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Lst>
  <p:notesMasterIdLst>
    <p:notesMasterId r:id="rId45"/>
  </p:notesMasterIdLst>
  <p:sldIdLst>
    <p:sldId id="291" r:id="rId19"/>
    <p:sldId id="261" r:id="rId20"/>
    <p:sldId id="260" r:id="rId21"/>
    <p:sldId id="262" r:id="rId22"/>
    <p:sldId id="263" r:id="rId23"/>
    <p:sldId id="264" r:id="rId24"/>
    <p:sldId id="265" r:id="rId25"/>
    <p:sldId id="266" r:id="rId26"/>
    <p:sldId id="268" r:id="rId27"/>
    <p:sldId id="267" r:id="rId28"/>
    <p:sldId id="272" r:id="rId29"/>
    <p:sldId id="273" r:id="rId30"/>
    <p:sldId id="274" r:id="rId31"/>
    <p:sldId id="275" r:id="rId32"/>
    <p:sldId id="276" r:id="rId33"/>
    <p:sldId id="277" r:id="rId34"/>
    <p:sldId id="279" r:id="rId35"/>
    <p:sldId id="280" r:id="rId36"/>
    <p:sldId id="281" r:id="rId37"/>
    <p:sldId id="282" r:id="rId38"/>
    <p:sldId id="284" r:id="rId39"/>
    <p:sldId id="285" r:id="rId40"/>
    <p:sldId id="287" r:id="rId41"/>
    <p:sldId id="288" r:id="rId42"/>
    <p:sldId id="289" r:id="rId43"/>
    <p:sldId id="290" r:id="rId44"/>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8" d="100"/>
          <a:sy n="68" d="100"/>
        </p:scale>
        <p:origin x="7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notesMaster" Target="notesMasters/notesMaster1.xml"/><Relationship Id="rId44" Type="http://schemas.openxmlformats.org/officeDocument/2006/relationships/slide" Target="slides/slide26.xml"/><Relationship Id="rId43" Type="http://schemas.openxmlformats.org/officeDocument/2006/relationships/slide" Target="slides/slide25.xml"/><Relationship Id="rId42" Type="http://schemas.openxmlformats.org/officeDocument/2006/relationships/slide" Target="slides/slide24.xml"/><Relationship Id="rId41" Type="http://schemas.openxmlformats.org/officeDocument/2006/relationships/slide" Target="slides/slide23.xml"/><Relationship Id="rId40" Type="http://schemas.openxmlformats.org/officeDocument/2006/relationships/slide" Target="slides/slide22.xml"/><Relationship Id="rId4" Type="http://schemas.openxmlformats.org/officeDocument/2006/relationships/slideMaster" Target="slideMasters/slideMaster3.xml"/><Relationship Id="rId39" Type="http://schemas.openxmlformats.org/officeDocument/2006/relationships/slide" Target="slides/slide21.xml"/><Relationship Id="rId38" Type="http://schemas.openxmlformats.org/officeDocument/2006/relationships/slide" Target="slides/slide20.xml"/><Relationship Id="rId37" Type="http://schemas.openxmlformats.org/officeDocument/2006/relationships/slide" Target="slides/slide19.xml"/><Relationship Id="rId36" Type="http://schemas.openxmlformats.org/officeDocument/2006/relationships/slide" Target="slides/slide18.xml"/><Relationship Id="rId35" Type="http://schemas.openxmlformats.org/officeDocument/2006/relationships/slide" Target="slides/slide17.xml"/><Relationship Id="rId34" Type="http://schemas.openxmlformats.org/officeDocument/2006/relationships/slide" Target="slides/slide16.xml"/><Relationship Id="rId33" Type="http://schemas.openxmlformats.org/officeDocument/2006/relationships/slide" Target="slides/slide15.xml"/><Relationship Id="rId32" Type="http://schemas.openxmlformats.org/officeDocument/2006/relationships/slide" Target="slides/slide14.xml"/><Relationship Id="rId31" Type="http://schemas.openxmlformats.org/officeDocument/2006/relationships/slide" Target="slides/slide13.xml"/><Relationship Id="rId30" Type="http://schemas.openxmlformats.org/officeDocument/2006/relationships/slide" Target="slides/slide12.xml"/><Relationship Id="rId3" Type="http://schemas.openxmlformats.org/officeDocument/2006/relationships/slideMaster" Target="slideMasters/slideMaster2.xml"/><Relationship Id="rId29" Type="http://schemas.openxmlformats.org/officeDocument/2006/relationships/slide" Target="slides/slide11.xml"/><Relationship Id="rId28" Type="http://schemas.openxmlformats.org/officeDocument/2006/relationships/slide" Target="slides/slide10.xml"/><Relationship Id="rId27" Type="http://schemas.openxmlformats.org/officeDocument/2006/relationships/slide" Target="slides/slide9.xml"/><Relationship Id="rId26" Type="http://schemas.openxmlformats.org/officeDocument/2006/relationships/slide" Target="slides/slide8.xml"/><Relationship Id="rId25" Type="http://schemas.openxmlformats.org/officeDocument/2006/relationships/slide" Target="slides/slide7.xml"/><Relationship Id="rId24" Type="http://schemas.openxmlformats.org/officeDocument/2006/relationships/slide" Target="slides/slide6.xml"/><Relationship Id="rId23" Type="http://schemas.openxmlformats.org/officeDocument/2006/relationships/slide" Target="slides/slide5.xml"/><Relationship Id="rId22" Type="http://schemas.openxmlformats.org/officeDocument/2006/relationships/slide" Target="slides/slide4.xml"/><Relationship Id="rId21" Type="http://schemas.openxmlformats.org/officeDocument/2006/relationships/slide" Target="slides/slide3.xml"/><Relationship Id="rId20" Type="http://schemas.openxmlformats.org/officeDocument/2006/relationships/slide" Target="slides/slide2.xml"/><Relationship Id="rId2" Type="http://schemas.openxmlformats.org/officeDocument/2006/relationships/theme" Target="theme/theme1.xml"/><Relationship Id="rId19" Type="http://schemas.openxmlformats.org/officeDocument/2006/relationships/slide" Target="slides/slide1.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D7F721A-31DA-463C-A279-C252FE1C0B0F}"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C83D3C2-B0AC-47FC-ADA0-52A046E679F7}" type="slidenum">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rPr>
            </a:fld>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66363F9-B41C-469C-9D56-6791811B8AA1}"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DF09873-ECDA-4D13-A7B5-B322531364C1}"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9B53875-C38A-47B6-87D5-00350ED9CF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338E2B2-3BF8-4ED3-82FD-4E1B657FDC1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8FEC55B-C270-4EFF-AB33-AE3A2885876D}"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064F5B4-B703-4C21-B4EA-5B7823B3EE5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8DE72EE-A858-49AF-B117-2ED220F49A9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85A9B09-5AE5-4D64-9AB4-DCF7B5B4AAF6}"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D469F2D-A1E1-415A-B71E-39327E5A72CD}"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CF9DB01-7C34-4548-9CE1-43E6DE38908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9FCE6A1-8EFB-4C56-9E74-7DC949AF242F}"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C7953FB-9F6A-412F-887B-EFFB99B9ECA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0DB509F-5FBF-4BF6-8C83-6D28DA1EC3AC}"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E0B2229-43D6-467E-9D17-EEF0ECA323D6}"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CE96F15-CD4A-47B6-A4E1-D153E6D4FEF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A27D7C2-4524-4132-86A0-8E251ABA345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9B113F6-D8AC-4218-967E-14D38130D63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652F0E8-BC9D-47C7-83BE-55F9CB09190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871662A-CDBB-483C-BF59-7D26B0D1124F}"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2A1C4CC-9175-4DFE-9669-88AA03BBFAFD}"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8154995-CD83-4CD0-895C-C44D8F3BFAE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96B8EE3-B40B-415C-8325-AB0FFA90BCB4}"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3973ABA-471F-41B9-A8C6-1D77EB6A066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2D28721-3FF4-4BE2-8631-B71859D95FC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D644104-7F22-4C43-A5C7-C45778190D4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AEA1998-7BA6-4846-91F8-5C9CFD26135D}"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36E5889-9CD3-4F67-A862-C384BE490FC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4505A92-811D-4594-A306-6AF1D4377C20}"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B9779A1-4ACC-4ED0-819E-8D6F664F280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28CAC23-7881-4D36-84EC-066E348BDE0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48664AE-ADD0-4EDA-9FF3-C5516F5D881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351DF70-1234-49B2-9CB9-A7DA193E6CB1}"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A7C596D-F06D-4ABC-BDED-97AB87B4E6D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2CBE700-0412-4E34-8815-4471E468C493}"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587F7F5-4C55-4C70-BD06-0ABBB0B25397}"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55BA8A9-BD4F-464F-B741-C54DEE070734}"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EDFB4D4-FBFB-4B53-AE79-27594F444AF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86A303E-C774-40D0-AE02-16AB8B805DFE}"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46FD2E0-08F1-45A9-9305-C2A4828DA39C}"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394D39-37F0-4B31-AB46-7A0EA699E21F}"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4E8D7B-538E-4443-AA69-2A0B309227A4}"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9511B04-00D1-4648-84E7-D93431646F1B}"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4"/>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5"/>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7E7CD2-067D-4103-9A16-BF729D898E19}"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7"/>
          <p:cNvSpPr>
            <a:spLocks noGrp="1"/>
          </p:cNvSpPr>
          <p:nvPr>
            <p:ph type="ftr" sz="quarter" idx="1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8"/>
          <p:cNvSpPr>
            <a:spLocks noGrp="1"/>
          </p:cNvSpPr>
          <p:nvPr>
            <p:ph type="sldNum" sz="quarter" idx="1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211EC3F-647D-4951-A11E-3401B75B42B3}"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3"/>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4"/>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783A30B-0AA6-43E4-8AC8-8940AA79EC0A}"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2"/>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3"/>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99A30F-0CD3-4099-BC8C-6C946E52741D}"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Date Placeholder 4"/>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5"/>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F3D2AF1-4937-42B5-9EF7-3782D9952E00}"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Date Placeholder 4"/>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5"/>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193FAB8-9BD9-4319-8366-55D07F813530}"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BD2D72-3123-4C8A-AFEF-22E42E839528}"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52B343B-9D1E-4357-8B5D-13007FFD0F5A}"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2258709-5A08-4DFE-B008-E4319AB3F8E8}"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90DF2BB-FDB9-4EC0-9AFE-BE6A62062A2F}"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AF8638-7C39-416D-9AEA-66DCF3BC0098}"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4"/>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5"/>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B0B8898-A235-49C5-A623-6099268AC52C}"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7"/>
          <p:cNvSpPr>
            <a:spLocks noGrp="1"/>
          </p:cNvSpPr>
          <p:nvPr>
            <p:ph type="ftr" sz="quarter" idx="1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8"/>
          <p:cNvSpPr>
            <a:spLocks noGrp="1"/>
          </p:cNvSpPr>
          <p:nvPr>
            <p:ph type="sldNum" sz="quarter" idx="1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45DF7A9-187F-4CEF-A311-EF2174B49D5F}"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3"/>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4"/>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7BA885B-364A-4496-ADE5-93ACD793BBBE}"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2"/>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3"/>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23EC82-42E9-4420-8E8D-AD4B4ECC5189}"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Date Placeholder 4"/>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5"/>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E170FDB-E474-401C-BD0A-5C6E9E9D9A48}"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Date Placeholder 4"/>
          <p:cNvSpPr>
            <a:spLocks noGrp="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5"/>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6"/>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1F24A90-64D4-4A91-AB40-10FD00C65BCD}"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DB2C4C-AED6-41BA-BB76-2D7BCC21C4FF}"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8" name="Footer Placeholder 4"/>
          <p:cNvSpPr>
            <a:spLocks noGrp="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9" name="Slide Number Placeholder 5"/>
          <p:cNvSpPr>
            <a:spLocks noGrp="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14353AA-0217-42BB-A821-08CB18ACEFD9}"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BE49AB-DD66-420F-87CB-A1076FFAD419}"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642EBA6-17B8-4DDB-B3EA-4DD8D545128C}"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3308756-61A5-4F1D-AB3E-FB2F0A7E9258}"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6"/>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DAB970E-4C3F-48CF-9C35-C3A641124252}"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1D3FCF-B9CE-4D7B-8F4D-7D53772D4215}"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980E92F-2E0B-4F68-8C80-F48F57AD39B0}"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8D114-36CB-4286-A97C-AAF74D3BA628}"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Rectangle 6"/>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EBE275-1C66-4195-9D23-20CC3476433E}"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Rectangle 6"/>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146C27-5761-4364-8525-F7D10EB6AA1B}"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A03E7E-E925-4DA0-97A1-94F279EA395C}"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Perpetua" pitchFamily="18" charset="0"/>
              <a:ea typeface="+mn-ea"/>
              <a:cs typeface="Arial" panose="020B0604020202020204" pitchFamily="34" charset="0"/>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atin typeface="Perpetua"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72318AF-5B96-4E7B-9705-DA77E444EEE2}" type="slidenum">
              <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Perpetua" pitchFamily="18" charset="0"/>
              <a:ea typeface="+mn-ea"/>
              <a:cs typeface="Arial" panose="020B0604020202020204" pitchFamily="34" charset="0"/>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7311F51-16B9-4E1D-964D-1E844FE59123}"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85487F8-6D3A-4BF4-B658-76DA847CCFB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 name="Date Placeholder 3"/>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7B9D25-1A2D-4D93-B433-C8AF92D1712C}"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1" name="Footer Placeholder 4"/>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2" name="Slide Number Placeholder 5"/>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A118A53-D61C-4220-A9FA-EB4FC9F337DF}"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D8037AC-27E4-40E9-A9F4-045E389CAFBC}"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989EF7B-624E-41A3-A71C-7755EA967BB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 name="Date Placeholder 4"/>
          <p:cNvSpPr>
            <a:spLocks noGrp="1"/>
          </p:cNvSpPr>
          <p:nvPr>
            <p:ph type="dt" sz="half" idx="1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EDF551C-C191-4997-9880-C47A7AD01E2C}"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3" name="Footer Placeholder 5"/>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2"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B39379B-0C3B-44CC-9871-99914ED3ABD3}"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 name="Date Placeholder 6"/>
          <p:cNvSpPr>
            <a:spLocks noGrp="1"/>
          </p:cNvSpPr>
          <p:nvPr>
            <p:ph type="dt" sz="half" idx="1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8D208E6-F9A7-435F-81F4-A1833E699CC9}"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5" name="Footer Placeholder 7"/>
          <p:cNvSpPr>
            <a:spLocks noGrp="1"/>
          </p:cNvSpPr>
          <p:nvPr>
            <p:ph type="ftr" sz="quarter" idx="1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2" name="Slide Number Placeholder 8"/>
          <p:cNvSpPr>
            <a:spLocks noGrp="1"/>
          </p:cNvSpPr>
          <p:nvPr>
            <p:ph type="sldNum" sz="quarter" idx="1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781F5C6-DBFC-454C-B213-84D85E2FE66C}"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Date Placeholder 2"/>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9475CD9-8146-4754-91EB-3EE99C3F5E34}"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1" name="Footer Placeholder 3"/>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2" name="Slide Number Placeholder 4"/>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EC8C976-762B-4981-894B-188ADC0E07F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1"/>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E0AA461-9040-4380-85CF-2EF3775C6C46}"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1" name="Footer Placeholder 2"/>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2" name="Slide Number Placeholder 3"/>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1F0C22B-1C1D-4326-A402-5A73854B484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8EEAA05-AF21-4F97-9511-0351236B8B10}"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A662843-801A-4666-904F-32A09197263E}"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FDEF73B-C06F-457E-BB55-7EABF22C5681}"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6930AC1-61BD-45B7-9878-0B88C2B61EA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 name="Date Placeholder 3"/>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478CFB-8C9D-4465-BDEE-F0C16EBC906D}"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1" name="Footer Placeholder 4"/>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2" name="Slide Number Placeholder 5"/>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1CCBAF8-A62A-4C39-BD35-B50DD0EC6D2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 name="Date Placeholder 3"/>
          <p:cNvSpPr>
            <a:spLocks noGrp="1"/>
          </p:cNvSpPr>
          <p:nvPr>
            <p:ph type="dt" sz="half" idx="2"/>
          </p:nvPr>
        </p:nvSpPr>
        <p:spPr>
          <a:xfrm>
            <a:off x="8229600" y="6191250"/>
            <a:ext cx="3302000" cy="47625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0CF5CD3-9A05-4336-8FC4-8A802BE392D8}" type="datetimeFigureOut">
              <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rPr>
            </a:fld>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1" name="Footer Placeholder 4"/>
          <p:cNvSpPr>
            <a:spLocks noGrp="1"/>
          </p:cNvSpPr>
          <p:nvPr>
            <p:ph type="ftr" sz="quarter" idx="3"/>
          </p:nvPr>
        </p:nvSpPr>
        <p:spPr>
          <a:xfrm>
            <a:off x="1219200" y="6172200"/>
            <a:ext cx="5283200" cy="457200"/>
          </a:xfrm>
          <a:prstGeom prst="rect">
            <a:avLst/>
          </a:prstGeom>
        </p:spPr>
        <p:txBody>
          <a:bodyPr anchor="ctr" anchorCtr="0"/>
          <a:lstStyle>
            <a:lvl1pPr fontAlgn="base">
              <a:spcBef>
                <a:spcPct val="0"/>
              </a:spcBef>
              <a:spcAft>
                <a:spcPct val="0"/>
              </a:spcAft>
              <a:defRPr>
                <a:latin typeface="Perpetua" pitchFamily="18"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pitchFamily="18" charset="0"/>
              <a:ea typeface="+mn-ea"/>
              <a:cs typeface="Arial" panose="020B0604020202020204" pitchFamily="34" charset="0"/>
            </a:endParaRPr>
          </a:p>
        </p:txBody>
      </p:sp>
      <p:sp>
        <p:nvSpPr>
          <p:cNvPr id="12" name="Slide Number Placeholder 5"/>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4E31096-A5E9-476B-9710-5856E685D0D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1E23B53-8577-48C2-BF12-2C93A03D1AAD}"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77CFD48-1AED-4F1C-9481-E2F4FC8DA22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0CBE7F-80F9-417E-A90A-D3BF6ACFE00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9618626-7FFF-4E5B-A052-3CAF90AED292}"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5536D62-378F-4E39-B49A-6972DCB2504F}"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CE610E6-AFCF-4109-BF56-8F445D7DEA3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170B5CC-F763-4DD2-9CC3-B9B15D607B4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527312A4-5872-4A4B-BFD1-99F87FA80AB1}"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BB3201E-2B29-4BEB-AAAD-17D4F2CA2DD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F51B13-74FE-4E7B-9371-D12B4C274B06}"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CADF590-DE3D-4CEF-9690-FC3ECD556011}"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29CB0D5-AE95-490C-8453-A78A4A28C15E}"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52D95E2-C9EA-46F3-B619-3CF3DCBFD181}"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E5560E5-58A8-4825-BFF0-1B6D8D84A1EF}"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F0A25C4-51D1-44B6-BFD8-BC1A268553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0EF05E9-B02E-4116-8A76-BC602DC315E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F009C92-C58D-4505-BE62-BE720068DCA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79361CE-9E30-4FF6-9EA5-E2CCCFCBD85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6"/>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56596F6-F69E-45B8-8878-982F0AE30673}"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671D450-7C13-4463-9F3B-444B984E5C81}"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8596A39-87A1-48AB-BBD3-018C15032A9F}"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EE55C87-8F36-4B1C-AF0E-441B29925E1D}"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2568B6E-786C-4FFA-853F-17782DF853E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8355B630-58BD-4071-80CD-DBF555531701}"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2A73E1B-B00A-4B5E-BABF-9ED8B4B976BC}"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87BB1AB-1679-4D78-9DBC-E1A6C07F3FA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38BAD403-7B02-4F81-B177-6FC02008A37E}"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47BED1-301C-4D17-8212-2C571B804E70}"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0D899A7-16FB-4535-921F-DA02DB0AB3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3013DB4-8547-42E9-8998-DFBE7F4B4C0F}"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48437F6-30DD-4740-AA11-8CBCDA23CD6B}"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8FC8AE4-87D5-4D52-BDB9-2EB28DE9CAA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C4FEADC-4E24-45B4-8C03-58BF0CE3BF2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04C07D4-8EF0-4570-AE30-DF58F2F2A2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B73F789-B494-4C0E-BEFB-0C8D65734642}"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4BC67C41-F211-4379-AAB2-074BEC4F9852}"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7961E28-BD5B-414C-87AB-26E392F1EC4D}"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128FAFD-0E16-4D6B-AF9E-6DE7CDC6864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1F61C92-2D3F-4591-867E-A818C2E80A4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EDD8465-2C17-49D9-AF9C-6078F6F614F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9FB3714-5004-4264-AF12-7B63F8EEAC7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67FEC98-B069-443A-A9AF-C7404C28AD4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58EA4D6-7F07-478F-9075-11E6D8F4B0C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2EBA60B-268B-471E-91F0-8D0C534BCC7B}"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DA4A307A-46C0-486A-8201-9AC0ECA63692}"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981A256-E18C-4F61-BE17-BCF8EA132259}"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10ADC0D-3F95-49E3-9752-E472AD9BF92D}"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98E897F-CF72-4922-92CD-5828F15448B7}"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2D13C0E-0E40-4755-BA94-B15F1AEE903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44305AC-F650-46E8-A2ED-D38F2F77A88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25D7121-B62A-432B-AD43-E5A839EF5C44}"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674046B-259F-4986-8FB2-BFDA08C4C436}"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Rectangle 6"/>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320E41-5B37-478C-9E9A-18DD981BEB01}"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47E2E08-001E-4816-B170-49D27372FFC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7157DE2-A73D-41C7-ADC0-7E02E1A44916}"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CCDEB8C-B6AD-4671-9DA4-5502FB1F8AF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A93C417-A31B-4976-9E16-1B9BF2DFF9A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04A3BC6-234B-463F-89BD-ECAD8B0A66A0}"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9DC666C-016F-4BED-9D10-F33B1BF0E93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313" y="69850"/>
            <a:ext cx="1201737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84138" y="1449388"/>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84138"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84138" y="2976563"/>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6" name="Date Placeholder 27"/>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C67EBF2-FF13-49F0-9CA8-1158F6A0AA3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16"/>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28"/>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975A80A-682F-454E-A8B0-2EB55EF50AFE}"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Rectangle 6"/>
          <p:cNvSpPr>
            <a:spLocks noGrp="1" noChangeArrowheads="1"/>
          </p:cNvSpPr>
          <p:nvPr>
            <p:ph type="dt" sz="half"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EF379F8-486E-4CA0-902A-C165ECABE20F}"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1219200" y="1447800"/>
            <a:ext cx="1036320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11" name="Rounded Rectangle 10"/>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flipV="1">
            <a:off x="93663" y="2376488"/>
            <a:ext cx="120173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 name="Rectangle 12"/>
          <p:cNvSpPr/>
          <p:nvPr/>
        </p:nvSpPr>
        <p:spPr>
          <a:xfrm>
            <a:off x="93663" y="2341563"/>
            <a:ext cx="1201737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Rectangle 14"/>
          <p:cNvSpPr/>
          <p:nvPr/>
        </p:nvSpPr>
        <p:spPr>
          <a:xfrm>
            <a:off x="90488" y="2468563"/>
            <a:ext cx="12020550" cy="4603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endParaRPr lang="en-US" smtClean="0"/>
          </a:p>
        </p:txBody>
      </p:sp>
      <p:sp>
        <p:nvSpPr>
          <p:cNvPr id="16" name="Date Placeholder 3"/>
          <p:cNvSpPr>
            <a:spLocks noGrp="1"/>
          </p:cNvSpPr>
          <p:nvPr>
            <p:ph type="dt" sz="half" idx="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E00F86-CCAA-4FAE-939B-EFBBBD933506}"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7" name="Footer Placeholder 4"/>
          <p:cNvSpPr>
            <a:spLocks noGrp="1"/>
          </p:cNvSpPr>
          <p:nvPr>
            <p:ph type="ftr" sz="quarter" idx="3"/>
          </p:nvPr>
        </p:nvSpPr>
        <p:spPr>
          <a:xfrm>
            <a:off x="1066800" y="6172200"/>
            <a:ext cx="53340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8" name="Slide Number Placeholder 5"/>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DA88C12-0CFE-450B-B0FF-F703A3EC55F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12192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2"/>
          </p:nvPr>
        </p:nvSpPr>
        <p:spPr>
          <a:xfrm>
            <a:off x="6578600" y="1447800"/>
            <a:ext cx="4998720" cy="4572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endParaRPr lang="en-US" smtClean="0"/>
          </a:p>
        </p:txBody>
      </p:sp>
      <p:sp>
        <p:nvSpPr>
          <p:cNvPr id="11" name="Content Placeholder 10"/>
          <p:cNvSpPr>
            <a:spLocks noGrp="1"/>
          </p:cNvSpPr>
          <p:nvPr>
            <p:ph sz="half" idx="2"/>
          </p:nvPr>
        </p:nvSpPr>
        <p:spPr>
          <a:xfrm>
            <a:off x="12192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3" name="Content Placeholder 12"/>
          <p:cNvSpPr>
            <a:spLocks noGrp="1"/>
          </p:cNvSpPr>
          <p:nvPr>
            <p:ph sz="half" idx="4"/>
          </p:nvPr>
        </p:nvSpPr>
        <p:spPr>
          <a:xfrm>
            <a:off x="6604000" y="2247900"/>
            <a:ext cx="4978400" cy="3886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4" name="Rounded Rectangle 10"/>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endParaRPr lang="en-US" smtClean="0"/>
          </a:p>
        </p:txBody>
      </p:sp>
      <p:sp>
        <p:nvSpPr>
          <p:cNvPr id="11" name="Content Placeholder 10"/>
          <p:cNvSpPr>
            <a:spLocks noGrp="1"/>
          </p:cNvSpPr>
          <p:nvPr>
            <p:ph sz="quarter" idx="1"/>
          </p:nvPr>
        </p:nvSpPr>
        <p:spPr>
          <a:xfrm>
            <a:off x="3962400" y="1600200"/>
            <a:ext cx="7620000" cy="4495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2"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3F302A0-ED89-4BC4-A4AB-4D4889D84BD0}"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3" name="Footer Placeholder 5"/>
          <p:cNvSpPr>
            <a:spLocks noGrp="1"/>
          </p:cNvSpPr>
          <p:nvPr>
            <p:ph type="ftr" sz="quarter" idx="3"/>
          </p:nvPr>
        </p:nvSpPr>
        <p:spPr>
          <a:xfrm>
            <a:off x="1219200" y="6172200"/>
            <a:ext cx="52832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Slide Number Placeholder 6"/>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7E8ED9C-8D30-4C9C-A929-602D3DC3B9B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flipV="1">
            <a:off x="90488" y="4683125"/>
            <a:ext cx="120110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Rectangle 10"/>
          <p:cNvSpPr/>
          <p:nvPr/>
        </p:nvSpPr>
        <p:spPr>
          <a:xfrm>
            <a:off x="90488" y="4649788"/>
            <a:ext cx="12011025" cy="4603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 name="Rectangle 11"/>
          <p:cNvSpPr/>
          <p:nvPr/>
        </p:nvSpPr>
        <p:spPr>
          <a:xfrm>
            <a:off x="90488" y="4773613"/>
            <a:ext cx="1201102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endParaRPr lang="en-US" smtClean="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575"/>
              </a:spcBef>
              <a:spcAft>
                <a:spcPct val="0"/>
              </a:spcAft>
              <a:buClr>
                <a:schemeClr val="accent1"/>
              </a:buClr>
              <a:buSzPct val="85000"/>
              <a:buFont typeface="Wingdings 2" pitchFamily="18"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Date Placeholder 4"/>
          <p:cNvSpPr>
            <a:spLocks noGrp="1"/>
          </p:cNvSpPr>
          <p:nvPr>
            <p:ph type="dt" sz="half" idx="12"/>
          </p:nvPr>
        </p:nvSpPr>
        <p:spPr>
          <a:xfrm>
            <a:off x="8229600" y="6191250"/>
            <a:ext cx="3302000" cy="476250"/>
          </a:xfrm>
          <a:prstGeom prst="rect">
            <a:avLst/>
          </a:prstGeom>
        </p:spPr>
        <p:txBody>
          <a:bodyPr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C02A63C1-6C0D-45EB-BCEF-2A64AA71890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5" name="Footer Placeholder 5"/>
          <p:cNvSpPr>
            <a:spLocks noGrp="1"/>
          </p:cNvSpPr>
          <p:nvPr>
            <p:ph type="ftr" sz="quarter" idx="3"/>
          </p:nvPr>
        </p:nvSpPr>
        <p:spPr>
          <a:xfrm>
            <a:off x="1219200" y="6172200"/>
            <a:ext cx="5181600" cy="457200"/>
          </a:xfrm>
          <a:prstGeom prst="rect">
            <a:avLst/>
          </a:prstGeom>
        </p:spPr>
        <p:txBody>
          <a:bodyPr anchor="ctr" anchorCtr="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16" name="Slide Number Placeholder 6"/>
          <p:cNvSpPr>
            <a:spLocks noGrp="1"/>
          </p:cNvSpPr>
          <p:nvPr>
            <p:ph type="sldNum" sz="quarter" idx="4"/>
          </p:nvPr>
        </p:nvSpPr>
        <p:spPr>
          <a:xfrm>
            <a:off x="195263" y="6208713"/>
            <a:ext cx="609600" cy="457200"/>
          </a:xfrm>
          <a:prstGeom prst="ellipse">
            <a:avLst/>
          </a:prstGeom>
          <a:solidFill>
            <a:schemeClr val="accent1"/>
          </a:solidFill>
        </p:spPr>
        <p:txBody>
          <a:bodyPr vert="horz" wrap="none" lIns="0" tIns="0" rIns="0" bIns="0" numCol="1" anchor="ctr" anchorCtr="1" compatLnSpc="1">
            <a:noAutofit/>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2DD5B1A-7D9E-48AE-BB32-DDE46668199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3.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2" Type="http://schemas.openxmlformats.org/officeDocument/2006/relationships/theme" Target="../theme/theme15.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3" Type="http://schemas.openxmlformats.org/officeDocument/2006/relationships/slideLayout" Target="../slideLayouts/slideLayout168.xml"/><Relationship Id="rId2" Type="http://schemas.openxmlformats.org/officeDocument/2006/relationships/slideLayout" Target="../slideLayouts/slideLayout167.xml"/><Relationship Id="rId12" Type="http://schemas.openxmlformats.org/officeDocument/2006/relationships/theme" Target="../theme/theme16.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85.xml"/><Relationship Id="rId8" Type="http://schemas.openxmlformats.org/officeDocument/2006/relationships/slideLayout" Target="../slideLayouts/slideLayout184.xml"/><Relationship Id="rId7" Type="http://schemas.openxmlformats.org/officeDocument/2006/relationships/slideLayout" Target="../slideLayouts/slideLayout183.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 Id="rId3" Type="http://schemas.openxmlformats.org/officeDocument/2006/relationships/slideLayout" Target="../slideLayouts/slideLayout179.xml"/><Relationship Id="rId2" Type="http://schemas.openxmlformats.org/officeDocument/2006/relationships/slideLayout" Target="../slideLayouts/slideLayout178.xml"/><Relationship Id="rId12" Type="http://schemas.openxmlformats.org/officeDocument/2006/relationships/theme" Target="../theme/theme17.xml"/><Relationship Id="rId11" Type="http://schemas.openxmlformats.org/officeDocument/2006/relationships/slideLayout" Target="../slideLayouts/slideLayout187.xml"/><Relationship Id="rId10" Type="http://schemas.openxmlformats.org/officeDocument/2006/relationships/slideLayout" Target="../slideLayouts/slideLayout186.xml"/><Relationship Id="rId1"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p>
            <a:pPr lvl="0"/>
            <a:r>
              <a:rPr dirty="0"/>
              <a:t>Click to edit Master title style</a:t>
            </a:r>
            <a:endParaRPr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2191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2191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2191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DD74BD4-5225-4AAF-91E3-70DE37320CC0}"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244"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10245"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7AE54E-9CC3-4D89-998A-6D8684718098}"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418E8E9-4681-4ADE-AA4C-AB0407CEB2F9}"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268"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11269"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BD9F6C3-7901-4305-8404-45EDB43DCF3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E49DAC54-7802-4AC8-90AC-F5D41D9D4600}"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292"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12293"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AC8B1BD-5315-4B2F-BCE0-A87FA3CFD84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8524BB3-983F-4BA3-83D5-994C5F4C581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3316"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13317"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2DE62D-77E8-4F06-97A7-C8E38B88F805}"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9D85951-1462-4CB7-AD98-085F42B3F3AD}"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338" name="Rectangle 2"/>
          <p:cNvSpPr>
            <a:spLocks noGrp="1"/>
          </p:cNvSpPr>
          <p:nvPr>
            <p:ph type="title"/>
          </p:nvPr>
        </p:nvSpPr>
        <p:spPr>
          <a:xfrm>
            <a:off x="609600" y="274638"/>
            <a:ext cx="10972800" cy="1143000"/>
          </a:xfrm>
          <a:prstGeom prst="rect">
            <a:avLst/>
          </a:prstGeom>
          <a:noFill/>
          <a:ln w="9525">
            <a:noFill/>
          </a:ln>
        </p:spPr>
        <p:txBody>
          <a:bodyPr anchor="ctr"/>
          <a:p>
            <a:pPr lvl="0"/>
            <a:r>
              <a:rPr dirty="0"/>
              <a:t>Click to edit Master title style</a:t>
            </a:r>
            <a:endParaRPr dirty="0"/>
          </a:p>
        </p:txBody>
      </p:sp>
      <p:sp>
        <p:nvSpPr>
          <p:cNvPr id="14339" name="Rectangle 3"/>
          <p:cNvSpPr>
            <a:spLocks noGrp="1"/>
          </p:cNvSpPr>
          <p:nvPr>
            <p:ph type="body" idx="1"/>
          </p:nvPr>
        </p:nvSpPr>
        <p:spPr>
          <a:xfrm>
            <a:off x="609600" y="1600200"/>
            <a:ext cx="109728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216424-93B5-47C0-ABE3-4A4FB7A895F2}"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p:cNvSpPr>
          <p:nvPr>
            <p:ph type="title"/>
          </p:nvPr>
        </p:nvSpPr>
        <p:spPr>
          <a:xfrm>
            <a:off x="609600" y="274638"/>
            <a:ext cx="10972800" cy="1143000"/>
          </a:xfrm>
          <a:prstGeom prst="rect">
            <a:avLst/>
          </a:prstGeom>
          <a:noFill/>
          <a:ln w="9525">
            <a:noFill/>
          </a:ln>
        </p:spPr>
        <p:txBody>
          <a:bodyPr anchor="ctr"/>
          <a:p>
            <a:pPr lvl="0"/>
            <a:r>
              <a:rPr dirty="0"/>
              <a:t>Click to edit Master title style</a:t>
            </a:r>
            <a:endParaRPr dirty="0"/>
          </a:p>
        </p:txBody>
      </p:sp>
      <p:sp>
        <p:nvSpPr>
          <p:cNvPr id="15363" name="Rectangle 3"/>
          <p:cNvSpPr>
            <a:spLocks noGrp="1"/>
          </p:cNvSpPr>
          <p:nvPr>
            <p:ph type="body" idx="1"/>
          </p:nvPr>
        </p:nvSpPr>
        <p:spPr>
          <a:xfrm>
            <a:off x="609600" y="1600200"/>
            <a:ext cx="109728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94AE117-C99F-47B9-B62C-1F0C5BF200D6}"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386" name="Rectangle 2"/>
          <p:cNvSpPr>
            <a:spLocks noGrp="1"/>
          </p:cNvSpPr>
          <p:nvPr>
            <p:ph type="title"/>
          </p:nvPr>
        </p:nvSpPr>
        <p:spPr>
          <a:xfrm>
            <a:off x="609600" y="274638"/>
            <a:ext cx="10972800" cy="1143000"/>
          </a:xfrm>
          <a:prstGeom prst="rect">
            <a:avLst/>
          </a:prstGeom>
          <a:noFill/>
          <a:ln w="9525">
            <a:noFill/>
          </a:ln>
        </p:spPr>
        <p:txBody>
          <a:bodyPr anchor="ctr"/>
          <a:p>
            <a:pPr lvl="0"/>
            <a:r>
              <a:rPr dirty="0"/>
              <a:t>Click to edit Master title style</a:t>
            </a:r>
            <a:endParaRPr dirty="0"/>
          </a:p>
        </p:txBody>
      </p:sp>
      <p:sp>
        <p:nvSpPr>
          <p:cNvPr id="16387" name="Rectangle 3"/>
          <p:cNvSpPr>
            <a:spLocks noGrp="1"/>
          </p:cNvSpPr>
          <p:nvPr>
            <p:ph type="body" idx="1"/>
          </p:nvPr>
        </p:nvSpPr>
        <p:spPr>
          <a:xfrm>
            <a:off x="609600" y="1600200"/>
            <a:ext cx="109728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2191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91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91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719A82-513A-4B86-ADA0-8B8A687A29B7}" type="slidenum">
              <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7412"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17413"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Perpetu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F05273F-DD42-48CC-BFEA-421592CF1C45}" type="datetimeFigureOut">
              <a:rPr kumimoji="0" lang="en-US" sz="1400" b="0" i="0" u="none" strike="noStrike" kern="1200" cap="none" spc="0" normalizeH="0" baseline="0" noProof="0">
                <a:ln>
                  <a:noFill/>
                </a:ln>
                <a:solidFill>
                  <a:srgbClr val="696464"/>
                </a:solidFill>
                <a:effectLst/>
                <a:uLnTx/>
                <a:uFillTx/>
                <a:latin typeface="Perpetua"/>
                <a:ea typeface="+mn-ea"/>
                <a:cs typeface="+mn-cs"/>
              </a:rPr>
            </a:fld>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Perpetu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Perpetua"/>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6F1FBA1A-A419-44A6-86E4-C18B0361E8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052"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2053"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123B527-769C-4365-AF2F-E254791B0D7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0A1D8908-B0D9-4340-B986-DCA4669BB9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6"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3077"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DC25549-CA8E-463F-9F69-EEC9008BC26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9EA5A1B9-F6CF-450F-8346-55BB7E37EAB4}"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100"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4101"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E72AD0DB-5839-46FC-AB3B-0E8EA35DDB6F}"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2B08017-F5A1-467B-BFB8-3BB1F2A76A3A}"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124"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5125"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EDAA0EE-AC94-4C5B-913A-5C93A8D9272A}"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C88FD15-6036-4C24-A5EC-BB9AE3B1814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148"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6149"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779C31B9-E896-4D07-95E1-3AFD92A9C8E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74E3375-C615-4D47-9BE7-05A0581F2F75}"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7172"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7173"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5EAA3CE-6373-49B3-B825-E78394688B97}"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7FBC1FEA-6BA8-46A1-A58E-4E844E8C3618}"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8196"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8197"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1C6501-43FF-4E27-939C-C27A598D1DE9}"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1232BBB6-1154-4E25-A00C-E0EC541FB2DB}"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useBgFill="1">
        <p:nvSpPr>
          <p:cNvPr id="8" name="Rounded Rectangle 7"/>
          <p:cNvSpPr/>
          <p:nvPr/>
        </p:nvSpPr>
        <p:spPr>
          <a:xfrm>
            <a:off x="84138" y="69850"/>
            <a:ext cx="1201896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220" name="Title Placeholder 21"/>
          <p:cNvSpPr>
            <a:spLocks noGrp="1"/>
          </p:cNvSpPr>
          <p:nvPr>
            <p:ph type="title"/>
          </p:nvPr>
        </p:nvSpPr>
        <p:spPr>
          <a:xfrm>
            <a:off x="1219200" y="274638"/>
            <a:ext cx="10363200" cy="1143000"/>
          </a:xfrm>
          <a:prstGeom prst="rect">
            <a:avLst/>
          </a:prstGeom>
          <a:noFill/>
          <a:ln w="9525">
            <a:noFill/>
          </a:ln>
        </p:spPr>
        <p:txBody>
          <a:bodyPr bIns="91440" anchor="b"/>
          <a:p>
            <a:pPr lvl="0"/>
            <a:r>
              <a:rPr dirty="0"/>
              <a:t>Click to edit Master title style</a:t>
            </a:r>
            <a:endParaRPr dirty="0"/>
          </a:p>
        </p:txBody>
      </p:sp>
      <p:sp>
        <p:nvSpPr>
          <p:cNvPr id="9221" name="Text Placeholder 12"/>
          <p:cNvSpPr>
            <a:spLocks noGrp="1"/>
          </p:cNvSpPr>
          <p:nvPr>
            <p:ph type="body" idx="1"/>
          </p:nvPr>
        </p:nvSpPr>
        <p:spPr>
          <a:xfrm>
            <a:off x="1219200" y="1447800"/>
            <a:ext cx="10363200" cy="45720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8EEA993-5064-45AA-BA1D-5E0017EC7B0C}" type="datetimeFigureOut">
              <a:rPr kumimoji="0" lang="en-US" sz="1400" b="0" i="0" u="none" strike="noStrike" kern="1200" cap="none" spc="0" normalizeH="0" baseline="0" noProof="0">
                <a:ln>
                  <a:noFill/>
                </a:ln>
                <a:solidFill>
                  <a:srgbClr val="696464"/>
                </a:solidFill>
                <a:effectLst/>
                <a:uLnTx/>
                <a:uFillTx/>
                <a:latin typeface="+mn-lt"/>
                <a:ea typeface="+mn-ea"/>
                <a:cs typeface="+mn-cs"/>
              </a:rPr>
            </a:fld>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696464"/>
              </a:solidFill>
              <a:effectLst/>
              <a:uLnTx/>
              <a:uFillTx/>
              <a:latin typeface="+mn-lt"/>
              <a:ea typeface="+mn-ea"/>
              <a:cs typeface="+mn-cs"/>
            </a:endParaRPr>
          </a:p>
        </p:txBody>
      </p:sp>
      <p:sp>
        <p:nvSpPr>
          <p:cNvPr id="23" name="Slide Number Placeholder 22"/>
          <p:cNvSpPr>
            <a:spLocks noGrp="1"/>
          </p:cNvSpPr>
          <p:nvPr>
            <p:ph type="sldNum" sz="quarter" idx="4"/>
          </p:nvPr>
        </p:nvSpPr>
        <p:spPr>
          <a:xfrm>
            <a:off x="195263" y="6210300"/>
            <a:ext cx="609600" cy="457200"/>
          </a:xfrm>
          <a:prstGeom prst="ellipse">
            <a:avLst/>
          </a:prstGeom>
          <a:solidFill>
            <a:schemeClr val="accent1"/>
          </a:solidFill>
        </p:spPr>
        <p:txBody>
          <a:bodyPr vert="horz" wrap="none" lIns="0" tIns="0" rIns="0" bIns="0" numCol="1" anchor="ctr" anchorCtr="1" compatLnSpc="1">
            <a:noAutofit/>
          </a:bodyPr>
          <a:lstStyle>
            <a:lvl1pPr algn="ctr">
              <a:defRPr sz="1400">
                <a:solidFill>
                  <a:srgbClr val="FFFFFF"/>
                </a:solidFill>
                <a:latin typeface="Franklin Gothic Book"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FE903E77-960F-4344-8183-1018D82822A1}" type="slidenum">
              <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rPr>
            </a:fld>
            <a:endParaRPr kumimoji="0" lang="en-US" sz="1400" b="0" i="0" u="none" strike="noStrike" kern="1200" cap="none" spc="0" normalizeH="0" baseline="0" noProof="0" smtClean="0">
              <a:ln>
                <a:noFill/>
              </a:ln>
              <a:solidFill>
                <a:srgbClr val="FFFFFF"/>
              </a:solidFill>
              <a:effectLst/>
              <a:uLnTx/>
              <a:uFillTx/>
              <a:latin typeface="Franklin Gothic Book"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9.pn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image" Target="../media/image10.GIF"/><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image" Target="../media/image10.GIF"/><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5.xml"/><Relationship Id="rId2" Type="http://schemas.openxmlformats.org/officeDocument/2006/relationships/image" Target="../media/image14.jpe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5.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6.xml"/><Relationship Id="rId2" Type="http://schemas.openxmlformats.org/officeDocument/2006/relationships/image" Target="../media/image16.pn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60.xml"/><Relationship Id="rId4" Type="http://schemas.openxmlformats.org/officeDocument/2006/relationships/image" Target="../media/image15.png"/><Relationship Id="rId3" Type="http://schemas.openxmlformats.org/officeDocument/2006/relationships/image" Target="../media/image17.png"/><Relationship Id="rId2" Type="http://schemas.openxmlformats.org/officeDocument/2006/relationships/hyperlink" Target="file:///D:\Che%20Linh\hoi%20giang%20cap%20huyen\Hoigiangcaphuyen\Dong%20ho%20dem%20nguoc%20(theo%20phut%20giay).swf" TargetMode="Externa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56.xml"/><Relationship Id="rId4" Type="http://schemas.openxmlformats.org/officeDocument/2006/relationships/image" Target="../media/image18.jpeg"/><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56.xml"/><Relationship Id="rId2" Type="http://schemas.openxmlformats.org/officeDocument/2006/relationships/image" Target="../media/image15.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7.xml"/><Relationship Id="rId1"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7.xml"/><Relationship Id="rId2" Type="http://schemas.openxmlformats.org/officeDocument/2006/relationships/image" Target="../media/image21.GIF"/><Relationship Id="rId1"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67.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8.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1"/>
          <p:cNvSpPr>
            <a:spLocks noGrp="1"/>
          </p:cNvSpPr>
          <p:nvPr>
            <p:ph type="subTitle" idx="1"/>
          </p:nvPr>
        </p:nvSpPr>
        <p:spPr>
          <a:xfrm>
            <a:off x="3981450" y="3200400"/>
            <a:ext cx="4504055" cy="1600200"/>
          </a:xfrm>
        </p:spPr>
        <p:txBody>
          <a:bodyPr/>
          <a:p>
            <a:pPr algn="l"/>
            <a:r>
              <a:rPr lang="vi-VN" altLang="en-US"/>
              <a:t>Người soạn: Nguyễn Thị Mỹ</a:t>
            </a:r>
            <a:endParaRPr lang="vi-VN" altLang="en-US"/>
          </a:p>
          <a:p>
            <a:pPr algn="l"/>
            <a:r>
              <a:rPr lang="vi-VN" altLang="en-US"/>
              <a:t>Số tiết: 2 tiết</a:t>
            </a:r>
            <a:endParaRPr lang="vi-VN" altLang="en-US"/>
          </a:p>
          <a:p>
            <a:pPr algn="l"/>
            <a:r>
              <a:rPr lang="vi-VN" altLang="en-US"/>
              <a:t>Thời gian: 06/03/2023</a:t>
            </a:r>
            <a:endParaRPr lang="vi-VN" altLang="en-US"/>
          </a:p>
        </p:txBody>
      </p:sp>
      <p:sp>
        <p:nvSpPr>
          <p:cNvPr id="3" name="Title 2"/>
          <p:cNvSpPr>
            <a:spLocks noGrp="1"/>
          </p:cNvSpPr>
          <p:nvPr>
            <p:ph type="ctrTitle"/>
          </p:nvPr>
        </p:nvSpPr>
        <p:spPr/>
        <p:txBody>
          <a:bodyPr/>
          <a:p>
            <a:r>
              <a:rPr lang="vi-VN" altLang="en-US"/>
              <a:t>VẬT LÝ 8</a:t>
            </a:r>
            <a:endParaRPr lang="vi-V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17" descr="atom_pen"/>
          <p:cNvPicPr>
            <a:picLocks noChangeAspect="1"/>
          </p:cNvPicPr>
          <p:nvPr/>
        </p:nvPicPr>
        <p:blipFill>
          <a:blip r:embed="rId1"/>
          <a:stretch>
            <a:fillRect/>
          </a:stretch>
        </p:blipFill>
        <p:spPr>
          <a:xfrm>
            <a:off x="2057400" y="1377950"/>
            <a:ext cx="3816350" cy="3581400"/>
          </a:xfrm>
          <a:prstGeom prst="rect">
            <a:avLst/>
          </a:prstGeom>
          <a:noFill/>
          <a:ln w="9525">
            <a:noFill/>
          </a:ln>
        </p:spPr>
      </p:pic>
      <p:pic>
        <p:nvPicPr>
          <p:cNvPr id="6" name="Picture 31" descr="feptnano1"/>
          <p:cNvPicPr>
            <a:picLocks noChangeAspect="1"/>
          </p:cNvPicPr>
          <p:nvPr/>
        </p:nvPicPr>
        <p:blipFill>
          <a:blip r:embed="rId2"/>
          <a:stretch>
            <a:fillRect/>
          </a:stretch>
        </p:blipFill>
        <p:spPr>
          <a:xfrm>
            <a:off x="6477000" y="1371600"/>
            <a:ext cx="3816350" cy="3581400"/>
          </a:xfrm>
          <a:prstGeom prst="rect">
            <a:avLst/>
          </a:prstGeom>
          <a:noFill/>
          <a:ln w="9525">
            <a:noFill/>
          </a:ln>
        </p:spPr>
      </p:pic>
      <p:grpSp>
        <p:nvGrpSpPr>
          <p:cNvPr id="18" name="Group 17"/>
          <p:cNvGrpSpPr/>
          <p:nvPr/>
        </p:nvGrpSpPr>
        <p:grpSpPr>
          <a:xfrm>
            <a:off x="2819400" y="3267075"/>
            <a:ext cx="2362200" cy="2514600"/>
            <a:chOff x="1600200" y="3094220"/>
            <a:chExt cx="2362200" cy="2895600"/>
          </a:xfrm>
        </p:grpSpPr>
        <p:sp>
          <p:nvSpPr>
            <p:cNvPr id="133135" name="Line 24"/>
            <p:cNvSpPr/>
            <p:nvPr/>
          </p:nvSpPr>
          <p:spPr>
            <a:xfrm flipH="1" flipV="1">
              <a:off x="1600200" y="4389620"/>
              <a:ext cx="381000" cy="1600200"/>
            </a:xfrm>
            <a:prstGeom prst="line">
              <a:avLst/>
            </a:prstGeom>
            <a:ln w="38100" cap="flat" cmpd="sng">
              <a:solidFill>
                <a:srgbClr val="FF0000"/>
              </a:solidFill>
              <a:prstDash val="solid"/>
              <a:headEnd type="none" w="med" len="med"/>
              <a:tailEnd type="triangle" w="med" len="med"/>
            </a:ln>
          </p:spPr>
        </p:sp>
        <p:sp>
          <p:nvSpPr>
            <p:cNvPr id="133136" name="Line 25"/>
            <p:cNvSpPr/>
            <p:nvPr/>
          </p:nvSpPr>
          <p:spPr>
            <a:xfrm flipV="1">
              <a:off x="1981200" y="3124200"/>
              <a:ext cx="1066800" cy="2865620"/>
            </a:xfrm>
            <a:prstGeom prst="line">
              <a:avLst/>
            </a:prstGeom>
            <a:ln w="38100" cap="flat" cmpd="sng">
              <a:solidFill>
                <a:srgbClr val="FF0000"/>
              </a:solidFill>
              <a:prstDash val="solid"/>
              <a:headEnd type="none" w="med" len="med"/>
              <a:tailEnd type="triangle" w="med" len="med"/>
            </a:ln>
          </p:spPr>
        </p:sp>
        <p:sp>
          <p:nvSpPr>
            <p:cNvPr id="133137" name="Line 26"/>
            <p:cNvSpPr/>
            <p:nvPr/>
          </p:nvSpPr>
          <p:spPr>
            <a:xfrm flipV="1">
              <a:off x="1981200" y="3094220"/>
              <a:ext cx="1981200" cy="2895600"/>
            </a:xfrm>
            <a:prstGeom prst="line">
              <a:avLst/>
            </a:prstGeom>
            <a:ln w="38100" cap="flat" cmpd="sng">
              <a:solidFill>
                <a:srgbClr val="FF0000"/>
              </a:solidFill>
              <a:prstDash val="solid"/>
              <a:headEnd type="none" w="med" len="med"/>
              <a:tailEnd type="triangle" w="med" len="med"/>
            </a:ln>
          </p:spPr>
        </p:sp>
      </p:grpSp>
      <p:sp>
        <p:nvSpPr>
          <p:cNvPr id="133125" name="Text Box 3"/>
          <p:cNvSpPr txBox="1"/>
          <p:nvPr/>
        </p:nvSpPr>
        <p:spPr>
          <a:xfrm>
            <a:off x="1676400" y="6858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19" name="Text Box 27"/>
          <p:cNvSpPr txBox="1"/>
          <p:nvPr/>
        </p:nvSpPr>
        <p:spPr>
          <a:xfrm>
            <a:off x="6477000" y="5791200"/>
            <a:ext cx="3962400" cy="461963"/>
          </a:xfrm>
          <a:prstGeom prst="rect">
            <a:avLst/>
          </a:prstGeom>
          <a:noFill/>
          <a:ln w="9525" cap="flat" cmpd="sng">
            <a:solidFill>
              <a:srgbClr val="FF0000"/>
            </a:solidFill>
            <a:prstDash val="solid"/>
            <a:miter/>
            <a:headEnd type="none" w="med" len="med"/>
            <a:tailEnd type="none" w="med" len="med"/>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sz="2400" b="1" dirty="0">
                <a:solidFill>
                  <a:srgbClr val="000000"/>
                </a:solidFill>
                <a:latin typeface="Times New Roman" panose="02020603050405020304" pitchFamily="18" charset="0"/>
                <a:cs typeface="Arial" panose="020B0604020202020204" pitchFamily="34" charset="0"/>
              </a:rPr>
              <a:t>Ảnh chụp các nguyên tử </a:t>
            </a:r>
            <a:r>
              <a:rPr sz="2400" b="1" i="1" dirty="0">
                <a:solidFill>
                  <a:srgbClr val="000000"/>
                </a:solidFill>
                <a:latin typeface="Times New Roman" panose="02020603050405020304" pitchFamily="18" charset="0"/>
                <a:cs typeface="Arial" panose="020B0604020202020204" pitchFamily="34" charset="0"/>
              </a:rPr>
              <a:t>sắt</a:t>
            </a:r>
            <a:endParaRPr sz="2400" b="1" dirty="0">
              <a:solidFill>
                <a:srgbClr val="000000"/>
              </a:solidFill>
              <a:latin typeface="Times New Roman" panose="02020603050405020304" pitchFamily="18" charset="0"/>
              <a:ea typeface="Arial" panose="020B0604020202020204" pitchFamily="34" charset="0"/>
            </a:endParaRPr>
          </a:p>
        </p:txBody>
      </p:sp>
      <p:sp>
        <p:nvSpPr>
          <p:cNvPr id="20" name="Text Box 28"/>
          <p:cNvSpPr txBox="1"/>
          <p:nvPr/>
        </p:nvSpPr>
        <p:spPr>
          <a:xfrm>
            <a:off x="1828800" y="5797550"/>
            <a:ext cx="4343400" cy="461963"/>
          </a:xfrm>
          <a:prstGeom prst="rect">
            <a:avLst/>
          </a:prstGeom>
          <a:noFill/>
          <a:ln w="9525" cap="flat" cmpd="sng">
            <a:solidFill>
              <a:srgbClr val="FF0000"/>
            </a:solidFill>
            <a:prstDash val="solid"/>
            <a:miter/>
            <a:headEnd type="none" w="med" len="med"/>
            <a:tailEnd type="none" w="med" len="med"/>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sz="2400" b="1" dirty="0">
                <a:solidFill>
                  <a:srgbClr val="000000"/>
                </a:solidFill>
                <a:latin typeface="Times New Roman" panose="02020603050405020304" pitchFamily="18" charset="0"/>
                <a:cs typeface="Arial" panose="020B0604020202020204" pitchFamily="34" charset="0"/>
              </a:rPr>
              <a:t>Ảnh chụp các nguyên tử </a:t>
            </a:r>
            <a:r>
              <a:rPr sz="2400" b="1" i="1" dirty="0">
                <a:solidFill>
                  <a:srgbClr val="000000"/>
                </a:solidFill>
                <a:latin typeface="Times New Roman" panose="02020603050405020304" pitchFamily="18" charset="0"/>
                <a:cs typeface="Arial" panose="020B0604020202020204" pitchFamily="34" charset="0"/>
              </a:rPr>
              <a:t>silic</a:t>
            </a:r>
            <a:endParaRPr sz="2400" b="1" dirty="0">
              <a:solidFill>
                <a:srgbClr val="000000"/>
              </a:solidFill>
              <a:latin typeface="Times New Roman" panose="02020603050405020304" pitchFamily="18" charset="0"/>
              <a:ea typeface="Arial" panose="020B0604020202020204" pitchFamily="34" charset="0"/>
            </a:endParaRPr>
          </a:p>
        </p:txBody>
      </p:sp>
      <p:grpSp>
        <p:nvGrpSpPr>
          <p:cNvPr id="16" name="Group 15"/>
          <p:cNvGrpSpPr/>
          <p:nvPr/>
        </p:nvGrpSpPr>
        <p:grpSpPr>
          <a:xfrm>
            <a:off x="7058025" y="3200400"/>
            <a:ext cx="2543175" cy="2590800"/>
            <a:chOff x="5533698" y="3276600"/>
            <a:chExt cx="2543502" cy="2590800"/>
          </a:xfrm>
        </p:grpSpPr>
        <p:sp>
          <p:nvSpPr>
            <p:cNvPr id="133132" name="Line 24"/>
            <p:cNvSpPr/>
            <p:nvPr/>
          </p:nvSpPr>
          <p:spPr>
            <a:xfrm flipH="1" flipV="1">
              <a:off x="5533698" y="4343397"/>
              <a:ext cx="638502" cy="1524002"/>
            </a:xfrm>
            <a:prstGeom prst="line">
              <a:avLst/>
            </a:prstGeom>
            <a:ln w="38100" cap="flat" cmpd="sng">
              <a:solidFill>
                <a:srgbClr val="00B0F0"/>
              </a:solidFill>
              <a:prstDash val="solid"/>
              <a:headEnd type="none" w="med" len="med"/>
              <a:tailEnd type="triangle" w="med" len="med"/>
            </a:ln>
          </p:spPr>
        </p:sp>
        <p:sp>
          <p:nvSpPr>
            <p:cNvPr id="133133" name="Line 25"/>
            <p:cNvSpPr/>
            <p:nvPr/>
          </p:nvSpPr>
          <p:spPr>
            <a:xfrm flipV="1">
              <a:off x="6172200" y="4038599"/>
              <a:ext cx="685800" cy="1828800"/>
            </a:xfrm>
            <a:prstGeom prst="line">
              <a:avLst/>
            </a:prstGeom>
            <a:ln w="38100" cap="flat" cmpd="sng">
              <a:solidFill>
                <a:srgbClr val="00B0F0"/>
              </a:solidFill>
              <a:prstDash val="solid"/>
              <a:headEnd type="none" w="med" len="med"/>
              <a:tailEnd type="triangle" w="med" len="med"/>
            </a:ln>
          </p:spPr>
        </p:sp>
        <p:sp>
          <p:nvSpPr>
            <p:cNvPr id="133134" name="Line 26"/>
            <p:cNvSpPr/>
            <p:nvPr/>
          </p:nvSpPr>
          <p:spPr>
            <a:xfrm flipV="1">
              <a:off x="6172200" y="3276600"/>
              <a:ext cx="1905000" cy="2590800"/>
            </a:xfrm>
            <a:prstGeom prst="line">
              <a:avLst/>
            </a:prstGeom>
            <a:ln w="38100" cap="flat" cmpd="sng">
              <a:solidFill>
                <a:srgbClr val="00B0F0"/>
              </a:solidFill>
              <a:prstDash val="solid"/>
              <a:headEnd type="none" w="med" len="med"/>
              <a:tailEnd type="triangle" w="med" len="med"/>
            </a:ln>
          </p:spPr>
        </p:sp>
      </p:grpSp>
      <p:sp>
        <p:nvSpPr>
          <p:cNvPr id="17" name="TextBox 16"/>
          <p:cNvSpPr txBox="1"/>
          <p:nvPr/>
        </p:nvSpPr>
        <p:spPr>
          <a:xfrm>
            <a:off x="4038600" y="4978400"/>
            <a:ext cx="533400" cy="58420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0"/>
              </a:spcBef>
              <a:buClrTx/>
              <a:buSzTx/>
              <a:buFontTx/>
              <a:buNone/>
            </a:pPr>
            <a:r>
              <a:rPr sz="3200" dirty="0">
                <a:solidFill>
                  <a:srgbClr val="000000"/>
                </a:solidFill>
                <a:latin typeface="Times New Roman" panose="02020603050405020304" pitchFamily="18" charset="0"/>
                <a:cs typeface="Times New Roman" panose="02020603050405020304" pitchFamily="18" charset="0"/>
              </a:rPr>
              <a:t>a</a:t>
            </a:r>
            <a:endParaRPr sz="3200" dirty="0">
              <a:solidFill>
                <a:srgbClr val="000000"/>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8305800" y="4994275"/>
            <a:ext cx="533400" cy="58420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0"/>
              </a:spcBef>
              <a:buClrTx/>
              <a:buSzTx/>
              <a:buFontTx/>
              <a:buNone/>
            </a:pPr>
            <a:r>
              <a:rPr sz="3200" dirty="0">
                <a:solidFill>
                  <a:srgbClr val="000000"/>
                </a:solidFill>
                <a:latin typeface="Times New Roman" panose="02020603050405020304" pitchFamily="18" charset="0"/>
                <a:cs typeface="Times New Roman" panose="02020603050405020304" pitchFamily="18" charset="0"/>
              </a:rPr>
              <a:t>b</a:t>
            </a:r>
            <a:endParaRPr sz="3200" dirty="0">
              <a:solidFill>
                <a:srgbClr val="000000"/>
              </a:solidFill>
              <a:latin typeface="Times New Roman" panose="02020603050405020304" pitchFamily="18" charset="0"/>
              <a:ea typeface="Times New Roman" panose="02020603050405020304" pitchFamily="18" charset="0"/>
            </a:endParaRPr>
          </a:p>
        </p:txBody>
      </p:sp>
      <p:sp>
        <p:nvSpPr>
          <p:cNvPr id="133131"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par>
                                <p:cTn id="12" presetID="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1+#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3"/>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strVal val="#ppt_w+.3"/>
                                          </p:val>
                                        </p:tav>
                                        <p:tav tm="100000">
                                          <p:val>
                                            <p:strVal val="#ppt_w"/>
                                          </p:val>
                                        </p:tav>
                                      </p:tavLst>
                                    </p:anim>
                                    <p:anim calcmode="lin" valueType="num">
                                      <p:cBhvr>
                                        <p:cTn id="43" dur="1000" fill="hold"/>
                                        <p:tgtEl>
                                          <p:spTgt spid="19"/>
                                        </p:tgtEl>
                                        <p:attrNameLst>
                                          <p:attrName>ppt_h</p:attrName>
                                        </p:attrNameLst>
                                      </p:cBhvr>
                                      <p:tavLst>
                                        <p:tav tm="0">
                                          <p:val>
                                            <p:strVal val="#ppt_h"/>
                                          </p:val>
                                        </p:tav>
                                        <p:tav tm="100000">
                                          <p:val>
                                            <p:strVal val="#ppt_h"/>
                                          </p:val>
                                        </p:tav>
                                      </p:tavLst>
                                    </p:anim>
                                    <p:animEffect transition="in" filter="fade">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17" descr="atom_pen"/>
          <p:cNvPicPr>
            <a:picLocks noChangeAspect="1"/>
          </p:cNvPicPr>
          <p:nvPr/>
        </p:nvPicPr>
        <p:blipFill>
          <a:blip r:embed="rId1"/>
          <a:stretch>
            <a:fillRect/>
          </a:stretch>
        </p:blipFill>
        <p:spPr>
          <a:xfrm>
            <a:off x="3810000" y="2330450"/>
            <a:ext cx="6705600" cy="4433888"/>
          </a:xfrm>
          <a:prstGeom prst="rect">
            <a:avLst/>
          </a:prstGeom>
          <a:noFill/>
          <a:ln w="9525">
            <a:noFill/>
          </a:ln>
        </p:spPr>
      </p:pic>
      <p:sp>
        <p:nvSpPr>
          <p:cNvPr id="134147" name="Text Box 3"/>
          <p:cNvSpPr txBox="1"/>
          <p:nvPr/>
        </p:nvSpPr>
        <p:spPr>
          <a:xfrm>
            <a:off x="1676400" y="6858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dirty="0">
              <a:solidFill>
                <a:srgbClr val="0000FF"/>
              </a:solidFill>
              <a:latin typeface="Times New Roman" panose="02020603050405020304" pitchFamily="18" charset="0"/>
              <a:ea typeface="Times New Roman" panose="02020603050405020304" pitchFamily="18" charset="0"/>
            </a:endParaRPr>
          </a:p>
        </p:txBody>
      </p:sp>
      <p:grpSp>
        <p:nvGrpSpPr>
          <p:cNvPr id="16" name="Group 15"/>
          <p:cNvGrpSpPr/>
          <p:nvPr/>
        </p:nvGrpSpPr>
        <p:grpSpPr>
          <a:xfrm>
            <a:off x="7889875" y="1965325"/>
            <a:ext cx="1219200" cy="1752600"/>
            <a:chOff x="4495800" y="1905000"/>
            <a:chExt cx="899410" cy="1752600"/>
          </a:xfrm>
        </p:grpSpPr>
        <p:cxnSp>
          <p:nvCxnSpPr>
            <p:cNvPr id="8" name="Straight Arrow Connector 7"/>
            <p:cNvCxnSpPr/>
            <p:nvPr/>
          </p:nvCxnSpPr>
          <p:spPr>
            <a:xfrm rot="5400000">
              <a:off x="4076973" y="2323828"/>
              <a:ext cx="1447800" cy="6101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114879" y="2666533"/>
              <a:ext cx="1752600" cy="2295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519066" y="2476656"/>
              <a:ext cx="1447800" cy="3044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419600" y="1781175"/>
            <a:ext cx="1143000" cy="2744788"/>
            <a:chOff x="2895600" y="1828800"/>
            <a:chExt cx="1143000" cy="2743994"/>
          </a:xfrm>
        </p:grpSpPr>
        <p:cxnSp>
          <p:nvCxnSpPr>
            <p:cNvPr id="17" name="Straight Arrow Connector 16"/>
            <p:cNvCxnSpPr/>
            <p:nvPr/>
          </p:nvCxnSpPr>
          <p:spPr>
            <a:xfrm rot="5400000">
              <a:off x="2133998" y="3200004"/>
              <a:ext cx="2742406" cy="3175"/>
            </a:xfrm>
            <a:prstGeom prst="straightConnector1">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895854" y="2438147"/>
              <a:ext cx="1752093" cy="533400"/>
            </a:xfrm>
            <a:prstGeom prst="straightConnector1">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248177" y="2476224"/>
              <a:ext cx="1904449" cy="609600"/>
            </a:xfrm>
            <a:prstGeom prst="straightConnector1">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7451725" y="1333500"/>
            <a:ext cx="3276600" cy="58420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0"/>
              </a:spcBef>
              <a:buClrTx/>
              <a:buSzTx/>
              <a:buFontTx/>
              <a:buNone/>
            </a:pPr>
            <a:r>
              <a:rPr sz="3200" dirty="0">
                <a:solidFill>
                  <a:srgbClr val="000000"/>
                </a:solidFill>
                <a:latin typeface="Times New Roman" panose="02020603050405020304" pitchFamily="18" charset="0"/>
                <a:cs typeface="Times New Roman" panose="02020603050405020304" pitchFamily="18" charset="0"/>
              </a:rPr>
              <a:t>Nguyên tử Silic</a:t>
            </a:r>
            <a:endParaRPr sz="3200" dirty="0">
              <a:solidFill>
                <a:srgbClr val="000000"/>
              </a:solidFill>
              <a:latin typeface="Times New Roman" panose="02020603050405020304" pitchFamily="18" charset="0"/>
              <a:ea typeface="Times New Roman" panose="02020603050405020304" pitchFamily="18" charset="0"/>
            </a:endParaRPr>
          </a:p>
        </p:txBody>
      </p:sp>
      <p:pic>
        <p:nvPicPr>
          <p:cNvPr id="26" name="Picture 14" descr="dauhoi5"/>
          <p:cNvPicPr>
            <a:picLocks noChangeAspect="1"/>
          </p:cNvPicPr>
          <p:nvPr/>
        </p:nvPicPr>
        <p:blipFill>
          <a:blip r:embed="rId2"/>
          <a:stretch>
            <a:fillRect/>
          </a:stretch>
        </p:blipFill>
        <p:spPr>
          <a:xfrm>
            <a:off x="4495800" y="1066800"/>
            <a:ext cx="952500" cy="952500"/>
          </a:xfrm>
          <a:prstGeom prst="rect">
            <a:avLst/>
          </a:prstGeom>
          <a:noFill/>
          <a:ln w="9525">
            <a:noFill/>
          </a:ln>
        </p:spPr>
      </p:pic>
      <p:sp>
        <p:nvSpPr>
          <p:cNvPr id="134152"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000000"/>
                                          </p:val>
                                        </p:tav>
                                        <p:tav tm="100000">
                                          <p:val>
                                            <p:strVal val="#ppt_w"/>
                                          </p:val>
                                        </p:tav>
                                      </p:tavLst>
                                    </p:anim>
                                    <p:anim calcmode="lin" valueType="num">
                                      <p:cBhvr>
                                        <p:cTn id="29" dur="500" fill="hold"/>
                                        <p:tgtEl>
                                          <p:spTgt spid="2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 name="Rectangle 89"/>
          <p:cNvSpPr txBox="1"/>
          <p:nvPr/>
        </p:nvSpPr>
        <p:spPr>
          <a:xfrm>
            <a:off x="1752600" y="1524000"/>
            <a:ext cx="3630613" cy="519113"/>
          </a:xfrm>
          <a:prstGeom prst="rect">
            <a:avLst/>
          </a:prstGeom>
          <a:noFill/>
          <a:ln w="9525">
            <a:noFill/>
          </a:ln>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609600" lvl="0" indent="-609600" algn="just" eaLnBrk="1" hangingPunct="1">
              <a:buClr>
                <a:srgbClr val="000000"/>
              </a:buClr>
              <a:buFontTx/>
              <a:buNone/>
            </a:pPr>
            <a:r>
              <a:rPr sz="2800" i="1" u="sng" dirty="0">
                <a:solidFill>
                  <a:srgbClr val="0000CC"/>
                </a:solidFill>
                <a:latin typeface="Times New Roman" panose="02020603050405020304" pitchFamily="18" charset="0"/>
                <a:cs typeface="Arial" panose="020B0604020202020204" pitchFamily="34" charset="0"/>
              </a:rPr>
              <a:t>1. Thí nghiệm mô hình</a:t>
            </a:r>
            <a:endParaRPr sz="2800" i="1" u="sng" dirty="0">
              <a:solidFill>
                <a:srgbClr val="0000CC"/>
              </a:solidFill>
              <a:latin typeface="Times New Roman" panose="02020603050405020304" pitchFamily="18" charset="0"/>
              <a:ea typeface="Arial" panose="020B0604020202020204" pitchFamily="34" charset="0"/>
            </a:endParaRPr>
          </a:p>
        </p:txBody>
      </p:sp>
      <p:sp>
        <p:nvSpPr>
          <p:cNvPr id="135171" name="Rectangle 183" descr="Brown marble"/>
          <p:cNvSpPr/>
          <p:nvPr/>
        </p:nvSpPr>
        <p:spPr>
          <a:xfrm>
            <a:off x="1524000" y="6462713"/>
            <a:ext cx="9144000" cy="614362"/>
          </a:xfrm>
          <a:prstGeom prst="rect">
            <a:avLst/>
          </a:prstGeom>
          <a:blipFill rotWithShape="1">
            <a:blip r:embed="rId1"/>
          </a:blipFill>
          <a:ln w="9525" cap="flat" cmpd="sng">
            <a:solidFill>
              <a:schemeClr val="tx1"/>
            </a:solidFill>
            <a:prstDash val="solid"/>
            <a:miter/>
            <a:headEnd type="none" w="med" len="med"/>
            <a:tailEnd type="none" w="med" len="med"/>
          </a:ln>
        </p:spPr>
        <p:txBody>
          <a:bodyPr wrap="none" anchor="ct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0"/>
              </a:spcBef>
              <a:buClrTx/>
              <a:buSzTx/>
              <a:buFontTx/>
              <a:buNone/>
            </a:pPr>
            <a:endParaRPr sz="1800" dirty="0">
              <a:solidFill>
                <a:srgbClr val="000000"/>
              </a:solidFill>
              <a:ea typeface="Arial" panose="020B0604020202020204" pitchFamily="34" charset="0"/>
            </a:endParaRPr>
          </a:p>
        </p:txBody>
      </p:sp>
      <p:grpSp>
        <p:nvGrpSpPr>
          <p:cNvPr id="5" name="Group 4"/>
          <p:cNvGrpSpPr/>
          <p:nvPr/>
        </p:nvGrpSpPr>
        <p:grpSpPr>
          <a:xfrm>
            <a:off x="7167563" y="1741488"/>
            <a:ext cx="3116262" cy="4722812"/>
            <a:chOff x="5643864" y="1740971"/>
            <a:chExt cx="3115912" cy="4723329"/>
          </a:xfrm>
        </p:grpSpPr>
        <p:pic>
          <p:nvPicPr>
            <p:cNvPr id="135180" name="Picture 3"/>
            <p:cNvPicPr>
              <a:picLocks noChangeAspect="1"/>
            </p:cNvPicPr>
            <p:nvPr/>
          </p:nvPicPr>
          <p:blipFill>
            <a:blip r:embed="rId2"/>
            <a:stretch>
              <a:fillRect/>
            </a:stretch>
          </p:blipFill>
          <p:spPr>
            <a:xfrm>
              <a:off x="7612063" y="4453445"/>
              <a:ext cx="951409" cy="1717621"/>
            </a:xfrm>
            <a:prstGeom prst="rect">
              <a:avLst/>
            </a:prstGeom>
            <a:noFill/>
            <a:ln w="9525">
              <a:noFill/>
            </a:ln>
          </p:spPr>
        </p:pic>
        <p:sp>
          <p:nvSpPr>
            <p:cNvPr id="93" name="Rectangle 90"/>
            <p:cNvSpPr>
              <a:spLocks noChangeArrowheads="1"/>
            </p:cNvSpPr>
            <p:nvPr/>
          </p:nvSpPr>
          <p:spPr bwMode="auto">
            <a:xfrm>
              <a:off x="5743865" y="1740971"/>
              <a:ext cx="1066680" cy="536634"/>
            </a:xfrm>
            <a:prstGeom prst="rect">
              <a:avLst/>
            </a:prstGeom>
            <a:noFill/>
            <a:ln w="9525">
              <a:noFill/>
              <a:miter lim="800000"/>
            </a:ln>
            <a:effectLst/>
          </p:spPr>
          <p:txBody>
            <a:bodyPr/>
            <a:lstStyle/>
            <a:p>
              <a:pPr marL="0" marR="0" lvl="0" indent="0" algn="just" defTabSz="914400" rtl="0" eaLnBrk="1" fontAlgn="auto" latinLnBrk="0" hangingPunct="1">
                <a:lnSpc>
                  <a:spcPct val="100000"/>
                </a:lnSpc>
                <a:spcBef>
                  <a:spcPct val="20000"/>
                </a:spcBef>
                <a:spcAft>
                  <a:spcPts val="0"/>
                </a:spcAft>
                <a:buClr>
                  <a:srgbClr val="CC9900"/>
                </a:buClr>
                <a:buSzPct val="70000"/>
                <a:buFontTx/>
                <a:buNone/>
                <a:defRPr/>
              </a:pPr>
              <a:r>
                <a:rPr kumimoji="0" lang="en-US" sz="3200" b="1" i="1"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3200" b="1" i="1"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Cát</a:t>
              </a:r>
              <a:endParaRPr kumimoji="0" lang="en-US" sz="3200" b="1" i="1"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grpSp>
          <p:nvGrpSpPr>
            <p:cNvPr id="135182" name="Group 91"/>
            <p:cNvGrpSpPr/>
            <p:nvPr/>
          </p:nvGrpSpPr>
          <p:grpSpPr>
            <a:xfrm>
              <a:off x="5643864" y="2337732"/>
              <a:ext cx="1343025" cy="4079875"/>
              <a:chOff x="873" y="1496"/>
              <a:chExt cx="846" cy="2570"/>
            </a:xfrm>
          </p:grpSpPr>
          <p:grpSp>
            <p:nvGrpSpPr>
              <p:cNvPr id="135244" name="Group 92"/>
              <p:cNvGrpSpPr/>
              <p:nvPr/>
            </p:nvGrpSpPr>
            <p:grpSpPr>
              <a:xfrm>
                <a:off x="873" y="1496"/>
                <a:ext cx="846" cy="2570"/>
                <a:chOff x="776" y="1502"/>
                <a:chExt cx="846" cy="2570"/>
              </a:xfrm>
            </p:grpSpPr>
            <p:sp>
              <p:nvSpPr>
                <p:cNvPr id="135246" name="Freeform 93"/>
                <p:cNvSpPr/>
                <p:nvPr/>
              </p:nvSpPr>
              <p:spPr>
                <a:xfrm>
                  <a:off x="776" y="1502"/>
                  <a:ext cx="846" cy="2422"/>
                </a:xfrm>
                <a:custGeom>
                  <a:avLst/>
                  <a:gdLst>
                    <a:gd name="txL" fmla="*/ 0 w 846"/>
                    <a:gd name="txT" fmla="*/ 0 h 2422"/>
                    <a:gd name="txR" fmla="*/ 846 w 846"/>
                    <a:gd name="txB" fmla="*/ 2422 h 2422"/>
                  </a:gdLst>
                  <a:ahLst/>
                  <a:cxnLst>
                    <a:cxn ang="0">
                      <a:pos x="0" y="0"/>
                    </a:cxn>
                    <a:cxn ang="0">
                      <a:pos x="139" y="170"/>
                    </a:cxn>
                    <a:cxn ang="0">
                      <a:pos x="139" y="2415"/>
                    </a:cxn>
                    <a:cxn ang="0">
                      <a:pos x="733" y="2422"/>
                    </a:cxn>
                    <a:cxn ang="0">
                      <a:pos x="734" y="157"/>
                    </a:cxn>
                    <a:cxn ang="0">
                      <a:pos x="846" y="0"/>
                    </a:cxn>
                    <a:cxn ang="0">
                      <a:pos x="0" y="0"/>
                    </a:cxn>
                  </a:cxnLst>
                  <a:rect l="txL" t="txT" r="txR" b="txB"/>
                  <a:pathLst>
                    <a:path w="846" h="2422">
                      <a:moveTo>
                        <a:pt x="0" y="0"/>
                      </a:moveTo>
                      <a:lnTo>
                        <a:pt x="139" y="170"/>
                      </a:lnTo>
                      <a:lnTo>
                        <a:pt x="139" y="2415"/>
                      </a:lnTo>
                      <a:lnTo>
                        <a:pt x="733" y="2422"/>
                      </a:lnTo>
                      <a:lnTo>
                        <a:pt x="734" y="157"/>
                      </a:lnTo>
                      <a:lnTo>
                        <a:pt x="846" y="0"/>
                      </a:lnTo>
                      <a:lnTo>
                        <a:pt x="0" y="0"/>
                      </a:lnTo>
                      <a:close/>
                    </a:path>
                  </a:pathLst>
                </a:custGeom>
                <a:noFill/>
                <a:ln w="9525">
                  <a:noFill/>
                </a:ln>
              </p:spPr>
              <p:txBody>
                <a:bodyPr/>
                <a:p>
                  <a:endParaRPr lang="en-US"/>
                </a:p>
              </p:txBody>
            </p:sp>
            <p:sp>
              <p:nvSpPr>
                <p:cNvPr id="135247" name="Line 94"/>
                <p:cNvSpPr/>
                <p:nvPr/>
              </p:nvSpPr>
              <p:spPr>
                <a:xfrm>
                  <a:off x="918" y="1746"/>
                  <a:ext cx="230" cy="0"/>
                </a:xfrm>
                <a:prstGeom prst="line">
                  <a:avLst/>
                </a:prstGeom>
                <a:ln w="19050">
                  <a:noFill/>
                </a:ln>
              </p:spPr>
            </p:sp>
            <p:sp>
              <p:nvSpPr>
                <p:cNvPr id="135248" name="Line 95"/>
                <p:cNvSpPr/>
                <p:nvPr/>
              </p:nvSpPr>
              <p:spPr>
                <a:xfrm>
                  <a:off x="918" y="1853"/>
                  <a:ext cx="115" cy="0"/>
                </a:xfrm>
                <a:prstGeom prst="line">
                  <a:avLst/>
                </a:prstGeom>
                <a:ln w="9525">
                  <a:noFill/>
                </a:ln>
              </p:spPr>
            </p:sp>
            <p:sp>
              <p:nvSpPr>
                <p:cNvPr id="135249" name="Line 96"/>
                <p:cNvSpPr/>
                <p:nvPr/>
              </p:nvSpPr>
              <p:spPr>
                <a:xfrm>
                  <a:off x="918" y="1961"/>
                  <a:ext cx="115" cy="0"/>
                </a:xfrm>
                <a:prstGeom prst="line">
                  <a:avLst/>
                </a:prstGeom>
                <a:ln w="9525">
                  <a:noFill/>
                </a:ln>
              </p:spPr>
            </p:sp>
            <p:sp>
              <p:nvSpPr>
                <p:cNvPr id="135250" name="Line 97"/>
                <p:cNvSpPr/>
                <p:nvPr/>
              </p:nvSpPr>
              <p:spPr>
                <a:xfrm>
                  <a:off x="918" y="2069"/>
                  <a:ext cx="115" cy="0"/>
                </a:xfrm>
                <a:prstGeom prst="line">
                  <a:avLst/>
                </a:prstGeom>
                <a:ln w="9525">
                  <a:noFill/>
                </a:ln>
              </p:spPr>
            </p:sp>
            <p:sp>
              <p:nvSpPr>
                <p:cNvPr id="135251" name="Line 98"/>
                <p:cNvSpPr/>
                <p:nvPr/>
              </p:nvSpPr>
              <p:spPr>
                <a:xfrm>
                  <a:off x="918" y="2176"/>
                  <a:ext cx="230" cy="0"/>
                </a:xfrm>
                <a:prstGeom prst="line">
                  <a:avLst/>
                </a:prstGeom>
                <a:ln w="19050">
                  <a:noFill/>
                </a:ln>
              </p:spPr>
            </p:sp>
            <p:sp>
              <p:nvSpPr>
                <p:cNvPr id="135252" name="Line 99"/>
                <p:cNvSpPr/>
                <p:nvPr/>
              </p:nvSpPr>
              <p:spPr>
                <a:xfrm>
                  <a:off x="918" y="2284"/>
                  <a:ext cx="115" cy="0"/>
                </a:xfrm>
                <a:prstGeom prst="line">
                  <a:avLst/>
                </a:prstGeom>
                <a:ln w="9525">
                  <a:noFill/>
                </a:ln>
              </p:spPr>
            </p:sp>
            <p:sp>
              <p:nvSpPr>
                <p:cNvPr id="135253" name="Line 100"/>
                <p:cNvSpPr/>
                <p:nvPr/>
              </p:nvSpPr>
              <p:spPr>
                <a:xfrm>
                  <a:off x="918" y="2392"/>
                  <a:ext cx="115" cy="0"/>
                </a:xfrm>
                <a:prstGeom prst="line">
                  <a:avLst/>
                </a:prstGeom>
                <a:ln w="9525">
                  <a:noFill/>
                </a:ln>
              </p:spPr>
            </p:sp>
            <p:sp>
              <p:nvSpPr>
                <p:cNvPr id="135254" name="Line 101"/>
                <p:cNvSpPr/>
                <p:nvPr/>
              </p:nvSpPr>
              <p:spPr>
                <a:xfrm>
                  <a:off x="918" y="2499"/>
                  <a:ext cx="115" cy="0"/>
                </a:xfrm>
                <a:prstGeom prst="line">
                  <a:avLst/>
                </a:prstGeom>
                <a:ln w="9525">
                  <a:noFill/>
                </a:ln>
              </p:spPr>
            </p:sp>
            <p:sp>
              <p:nvSpPr>
                <p:cNvPr id="135255" name="Line 102"/>
                <p:cNvSpPr/>
                <p:nvPr/>
              </p:nvSpPr>
              <p:spPr>
                <a:xfrm>
                  <a:off x="918" y="2607"/>
                  <a:ext cx="230" cy="0"/>
                </a:xfrm>
                <a:prstGeom prst="line">
                  <a:avLst/>
                </a:prstGeom>
                <a:ln w="19050">
                  <a:noFill/>
                </a:ln>
              </p:spPr>
            </p:sp>
            <p:sp>
              <p:nvSpPr>
                <p:cNvPr id="135256" name="Line 103"/>
                <p:cNvSpPr/>
                <p:nvPr/>
              </p:nvSpPr>
              <p:spPr>
                <a:xfrm>
                  <a:off x="918" y="2715"/>
                  <a:ext cx="115" cy="0"/>
                </a:xfrm>
                <a:prstGeom prst="line">
                  <a:avLst/>
                </a:prstGeom>
                <a:ln w="9525">
                  <a:noFill/>
                </a:ln>
              </p:spPr>
            </p:sp>
            <p:sp>
              <p:nvSpPr>
                <p:cNvPr id="135257" name="Line 104"/>
                <p:cNvSpPr/>
                <p:nvPr/>
              </p:nvSpPr>
              <p:spPr>
                <a:xfrm>
                  <a:off x="918" y="2823"/>
                  <a:ext cx="115" cy="0"/>
                </a:xfrm>
                <a:prstGeom prst="line">
                  <a:avLst/>
                </a:prstGeom>
                <a:ln w="9525">
                  <a:noFill/>
                </a:ln>
              </p:spPr>
            </p:sp>
            <p:sp>
              <p:nvSpPr>
                <p:cNvPr id="135258" name="Line 105"/>
                <p:cNvSpPr/>
                <p:nvPr/>
              </p:nvSpPr>
              <p:spPr>
                <a:xfrm>
                  <a:off x="918" y="2930"/>
                  <a:ext cx="115" cy="0"/>
                </a:xfrm>
                <a:prstGeom prst="line">
                  <a:avLst/>
                </a:prstGeom>
                <a:ln w="9525">
                  <a:noFill/>
                </a:ln>
              </p:spPr>
            </p:sp>
            <p:sp>
              <p:nvSpPr>
                <p:cNvPr id="135259" name="Line 106"/>
                <p:cNvSpPr/>
                <p:nvPr/>
              </p:nvSpPr>
              <p:spPr>
                <a:xfrm>
                  <a:off x="918" y="3038"/>
                  <a:ext cx="230" cy="0"/>
                </a:xfrm>
                <a:prstGeom prst="line">
                  <a:avLst/>
                </a:prstGeom>
                <a:ln w="19050">
                  <a:noFill/>
                </a:ln>
              </p:spPr>
            </p:sp>
            <p:sp>
              <p:nvSpPr>
                <p:cNvPr id="135260" name="Line 107"/>
                <p:cNvSpPr/>
                <p:nvPr/>
              </p:nvSpPr>
              <p:spPr>
                <a:xfrm>
                  <a:off x="918" y="3146"/>
                  <a:ext cx="115" cy="0"/>
                </a:xfrm>
                <a:prstGeom prst="line">
                  <a:avLst/>
                </a:prstGeom>
                <a:ln w="9525">
                  <a:noFill/>
                </a:ln>
              </p:spPr>
            </p:sp>
            <p:sp>
              <p:nvSpPr>
                <p:cNvPr id="135261" name="Line 108"/>
                <p:cNvSpPr/>
                <p:nvPr/>
              </p:nvSpPr>
              <p:spPr>
                <a:xfrm>
                  <a:off x="918" y="3253"/>
                  <a:ext cx="115" cy="0"/>
                </a:xfrm>
                <a:prstGeom prst="line">
                  <a:avLst/>
                </a:prstGeom>
                <a:ln w="9525">
                  <a:noFill/>
                </a:ln>
              </p:spPr>
            </p:sp>
            <p:sp>
              <p:nvSpPr>
                <p:cNvPr id="135262" name="Line 109"/>
                <p:cNvSpPr/>
                <p:nvPr/>
              </p:nvSpPr>
              <p:spPr>
                <a:xfrm>
                  <a:off x="918" y="3361"/>
                  <a:ext cx="115" cy="0"/>
                </a:xfrm>
                <a:prstGeom prst="line">
                  <a:avLst/>
                </a:prstGeom>
                <a:ln w="9525">
                  <a:noFill/>
                </a:ln>
              </p:spPr>
            </p:sp>
            <p:sp>
              <p:nvSpPr>
                <p:cNvPr id="135263" name="Line 110"/>
                <p:cNvSpPr/>
                <p:nvPr/>
              </p:nvSpPr>
              <p:spPr>
                <a:xfrm>
                  <a:off x="918" y="3469"/>
                  <a:ext cx="230" cy="0"/>
                </a:xfrm>
                <a:prstGeom prst="line">
                  <a:avLst/>
                </a:prstGeom>
                <a:ln w="19050">
                  <a:noFill/>
                </a:ln>
              </p:spPr>
            </p:sp>
            <p:sp>
              <p:nvSpPr>
                <p:cNvPr id="135264" name="Line 111"/>
                <p:cNvSpPr/>
                <p:nvPr/>
              </p:nvSpPr>
              <p:spPr>
                <a:xfrm>
                  <a:off x="918" y="3576"/>
                  <a:ext cx="115" cy="0"/>
                </a:xfrm>
                <a:prstGeom prst="line">
                  <a:avLst/>
                </a:prstGeom>
                <a:ln w="9525">
                  <a:noFill/>
                </a:ln>
              </p:spPr>
            </p:sp>
            <p:sp>
              <p:nvSpPr>
                <p:cNvPr id="135265" name="Line 112"/>
                <p:cNvSpPr/>
                <p:nvPr/>
              </p:nvSpPr>
              <p:spPr>
                <a:xfrm>
                  <a:off x="918" y="3684"/>
                  <a:ext cx="115" cy="0"/>
                </a:xfrm>
                <a:prstGeom prst="line">
                  <a:avLst/>
                </a:prstGeom>
                <a:ln w="9525">
                  <a:noFill/>
                </a:ln>
              </p:spPr>
            </p:sp>
            <p:sp>
              <p:nvSpPr>
                <p:cNvPr id="135266" name="Line 113"/>
                <p:cNvSpPr/>
                <p:nvPr/>
              </p:nvSpPr>
              <p:spPr>
                <a:xfrm>
                  <a:off x="918" y="3792"/>
                  <a:ext cx="115" cy="0"/>
                </a:xfrm>
                <a:prstGeom prst="line">
                  <a:avLst/>
                </a:prstGeom>
                <a:ln w="9525">
                  <a:noFill/>
                </a:ln>
              </p:spPr>
            </p:sp>
            <p:sp>
              <p:nvSpPr>
                <p:cNvPr id="135267" name="Line 114"/>
                <p:cNvSpPr/>
                <p:nvPr/>
              </p:nvSpPr>
              <p:spPr>
                <a:xfrm>
                  <a:off x="918" y="3900"/>
                  <a:ext cx="230" cy="0"/>
                </a:xfrm>
                <a:prstGeom prst="line">
                  <a:avLst/>
                </a:prstGeom>
                <a:ln w="19050">
                  <a:noFill/>
                </a:ln>
              </p:spPr>
            </p:sp>
            <p:sp>
              <p:nvSpPr>
                <p:cNvPr id="135268" name="Text Box 115"/>
                <p:cNvSpPr txBox="1"/>
                <p:nvPr/>
              </p:nvSpPr>
              <p:spPr>
                <a:xfrm>
                  <a:off x="1135" y="1632"/>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FFFFFF"/>
                      </a:solidFill>
                      <a:cs typeface="Arial" panose="020B0604020202020204" pitchFamily="34" charset="0"/>
                    </a:rPr>
                    <a:t>100</a:t>
                  </a:r>
                  <a:endParaRPr sz="1800" dirty="0">
                    <a:solidFill>
                      <a:srgbClr val="FFFFFF"/>
                    </a:solidFill>
                    <a:ea typeface="Arial" panose="020B0604020202020204" pitchFamily="34" charset="0"/>
                  </a:endParaRPr>
                </a:p>
              </p:txBody>
            </p:sp>
            <p:sp>
              <p:nvSpPr>
                <p:cNvPr id="135269" name="Text Box 116"/>
                <p:cNvSpPr txBox="1"/>
                <p:nvPr/>
              </p:nvSpPr>
              <p:spPr>
                <a:xfrm>
                  <a:off x="1135" y="2488"/>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FFFFFF"/>
                      </a:solidFill>
                      <a:cs typeface="Arial" panose="020B0604020202020204" pitchFamily="34" charset="0"/>
                    </a:rPr>
                    <a:t>60</a:t>
                  </a:r>
                  <a:endParaRPr sz="1800" dirty="0">
                    <a:solidFill>
                      <a:srgbClr val="FFFFFF"/>
                    </a:solidFill>
                    <a:ea typeface="Arial" panose="020B0604020202020204" pitchFamily="34" charset="0"/>
                  </a:endParaRPr>
                </a:p>
              </p:txBody>
            </p:sp>
            <p:sp>
              <p:nvSpPr>
                <p:cNvPr id="135270" name="Text Box 117"/>
                <p:cNvSpPr txBox="1"/>
                <p:nvPr/>
              </p:nvSpPr>
              <p:spPr>
                <a:xfrm>
                  <a:off x="1135" y="2917"/>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FFFFFF"/>
                      </a:solidFill>
                      <a:cs typeface="Arial" panose="020B0604020202020204" pitchFamily="34" charset="0"/>
                    </a:rPr>
                    <a:t>40</a:t>
                  </a:r>
                  <a:endParaRPr sz="1800" dirty="0">
                    <a:solidFill>
                      <a:srgbClr val="FFFFFF"/>
                    </a:solidFill>
                    <a:ea typeface="Arial" panose="020B0604020202020204" pitchFamily="34" charset="0"/>
                  </a:endParaRPr>
                </a:p>
              </p:txBody>
            </p:sp>
            <p:sp>
              <p:nvSpPr>
                <p:cNvPr id="135271" name="Text Box 118"/>
                <p:cNvSpPr txBox="1"/>
                <p:nvPr/>
              </p:nvSpPr>
              <p:spPr>
                <a:xfrm>
                  <a:off x="1135" y="3345"/>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FFFFFF"/>
                      </a:solidFill>
                      <a:cs typeface="Arial" panose="020B0604020202020204" pitchFamily="34" charset="0"/>
                    </a:rPr>
                    <a:t>20</a:t>
                  </a:r>
                  <a:endParaRPr sz="1800" dirty="0">
                    <a:solidFill>
                      <a:srgbClr val="FFFFFF"/>
                    </a:solidFill>
                    <a:ea typeface="Arial" panose="020B0604020202020204" pitchFamily="34" charset="0"/>
                  </a:endParaRPr>
                </a:p>
              </p:txBody>
            </p:sp>
            <p:sp>
              <p:nvSpPr>
                <p:cNvPr id="135272" name="Text Box 119"/>
                <p:cNvSpPr txBox="1"/>
                <p:nvPr/>
              </p:nvSpPr>
              <p:spPr>
                <a:xfrm>
                  <a:off x="1135" y="2060"/>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FFFFFF"/>
                      </a:solidFill>
                      <a:cs typeface="Arial" panose="020B0604020202020204" pitchFamily="34" charset="0"/>
                    </a:rPr>
                    <a:t>80</a:t>
                  </a:r>
                  <a:endParaRPr sz="1800" dirty="0">
                    <a:solidFill>
                      <a:srgbClr val="FFFFFF"/>
                    </a:solidFill>
                    <a:ea typeface="Arial" panose="020B0604020202020204" pitchFamily="34" charset="0"/>
                  </a:endParaRPr>
                </a:p>
              </p:txBody>
            </p:sp>
            <p:sp>
              <p:nvSpPr>
                <p:cNvPr id="135273" name="Text Box 120"/>
                <p:cNvSpPr txBox="1"/>
                <p:nvPr/>
              </p:nvSpPr>
              <p:spPr>
                <a:xfrm>
                  <a:off x="1135" y="3704"/>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FFFFFF"/>
                      </a:solidFill>
                      <a:cs typeface="Arial" panose="020B0604020202020204" pitchFamily="34" charset="0"/>
                    </a:rPr>
                    <a:t>0</a:t>
                  </a:r>
                  <a:endParaRPr sz="1800" dirty="0">
                    <a:solidFill>
                      <a:srgbClr val="FFFFFF"/>
                    </a:solidFill>
                    <a:ea typeface="Arial" panose="020B0604020202020204" pitchFamily="34" charset="0"/>
                  </a:endParaRPr>
                </a:p>
              </p:txBody>
            </p:sp>
            <p:sp>
              <p:nvSpPr>
                <p:cNvPr id="135274" name="Freeform 121"/>
                <p:cNvSpPr/>
                <p:nvPr/>
              </p:nvSpPr>
              <p:spPr>
                <a:xfrm>
                  <a:off x="799" y="3830"/>
                  <a:ext cx="820" cy="242"/>
                </a:xfrm>
                <a:custGeom>
                  <a:avLst/>
                  <a:gdLst>
                    <a:gd name="txL" fmla="*/ 0 w 820"/>
                    <a:gd name="txT" fmla="*/ 0 h 242"/>
                    <a:gd name="txR" fmla="*/ 820 w 820"/>
                    <a:gd name="txB" fmla="*/ 242 h 242"/>
                  </a:gdLst>
                  <a:ahLst/>
                  <a:cxnLst>
                    <a:cxn ang="0">
                      <a:pos x="0" y="242"/>
                    </a:cxn>
                    <a:cxn ang="0">
                      <a:pos x="79" y="0"/>
                    </a:cxn>
                    <a:cxn ang="0">
                      <a:pos x="123" y="0"/>
                    </a:cxn>
                    <a:cxn ang="0">
                      <a:pos x="159" y="70"/>
                    </a:cxn>
                    <a:cxn ang="0">
                      <a:pos x="654" y="65"/>
                    </a:cxn>
                    <a:cxn ang="0">
                      <a:pos x="700" y="0"/>
                    </a:cxn>
                    <a:cxn ang="0">
                      <a:pos x="741" y="0"/>
                    </a:cxn>
                    <a:cxn ang="0">
                      <a:pos x="820" y="242"/>
                    </a:cxn>
                    <a:cxn ang="0">
                      <a:pos x="0" y="242"/>
                    </a:cxn>
                  </a:cxnLst>
                  <a:rect l="txL" t="txT" r="txR" b="txB"/>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noFill/>
                <a:ln w="9525">
                  <a:noFill/>
                </a:ln>
              </p:spPr>
              <p:txBody>
                <a:bodyPr/>
                <a:p>
                  <a:endParaRPr lang="en-US"/>
                </a:p>
              </p:txBody>
            </p:sp>
          </p:grpSp>
          <p:sp>
            <p:nvSpPr>
              <p:cNvPr id="135245" name="Rectangle 122" descr="Small confetti"/>
              <p:cNvSpPr/>
              <p:nvPr/>
            </p:nvSpPr>
            <p:spPr>
              <a:xfrm>
                <a:off x="1015" y="2825"/>
                <a:ext cx="593" cy="1088"/>
              </a:xfrm>
              <a:prstGeom prst="rect">
                <a:avLst/>
              </a:prstGeom>
              <a:pattFill prst="smConfetti">
                <a:fgClr>
                  <a:srgbClr val="663300"/>
                </a:fgClr>
                <a:bgClr>
                  <a:schemeClr val="bg1"/>
                </a:bgClr>
              </a:pattFill>
              <a:ln w="9525">
                <a:noFill/>
              </a:ln>
            </p:spPr>
            <p:txBody>
              <a:bodyPr wrap="none" anchor="ct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0"/>
                  </a:spcBef>
                  <a:buClrTx/>
                  <a:buSzTx/>
                  <a:buFontTx/>
                  <a:buNone/>
                </a:pPr>
                <a:endParaRPr sz="1800" dirty="0">
                  <a:solidFill>
                    <a:srgbClr val="000000"/>
                  </a:solidFill>
                  <a:ea typeface="Arial" panose="020B0604020202020204" pitchFamily="34" charset="0"/>
                </a:endParaRPr>
              </a:p>
            </p:txBody>
          </p:sp>
        </p:grpSp>
        <p:grpSp>
          <p:nvGrpSpPr>
            <p:cNvPr id="135183" name="Group 123"/>
            <p:cNvGrpSpPr/>
            <p:nvPr/>
          </p:nvGrpSpPr>
          <p:grpSpPr>
            <a:xfrm>
              <a:off x="7416751" y="2369057"/>
              <a:ext cx="1343025" cy="3862388"/>
              <a:chOff x="3197" y="1502"/>
              <a:chExt cx="846" cy="2433"/>
            </a:xfrm>
          </p:grpSpPr>
          <p:sp>
            <p:nvSpPr>
              <p:cNvPr id="135216" name="Freeform 124"/>
              <p:cNvSpPr/>
              <p:nvPr/>
            </p:nvSpPr>
            <p:spPr>
              <a:xfrm>
                <a:off x="3197" y="1502"/>
                <a:ext cx="846" cy="2422"/>
              </a:xfrm>
              <a:custGeom>
                <a:avLst/>
                <a:gdLst>
                  <a:gd name="txL" fmla="*/ 0 w 846"/>
                  <a:gd name="txT" fmla="*/ 0 h 2422"/>
                  <a:gd name="txR" fmla="*/ 846 w 846"/>
                  <a:gd name="txB" fmla="*/ 2422 h 2422"/>
                </a:gdLst>
                <a:ahLst/>
                <a:cxnLst>
                  <a:cxn ang="0">
                    <a:pos x="0" y="0"/>
                  </a:cxn>
                  <a:cxn ang="0">
                    <a:pos x="139" y="170"/>
                  </a:cxn>
                  <a:cxn ang="0">
                    <a:pos x="139" y="2415"/>
                  </a:cxn>
                  <a:cxn ang="0">
                    <a:pos x="733" y="2422"/>
                  </a:cxn>
                  <a:cxn ang="0">
                    <a:pos x="734" y="157"/>
                  </a:cxn>
                  <a:cxn ang="0">
                    <a:pos x="846" y="0"/>
                  </a:cxn>
                  <a:cxn ang="0">
                    <a:pos x="0" y="0"/>
                  </a:cxn>
                </a:cxnLst>
                <a:rect l="txL" t="txT" r="txR" b="txB"/>
                <a:pathLst>
                  <a:path w="846" h="2422">
                    <a:moveTo>
                      <a:pt x="0" y="0"/>
                    </a:moveTo>
                    <a:lnTo>
                      <a:pt x="139" y="170"/>
                    </a:lnTo>
                    <a:lnTo>
                      <a:pt x="139" y="2415"/>
                    </a:lnTo>
                    <a:lnTo>
                      <a:pt x="733" y="2422"/>
                    </a:lnTo>
                    <a:lnTo>
                      <a:pt x="734" y="157"/>
                    </a:lnTo>
                    <a:lnTo>
                      <a:pt x="846" y="0"/>
                    </a:lnTo>
                    <a:lnTo>
                      <a:pt x="0" y="0"/>
                    </a:lnTo>
                    <a:close/>
                  </a:path>
                </a:pathLst>
              </a:custGeom>
              <a:noFill/>
              <a:ln w="9525" cap="flat" cmpd="sng">
                <a:solidFill>
                  <a:schemeClr val="tx1">
                    <a:alpha val="100000"/>
                  </a:schemeClr>
                </a:solidFill>
                <a:prstDash val="solid"/>
                <a:round/>
                <a:headEnd type="none" w="med" len="med"/>
                <a:tailEnd type="none" w="med" len="med"/>
              </a:ln>
            </p:spPr>
            <p:txBody>
              <a:bodyPr/>
              <a:p>
                <a:endParaRPr lang="en-US"/>
              </a:p>
            </p:txBody>
          </p:sp>
          <p:sp>
            <p:nvSpPr>
              <p:cNvPr id="135217" name="Line 125"/>
              <p:cNvSpPr/>
              <p:nvPr/>
            </p:nvSpPr>
            <p:spPr>
              <a:xfrm>
                <a:off x="3339" y="1746"/>
                <a:ext cx="230" cy="0"/>
              </a:xfrm>
              <a:prstGeom prst="line">
                <a:avLst/>
              </a:prstGeom>
              <a:ln w="19050" cap="flat" cmpd="sng">
                <a:solidFill>
                  <a:schemeClr val="tx1"/>
                </a:solidFill>
                <a:prstDash val="solid"/>
                <a:headEnd type="none" w="med" len="med"/>
                <a:tailEnd type="none" w="med" len="med"/>
              </a:ln>
            </p:spPr>
          </p:sp>
          <p:sp>
            <p:nvSpPr>
              <p:cNvPr id="135218" name="Line 126"/>
              <p:cNvSpPr/>
              <p:nvPr/>
            </p:nvSpPr>
            <p:spPr>
              <a:xfrm>
                <a:off x="3339" y="1853"/>
                <a:ext cx="115" cy="0"/>
              </a:xfrm>
              <a:prstGeom prst="line">
                <a:avLst/>
              </a:prstGeom>
              <a:ln w="9525" cap="flat" cmpd="sng">
                <a:solidFill>
                  <a:schemeClr val="tx1"/>
                </a:solidFill>
                <a:prstDash val="solid"/>
                <a:headEnd type="none" w="med" len="med"/>
                <a:tailEnd type="none" w="med" len="med"/>
              </a:ln>
            </p:spPr>
          </p:sp>
          <p:sp>
            <p:nvSpPr>
              <p:cNvPr id="135219" name="Line 127"/>
              <p:cNvSpPr/>
              <p:nvPr/>
            </p:nvSpPr>
            <p:spPr>
              <a:xfrm>
                <a:off x="3339" y="1961"/>
                <a:ext cx="115" cy="0"/>
              </a:xfrm>
              <a:prstGeom prst="line">
                <a:avLst/>
              </a:prstGeom>
              <a:ln w="9525" cap="flat" cmpd="sng">
                <a:solidFill>
                  <a:schemeClr val="tx1"/>
                </a:solidFill>
                <a:prstDash val="solid"/>
                <a:headEnd type="none" w="med" len="med"/>
                <a:tailEnd type="none" w="med" len="med"/>
              </a:ln>
            </p:spPr>
          </p:sp>
          <p:sp>
            <p:nvSpPr>
              <p:cNvPr id="135220" name="Line 128"/>
              <p:cNvSpPr/>
              <p:nvPr/>
            </p:nvSpPr>
            <p:spPr>
              <a:xfrm>
                <a:off x="3339" y="2069"/>
                <a:ext cx="115" cy="0"/>
              </a:xfrm>
              <a:prstGeom prst="line">
                <a:avLst/>
              </a:prstGeom>
              <a:ln w="9525" cap="flat" cmpd="sng">
                <a:solidFill>
                  <a:schemeClr val="tx1"/>
                </a:solidFill>
                <a:prstDash val="solid"/>
                <a:headEnd type="none" w="med" len="med"/>
                <a:tailEnd type="none" w="med" len="med"/>
              </a:ln>
            </p:spPr>
          </p:sp>
          <p:sp>
            <p:nvSpPr>
              <p:cNvPr id="135221" name="Line 129"/>
              <p:cNvSpPr/>
              <p:nvPr/>
            </p:nvSpPr>
            <p:spPr>
              <a:xfrm>
                <a:off x="3339" y="2176"/>
                <a:ext cx="230" cy="0"/>
              </a:xfrm>
              <a:prstGeom prst="line">
                <a:avLst/>
              </a:prstGeom>
              <a:ln w="19050" cap="flat" cmpd="sng">
                <a:solidFill>
                  <a:schemeClr val="tx1"/>
                </a:solidFill>
                <a:prstDash val="solid"/>
                <a:headEnd type="none" w="med" len="med"/>
                <a:tailEnd type="none" w="med" len="med"/>
              </a:ln>
            </p:spPr>
          </p:sp>
          <p:sp>
            <p:nvSpPr>
              <p:cNvPr id="135222" name="Line 130"/>
              <p:cNvSpPr/>
              <p:nvPr/>
            </p:nvSpPr>
            <p:spPr>
              <a:xfrm>
                <a:off x="3339" y="2284"/>
                <a:ext cx="115" cy="0"/>
              </a:xfrm>
              <a:prstGeom prst="line">
                <a:avLst/>
              </a:prstGeom>
              <a:ln w="9525" cap="flat" cmpd="sng">
                <a:solidFill>
                  <a:schemeClr val="tx1"/>
                </a:solidFill>
                <a:prstDash val="solid"/>
                <a:headEnd type="none" w="med" len="med"/>
                <a:tailEnd type="none" w="med" len="med"/>
              </a:ln>
            </p:spPr>
          </p:sp>
          <p:sp>
            <p:nvSpPr>
              <p:cNvPr id="135223" name="Line 131"/>
              <p:cNvSpPr/>
              <p:nvPr/>
            </p:nvSpPr>
            <p:spPr>
              <a:xfrm>
                <a:off x="3339" y="2392"/>
                <a:ext cx="115" cy="0"/>
              </a:xfrm>
              <a:prstGeom prst="line">
                <a:avLst/>
              </a:prstGeom>
              <a:ln w="9525" cap="flat" cmpd="sng">
                <a:solidFill>
                  <a:schemeClr val="tx1"/>
                </a:solidFill>
                <a:prstDash val="solid"/>
                <a:headEnd type="none" w="med" len="med"/>
                <a:tailEnd type="none" w="med" len="med"/>
              </a:ln>
            </p:spPr>
          </p:sp>
          <p:sp>
            <p:nvSpPr>
              <p:cNvPr id="135224" name="Line 132"/>
              <p:cNvSpPr/>
              <p:nvPr/>
            </p:nvSpPr>
            <p:spPr>
              <a:xfrm>
                <a:off x="3339" y="2499"/>
                <a:ext cx="115" cy="0"/>
              </a:xfrm>
              <a:prstGeom prst="line">
                <a:avLst/>
              </a:prstGeom>
              <a:ln w="9525" cap="flat" cmpd="sng">
                <a:solidFill>
                  <a:schemeClr val="tx1"/>
                </a:solidFill>
                <a:prstDash val="solid"/>
                <a:headEnd type="none" w="med" len="med"/>
                <a:tailEnd type="none" w="med" len="med"/>
              </a:ln>
            </p:spPr>
          </p:sp>
          <p:sp>
            <p:nvSpPr>
              <p:cNvPr id="135225" name="Line 133"/>
              <p:cNvSpPr/>
              <p:nvPr/>
            </p:nvSpPr>
            <p:spPr>
              <a:xfrm>
                <a:off x="3339" y="2607"/>
                <a:ext cx="230" cy="0"/>
              </a:xfrm>
              <a:prstGeom prst="line">
                <a:avLst/>
              </a:prstGeom>
              <a:ln w="19050" cap="flat" cmpd="sng">
                <a:solidFill>
                  <a:schemeClr val="tx1"/>
                </a:solidFill>
                <a:prstDash val="solid"/>
                <a:headEnd type="none" w="med" len="med"/>
                <a:tailEnd type="none" w="med" len="med"/>
              </a:ln>
            </p:spPr>
          </p:sp>
          <p:sp>
            <p:nvSpPr>
              <p:cNvPr id="135226" name="Line 134"/>
              <p:cNvSpPr/>
              <p:nvPr/>
            </p:nvSpPr>
            <p:spPr>
              <a:xfrm>
                <a:off x="3339" y="2715"/>
                <a:ext cx="115" cy="0"/>
              </a:xfrm>
              <a:prstGeom prst="line">
                <a:avLst/>
              </a:prstGeom>
              <a:ln w="9525" cap="flat" cmpd="sng">
                <a:solidFill>
                  <a:schemeClr val="tx1"/>
                </a:solidFill>
                <a:prstDash val="solid"/>
                <a:headEnd type="none" w="med" len="med"/>
                <a:tailEnd type="none" w="med" len="med"/>
              </a:ln>
            </p:spPr>
          </p:sp>
          <p:sp>
            <p:nvSpPr>
              <p:cNvPr id="135227" name="Line 135"/>
              <p:cNvSpPr/>
              <p:nvPr/>
            </p:nvSpPr>
            <p:spPr>
              <a:xfrm>
                <a:off x="3339" y="2823"/>
                <a:ext cx="115" cy="0"/>
              </a:xfrm>
              <a:prstGeom prst="line">
                <a:avLst/>
              </a:prstGeom>
              <a:ln w="9525" cap="flat" cmpd="sng">
                <a:solidFill>
                  <a:schemeClr val="tx1"/>
                </a:solidFill>
                <a:prstDash val="solid"/>
                <a:headEnd type="none" w="med" len="med"/>
                <a:tailEnd type="none" w="med" len="med"/>
              </a:ln>
            </p:spPr>
          </p:sp>
          <p:sp>
            <p:nvSpPr>
              <p:cNvPr id="135228" name="Line 136"/>
              <p:cNvSpPr/>
              <p:nvPr/>
            </p:nvSpPr>
            <p:spPr>
              <a:xfrm>
                <a:off x="3339" y="2930"/>
                <a:ext cx="115" cy="0"/>
              </a:xfrm>
              <a:prstGeom prst="line">
                <a:avLst/>
              </a:prstGeom>
              <a:ln w="9525" cap="flat" cmpd="sng">
                <a:solidFill>
                  <a:schemeClr val="tx1"/>
                </a:solidFill>
                <a:prstDash val="solid"/>
                <a:headEnd type="none" w="med" len="med"/>
                <a:tailEnd type="none" w="med" len="med"/>
              </a:ln>
            </p:spPr>
          </p:sp>
          <p:sp>
            <p:nvSpPr>
              <p:cNvPr id="135229" name="Line 137"/>
              <p:cNvSpPr/>
              <p:nvPr/>
            </p:nvSpPr>
            <p:spPr>
              <a:xfrm>
                <a:off x="3339" y="3038"/>
                <a:ext cx="230" cy="0"/>
              </a:xfrm>
              <a:prstGeom prst="line">
                <a:avLst/>
              </a:prstGeom>
              <a:ln w="19050" cap="flat" cmpd="sng">
                <a:solidFill>
                  <a:schemeClr val="tx1"/>
                </a:solidFill>
                <a:prstDash val="solid"/>
                <a:headEnd type="none" w="med" len="med"/>
                <a:tailEnd type="none" w="med" len="med"/>
              </a:ln>
            </p:spPr>
          </p:sp>
          <p:sp>
            <p:nvSpPr>
              <p:cNvPr id="135230" name="Line 138"/>
              <p:cNvSpPr/>
              <p:nvPr/>
            </p:nvSpPr>
            <p:spPr>
              <a:xfrm>
                <a:off x="3339" y="3146"/>
                <a:ext cx="115" cy="0"/>
              </a:xfrm>
              <a:prstGeom prst="line">
                <a:avLst/>
              </a:prstGeom>
              <a:ln w="9525" cap="flat" cmpd="sng">
                <a:solidFill>
                  <a:schemeClr val="tx1"/>
                </a:solidFill>
                <a:prstDash val="solid"/>
                <a:headEnd type="none" w="med" len="med"/>
                <a:tailEnd type="none" w="med" len="med"/>
              </a:ln>
            </p:spPr>
          </p:sp>
          <p:sp>
            <p:nvSpPr>
              <p:cNvPr id="135231" name="Line 139"/>
              <p:cNvSpPr/>
              <p:nvPr/>
            </p:nvSpPr>
            <p:spPr>
              <a:xfrm>
                <a:off x="3339" y="3253"/>
                <a:ext cx="115" cy="0"/>
              </a:xfrm>
              <a:prstGeom prst="line">
                <a:avLst/>
              </a:prstGeom>
              <a:ln w="9525" cap="flat" cmpd="sng">
                <a:solidFill>
                  <a:schemeClr val="tx1"/>
                </a:solidFill>
                <a:prstDash val="solid"/>
                <a:headEnd type="none" w="med" len="med"/>
                <a:tailEnd type="none" w="med" len="med"/>
              </a:ln>
            </p:spPr>
          </p:sp>
          <p:sp>
            <p:nvSpPr>
              <p:cNvPr id="135232" name="Line 140"/>
              <p:cNvSpPr/>
              <p:nvPr/>
            </p:nvSpPr>
            <p:spPr>
              <a:xfrm>
                <a:off x="3339" y="3361"/>
                <a:ext cx="115" cy="0"/>
              </a:xfrm>
              <a:prstGeom prst="line">
                <a:avLst/>
              </a:prstGeom>
              <a:ln w="9525" cap="flat" cmpd="sng">
                <a:solidFill>
                  <a:schemeClr val="tx1"/>
                </a:solidFill>
                <a:prstDash val="solid"/>
                <a:headEnd type="none" w="med" len="med"/>
                <a:tailEnd type="none" w="med" len="med"/>
              </a:ln>
            </p:spPr>
          </p:sp>
          <p:sp>
            <p:nvSpPr>
              <p:cNvPr id="135233" name="Line 141"/>
              <p:cNvSpPr/>
              <p:nvPr/>
            </p:nvSpPr>
            <p:spPr>
              <a:xfrm>
                <a:off x="3339" y="3469"/>
                <a:ext cx="230" cy="0"/>
              </a:xfrm>
              <a:prstGeom prst="line">
                <a:avLst/>
              </a:prstGeom>
              <a:ln w="19050" cap="flat" cmpd="sng">
                <a:solidFill>
                  <a:schemeClr val="tx1"/>
                </a:solidFill>
                <a:prstDash val="solid"/>
                <a:headEnd type="none" w="med" len="med"/>
                <a:tailEnd type="none" w="med" len="med"/>
              </a:ln>
            </p:spPr>
          </p:sp>
          <p:sp>
            <p:nvSpPr>
              <p:cNvPr id="135234" name="Line 142"/>
              <p:cNvSpPr/>
              <p:nvPr/>
            </p:nvSpPr>
            <p:spPr>
              <a:xfrm>
                <a:off x="3339" y="3576"/>
                <a:ext cx="115" cy="0"/>
              </a:xfrm>
              <a:prstGeom prst="line">
                <a:avLst/>
              </a:prstGeom>
              <a:ln w="9525" cap="flat" cmpd="sng">
                <a:solidFill>
                  <a:schemeClr val="tx1"/>
                </a:solidFill>
                <a:prstDash val="solid"/>
                <a:headEnd type="none" w="med" len="med"/>
                <a:tailEnd type="none" w="med" len="med"/>
              </a:ln>
            </p:spPr>
          </p:sp>
          <p:sp>
            <p:nvSpPr>
              <p:cNvPr id="135235" name="Line 143"/>
              <p:cNvSpPr/>
              <p:nvPr/>
            </p:nvSpPr>
            <p:spPr>
              <a:xfrm>
                <a:off x="3339" y="3684"/>
                <a:ext cx="115" cy="0"/>
              </a:xfrm>
              <a:prstGeom prst="line">
                <a:avLst/>
              </a:prstGeom>
              <a:ln w="9525" cap="flat" cmpd="sng">
                <a:solidFill>
                  <a:schemeClr val="tx1"/>
                </a:solidFill>
                <a:prstDash val="solid"/>
                <a:headEnd type="none" w="med" len="med"/>
                <a:tailEnd type="none" w="med" len="med"/>
              </a:ln>
            </p:spPr>
          </p:sp>
          <p:sp>
            <p:nvSpPr>
              <p:cNvPr id="135236" name="Line 144"/>
              <p:cNvSpPr/>
              <p:nvPr/>
            </p:nvSpPr>
            <p:spPr>
              <a:xfrm>
                <a:off x="3339" y="3792"/>
                <a:ext cx="115" cy="0"/>
              </a:xfrm>
              <a:prstGeom prst="line">
                <a:avLst/>
              </a:prstGeom>
              <a:ln w="9525" cap="flat" cmpd="sng">
                <a:solidFill>
                  <a:schemeClr val="tx1"/>
                </a:solidFill>
                <a:prstDash val="solid"/>
                <a:headEnd type="none" w="med" len="med"/>
                <a:tailEnd type="none" w="med" len="med"/>
              </a:ln>
            </p:spPr>
          </p:sp>
          <p:sp>
            <p:nvSpPr>
              <p:cNvPr id="135237" name="Line 145"/>
              <p:cNvSpPr/>
              <p:nvPr/>
            </p:nvSpPr>
            <p:spPr>
              <a:xfrm>
                <a:off x="3339" y="3900"/>
                <a:ext cx="230" cy="0"/>
              </a:xfrm>
              <a:prstGeom prst="line">
                <a:avLst/>
              </a:prstGeom>
              <a:ln w="19050" cap="flat" cmpd="sng">
                <a:solidFill>
                  <a:schemeClr val="tx1"/>
                </a:solidFill>
                <a:prstDash val="solid"/>
                <a:headEnd type="none" w="med" len="med"/>
                <a:tailEnd type="none" w="med" len="med"/>
              </a:ln>
            </p:spPr>
          </p:sp>
          <p:sp>
            <p:nvSpPr>
              <p:cNvPr id="135238" name="Text Box 146"/>
              <p:cNvSpPr txBox="1"/>
              <p:nvPr/>
            </p:nvSpPr>
            <p:spPr>
              <a:xfrm>
                <a:off x="3556" y="1632"/>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100</a:t>
                </a:r>
                <a:endParaRPr sz="1800" dirty="0">
                  <a:solidFill>
                    <a:srgbClr val="000000"/>
                  </a:solidFill>
                  <a:ea typeface="Arial" panose="020B0604020202020204" pitchFamily="34" charset="0"/>
                </a:endParaRPr>
              </a:p>
            </p:txBody>
          </p:sp>
          <p:sp>
            <p:nvSpPr>
              <p:cNvPr id="135239" name="Text Box 147"/>
              <p:cNvSpPr txBox="1"/>
              <p:nvPr/>
            </p:nvSpPr>
            <p:spPr>
              <a:xfrm>
                <a:off x="3556" y="2488"/>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60</a:t>
                </a:r>
                <a:endParaRPr sz="1800" dirty="0">
                  <a:solidFill>
                    <a:srgbClr val="000000"/>
                  </a:solidFill>
                  <a:ea typeface="Arial" panose="020B0604020202020204" pitchFamily="34" charset="0"/>
                </a:endParaRPr>
              </a:p>
            </p:txBody>
          </p:sp>
          <p:sp>
            <p:nvSpPr>
              <p:cNvPr id="135240" name="Text Box 148"/>
              <p:cNvSpPr txBox="1"/>
              <p:nvPr/>
            </p:nvSpPr>
            <p:spPr>
              <a:xfrm>
                <a:off x="3556" y="2917"/>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40</a:t>
                </a:r>
                <a:endParaRPr sz="1800" dirty="0">
                  <a:solidFill>
                    <a:srgbClr val="000000"/>
                  </a:solidFill>
                  <a:ea typeface="Arial" panose="020B0604020202020204" pitchFamily="34" charset="0"/>
                </a:endParaRPr>
              </a:p>
            </p:txBody>
          </p:sp>
          <p:sp>
            <p:nvSpPr>
              <p:cNvPr id="135241" name="Text Box 149"/>
              <p:cNvSpPr txBox="1"/>
              <p:nvPr/>
            </p:nvSpPr>
            <p:spPr>
              <a:xfrm>
                <a:off x="3556" y="3345"/>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20</a:t>
                </a:r>
                <a:endParaRPr sz="1800" dirty="0">
                  <a:solidFill>
                    <a:srgbClr val="000000"/>
                  </a:solidFill>
                  <a:ea typeface="Arial" panose="020B0604020202020204" pitchFamily="34" charset="0"/>
                </a:endParaRPr>
              </a:p>
            </p:txBody>
          </p:sp>
          <p:sp>
            <p:nvSpPr>
              <p:cNvPr id="135242" name="Text Box 150"/>
              <p:cNvSpPr txBox="1"/>
              <p:nvPr/>
            </p:nvSpPr>
            <p:spPr>
              <a:xfrm>
                <a:off x="3556" y="2060"/>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80</a:t>
                </a:r>
                <a:endParaRPr sz="1800" dirty="0">
                  <a:solidFill>
                    <a:srgbClr val="000000"/>
                  </a:solidFill>
                  <a:ea typeface="Arial" panose="020B0604020202020204" pitchFamily="34" charset="0"/>
                </a:endParaRPr>
              </a:p>
            </p:txBody>
          </p:sp>
          <p:sp>
            <p:nvSpPr>
              <p:cNvPr id="135243" name="Text Box 151"/>
              <p:cNvSpPr txBox="1"/>
              <p:nvPr/>
            </p:nvSpPr>
            <p:spPr>
              <a:xfrm>
                <a:off x="3556" y="3704"/>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0</a:t>
                </a:r>
                <a:endParaRPr sz="1800" dirty="0">
                  <a:solidFill>
                    <a:srgbClr val="000000"/>
                  </a:solidFill>
                  <a:ea typeface="Arial" panose="020B0604020202020204" pitchFamily="34" charset="0"/>
                </a:endParaRPr>
              </a:p>
            </p:txBody>
          </p:sp>
        </p:grpSp>
        <p:sp>
          <p:nvSpPr>
            <p:cNvPr id="135184" name="Freeform 152"/>
            <p:cNvSpPr/>
            <p:nvPr/>
          </p:nvSpPr>
          <p:spPr>
            <a:xfrm>
              <a:off x="7451725" y="6080125"/>
              <a:ext cx="1301750" cy="384175"/>
            </a:xfrm>
            <a:custGeom>
              <a:avLst/>
              <a:gdLst>
                <a:gd name="txL" fmla="*/ 0 w 820"/>
                <a:gd name="txT" fmla="*/ 0 h 242"/>
                <a:gd name="txR" fmla="*/ 820 w 820"/>
                <a:gd name="txB" fmla="*/ 242 h 242"/>
              </a:gdLst>
              <a:ahLst/>
              <a:cxnLst>
                <a:cxn ang="0">
                  <a:pos x="0" y="2147483646"/>
                </a:cxn>
                <a:cxn ang="0">
                  <a:pos x="2147483646" y="0"/>
                </a:cxn>
                <a:cxn ang="0">
                  <a:pos x="2147483646" y="0"/>
                </a:cxn>
                <a:cxn ang="0">
                  <a:pos x="2147483646" y="2147483646"/>
                </a:cxn>
                <a:cxn ang="0">
                  <a:pos x="2147483646" y="2147483646"/>
                </a:cxn>
                <a:cxn ang="0">
                  <a:pos x="2147483646" y="0"/>
                </a:cxn>
                <a:cxn ang="0">
                  <a:pos x="2147483646" y="0"/>
                </a:cxn>
                <a:cxn ang="0">
                  <a:pos x="2147483646" y="2147483646"/>
                </a:cxn>
                <a:cxn ang="0">
                  <a:pos x="0" y="2147483646"/>
                </a:cxn>
              </a:cxnLst>
              <a:rect l="txL" t="txT" r="txR" b="txB"/>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alpha val="100000"/>
              </a:schemeClr>
            </a:solidFill>
            <a:ln w="9525" cap="flat" cmpd="sng">
              <a:solidFill>
                <a:schemeClr val="tx1">
                  <a:alpha val="100000"/>
                </a:schemeClr>
              </a:solidFill>
              <a:prstDash val="solid"/>
              <a:round/>
              <a:headEnd type="none" w="med" len="med"/>
              <a:tailEnd type="none" w="med" len="med"/>
            </a:ln>
          </p:spPr>
          <p:txBody>
            <a:bodyPr/>
            <a:p>
              <a:endParaRPr lang="en-US"/>
            </a:p>
          </p:txBody>
        </p:sp>
        <p:grpSp>
          <p:nvGrpSpPr>
            <p:cNvPr id="135185" name="Group 153"/>
            <p:cNvGrpSpPr/>
            <p:nvPr/>
          </p:nvGrpSpPr>
          <p:grpSpPr>
            <a:xfrm>
              <a:off x="5650650" y="2374106"/>
              <a:ext cx="1343025" cy="4079875"/>
              <a:chOff x="776" y="1502"/>
              <a:chExt cx="846" cy="2570"/>
            </a:xfrm>
          </p:grpSpPr>
          <p:sp>
            <p:nvSpPr>
              <p:cNvPr id="135187" name="Freeform 154"/>
              <p:cNvSpPr/>
              <p:nvPr/>
            </p:nvSpPr>
            <p:spPr>
              <a:xfrm>
                <a:off x="776" y="1502"/>
                <a:ext cx="846" cy="2422"/>
              </a:xfrm>
              <a:custGeom>
                <a:avLst/>
                <a:gdLst>
                  <a:gd name="txL" fmla="*/ 0 w 846"/>
                  <a:gd name="txT" fmla="*/ 0 h 2422"/>
                  <a:gd name="txR" fmla="*/ 846 w 846"/>
                  <a:gd name="txB" fmla="*/ 2422 h 2422"/>
                </a:gdLst>
                <a:ahLst/>
                <a:cxnLst>
                  <a:cxn ang="0">
                    <a:pos x="0" y="0"/>
                  </a:cxn>
                  <a:cxn ang="0">
                    <a:pos x="139" y="170"/>
                  </a:cxn>
                  <a:cxn ang="0">
                    <a:pos x="139" y="2415"/>
                  </a:cxn>
                  <a:cxn ang="0">
                    <a:pos x="733" y="2422"/>
                  </a:cxn>
                  <a:cxn ang="0">
                    <a:pos x="734" y="157"/>
                  </a:cxn>
                  <a:cxn ang="0">
                    <a:pos x="846" y="0"/>
                  </a:cxn>
                  <a:cxn ang="0">
                    <a:pos x="0" y="0"/>
                  </a:cxn>
                </a:cxnLst>
                <a:rect l="txL" t="txT" r="txR" b="txB"/>
                <a:pathLst>
                  <a:path w="846" h="2422">
                    <a:moveTo>
                      <a:pt x="0" y="0"/>
                    </a:moveTo>
                    <a:lnTo>
                      <a:pt x="139" y="170"/>
                    </a:lnTo>
                    <a:lnTo>
                      <a:pt x="139" y="2415"/>
                    </a:lnTo>
                    <a:lnTo>
                      <a:pt x="733" y="2422"/>
                    </a:lnTo>
                    <a:lnTo>
                      <a:pt x="734" y="157"/>
                    </a:lnTo>
                    <a:lnTo>
                      <a:pt x="846" y="0"/>
                    </a:lnTo>
                    <a:lnTo>
                      <a:pt x="0" y="0"/>
                    </a:lnTo>
                    <a:close/>
                  </a:path>
                </a:pathLst>
              </a:custGeom>
              <a:noFill/>
              <a:ln w="9525" cap="flat" cmpd="sng">
                <a:solidFill>
                  <a:schemeClr val="tx1">
                    <a:alpha val="100000"/>
                  </a:schemeClr>
                </a:solidFill>
                <a:prstDash val="solid"/>
                <a:round/>
                <a:headEnd type="none" w="med" len="med"/>
                <a:tailEnd type="none" w="med" len="med"/>
              </a:ln>
            </p:spPr>
            <p:txBody>
              <a:bodyPr/>
              <a:p>
                <a:endParaRPr lang="en-US"/>
              </a:p>
            </p:txBody>
          </p:sp>
          <p:sp>
            <p:nvSpPr>
              <p:cNvPr id="135188" name="Line 155"/>
              <p:cNvSpPr/>
              <p:nvPr/>
            </p:nvSpPr>
            <p:spPr>
              <a:xfrm>
                <a:off x="918" y="1746"/>
                <a:ext cx="230" cy="0"/>
              </a:xfrm>
              <a:prstGeom prst="line">
                <a:avLst/>
              </a:prstGeom>
              <a:ln w="19050" cap="flat" cmpd="sng">
                <a:solidFill>
                  <a:schemeClr val="tx1"/>
                </a:solidFill>
                <a:prstDash val="solid"/>
                <a:headEnd type="none" w="med" len="med"/>
                <a:tailEnd type="none" w="med" len="med"/>
              </a:ln>
            </p:spPr>
          </p:sp>
          <p:sp>
            <p:nvSpPr>
              <p:cNvPr id="135189" name="Line 156"/>
              <p:cNvSpPr/>
              <p:nvPr/>
            </p:nvSpPr>
            <p:spPr>
              <a:xfrm>
                <a:off x="918" y="1853"/>
                <a:ext cx="115" cy="0"/>
              </a:xfrm>
              <a:prstGeom prst="line">
                <a:avLst/>
              </a:prstGeom>
              <a:ln w="9525" cap="flat" cmpd="sng">
                <a:solidFill>
                  <a:schemeClr val="tx1"/>
                </a:solidFill>
                <a:prstDash val="solid"/>
                <a:headEnd type="none" w="med" len="med"/>
                <a:tailEnd type="none" w="med" len="med"/>
              </a:ln>
            </p:spPr>
          </p:sp>
          <p:sp>
            <p:nvSpPr>
              <p:cNvPr id="135190" name="Line 157"/>
              <p:cNvSpPr/>
              <p:nvPr/>
            </p:nvSpPr>
            <p:spPr>
              <a:xfrm>
                <a:off x="918" y="1961"/>
                <a:ext cx="115" cy="0"/>
              </a:xfrm>
              <a:prstGeom prst="line">
                <a:avLst/>
              </a:prstGeom>
              <a:ln w="9525" cap="flat" cmpd="sng">
                <a:solidFill>
                  <a:schemeClr val="tx1"/>
                </a:solidFill>
                <a:prstDash val="solid"/>
                <a:headEnd type="none" w="med" len="med"/>
                <a:tailEnd type="none" w="med" len="med"/>
              </a:ln>
            </p:spPr>
          </p:sp>
          <p:sp>
            <p:nvSpPr>
              <p:cNvPr id="135191" name="Line 158"/>
              <p:cNvSpPr/>
              <p:nvPr/>
            </p:nvSpPr>
            <p:spPr>
              <a:xfrm>
                <a:off x="918" y="2069"/>
                <a:ext cx="115" cy="0"/>
              </a:xfrm>
              <a:prstGeom prst="line">
                <a:avLst/>
              </a:prstGeom>
              <a:ln w="9525" cap="flat" cmpd="sng">
                <a:solidFill>
                  <a:schemeClr val="tx1"/>
                </a:solidFill>
                <a:prstDash val="solid"/>
                <a:headEnd type="none" w="med" len="med"/>
                <a:tailEnd type="none" w="med" len="med"/>
              </a:ln>
            </p:spPr>
          </p:sp>
          <p:sp>
            <p:nvSpPr>
              <p:cNvPr id="135192" name="Line 159"/>
              <p:cNvSpPr/>
              <p:nvPr/>
            </p:nvSpPr>
            <p:spPr>
              <a:xfrm>
                <a:off x="918" y="2176"/>
                <a:ext cx="230" cy="0"/>
              </a:xfrm>
              <a:prstGeom prst="line">
                <a:avLst/>
              </a:prstGeom>
              <a:ln w="19050" cap="flat" cmpd="sng">
                <a:solidFill>
                  <a:schemeClr val="tx1"/>
                </a:solidFill>
                <a:prstDash val="solid"/>
                <a:headEnd type="none" w="med" len="med"/>
                <a:tailEnd type="none" w="med" len="med"/>
              </a:ln>
            </p:spPr>
          </p:sp>
          <p:sp>
            <p:nvSpPr>
              <p:cNvPr id="135193" name="Line 160"/>
              <p:cNvSpPr/>
              <p:nvPr/>
            </p:nvSpPr>
            <p:spPr>
              <a:xfrm>
                <a:off x="918" y="2284"/>
                <a:ext cx="115" cy="0"/>
              </a:xfrm>
              <a:prstGeom prst="line">
                <a:avLst/>
              </a:prstGeom>
              <a:ln w="9525" cap="flat" cmpd="sng">
                <a:solidFill>
                  <a:schemeClr val="tx1"/>
                </a:solidFill>
                <a:prstDash val="solid"/>
                <a:headEnd type="none" w="med" len="med"/>
                <a:tailEnd type="none" w="med" len="med"/>
              </a:ln>
            </p:spPr>
          </p:sp>
          <p:sp>
            <p:nvSpPr>
              <p:cNvPr id="135194" name="Line 161"/>
              <p:cNvSpPr/>
              <p:nvPr/>
            </p:nvSpPr>
            <p:spPr>
              <a:xfrm>
                <a:off x="918" y="2392"/>
                <a:ext cx="115" cy="0"/>
              </a:xfrm>
              <a:prstGeom prst="line">
                <a:avLst/>
              </a:prstGeom>
              <a:ln w="9525" cap="flat" cmpd="sng">
                <a:solidFill>
                  <a:schemeClr val="tx1"/>
                </a:solidFill>
                <a:prstDash val="solid"/>
                <a:headEnd type="none" w="med" len="med"/>
                <a:tailEnd type="none" w="med" len="med"/>
              </a:ln>
            </p:spPr>
          </p:sp>
          <p:sp>
            <p:nvSpPr>
              <p:cNvPr id="135195" name="Line 162"/>
              <p:cNvSpPr/>
              <p:nvPr/>
            </p:nvSpPr>
            <p:spPr>
              <a:xfrm>
                <a:off x="918" y="2499"/>
                <a:ext cx="115" cy="0"/>
              </a:xfrm>
              <a:prstGeom prst="line">
                <a:avLst/>
              </a:prstGeom>
              <a:ln w="9525" cap="flat" cmpd="sng">
                <a:solidFill>
                  <a:schemeClr val="tx1"/>
                </a:solidFill>
                <a:prstDash val="solid"/>
                <a:headEnd type="none" w="med" len="med"/>
                <a:tailEnd type="none" w="med" len="med"/>
              </a:ln>
            </p:spPr>
          </p:sp>
          <p:sp>
            <p:nvSpPr>
              <p:cNvPr id="135196" name="Line 163"/>
              <p:cNvSpPr/>
              <p:nvPr/>
            </p:nvSpPr>
            <p:spPr>
              <a:xfrm>
                <a:off x="918" y="2607"/>
                <a:ext cx="230" cy="0"/>
              </a:xfrm>
              <a:prstGeom prst="line">
                <a:avLst/>
              </a:prstGeom>
              <a:ln w="19050" cap="flat" cmpd="sng">
                <a:solidFill>
                  <a:schemeClr val="tx1"/>
                </a:solidFill>
                <a:prstDash val="solid"/>
                <a:headEnd type="none" w="med" len="med"/>
                <a:tailEnd type="none" w="med" len="med"/>
              </a:ln>
            </p:spPr>
          </p:sp>
          <p:sp>
            <p:nvSpPr>
              <p:cNvPr id="135197" name="Line 164"/>
              <p:cNvSpPr/>
              <p:nvPr/>
            </p:nvSpPr>
            <p:spPr>
              <a:xfrm>
                <a:off x="918" y="2715"/>
                <a:ext cx="115" cy="0"/>
              </a:xfrm>
              <a:prstGeom prst="line">
                <a:avLst/>
              </a:prstGeom>
              <a:ln w="9525" cap="flat" cmpd="sng">
                <a:solidFill>
                  <a:schemeClr val="tx1"/>
                </a:solidFill>
                <a:prstDash val="solid"/>
                <a:headEnd type="none" w="med" len="med"/>
                <a:tailEnd type="none" w="med" len="med"/>
              </a:ln>
            </p:spPr>
          </p:sp>
          <p:sp>
            <p:nvSpPr>
              <p:cNvPr id="135198" name="Line 165"/>
              <p:cNvSpPr/>
              <p:nvPr/>
            </p:nvSpPr>
            <p:spPr>
              <a:xfrm>
                <a:off x="918" y="2823"/>
                <a:ext cx="115" cy="0"/>
              </a:xfrm>
              <a:prstGeom prst="line">
                <a:avLst/>
              </a:prstGeom>
              <a:ln w="9525" cap="flat" cmpd="sng">
                <a:solidFill>
                  <a:schemeClr val="tx1"/>
                </a:solidFill>
                <a:prstDash val="solid"/>
                <a:headEnd type="none" w="med" len="med"/>
                <a:tailEnd type="none" w="med" len="med"/>
              </a:ln>
            </p:spPr>
          </p:sp>
          <p:sp>
            <p:nvSpPr>
              <p:cNvPr id="135199" name="Line 166"/>
              <p:cNvSpPr/>
              <p:nvPr/>
            </p:nvSpPr>
            <p:spPr>
              <a:xfrm>
                <a:off x="918" y="2930"/>
                <a:ext cx="115" cy="0"/>
              </a:xfrm>
              <a:prstGeom prst="line">
                <a:avLst/>
              </a:prstGeom>
              <a:ln w="9525" cap="flat" cmpd="sng">
                <a:solidFill>
                  <a:schemeClr val="tx1"/>
                </a:solidFill>
                <a:prstDash val="solid"/>
                <a:headEnd type="none" w="med" len="med"/>
                <a:tailEnd type="none" w="med" len="med"/>
              </a:ln>
            </p:spPr>
          </p:sp>
          <p:sp>
            <p:nvSpPr>
              <p:cNvPr id="135200" name="Line 167"/>
              <p:cNvSpPr/>
              <p:nvPr/>
            </p:nvSpPr>
            <p:spPr>
              <a:xfrm>
                <a:off x="918" y="3038"/>
                <a:ext cx="230" cy="0"/>
              </a:xfrm>
              <a:prstGeom prst="line">
                <a:avLst/>
              </a:prstGeom>
              <a:ln w="19050" cap="flat" cmpd="sng">
                <a:solidFill>
                  <a:schemeClr val="tx1"/>
                </a:solidFill>
                <a:prstDash val="solid"/>
                <a:headEnd type="none" w="med" len="med"/>
                <a:tailEnd type="none" w="med" len="med"/>
              </a:ln>
            </p:spPr>
          </p:sp>
          <p:sp>
            <p:nvSpPr>
              <p:cNvPr id="135201" name="Line 168"/>
              <p:cNvSpPr/>
              <p:nvPr/>
            </p:nvSpPr>
            <p:spPr>
              <a:xfrm>
                <a:off x="918" y="3146"/>
                <a:ext cx="115" cy="0"/>
              </a:xfrm>
              <a:prstGeom prst="line">
                <a:avLst/>
              </a:prstGeom>
              <a:ln w="9525" cap="flat" cmpd="sng">
                <a:solidFill>
                  <a:schemeClr val="tx1"/>
                </a:solidFill>
                <a:prstDash val="solid"/>
                <a:headEnd type="none" w="med" len="med"/>
                <a:tailEnd type="none" w="med" len="med"/>
              </a:ln>
            </p:spPr>
          </p:sp>
          <p:sp>
            <p:nvSpPr>
              <p:cNvPr id="135202" name="Line 169"/>
              <p:cNvSpPr/>
              <p:nvPr/>
            </p:nvSpPr>
            <p:spPr>
              <a:xfrm>
                <a:off x="918" y="3253"/>
                <a:ext cx="115" cy="0"/>
              </a:xfrm>
              <a:prstGeom prst="line">
                <a:avLst/>
              </a:prstGeom>
              <a:ln w="9525" cap="flat" cmpd="sng">
                <a:solidFill>
                  <a:schemeClr val="tx1"/>
                </a:solidFill>
                <a:prstDash val="solid"/>
                <a:headEnd type="none" w="med" len="med"/>
                <a:tailEnd type="none" w="med" len="med"/>
              </a:ln>
            </p:spPr>
          </p:sp>
          <p:sp>
            <p:nvSpPr>
              <p:cNvPr id="135203" name="Line 170"/>
              <p:cNvSpPr/>
              <p:nvPr/>
            </p:nvSpPr>
            <p:spPr>
              <a:xfrm>
                <a:off x="918" y="3361"/>
                <a:ext cx="115" cy="0"/>
              </a:xfrm>
              <a:prstGeom prst="line">
                <a:avLst/>
              </a:prstGeom>
              <a:ln w="9525" cap="flat" cmpd="sng">
                <a:solidFill>
                  <a:schemeClr val="tx1"/>
                </a:solidFill>
                <a:prstDash val="solid"/>
                <a:headEnd type="none" w="med" len="med"/>
                <a:tailEnd type="none" w="med" len="med"/>
              </a:ln>
            </p:spPr>
          </p:sp>
          <p:sp>
            <p:nvSpPr>
              <p:cNvPr id="135204" name="Line 171"/>
              <p:cNvSpPr/>
              <p:nvPr/>
            </p:nvSpPr>
            <p:spPr>
              <a:xfrm>
                <a:off x="918" y="3469"/>
                <a:ext cx="230" cy="0"/>
              </a:xfrm>
              <a:prstGeom prst="line">
                <a:avLst/>
              </a:prstGeom>
              <a:ln w="19050" cap="flat" cmpd="sng">
                <a:solidFill>
                  <a:schemeClr val="tx1"/>
                </a:solidFill>
                <a:prstDash val="solid"/>
                <a:headEnd type="none" w="med" len="med"/>
                <a:tailEnd type="none" w="med" len="med"/>
              </a:ln>
            </p:spPr>
          </p:sp>
          <p:sp>
            <p:nvSpPr>
              <p:cNvPr id="135205" name="Line 172"/>
              <p:cNvSpPr/>
              <p:nvPr/>
            </p:nvSpPr>
            <p:spPr>
              <a:xfrm>
                <a:off x="918" y="3576"/>
                <a:ext cx="115" cy="0"/>
              </a:xfrm>
              <a:prstGeom prst="line">
                <a:avLst/>
              </a:prstGeom>
              <a:ln w="9525" cap="flat" cmpd="sng">
                <a:solidFill>
                  <a:schemeClr val="tx1"/>
                </a:solidFill>
                <a:prstDash val="solid"/>
                <a:headEnd type="none" w="med" len="med"/>
                <a:tailEnd type="none" w="med" len="med"/>
              </a:ln>
            </p:spPr>
          </p:sp>
          <p:sp>
            <p:nvSpPr>
              <p:cNvPr id="135206" name="Line 173"/>
              <p:cNvSpPr/>
              <p:nvPr/>
            </p:nvSpPr>
            <p:spPr>
              <a:xfrm>
                <a:off x="918" y="3684"/>
                <a:ext cx="115" cy="0"/>
              </a:xfrm>
              <a:prstGeom prst="line">
                <a:avLst/>
              </a:prstGeom>
              <a:ln w="9525" cap="flat" cmpd="sng">
                <a:solidFill>
                  <a:schemeClr val="tx1"/>
                </a:solidFill>
                <a:prstDash val="solid"/>
                <a:headEnd type="none" w="med" len="med"/>
                <a:tailEnd type="none" w="med" len="med"/>
              </a:ln>
            </p:spPr>
          </p:sp>
          <p:sp>
            <p:nvSpPr>
              <p:cNvPr id="135207" name="Line 174"/>
              <p:cNvSpPr/>
              <p:nvPr/>
            </p:nvSpPr>
            <p:spPr>
              <a:xfrm>
                <a:off x="918" y="3792"/>
                <a:ext cx="115" cy="0"/>
              </a:xfrm>
              <a:prstGeom prst="line">
                <a:avLst/>
              </a:prstGeom>
              <a:ln w="9525" cap="flat" cmpd="sng">
                <a:solidFill>
                  <a:schemeClr val="tx1"/>
                </a:solidFill>
                <a:prstDash val="solid"/>
                <a:headEnd type="none" w="med" len="med"/>
                <a:tailEnd type="none" w="med" len="med"/>
              </a:ln>
            </p:spPr>
          </p:sp>
          <p:sp>
            <p:nvSpPr>
              <p:cNvPr id="135208" name="Line 175"/>
              <p:cNvSpPr/>
              <p:nvPr/>
            </p:nvSpPr>
            <p:spPr>
              <a:xfrm>
                <a:off x="918" y="3900"/>
                <a:ext cx="230" cy="0"/>
              </a:xfrm>
              <a:prstGeom prst="line">
                <a:avLst/>
              </a:prstGeom>
              <a:ln w="19050" cap="flat" cmpd="sng">
                <a:solidFill>
                  <a:schemeClr val="tx1"/>
                </a:solidFill>
                <a:prstDash val="solid"/>
                <a:headEnd type="none" w="med" len="med"/>
                <a:tailEnd type="none" w="med" len="med"/>
              </a:ln>
            </p:spPr>
          </p:sp>
          <p:sp>
            <p:nvSpPr>
              <p:cNvPr id="135209" name="Text Box 176"/>
              <p:cNvSpPr txBox="1"/>
              <p:nvPr/>
            </p:nvSpPr>
            <p:spPr>
              <a:xfrm>
                <a:off x="1135" y="1632"/>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100</a:t>
                </a:r>
                <a:endParaRPr sz="1800" dirty="0">
                  <a:solidFill>
                    <a:srgbClr val="000000"/>
                  </a:solidFill>
                  <a:ea typeface="Arial" panose="020B0604020202020204" pitchFamily="34" charset="0"/>
                </a:endParaRPr>
              </a:p>
            </p:txBody>
          </p:sp>
          <p:sp>
            <p:nvSpPr>
              <p:cNvPr id="135210" name="Text Box 177"/>
              <p:cNvSpPr txBox="1"/>
              <p:nvPr/>
            </p:nvSpPr>
            <p:spPr>
              <a:xfrm>
                <a:off x="1135" y="2488"/>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60</a:t>
                </a:r>
                <a:endParaRPr sz="1800" dirty="0">
                  <a:solidFill>
                    <a:srgbClr val="000000"/>
                  </a:solidFill>
                  <a:ea typeface="Arial" panose="020B0604020202020204" pitchFamily="34" charset="0"/>
                </a:endParaRPr>
              </a:p>
            </p:txBody>
          </p:sp>
          <p:sp>
            <p:nvSpPr>
              <p:cNvPr id="135211" name="Text Box 178"/>
              <p:cNvSpPr txBox="1"/>
              <p:nvPr/>
            </p:nvSpPr>
            <p:spPr>
              <a:xfrm>
                <a:off x="1135" y="2917"/>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40</a:t>
                </a:r>
                <a:endParaRPr sz="1800" dirty="0">
                  <a:solidFill>
                    <a:srgbClr val="000000"/>
                  </a:solidFill>
                  <a:ea typeface="Arial" panose="020B0604020202020204" pitchFamily="34" charset="0"/>
                </a:endParaRPr>
              </a:p>
            </p:txBody>
          </p:sp>
          <p:sp>
            <p:nvSpPr>
              <p:cNvPr id="135212" name="Text Box 179"/>
              <p:cNvSpPr txBox="1"/>
              <p:nvPr/>
            </p:nvSpPr>
            <p:spPr>
              <a:xfrm>
                <a:off x="1135" y="3345"/>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20</a:t>
                </a:r>
                <a:endParaRPr sz="1800" dirty="0">
                  <a:solidFill>
                    <a:srgbClr val="000000"/>
                  </a:solidFill>
                  <a:ea typeface="Arial" panose="020B0604020202020204" pitchFamily="34" charset="0"/>
                </a:endParaRPr>
              </a:p>
            </p:txBody>
          </p:sp>
          <p:sp>
            <p:nvSpPr>
              <p:cNvPr id="135213" name="Text Box 180"/>
              <p:cNvSpPr txBox="1"/>
              <p:nvPr/>
            </p:nvSpPr>
            <p:spPr>
              <a:xfrm>
                <a:off x="1135" y="2060"/>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80</a:t>
                </a:r>
                <a:endParaRPr sz="1800" dirty="0">
                  <a:solidFill>
                    <a:srgbClr val="000000"/>
                  </a:solidFill>
                  <a:ea typeface="Arial" panose="020B0604020202020204" pitchFamily="34" charset="0"/>
                </a:endParaRPr>
              </a:p>
            </p:txBody>
          </p:sp>
          <p:sp>
            <p:nvSpPr>
              <p:cNvPr id="135214" name="Text Box 181"/>
              <p:cNvSpPr txBox="1"/>
              <p:nvPr/>
            </p:nvSpPr>
            <p:spPr>
              <a:xfrm>
                <a:off x="1135" y="3704"/>
                <a:ext cx="460" cy="231"/>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1800" dirty="0">
                    <a:solidFill>
                      <a:srgbClr val="000000"/>
                    </a:solidFill>
                    <a:cs typeface="Arial" panose="020B0604020202020204" pitchFamily="34" charset="0"/>
                  </a:rPr>
                  <a:t>0</a:t>
                </a:r>
                <a:endParaRPr sz="1800" dirty="0">
                  <a:solidFill>
                    <a:srgbClr val="000000"/>
                  </a:solidFill>
                  <a:ea typeface="Arial" panose="020B0604020202020204" pitchFamily="34" charset="0"/>
                </a:endParaRPr>
              </a:p>
            </p:txBody>
          </p:sp>
          <p:sp>
            <p:nvSpPr>
              <p:cNvPr id="135215" name="Freeform 182"/>
              <p:cNvSpPr/>
              <p:nvPr/>
            </p:nvSpPr>
            <p:spPr>
              <a:xfrm>
                <a:off x="799" y="3830"/>
                <a:ext cx="820" cy="242"/>
              </a:xfrm>
              <a:custGeom>
                <a:avLst/>
                <a:gdLst>
                  <a:gd name="txL" fmla="*/ 0 w 820"/>
                  <a:gd name="txT" fmla="*/ 0 h 242"/>
                  <a:gd name="txR" fmla="*/ 820 w 820"/>
                  <a:gd name="txB" fmla="*/ 242 h 242"/>
                </a:gdLst>
                <a:ahLst/>
                <a:cxnLst>
                  <a:cxn ang="0">
                    <a:pos x="0" y="242"/>
                  </a:cxn>
                  <a:cxn ang="0">
                    <a:pos x="79" y="0"/>
                  </a:cxn>
                  <a:cxn ang="0">
                    <a:pos x="123" y="0"/>
                  </a:cxn>
                  <a:cxn ang="0">
                    <a:pos x="159" y="70"/>
                  </a:cxn>
                  <a:cxn ang="0">
                    <a:pos x="654" y="65"/>
                  </a:cxn>
                  <a:cxn ang="0">
                    <a:pos x="700" y="0"/>
                  </a:cxn>
                  <a:cxn ang="0">
                    <a:pos x="741" y="0"/>
                  </a:cxn>
                  <a:cxn ang="0">
                    <a:pos x="820" y="242"/>
                  </a:cxn>
                  <a:cxn ang="0">
                    <a:pos x="0" y="242"/>
                  </a:cxn>
                </a:cxnLst>
                <a:rect l="txL" t="txT" r="txR" b="txB"/>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alpha val="100000"/>
                </a:schemeClr>
              </a:solidFill>
              <a:ln w="9525" cap="flat" cmpd="sng">
                <a:solidFill>
                  <a:schemeClr val="tx1">
                    <a:alpha val="100000"/>
                  </a:schemeClr>
                </a:solidFill>
                <a:prstDash val="solid"/>
                <a:round/>
                <a:headEnd type="none" w="med" len="med"/>
                <a:tailEnd type="none" w="med" len="med"/>
              </a:ln>
            </p:spPr>
            <p:txBody>
              <a:bodyPr/>
              <a:p>
                <a:endParaRPr lang="en-US"/>
              </a:p>
            </p:txBody>
          </p:sp>
        </p:grpSp>
        <p:sp>
          <p:nvSpPr>
            <p:cNvPr id="187" name="Rectangle 184"/>
            <p:cNvSpPr>
              <a:spLocks noChangeArrowheads="1"/>
            </p:cNvSpPr>
            <p:nvPr/>
          </p:nvSpPr>
          <p:spPr bwMode="auto">
            <a:xfrm>
              <a:off x="7488332" y="1785426"/>
              <a:ext cx="1074616" cy="536634"/>
            </a:xfrm>
            <a:prstGeom prst="rect">
              <a:avLst/>
            </a:prstGeom>
            <a:noFill/>
            <a:ln w="9525">
              <a:noFill/>
              <a:miter lim="800000"/>
            </a:ln>
            <a:effectLst/>
          </p:spPr>
          <p:txBody>
            <a:bodyPr/>
            <a:lstStyle/>
            <a:p>
              <a:pPr marL="0" marR="0" lvl="0" indent="0" algn="ctr" defTabSz="914400" rtl="0" eaLnBrk="1" fontAlgn="auto" latinLnBrk="0" hangingPunct="1">
                <a:lnSpc>
                  <a:spcPct val="100000"/>
                </a:lnSpc>
                <a:spcBef>
                  <a:spcPct val="20000"/>
                </a:spcBef>
                <a:spcAft>
                  <a:spcPts val="0"/>
                </a:spcAft>
                <a:buClr>
                  <a:srgbClr val="CC9900"/>
                </a:buClr>
                <a:buSzPct val="70000"/>
                <a:buFontTx/>
                <a:buNone/>
                <a:defRPr/>
              </a:pPr>
              <a:r>
                <a:rPr kumimoji="0" lang="en-US" sz="3200" b="1" i="1" u="none" strike="noStrike" kern="1200" cap="none" spc="0" normalizeH="0" baseline="0" noProof="0" dirty="0" err="1">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Ngô</a:t>
              </a:r>
              <a:endParaRPr kumimoji="0" lang="en-US" sz="3200" b="1" i="1"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endParaRPr>
            </a:p>
          </p:txBody>
        </p:sp>
      </p:grpSp>
      <p:sp>
        <p:nvSpPr>
          <p:cNvPr id="188" name="Rectangle 185"/>
          <p:cNvSpPr>
            <a:spLocks noChangeArrowheads="1"/>
          </p:cNvSpPr>
          <p:nvPr/>
        </p:nvSpPr>
        <p:spPr bwMode="auto">
          <a:xfrm>
            <a:off x="1752600" y="2057400"/>
            <a:ext cx="1752600" cy="508000"/>
          </a:xfrm>
          <a:prstGeom prst="rect">
            <a:avLst/>
          </a:prstGeom>
          <a:noFill/>
          <a:ln w="9525">
            <a:noFill/>
            <a:miter lim="800000"/>
          </a:ln>
          <a:effectLst/>
        </p:spPr>
        <p:txBody>
          <a:bodyPr/>
          <a:p>
            <a:pPr marL="290830" indent="-290830" eaLnBrk="1" hangingPunct="1">
              <a:lnSpc>
                <a:spcPct val="80000"/>
              </a:lnSpc>
              <a:spcBef>
                <a:spcPct val="20000"/>
              </a:spcBef>
              <a:buClr>
                <a:srgbClr val="000000"/>
              </a:buClr>
              <a:buSzPct val="70000"/>
            </a:pPr>
            <a:r>
              <a:rPr sz="2800" b="1" i="1" u="sng" dirty="0">
                <a:solidFill>
                  <a:srgbClr val="FF6600"/>
                </a:solidFill>
                <a:effectLst>
                  <a:outerShdw blurRad="38100" dist="38100" dir="2700000">
                    <a:srgbClr val="C0C0C0"/>
                  </a:outerShdw>
                </a:effectLst>
                <a:latin typeface="Times New Roman" panose="02020603050405020304" pitchFamily="18" charset="0"/>
              </a:rPr>
              <a:t>Dụng cụ:</a:t>
            </a:r>
            <a:endParaRPr sz="2800" b="1" i="1" u="sng" dirty="0">
              <a:solidFill>
                <a:srgbClr val="000000"/>
              </a:solidFill>
              <a:effectLst>
                <a:outerShdw blurRad="38100" dist="38100" dir="2700000">
                  <a:srgbClr val="C0C0C0"/>
                </a:outerShdw>
              </a:effectLst>
              <a:latin typeface="Times New Roman" panose="02020603050405020304" pitchFamily="18" charset="0"/>
            </a:endParaRPr>
          </a:p>
        </p:txBody>
      </p:sp>
      <p:sp>
        <p:nvSpPr>
          <p:cNvPr id="189" name="Text Box 186"/>
          <p:cNvSpPr txBox="1"/>
          <p:nvPr/>
        </p:nvSpPr>
        <p:spPr>
          <a:xfrm>
            <a:off x="1676400" y="3790950"/>
            <a:ext cx="3886200" cy="47625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lnSpc>
                <a:spcPct val="90000"/>
              </a:lnSpc>
              <a:spcBef>
                <a:spcPct val="0"/>
              </a:spcBef>
              <a:buClrTx/>
              <a:buSzTx/>
              <a:buFontTx/>
              <a:buNone/>
            </a:pPr>
            <a:r>
              <a:rPr sz="2800" b="1" i="1" u="sng" dirty="0">
                <a:solidFill>
                  <a:srgbClr val="FF6600"/>
                </a:solidFill>
                <a:latin typeface="Times New Roman" panose="02020603050405020304" pitchFamily="18" charset="0"/>
                <a:cs typeface="Arial" panose="020B0604020202020204" pitchFamily="34" charset="0"/>
              </a:rPr>
              <a:t>Tiến h</a:t>
            </a:r>
            <a:r>
              <a:rPr sz="2800" b="1" i="1" u="sng" dirty="0">
                <a:solidFill>
                  <a:srgbClr val="FF6600"/>
                </a:solidFill>
                <a:latin typeface="Times New Roman" panose="02020603050405020304" pitchFamily="18" charset="0"/>
                <a:ea typeface="Arial" panose="020B0604020202020204" pitchFamily="34" charset="0"/>
              </a:rPr>
              <a:t>à</a:t>
            </a:r>
            <a:r>
              <a:rPr sz="2800" b="1" i="1" u="sng" dirty="0">
                <a:solidFill>
                  <a:srgbClr val="FF6600"/>
                </a:solidFill>
                <a:latin typeface="Times New Roman" panose="02020603050405020304" pitchFamily="18" charset="0"/>
                <a:cs typeface="Arial" panose="020B0604020202020204" pitchFamily="34" charset="0"/>
              </a:rPr>
              <a:t>nh thí nghiệm:</a:t>
            </a:r>
            <a:r>
              <a:rPr sz="2800" b="1" i="1" dirty="0">
                <a:solidFill>
                  <a:srgbClr val="000000"/>
                </a:solidFill>
                <a:latin typeface="Times New Roman" panose="02020603050405020304" pitchFamily="18" charset="0"/>
                <a:cs typeface="Arial" panose="020B0604020202020204" pitchFamily="34" charset="0"/>
              </a:rPr>
              <a:t> 	</a:t>
            </a:r>
            <a:endParaRPr sz="2800" b="1" i="1" dirty="0">
              <a:solidFill>
                <a:srgbClr val="000000"/>
              </a:solidFill>
              <a:latin typeface="Times New Roman" panose="02020603050405020304" pitchFamily="18" charset="0"/>
              <a:ea typeface="Arial" panose="020B0604020202020204" pitchFamily="34" charset="0"/>
            </a:endParaRPr>
          </a:p>
        </p:txBody>
      </p:sp>
      <p:sp>
        <p:nvSpPr>
          <p:cNvPr id="192" name="Text Box 193"/>
          <p:cNvSpPr txBox="1"/>
          <p:nvPr/>
        </p:nvSpPr>
        <p:spPr>
          <a:xfrm>
            <a:off x="1609725" y="2590800"/>
            <a:ext cx="5638800" cy="1160463"/>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50000"/>
              </a:spcBef>
              <a:buClrTx/>
              <a:buSzTx/>
              <a:buFontTx/>
              <a:buNone/>
            </a:pPr>
            <a:r>
              <a:rPr sz="2800" b="1" i="1" dirty="0">
                <a:solidFill>
                  <a:srgbClr val="0000FF"/>
                </a:solidFill>
                <a:latin typeface="Times New Roman" panose="02020603050405020304" pitchFamily="18" charset="0"/>
                <a:cs typeface="Arial" panose="020B0604020202020204" pitchFamily="34" charset="0"/>
              </a:rPr>
              <a:t>- Một bình chia độ đựng 50cm</a:t>
            </a:r>
            <a:r>
              <a:rPr sz="2800" b="1" i="1" baseline="30000" dirty="0">
                <a:solidFill>
                  <a:srgbClr val="0000FF"/>
                </a:solidFill>
                <a:latin typeface="Times New Roman" panose="02020603050405020304" pitchFamily="18" charset="0"/>
                <a:cs typeface="Arial" panose="020B0604020202020204" pitchFamily="34" charset="0"/>
              </a:rPr>
              <a:t>3</a:t>
            </a:r>
            <a:r>
              <a:rPr sz="2800" b="1" i="1" dirty="0">
                <a:solidFill>
                  <a:srgbClr val="0000FF"/>
                </a:solidFill>
                <a:latin typeface="Times New Roman" panose="02020603050405020304" pitchFamily="18" charset="0"/>
                <a:cs typeface="Arial" panose="020B0604020202020204" pitchFamily="34" charset="0"/>
              </a:rPr>
              <a:t> cát.</a:t>
            </a:r>
            <a:endParaRPr sz="2800" b="1" i="1" dirty="0">
              <a:solidFill>
                <a:srgbClr val="0000FF"/>
              </a:solidFill>
              <a:latin typeface="Times New Roman" panose="02020603050405020304" pitchFamily="18" charset="0"/>
              <a:cs typeface="Arial" panose="020B0604020202020204" pitchFamily="34" charset="0"/>
            </a:endParaRPr>
          </a:p>
          <a:p>
            <a:pPr marL="0" lvl="0" indent="0" algn="ctr" eaLnBrk="1" hangingPunct="1">
              <a:spcBef>
                <a:spcPct val="50000"/>
              </a:spcBef>
              <a:buClrTx/>
              <a:buSzTx/>
              <a:buFontTx/>
              <a:buNone/>
            </a:pPr>
            <a:r>
              <a:rPr sz="2800" b="1" i="1" dirty="0">
                <a:solidFill>
                  <a:srgbClr val="0000FF"/>
                </a:solidFill>
                <a:latin typeface="Times New Roman" panose="02020603050405020304" pitchFamily="18" charset="0"/>
                <a:cs typeface="Arial" panose="020B0604020202020204" pitchFamily="34" charset="0"/>
              </a:rPr>
              <a:t> - Một bình chia độ đựng 50cm</a:t>
            </a:r>
            <a:r>
              <a:rPr sz="2800" b="1" i="1" baseline="30000" dirty="0">
                <a:solidFill>
                  <a:srgbClr val="0000FF"/>
                </a:solidFill>
                <a:latin typeface="Times New Roman" panose="02020603050405020304" pitchFamily="18" charset="0"/>
                <a:cs typeface="Arial" panose="020B0604020202020204" pitchFamily="34" charset="0"/>
              </a:rPr>
              <a:t>3</a:t>
            </a:r>
            <a:r>
              <a:rPr sz="2800" b="1" i="1" dirty="0">
                <a:solidFill>
                  <a:srgbClr val="0000FF"/>
                </a:solidFill>
                <a:latin typeface="Times New Roman" panose="02020603050405020304" pitchFamily="18" charset="0"/>
                <a:cs typeface="Arial" panose="020B0604020202020204" pitchFamily="34" charset="0"/>
              </a:rPr>
              <a:t> ngô.</a:t>
            </a:r>
            <a:endParaRPr sz="2800" b="1" i="1" dirty="0">
              <a:solidFill>
                <a:srgbClr val="0000FF"/>
              </a:solidFill>
              <a:latin typeface="Times New Roman" panose="02020603050405020304" pitchFamily="18" charset="0"/>
              <a:ea typeface="Arial" panose="020B0604020202020204" pitchFamily="34" charset="0"/>
            </a:endParaRPr>
          </a:p>
        </p:txBody>
      </p:sp>
      <p:sp>
        <p:nvSpPr>
          <p:cNvPr id="193" name="Text Box 194"/>
          <p:cNvSpPr txBox="1"/>
          <p:nvPr/>
        </p:nvSpPr>
        <p:spPr>
          <a:xfrm>
            <a:off x="1922463" y="4495800"/>
            <a:ext cx="5181600" cy="94615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spcBef>
                <a:spcPct val="50000"/>
              </a:spcBef>
              <a:buClrTx/>
              <a:buSzTx/>
              <a:buFontTx/>
              <a:buNone/>
            </a:pPr>
            <a:r>
              <a:rPr sz="2800" b="1" i="1" dirty="0">
                <a:solidFill>
                  <a:srgbClr val="0000FF"/>
                </a:solidFill>
                <a:latin typeface="Times New Roman" panose="02020603050405020304" pitchFamily="18" charset="0"/>
                <a:cs typeface="Arial" panose="020B0604020202020204" pitchFamily="34" charset="0"/>
              </a:rPr>
              <a:t>Đổ 50cm</a:t>
            </a:r>
            <a:r>
              <a:rPr sz="2800" b="1" i="1" baseline="30000" dirty="0">
                <a:solidFill>
                  <a:srgbClr val="0000FF"/>
                </a:solidFill>
                <a:latin typeface="Times New Roman" panose="02020603050405020304" pitchFamily="18" charset="0"/>
                <a:cs typeface="Arial" panose="020B0604020202020204" pitchFamily="34" charset="0"/>
              </a:rPr>
              <a:t>3</a:t>
            </a:r>
            <a:r>
              <a:rPr sz="2800" b="1" i="1" dirty="0">
                <a:solidFill>
                  <a:srgbClr val="0000FF"/>
                </a:solidFill>
                <a:latin typeface="Times New Roman" panose="02020603050405020304" pitchFamily="18" charset="0"/>
                <a:cs typeface="Arial" panose="020B0604020202020204" pitchFamily="34" charset="0"/>
              </a:rPr>
              <a:t> cát v</a:t>
            </a:r>
            <a:r>
              <a:rPr sz="2800" b="1" i="1" dirty="0">
                <a:solidFill>
                  <a:srgbClr val="0000FF"/>
                </a:solidFill>
                <a:latin typeface="Times New Roman" panose="02020603050405020304" pitchFamily="18" charset="0"/>
                <a:ea typeface="Arial" panose="020B0604020202020204" pitchFamily="34" charset="0"/>
              </a:rPr>
              <a:t>à</a:t>
            </a:r>
            <a:r>
              <a:rPr sz="2800" b="1" i="1" dirty="0">
                <a:solidFill>
                  <a:srgbClr val="0000FF"/>
                </a:solidFill>
                <a:latin typeface="Times New Roman" panose="02020603050405020304" pitchFamily="18" charset="0"/>
                <a:cs typeface="Arial" panose="020B0604020202020204" pitchFamily="34" charset="0"/>
              </a:rPr>
              <a:t>o 50cm</a:t>
            </a:r>
            <a:r>
              <a:rPr sz="2800" b="1" i="1" baseline="30000" dirty="0">
                <a:solidFill>
                  <a:srgbClr val="0000FF"/>
                </a:solidFill>
                <a:latin typeface="Times New Roman" panose="02020603050405020304" pitchFamily="18" charset="0"/>
                <a:cs typeface="Arial" panose="020B0604020202020204" pitchFamily="34" charset="0"/>
              </a:rPr>
              <a:t>3</a:t>
            </a:r>
            <a:r>
              <a:rPr sz="2800" b="1" i="1" dirty="0">
                <a:solidFill>
                  <a:srgbClr val="0000FF"/>
                </a:solidFill>
                <a:latin typeface="Times New Roman" panose="02020603050405020304" pitchFamily="18" charset="0"/>
                <a:cs typeface="Arial" panose="020B0604020202020204" pitchFamily="34" charset="0"/>
              </a:rPr>
              <a:t> ngô rồi lắc nhẹ.</a:t>
            </a:r>
            <a:endParaRPr lang="vi-VN" altLang="x-none" sz="2800" b="1" i="1" dirty="0">
              <a:solidFill>
                <a:srgbClr val="0000FF"/>
              </a:solidFill>
              <a:latin typeface="Times New Roman" panose="02020603050405020304" pitchFamily="18" charset="0"/>
              <a:ea typeface="Arial" panose="020B0604020202020204" pitchFamily="34" charset="0"/>
            </a:endParaRPr>
          </a:p>
        </p:txBody>
      </p:sp>
      <p:sp>
        <p:nvSpPr>
          <p:cNvPr id="135177" name="Text Box 3"/>
          <p:cNvSpPr txBox="1"/>
          <p:nvPr/>
        </p:nvSpPr>
        <p:spPr>
          <a:xfrm>
            <a:off x="1676400" y="6858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u="sng"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u="sng" dirty="0">
              <a:solidFill>
                <a:srgbClr val="0000FF"/>
              </a:solidFill>
              <a:latin typeface="Times New Roman" panose="02020603050405020304" pitchFamily="18" charset="0"/>
              <a:ea typeface="Times New Roman" panose="02020603050405020304" pitchFamily="18" charset="0"/>
            </a:endParaRPr>
          </a:p>
        </p:txBody>
      </p:sp>
      <p:sp>
        <p:nvSpPr>
          <p:cNvPr id="195" name="Text Box 3"/>
          <p:cNvSpPr txBox="1"/>
          <p:nvPr/>
        </p:nvSpPr>
        <p:spPr>
          <a:xfrm>
            <a:off x="1600200" y="1143000"/>
            <a:ext cx="7808913"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u="sng" dirty="0">
                <a:solidFill>
                  <a:srgbClr val="0000FF"/>
                </a:solidFill>
                <a:latin typeface="Times New Roman" panose="02020603050405020304" pitchFamily="18" charset="0"/>
                <a:cs typeface="Times New Roman" panose="02020603050405020304" pitchFamily="18" charset="0"/>
              </a:rPr>
              <a:t>II. Giữa các phân tử có khoảng cách hay không?</a:t>
            </a:r>
            <a:endParaRPr sz="2800" b="1" u="sng" dirty="0">
              <a:solidFill>
                <a:srgbClr val="0000FF"/>
              </a:solidFill>
              <a:latin typeface="Times New Roman" panose="02020603050405020304" pitchFamily="18" charset="0"/>
              <a:ea typeface="Times New Roman" panose="02020603050405020304" pitchFamily="18" charset="0"/>
            </a:endParaRPr>
          </a:p>
        </p:txBody>
      </p:sp>
      <p:sp>
        <p:nvSpPr>
          <p:cNvPr id="135179"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blinds(horizontal)">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
                                            <p:txEl>
                                              <p:charRg st="0" end="22"/>
                                            </p:txEl>
                                          </p:spTgt>
                                        </p:tgtEl>
                                        <p:attrNameLst>
                                          <p:attrName>style.visibility</p:attrName>
                                        </p:attrNameLst>
                                      </p:cBhvr>
                                      <p:to>
                                        <p:strVal val="visible"/>
                                      </p:to>
                                    </p:set>
                                    <p:anim calcmode="lin" valueType="num">
                                      <p:cBhvr additive="base">
                                        <p:cTn id="12" dur="500" fill="hold"/>
                                        <p:tgtEl>
                                          <p:spTgt spid="92">
                                            <p:txEl>
                                              <p:charRg st="0" end="2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2">
                                            <p:txEl>
                                              <p:charRg st="0" end="2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additive="base">
                                        <p:cTn id="18" dur="500" fill="hold"/>
                                        <p:tgtEl>
                                          <p:spTgt spid="188"/>
                                        </p:tgtEl>
                                        <p:attrNameLst>
                                          <p:attrName>ppt_x</p:attrName>
                                        </p:attrNameLst>
                                      </p:cBhvr>
                                      <p:tavLst>
                                        <p:tav tm="0">
                                          <p:val>
                                            <p:strVal val="0-#ppt_w/2"/>
                                          </p:val>
                                        </p:tav>
                                        <p:tav tm="100000">
                                          <p:val>
                                            <p:strVal val="#ppt_x"/>
                                          </p:val>
                                        </p:tav>
                                      </p:tavLst>
                                    </p:anim>
                                    <p:anim calcmode="lin" valueType="num">
                                      <p:cBhvr additive="base">
                                        <p:cTn id="19" dur="500" fill="hold"/>
                                        <p:tgtEl>
                                          <p:spTgt spid="18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wipe(left)">
                                      <p:cBhvr>
                                        <p:cTn id="24" dur="500"/>
                                        <p:tgtEl>
                                          <p:spTgt spid="19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89"/>
                                        </p:tgtEl>
                                        <p:attrNameLst>
                                          <p:attrName>style.visibility</p:attrName>
                                        </p:attrNameLst>
                                      </p:cBhvr>
                                      <p:to>
                                        <p:strVal val="visible"/>
                                      </p:to>
                                    </p:set>
                                    <p:anim calcmode="lin" valueType="num">
                                      <p:cBhvr additive="base">
                                        <p:cTn id="34" dur="500" fill="hold"/>
                                        <p:tgtEl>
                                          <p:spTgt spid="189"/>
                                        </p:tgtEl>
                                        <p:attrNameLst>
                                          <p:attrName>ppt_x</p:attrName>
                                        </p:attrNameLst>
                                      </p:cBhvr>
                                      <p:tavLst>
                                        <p:tav tm="0">
                                          <p:val>
                                            <p:strVal val="0-#ppt_w/2"/>
                                          </p:val>
                                        </p:tav>
                                        <p:tav tm="100000">
                                          <p:val>
                                            <p:strVal val="#ppt_x"/>
                                          </p:val>
                                        </p:tav>
                                      </p:tavLst>
                                    </p:anim>
                                    <p:anim calcmode="lin" valueType="num">
                                      <p:cBhvr additive="base">
                                        <p:cTn id="35" dur="500" fill="hold"/>
                                        <p:tgtEl>
                                          <p:spTgt spid="189"/>
                                        </p:tgtEl>
                                        <p:attrNameLst>
                                          <p:attrName>ppt_y</p:attrName>
                                        </p:attrNameLst>
                                      </p:cBhvr>
                                      <p:tavLst>
                                        <p:tav tm="0">
                                          <p:val>
                                            <p:strVal val="#ppt_y"/>
                                          </p:val>
                                        </p:tav>
                                        <p:tav tm="100000">
                                          <p:val>
                                            <p:strVal val="#ppt_y"/>
                                          </p:val>
                                        </p:tav>
                                      </p:tavLst>
                                    </p:anim>
                                  </p:childTnLst>
                                </p:cTn>
                              </p:par>
                              <p:par>
                                <p:cTn id="36" presetID="52" presetClass="entr" presetSubtype="0" fill="hold" grpId="0" nodeType="withEffect">
                                  <p:stCondLst>
                                    <p:cond delay="0"/>
                                  </p:stCondLst>
                                  <p:childTnLst>
                                    <p:set>
                                      <p:cBhvr>
                                        <p:cTn id="37" dur="1" fill="hold">
                                          <p:stCondLst>
                                            <p:cond delay="0"/>
                                          </p:stCondLst>
                                        </p:cTn>
                                        <p:tgtEl>
                                          <p:spTgt spid="193"/>
                                        </p:tgtEl>
                                        <p:attrNameLst>
                                          <p:attrName>style.visibility</p:attrName>
                                        </p:attrNameLst>
                                      </p:cBhvr>
                                      <p:to>
                                        <p:strVal val="visible"/>
                                      </p:to>
                                    </p:set>
                                    <p:animScale>
                                      <p:cBhvr>
                                        <p:cTn id="38" dur="1000" decel="50000" fill="hold">
                                          <p:stCondLst>
                                            <p:cond delay="0"/>
                                          </p:stCondLst>
                                        </p:cTn>
                                        <p:tgtEl>
                                          <p:spTgt spid="1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93"/>
                                        </p:tgtEl>
                                        <p:attrNameLst>
                                          <p:attrName>ppt_x</p:attrName>
                                          <p:attrName>ppt_y</p:attrName>
                                        </p:attrNameLst>
                                      </p:cBhvr>
                                    </p:animMotion>
                                    <p:animEffect transition="in" filter="fade">
                                      <p:cBhvr>
                                        <p:cTn id="40"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p:bldP spid="188" grpId="0"/>
      <p:bldP spid="189" grpId="0"/>
      <p:bldP spid="192" grpId="0"/>
      <p:bldP spid="193" grpId="0"/>
      <p:bldP spid="1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52" name="Rectangle 72"/>
          <p:cNvSpPr>
            <a:spLocks noRot="1"/>
          </p:cNvSpPr>
          <p:nvPr/>
        </p:nvSpPr>
        <p:spPr>
          <a:xfrm>
            <a:off x="431800" y="4005263"/>
            <a:ext cx="11449050" cy="3048000"/>
          </a:xfrm>
          <a:prstGeom prst="rect">
            <a:avLst/>
          </a:prstGeom>
          <a:noFill/>
          <a:ln w="9525">
            <a:noFill/>
          </a:ln>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342900" lvl="0" indent="-342900" algn="just" eaLnBrk="1" hangingPunct="1">
              <a:spcBef>
                <a:spcPct val="20000"/>
              </a:spcBef>
              <a:buClr>
                <a:srgbClr val="CC9900"/>
              </a:buClr>
              <a:buSzPct val="70000"/>
              <a:buFontTx/>
              <a:buNone/>
            </a:pPr>
            <a:r>
              <a:rPr sz="3200" b="1" i="1" dirty="0">
                <a:solidFill>
                  <a:srgbClr val="FF0000"/>
                </a:solidFill>
                <a:latin typeface="Times New Roman" panose="02020603050405020304" pitchFamily="18" charset="0"/>
                <a:cs typeface="Arial" panose="020B0604020202020204" pitchFamily="34" charset="0"/>
              </a:rPr>
              <a:t>   Hỗn hợp ngô v</a:t>
            </a:r>
            <a:r>
              <a:rPr sz="3200" b="1" i="1" dirty="0">
                <a:solidFill>
                  <a:srgbClr val="FF0000"/>
                </a:solidFill>
                <a:latin typeface="Times New Roman" panose="02020603050405020304" pitchFamily="18" charset="0"/>
                <a:ea typeface="Arial" panose="020B0604020202020204" pitchFamily="34" charset="0"/>
              </a:rPr>
              <a:t>à</a:t>
            </a:r>
            <a:r>
              <a:rPr sz="3200" b="1" i="1" dirty="0">
                <a:solidFill>
                  <a:srgbClr val="FF0000"/>
                </a:solidFill>
                <a:latin typeface="Times New Roman" panose="02020603050405020304" pitchFamily="18" charset="0"/>
                <a:cs typeface="Arial" panose="020B0604020202020204" pitchFamily="34" charset="0"/>
              </a:rPr>
              <a:t> cát nhỏ hơn 100cm</a:t>
            </a:r>
            <a:r>
              <a:rPr sz="3200" b="1" i="1" baseline="30000" dirty="0">
                <a:solidFill>
                  <a:srgbClr val="FF0000"/>
                </a:solidFill>
                <a:latin typeface="Times New Roman" panose="02020603050405020304" pitchFamily="18" charset="0"/>
                <a:cs typeface="Arial" panose="020B0604020202020204" pitchFamily="34" charset="0"/>
              </a:rPr>
              <a:t>3</a:t>
            </a:r>
            <a:r>
              <a:rPr sz="3200" b="1" i="1" dirty="0">
                <a:solidFill>
                  <a:srgbClr val="FF0000"/>
                </a:solidFill>
                <a:latin typeface="Times New Roman" panose="02020603050405020304" pitchFamily="18" charset="0"/>
                <a:cs typeface="Arial" panose="020B0604020202020204" pitchFamily="34" charset="0"/>
              </a:rPr>
              <a:t>. Vì giữa các hạt ngô có khoảng cách nên khi đổ cát v</a:t>
            </a:r>
            <a:r>
              <a:rPr sz="3200" b="1" i="1" dirty="0">
                <a:solidFill>
                  <a:srgbClr val="FF0000"/>
                </a:solidFill>
                <a:latin typeface="Times New Roman" panose="02020603050405020304" pitchFamily="18" charset="0"/>
                <a:ea typeface="Arial" panose="020B0604020202020204" pitchFamily="34" charset="0"/>
              </a:rPr>
              <a:t>à</a:t>
            </a:r>
            <a:r>
              <a:rPr sz="3200" b="1" i="1" dirty="0">
                <a:solidFill>
                  <a:srgbClr val="FF0000"/>
                </a:solidFill>
                <a:latin typeface="Times New Roman" panose="02020603050405020304" pitchFamily="18" charset="0"/>
                <a:cs typeface="Arial" panose="020B0604020202020204" pitchFamily="34" charset="0"/>
              </a:rPr>
              <a:t>o ngô, các hạt cát đã xen v</a:t>
            </a:r>
            <a:r>
              <a:rPr sz="3200" b="1" i="1" dirty="0">
                <a:solidFill>
                  <a:srgbClr val="FF0000"/>
                </a:solidFill>
                <a:latin typeface="Times New Roman" panose="02020603050405020304" pitchFamily="18" charset="0"/>
                <a:ea typeface="Arial" panose="020B0604020202020204" pitchFamily="34" charset="0"/>
              </a:rPr>
              <a:t>à</a:t>
            </a:r>
            <a:r>
              <a:rPr sz="3200" b="1" i="1" dirty="0">
                <a:solidFill>
                  <a:srgbClr val="FF0000"/>
                </a:solidFill>
                <a:latin typeface="Times New Roman" panose="02020603050405020304" pitchFamily="18" charset="0"/>
                <a:cs typeface="Arial" panose="020B0604020202020204" pitchFamily="34" charset="0"/>
              </a:rPr>
              <a:t>o những khoảng cách n</a:t>
            </a:r>
            <a:r>
              <a:rPr sz="3200" b="1" i="1" dirty="0">
                <a:solidFill>
                  <a:srgbClr val="FF0000"/>
                </a:solidFill>
                <a:latin typeface="Times New Roman" panose="02020603050405020304" pitchFamily="18" charset="0"/>
                <a:ea typeface="Arial" panose="020B0604020202020204" pitchFamily="34" charset="0"/>
              </a:rPr>
              <a:t>à</a:t>
            </a:r>
            <a:r>
              <a:rPr sz="3200" b="1" i="1" dirty="0">
                <a:solidFill>
                  <a:srgbClr val="FF0000"/>
                </a:solidFill>
                <a:latin typeface="Times New Roman" panose="02020603050405020304" pitchFamily="18" charset="0"/>
                <a:cs typeface="Arial" panose="020B0604020202020204" pitchFamily="34" charset="0"/>
              </a:rPr>
              <a:t>y l</a:t>
            </a:r>
            <a:r>
              <a:rPr sz="3200" b="1" i="1" dirty="0">
                <a:solidFill>
                  <a:srgbClr val="FF0000"/>
                </a:solidFill>
                <a:latin typeface="Times New Roman" panose="02020603050405020304" pitchFamily="18" charset="0"/>
                <a:ea typeface="Arial" panose="020B0604020202020204" pitchFamily="34" charset="0"/>
              </a:rPr>
              <a:t>à</a:t>
            </a:r>
            <a:r>
              <a:rPr sz="3200" b="1" i="1" dirty="0">
                <a:solidFill>
                  <a:srgbClr val="FF0000"/>
                </a:solidFill>
                <a:latin typeface="Times New Roman" panose="02020603050405020304" pitchFamily="18" charset="0"/>
                <a:cs typeface="Arial" panose="020B0604020202020204" pitchFamily="34" charset="0"/>
              </a:rPr>
              <a:t>m cho thể tích của hỗn hợp trên thực tế nhỏ hơn tổng thể tích của ngô v</a:t>
            </a:r>
            <a:r>
              <a:rPr sz="3200" b="1" i="1" dirty="0">
                <a:solidFill>
                  <a:srgbClr val="FF0000"/>
                </a:solidFill>
                <a:latin typeface="Times New Roman" panose="02020603050405020304" pitchFamily="18" charset="0"/>
                <a:ea typeface="Arial" panose="020B0604020202020204" pitchFamily="34" charset="0"/>
              </a:rPr>
              <a:t>à</a:t>
            </a:r>
            <a:r>
              <a:rPr sz="3200" b="1" i="1" dirty="0">
                <a:solidFill>
                  <a:srgbClr val="FF0000"/>
                </a:solidFill>
                <a:latin typeface="Times New Roman" panose="02020603050405020304" pitchFamily="18" charset="0"/>
                <a:cs typeface="Arial" panose="020B0604020202020204" pitchFamily="34" charset="0"/>
              </a:rPr>
              <a:t> cát. </a:t>
            </a:r>
            <a:endParaRPr sz="3200" b="1" i="1" u="sng" dirty="0">
              <a:solidFill>
                <a:srgbClr val="FF0000"/>
              </a:solidFill>
              <a:latin typeface="Times New Roman" panose="02020603050405020304" pitchFamily="18" charset="0"/>
              <a:cs typeface="Arial" panose="020B0604020202020204" pitchFamily="34" charset="0"/>
            </a:endParaRPr>
          </a:p>
          <a:p>
            <a:pPr marL="342900" lvl="0" indent="-342900" algn="just" eaLnBrk="1" hangingPunct="1">
              <a:spcBef>
                <a:spcPct val="20000"/>
              </a:spcBef>
              <a:buClr>
                <a:srgbClr val="CC9900"/>
              </a:buClr>
              <a:buSzPct val="70000"/>
              <a:buFont typeface="Wingdings" panose="05000000000000000000" pitchFamily="2" charset="2"/>
              <a:buNone/>
            </a:pPr>
            <a:r>
              <a:rPr sz="3200" b="1" i="1" dirty="0">
                <a:solidFill>
                  <a:srgbClr val="FF0000"/>
                </a:solidFill>
                <a:latin typeface="Times New Roman" panose="02020603050405020304" pitchFamily="18" charset="0"/>
                <a:cs typeface="Arial" panose="020B0604020202020204" pitchFamily="34" charset="0"/>
              </a:rPr>
              <a:t> </a:t>
            </a:r>
            <a:endParaRPr sz="3200" b="1" i="1" dirty="0">
              <a:solidFill>
                <a:srgbClr val="FF0000"/>
              </a:solidFill>
              <a:latin typeface="Times New Roman" panose="02020603050405020304" pitchFamily="18" charset="0"/>
              <a:cs typeface="Arial" panose="020B0604020202020204" pitchFamily="34" charset="0"/>
            </a:endParaRPr>
          </a:p>
          <a:p>
            <a:pPr marL="342900" lvl="0" indent="-342900" algn="just" eaLnBrk="1" hangingPunct="1">
              <a:spcBef>
                <a:spcPct val="20000"/>
              </a:spcBef>
              <a:buClr>
                <a:srgbClr val="CC9900"/>
              </a:buClr>
              <a:buSzPct val="70000"/>
              <a:buFont typeface="Wingdings" panose="05000000000000000000" pitchFamily="2" charset="2"/>
              <a:buNone/>
            </a:pPr>
            <a:endParaRPr sz="3200" b="1" i="1" dirty="0">
              <a:solidFill>
                <a:srgbClr val="FF0000"/>
              </a:solidFill>
              <a:latin typeface="Times New Roman" panose="02020603050405020304" pitchFamily="18" charset="0"/>
              <a:cs typeface="Arial" panose="020B0604020202020204" pitchFamily="34" charset="0"/>
            </a:endParaRPr>
          </a:p>
          <a:p>
            <a:pPr marL="342900" lvl="0" indent="-342900" algn="just" eaLnBrk="1" hangingPunct="1">
              <a:spcBef>
                <a:spcPct val="20000"/>
              </a:spcBef>
              <a:buClr>
                <a:srgbClr val="CC9900"/>
              </a:buClr>
              <a:buSzPct val="70000"/>
              <a:buFont typeface="Wingdings" panose="05000000000000000000" pitchFamily="2" charset="2"/>
              <a:buNone/>
            </a:pPr>
            <a:endParaRPr sz="3200" b="1" i="1" dirty="0">
              <a:solidFill>
                <a:srgbClr val="FF0000"/>
              </a:solidFill>
              <a:latin typeface="Times New Roman" panose="02020603050405020304" pitchFamily="18" charset="0"/>
              <a:ea typeface="Arial" panose="020B0604020202020204" pitchFamily="34" charset="0"/>
            </a:endParaRPr>
          </a:p>
        </p:txBody>
      </p:sp>
      <p:sp>
        <p:nvSpPr>
          <p:cNvPr id="18" name="Rectangle 2"/>
          <p:cNvSpPr txBox="1"/>
          <p:nvPr/>
        </p:nvSpPr>
        <p:spPr>
          <a:xfrm>
            <a:off x="766763" y="2301875"/>
            <a:ext cx="11017250" cy="990600"/>
          </a:xfrm>
          <a:prstGeom prst="rect">
            <a:avLst/>
          </a:prstGeom>
          <a:noFill/>
          <a:ln w="9525">
            <a:noFill/>
          </a:ln>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15875" algn="just" eaLnBrk="1" hangingPunct="1">
              <a:buClr>
                <a:srgbClr val="D34817"/>
              </a:buClr>
              <a:buFontTx/>
              <a:buNone/>
            </a:pPr>
            <a:r>
              <a:rPr sz="3200" b="1" dirty="0">
                <a:solidFill>
                  <a:srgbClr val="000000"/>
                </a:solidFill>
                <a:latin typeface="Times New Roman" panose="02020603050405020304" pitchFamily="18" charset="0"/>
                <a:cs typeface="Arial" panose="020B0604020202020204" pitchFamily="34" charset="0"/>
              </a:rPr>
              <a:t>Hãy lấy 50cm</a:t>
            </a:r>
            <a:r>
              <a:rPr sz="3200" b="1" baseline="30000" dirty="0">
                <a:solidFill>
                  <a:srgbClr val="000000"/>
                </a:solidFill>
                <a:latin typeface="Times New Roman" panose="02020603050405020304" pitchFamily="18" charset="0"/>
                <a:cs typeface="Arial" panose="020B0604020202020204" pitchFamily="34" charset="0"/>
              </a:rPr>
              <a:t>3</a:t>
            </a:r>
            <a:r>
              <a:rPr sz="3200" b="1" dirty="0">
                <a:solidFill>
                  <a:srgbClr val="000000"/>
                </a:solidFill>
                <a:latin typeface="Times New Roman" panose="02020603050405020304" pitchFamily="18" charset="0"/>
                <a:cs typeface="Arial" panose="020B0604020202020204" pitchFamily="34" charset="0"/>
              </a:rPr>
              <a:t> cát đổ v</a:t>
            </a:r>
            <a:r>
              <a:rPr sz="3200" b="1" dirty="0">
                <a:solidFill>
                  <a:srgbClr val="000000"/>
                </a:solidFill>
                <a:latin typeface="Times New Roman" panose="02020603050405020304" pitchFamily="18" charset="0"/>
                <a:ea typeface="Arial" panose="020B0604020202020204" pitchFamily="34" charset="0"/>
              </a:rPr>
              <a:t>à</a:t>
            </a:r>
            <a:r>
              <a:rPr sz="3200" b="1" dirty="0">
                <a:solidFill>
                  <a:srgbClr val="000000"/>
                </a:solidFill>
                <a:latin typeface="Times New Roman" panose="02020603050405020304" pitchFamily="18" charset="0"/>
                <a:cs typeface="Arial" panose="020B0604020202020204" pitchFamily="34" charset="0"/>
              </a:rPr>
              <a:t>o 50cm</a:t>
            </a:r>
            <a:r>
              <a:rPr sz="3200" b="1" baseline="30000" dirty="0">
                <a:solidFill>
                  <a:srgbClr val="000000"/>
                </a:solidFill>
                <a:latin typeface="Times New Roman" panose="02020603050405020304" pitchFamily="18" charset="0"/>
                <a:cs typeface="Arial" panose="020B0604020202020204" pitchFamily="34" charset="0"/>
              </a:rPr>
              <a:t>3</a:t>
            </a:r>
            <a:r>
              <a:rPr sz="3200" b="1" dirty="0">
                <a:solidFill>
                  <a:srgbClr val="000000"/>
                </a:solidFill>
                <a:latin typeface="Times New Roman" panose="02020603050405020304" pitchFamily="18" charset="0"/>
                <a:cs typeface="Arial" panose="020B0604020202020204" pitchFamily="34" charset="0"/>
              </a:rPr>
              <a:t> ngô rồi lắc nhẹ xem có được 100cm</a:t>
            </a:r>
            <a:r>
              <a:rPr sz="3200" b="1" baseline="30000" dirty="0">
                <a:solidFill>
                  <a:srgbClr val="000000"/>
                </a:solidFill>
                <a:latin typeface="Times New Roman" panose="02020603050405020304" pitchFamily="18" charset="0"/>
                <a:cs typeface="Arial" panose="020B0604020202020204" pitchFamily="34" charset="0"/>
              </a:rPr>
              <a:t>3</a:t>
            </a:r>
            <a:r>
              <a:rPr sz="3200" b="1" dirty="0">
                <a:solidFill>
                  <a:srgbClr val="000000"/>
                </a:solidFill>
                <a:latin typeface="Times New Roman" panose="02020603050405020304" pitchFamily="18" charset="0"/>
                <a:cs typeface="Arial" panose="020B0604020202020204" pitchFamily="34" charset="0"/>
              </a:rPr>
              <a:t> hỗn hợp ngô v</a:t>
            </a:r>
            <a:r>
              <a:rPr sz="3200" b="1" dirty="0">
                <a:solidFill>
                  <a:srgbClr val="000000"/>
                </a:solidFill>
                <a:latin typeface="Times New Roman" panose="02020603050405020304" pitchFamily="18" charset="0"/>
                <a:ea typeface="Arial" panose="020B0604020202020204" pitchFamily="34" charset="0"/>
              </a:rPr>
              <a:t>à</a:t>
            </a:r>
            <a:r>
              <a:rPr sz="3200" b="1" dirty="0">
                <a:solidFill>
                  <a:srgbClr val="000000"/>
                </a:solidFill>
                <a:latin typeface="Times New Roman" panose="02020603050405020304" pitchFamily="18" charset="0"/>
                <a:cs typeface="Arial" panose="020B0604020202020204" pitchFamily="34" charset="0"/>
              </a:rPr>
              <a:t> cát không? Hãy giải thích tại sao?</a:t>
            </a:r>
            <a:endParaRPr sz="3200" b="1" dirty="0">
              <a:solidFill>
                <a:srgbClr val="000000"/>
              </a:solidFill>
              <a:latin typeface="Times New Roman" panose="02020603050405020304" pitchFamily="18" charset="0"/>
              <a:ea typeface="Arial" panose="020B0604020202020204" pitchFamily="34" charset="0"/>
            </a:endParaRPr>
          </a:p>
        </p:txBody>
      </p:sp>
      <p:sp>
        <p:nvSpPr>
          <p:cNvPr id="136196"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136197" name="Rectangle 89"/>
          <p:cNvSpPr txBox="1"/>
          <p:nvPr/>
        </p:nvSpPr>
        <p:spPr>
          <a:xfrm>
            <a:off x="2008188" y="1760538"/>
            <a:ext cx="4267200" cy="519112"/>
          </a:xfrm>
          <a:prstGeom prst="rect">
            <a:avLst/>
          </a:prstGeom>
          <a:noFill/>
          <a:ln w="9525">
            <a:noFill/>
          </a:ln>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609600" lvl="0" indent="-609600" algn="just" eaLnBrk="1" hangingPunct="1">
              <a:buClr>
                <a:srgbClr val="000000"/>
              </a:buClr>
              <a:buFontTx/>
              <a:buNone/>
            </a:pPr>
            <a:r>
              <a:rPr sz="3200" i="1" u="sng" dirty="0">
                <a:solidFill>
                  <a:srgbClr val="0000CC"/>
                </a:solidFill>
                <a:latin typeface="Times New Roman" panose="02020603050405020304" pitchFamily="18" charset="0"/>
                <a:cs typeface="Arial" panose="020B0604020202020204" pitchFamily="34" charset="0"/>
              </a:rPr>
              <a:t>1. Thí nghiệm mô hình</a:t>
            </a:r>
            <a:endParaRPr sz="3200" i="1" u="sng" dirty="0">
              <a:solidFill>
                <a:srgbClr val="0000CC"/>
              </a:solidFill>
              <a:latin typeface="Times New Roman" panose="02020603050405020304" pitchFamily="18" charset="0"/>
              <a:ea typeface="Arial" panose="020B0604020202020204" pitchFamily="34" charset="0"/>
            </a:endParaRPr>
          </a:p>
        </p:txBody>
      </p:sp>
      <p:sp>
        <p:nvSpPr>
          <p:cNvPr id="136198" name="Text Box 3"/>
          <p:cNvSpPr txBox="1"/>
          <p:nvPr/>
        </p:nvSpPr>
        <p:spPr>
          <a:xfrm>
            <a:off x="1644650" y="693738"/>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u="sng"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u="sng" dirty="0">
              <a:solidFill>
                <a:srgbClr val="0000FF"/>
              </a:solidFill>
              <a:latin typeface="Times New Roman" panose="02020603050405020304" pitchFamily="18" charset="0"/>
              <a:ea typeface="Times New Roman" panose="02020603050405020304" pitchFamily="18" charset="0"/>
            </a:endParaRPr>
          </a:p>
        </p:txBody>
      </p:sp>
      <p:sp>
        <p:nvSpPr>
          <p:cNvPr id="136199" name="Text Box 3"/>
          <p:cNvSpPr txBox="1"/>
          <p:nvPr/>
        </p:nvSpPr>
        <p:spPr>
          <a:xfrm>
            <a:off x="1641475" y="1239838"/>
            <a:ext cx="7808913"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u="sng" dirty="0">
                <a:solidFill>
                  <a:srgbClr val="0000FF"/>
                </a:solidFill>
                <a:latin typeface="Times New Roman" panose="02020603050405020304" pitchFamily="18" charset="0"/>
                <a:cs typeface="Times New Roman" panose="02020603050405020304" pitchFamily="18" charset="0"/>
              </a:rPr>
              <a:t>II. Giữa các phân tử có khoảng cách hay không?</a:t>
            </a:r>
            <a:endParaRPr sz="2800" b="1" u="sng"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52"/>
                                        </p:tgtEl>
                                        <p:attrNameLst>
                                          <p:attrName>style.visibility</p:attrName>
                                        </p:attrNameLst>
                                      </p:cBhvr>
                                      <p:to>
                                        <p:strVal val="visible"/>
                                      </p:to>
                                    </p:set>
                                    <p:animEffect transition="in" filter="fade">
                                      <p:cBhvr>
                                        <p:cTn id="12" dur="500"/>
                                        <p:tgtEl>
                                          <p:spTgt spid="174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2"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24"/>
          <p:cNvSpPr txBox="1"/>
          <p:nvPr/>
        </p:nvSpPr>
        <p:spPr>
          <a:xfrm>
            <a:off x="407988" y="2471738"/>
            <a:ext cx="11376025" cy="107632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sz="3200" b="1" i="1" dirty="0">
                <a:solidFill>
                  <a:srgbClr val="000000"/>
                </a:solidFill>
                <a:latin typeface="Times New Roman" panose="02020603050405020304" pitchFamily="18" charset="0"/>
                <a:cs typeface="Arial" panose="020B0604020202020204" pitchFamily="34" charset="0"/>
              </a:rPr>
              <a:t>Từ thí nghiệm mô hình, vận dụng để giải thích sự hụt thể tích trong thí nghiệm trộn rượu với nước?</a:t>
            </a:r>
            <a:endParaRPr sz="3200" b="1" i="1" dirty="0">
              <a:solidFill>
                <a:srgbClr val="000000"/>
              </a:solidFill>
              <a:latin typeface="Times New Roman" panose="02020603050405020304" pitchFamily="18" charset="0"/>
              <a:ea typeface="Arial" panose="020B0604020202020204" pitchFamily="34" charset="0"/>
            </a:endParaRPr>
          </a:p>
        </p:txBody>
      </p:sp>
      <p:sp>
        <p:nvSpPr>
          <p:cNvPr id="5" name="Text Box 25"/>
          <p:cNvSpPr txBox="1"/>
          <p:nvPr/>
        </p:nvSpPr>
        <p:spPr>
          <a:xfrm>
            <a:off x="334963" y="3570288"/>
            <a:ext cx="11377612" cy="2061210"/>
          </a:xfrm>
          <a:prstGeom prst="rect">
            <a:avLst/>
          </a:prstGeom>
          <a:noFill/>
          <a:ln w="38100">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a:spcBef>
                <a:spcPct val="50000"/>
              </a:spcBef>
              <a:buClrTx/>
              <a:buSzTx/>
              <a:buFontTx/>
              <a:buNone/>
            </a:pPr>
            <a:r>
              <a:rPr sz="3200" b="1" i="1" dirty="0">
                <a:solidFill>
                  <a:srgbClr val="FF0000"/>
                </a:solidFill>
                <a:latin typeface="Times New Roman" panose="02020603050405020304" pitchFamily="18" charset="0"/>
                <a:cs typeface="Arial" panose="020B0604020202020204" pitchFamily="34" charset="0"/>
              </a:rPr>
              <a:t>*</a:t>
            </a:r>
            <a:r>
              <a:rPr sz="3200" b="1" i="1" dirty="0">
                <a:solidFill>
                  <a:srgbClr val="0000FF"/>
                </a:solidFill>
                <a:latin typeface="Times New Roman" panose="02020603050405020304" pitchFamily="18" charset="0"/>
                <a:cs typeface="Arial" panose="020B0604020202020204" pitchFamily="34" charset="0"/>
              </a:rPr>
              <a:t> </a:t>
            </a:r>
            <a:r>
              <a:rPr sz="3200" b="1" i="1" u="sng" dirty="0">
                <a:solidFill>
                  <a:srgbClr val="FF0000"/>
                </a:solidFill>
                <a:latin typeface="Times New Roman" panose="02020603050405020304" pitchFamily="18" charset="0"/>
                <a:cs typeface="Arial" panose="020B0604020202020204" pitchFamily="34" charset="0"/>
              </a:rPr>
              <a:t>Giải thích:</a:t>
            </a:r>
            <a:r>
              <a:rPr sz="3200" b="1" i="1" dirty="0">
                <a:solidFill>
                  <a:srgbClr val="0000FF"/>
                </a:solidFill>
                <a:latin typeface="Times New Roman" panose="02020603050405020304" pitchFamily="18" charset="0"/>
                <a:cs typeface="Arial" panose="020B0604020202020204" pitchFamily="34" charset="0"/>
              </a:rPr>
              <a:t> Giữa các phân tử nước cũng như các phân tử rượu đều có </a:t>
            </a:r>
            <a:r>
              <a:rPr sz="3200" b="1" i="1" dirty="0">
                <a:solidFill>
                  <a:srgbClr val="FF0000"/>
                </a:solidFill>
                <a:latin typeface="Times New Roman" panose="02020603050405020304" pitchFamily="18" charset="0"/>
                <a:cs typeface="Arial" panose="020B0604020202020204" pitchFamily="34" charset="0"/>
              </a:rPr>
              <a:t>khoảng cách</a:t>
            </a:r>
            <a:r>
              <a:rPr sz="3200" b="1" i="1" dirty="0">
                <a:solidFill>
                  <a:srgbClr val="0000FF"/>
                </a:solidFill>
                <a:latin typeface="Times New Roman" panose="02020603050405020304" pitchFamily="18" charset="0"/>
                <a:cs typeface="Arial" panose="020B0604020202020204" pitchFamily="34" charset="0"/>
              </a:rPr>
              <a:t>. Khi trộn rượu với nước, các phân tử rượu đã </a:t>
            </a:r>
            <a:r>
              <a:rPr sz="3200" b="1" i="1" dirty="0">
                <a:solidFill>
                  <a:srgbClr val="FF0000"/>
                </a:solidFill>
                <a:latin typeface="Times New Roman" panose="02020603050405020304" pitchFamily="18" charset="0"/>
                <a:cs typeface="Arial" panose="020B0604020202020204" pitchFamily="34" charset="0"/>
              </a:rPr>
              <a:t>xen v</a:t>
            </a:r>
            <a:r>
              <a:rPr sz="3200" b="1" i="1" dirty="0">
                <a:solidFill>
                  <a:srgbClr val="FF0000"/>
                </a:solidFill>
                <a:latin typeface="Times New Roman" panose="02020603050405020304" pitchFamily="18" charset="0"/>
                <a:ea typeface="Arial" panose="020B0604020202020204" pitchFamily="34" charset="0"/>
              </a:rPr>
              <a:t>à</a:t>
            </a:r>
            <a:r>
              <a:rPr sz="3200" b="1" i="1" dirty="0">
                <a:solidFill>
                  <a:srgbClr val="FF0000"/>
                </a:solidFill>
                <a:latin typeface="Times New Roman" panose="02020603050405020304" pitchFamily="18" charset="0"/>
                <a:cs typeface="Arial" panose="020B0604020202020204" pitchFamily="34" charset="0"/>
              </a:rPr>
              <a:t>o</a:t>
            </a:r>
            <a:r>
              <a:rPr sz="3200" b="1" i="1" dirty="0">
                <a:solidFill>
                  <a:srgbClr val="0000FF"/>
                </a:solidFill>
                <a:latin typeface="Times New Roman" panose="02020603050405020304" pitchFamily="18" charset="0"/>
                <a:cs typeface="Arial" panose="020B0604020202020204" pitchFamily="34" charset="0"/>
              </a:rPr>
              <a:t> </a:t>
            </a:r>
            <a:r>
              <a:rPr sz="3200" b="1" i="1" dirty="0">
                <a:solidFill>
                  <a:srgbClr val="FF0000"/>
                </a:solidFill>
                <a:latin typeface="Times New Roman" panose="02020603050405020304" pitchFamily="18" charset="0"/>
                <a:cs typeface="Arial" panose="020B0604020202020204" pitchFamily="34" charset="0"/>
              </a:rPr>
              <a:t>khoảng cách</a:t>
            </a:r>
            <a:r>
              <a:rPr sz="3200" b="1" i="1" dirty="0">
                <a:solidFill>
                  <a:srgbClr val="0000FF"/>
                </a:solidFill>
                <a:latin typeface="Times New Roman" panose="02020603050405020304" pitchFamily="18" charset="0"/>
                <a:cs typeface="Arial" panose="020B0604020202020204" pitchFamily="34" charset="0"/>
              </a:rPr>
              <a:t> giữa các phân tử nước v</a:t>
            </a:r>
            <a:r>
              <a:rPr sz="3200" b="1" i="1" dirty="0">
                <a:solidFill>
                  <a:srgbClr val="0000FF"/>
                </a:solidFill>
                <a:latin typeface="Times New Roman" panose="02020603050405020304" pitchFamily="18" charset="0"/>
                <a:ea typeface="Arial" panose="020B0604020202020204" pitchFamily="34" charset="0"/>
              </a:rPr>
              <a:t>à</a:t>
            </a:r>
            <a:r>
              <a:rPr sz="3200" b="1" i="1" dirty="0">
                <a:solidFill>
                  <a:srgbClr val="0000FF"/>
                </a:solidFill>
                <a:latin typeface="Times New Roman" panose="02020603050405020304" pitchFamily="18" charset="0"/>
                <a:cs typeface="Arial" panose="020B0604020202020204" pitchFamily="34" charset="0"/>
              </a:rPr>
              <a:t> </a:t>
            </a:r>
            <a:r>
              <a:rPr sz="3200" b="1" i="1" dirty="0">
                <a:solidFill>
                  <a:srgbClr val="FF0000"/>
                </a:solidFill>
                <a:latin typeface="Times New Roman" panose="02020603050405020304" pitchFamily="18" charset="0"/>
                <a:cs typeface="Arial" panose="020B0604020202020204" pitchFamily="34" charset="0"/>
              </a:rPr>
              <a:t>ngược lại</a:t>
            </a:r>
            <a:r>
              <a:rPr sz="3200" b="1" i="1" dirty="0">
                <a:solidFill>
                  <a:srgbClr val="0000FF"/>
                </a:solidFill>
                <a:latin typeface="Times New Roman" panose="02020603050405020304" pitchFamily="18" charset="0"/>
                <a:cs typeface="Arial" panose="020B0604020202020204" pitchFamily="34" charset="0"/>
              </a:rPr>
              <a:t>. Vì thế m</a:t>
            </a:r>
            <a:r>
              <a:rPr sz="3200" b="1" i="1" dirty="0">
                <a:solidFill>
                  <a:srgbClr val="0000FF"/>
                </a:solidFill>
                <a:latin typeface="Times New Roman" panose="02020603050405020304" pitchFamily="18" charset="0"/>
                <a:ea typeface="Arial" panose="020B0604020202020204" pitchFamily="34" charset="0"/>
              </a:rPr>
              <a:t>à</a:t>
            </a:r>
            <a:r>
              <a:rPr sz="3200" b="1" i="1" dirty="0">
                <a:solidFill>
                  <a:srgbClr val="0000FF"/>
                </a:solidFill>
                <a:latin typeface="Times New Roman" panose="02020603050405020304" pitchFamily="18" charset="0"/>
                <a:cs typeface="Arial" panose="020B0604020202020204" pitchFamily="34" charset="0"/>
              </a:rPr>
              <a:t> thể tích hỗn hợp rượu v</a:t>
            </a:r>
            <a:r>
              <a:rPr sz="3200" b="1" i="1" dirty="0">
                <a:solidFill>
                  <a:srgbClr val="0000FF"/>
                </a:solidFill>
                <a:latin typeface="Times New Roman" panose="02020603050405020304" pitchFamily="18" charset="0"/>
                <a:ea typeface="Arial" panose="020B0604020202020204" pitchFamily="34" charset="0"/>
              </a:rPr>
              <a:t>à</a:t>
            </a:r>
            <a:r>
              <a:rPr sz="3200" b="1" i="1" dirty="0">
                <a:solidFill>
                  <a:srgbClr val="0000FF"/>
                </a:solidFill>
                <a:latin typeface="Times New Roman" panose="02020603050405020304" pitchFamily="18" charset="0"/>
                <a:cs typeface="Arial" panose="020B0604020202020204" pitchFamily="34" charset="0"/>
              </a:rPr>
              <a:t> nước giảm </a:t>
            </a:r>
            <a:endParaRPr lang="vi-VN" altLang="x-none" sz="3200" b="1" i="1" dirty="0">
              <a:solidFill>
                <a:srgbClr val="0000FF"/>
              </a:solidFill>
              <a:latin typeface="Times New Roman" panose="02020603050405020304" pitchFamily="18" charset="0"/>
              <a:ea typeface="Arial" panose="020B0604020202020204" pitchFamily="34" charset="0"/>
            </a:endParaRPr>
          </a:p>
        </p:txBody>
      </p:sp>
      <p:sp>
        <p:nvSpPr>
          <p:cNvPr id="6" name="Text Box 26"/>
          <p:cNvSpPr txBox="1">
            <a:spLocks noChangeArrowheads="1"/>
          </p:cNvSpPr>
          <p:nvPr/>
        </p:nvSpPr>
        <p:spPr bwMode="auto">
          <a:xfrm>
            <a:off x="407988" y="5927725"/>
            <a:ext cx="11233150" cy="584200"/>
          </a:xfrm>
          <a:prstGeom prst="rect">
            <a:avLst/>
          </a:prstGeom>
          <a:noFill/>
          <a:ln w="762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a:spcBef>
                <a:spcPct val="50000"/>
              </a:spcBef>
              <a:buClrTx/>
              <a:buSzTx/>
              <a:buFontTx/>
              <a:buNone/>
            </a:pPr>
            <a:r>
              <a:rPr sz="3200" b="1" i="1" u="sng" dirty="0">
                <a:solidFill>
                  <a:srgbClr val="69240C"/>
                </a:solidFill>
                <a:latin typeface="Times New Roman" panose="02020603050405020304" pitchFamily="18" charset="0"/>
                <a:cs typeface="Arial" panose="020B0604020202020204" pitchFamily="34" charset="0"/>
              </a:rPr>
              <a:t>Kết luận:</a:t>
            </a:r>
            <a:r>
              <a:rPr sz="3200" b="1" i="1" dirty="0">
                <a:solidFill>
                  <a:srgbClr val="69240C"/>
                </a:solidFill>
                <a:latin typeface="Times New Roman" panose="02020603050405020304" pitchFamily="18" charset="0"/>
                <a:cs typeface="Arial" panose="020B0604020202020204" pitchFamily="34" charset="0"/>
              </a:rPr>
              <a:t> Giữa các phân tử, nguyên tử có khoảng cách.</a:t>
            </a:r>
            <a:endParaRPr lang="vi-VN" altLang="x-none" sz="3200" b="1" i="1" dirty="0">
              <a:solidFill>
                <a:srgbClr val="69240C"/>
              </a:solidFill>
              <a:latin typeface="Times New Roman" panose="02020603050405020304" pitchFamily="18" charset="0"/>
              <a:ea typeface="Arial" panose="020B0604020202020204" pitchFamily="34" charset="0"/>
            </a:endParaRPr>
          </a:p>
        </p:txBody>
      </p:sp>
      <p:sp>
        <p:nvSpPr>
          <p:cNvPr id="137221" name="Text Box 3"/>
          <p:cNvSpPr txBox="1"/>
          <p:nvPr/>
        </p:nvSpPr>
        <p:spPr>
          <a:xfrm>
            <a:off x="1676400" y="6096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u="sng"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u="sng" dirty="0">
              <a:solidFill>
                <a:srgbClr val="0000FF"/>
              </a:solidFill>
              <a:latin typeface="Times New Roman" panose="02020603050405020304" pitchFamily="18" charset="0"/>
              <a:ea typeface="Times New Roman" panose="02020603050405020304" pitchFamily="18" charset="0"/>
            </a:endParaRPr>
          </a:p>
        </p:txBody>
      </p:sp>
      <p:sp>
        <p:nvSpPr>
          <p:cNvPr id="137222" name="Rectangle 89"/>
          <p:cNvSpPr txBox="1"/>
          <p:nvPr/>
        </p:nvSpPr>
        <p:spPr>
          <a:xfrm>
            <a:off x="1752600" y="1541463"/>
            <a:ext cx="4343400" cy="519112"/>
          </a:xfrm>
          <a:prstGeom prst="rect">
            <a:avLst/>
          </a:prstGeom>
          <a:noFill/>
          <a:ln w="9525">
            <a:noFill/>
          </a:ln>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609600" lvl="0" indent="-609600" algn="just" eaLnBrk="1" hangingPunct="1">
              <a:buClr>
                <a:srgbClr val="000000"/>
              </a:buClr>
              <a:buFontTx/>
              <a:buNone/>
            </a:pPr>
            <a:r>
              <a:rPr sz="3200" i="1" u="sng" dirty="0">
                <a:solidFill>
                  <a:srgbClr val="0000CC"/>
                </a:solidFill>
                <a:latin typeface="Times New Roman" panose="02020603050405020304" pitchFamily="18" charset="0"/>
                <a:cs typeface="Arial" panose="020B0604020202020204" pitchFamily="34" charset="0"/>
              </a:rPr>
              <a:t>1. Thí nghiệm mô hình</a:t>
            </a:r>
            <a:endParaRPr sz="3200" i="1" u="sng" dirty="0">
              <a:solidFill>
                <a:srgbClr val="0000CC"/>
              </a:solidFill>
              <a:latin typeface="Times New Roman" panose="02020603050405020304" pitchFamily="18" charset="0"/>
              <a:ea typeface="Arial" panose="020B0604020202020204" pitchFamily="34" charset="0"/>
            </a:endParaRPr>
          </a:p>
        </p:txBody>
      </p:sp>
      <p:sp>
        <p:nvSpPr>
          <p:cNvPr id="13" name="Rectangle 89"/>
          <p:cNvSpPr txBox="1"/>
          <p:nvPr/>
        </p:nvSpPr>
        <p:spPr>
          <a:xfrm>
            <a:off x="1677988" y="1987550"/>
            <a:ext cx="7940675" cy="519113"/>
          </a:xfrm>
          <a:prstGeom prst="rect">
            <a:avLst/>
          </a:prstGeom>
          <a:noFill/>
          <a:ln w="9525">
            <a:noFill/>
          </a:ln>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609600" lvl="0" indent="-609600" algn="just" eaLnBrk="1" hangingPunct="1">
              <a:buClr>
                <a:srgbClr val="000000"/>
              </a:buClr>
              <a:buFontTx/>
              <a:buNone/>
            </a:pPr>
            <a:r>
              <a:rPr sz="3200" i="1" u="sng" dirty="0">
                <a:solidFill>
                  <a:srgbClr val="0000CC"/>
                </a:solidFill>
                <a:latin typeface="Times New Roman" panose="02020603050405020304" pitchFamily="18" charset="0"/>
                <a:cs typeface="Arial" panose="020B0604020202020204" pitchFamily="34" charset="0"/>
              </a:rPr>
              <a:t>2. Giữa các nguyên tử, phân tử có khoảng cách</a:t>
            </a:r>
            <a:endParaRPr sz="3200" i="1" u="sng" dirty="0">
              <a:solidFill>
                <a:srgbClr val="0000CC"/>
              </a:solidFill>
              <a:latin typeface="Times New Roman" panose="02020603050405020304" pitchFamily="18" charset="0"/>
              <a:ea typeface="Arial" panose="020B0604020202020204" pitchFamily="34" charset="0"/>
            </a:endParaRPr>
          </a:p>
        </p:txBody>
      </p:sp>
      <p:sp>
        <p:nvSpPr>
          <p:cNvPr id="137224"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137225" name="Text Box 3"/>
          <p:cNvSpPr txBox="1"/>
          <p:nvPr/>
        </p:nvSpPr>
        <p:spPr>
          <a:xfrm>
            <a:off x="1600200" y="1066800"/>
            <a:ext cx="76200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u="sng" dirty="0">
                <a:solidFill>
                  <a:srgbClr val="0000FF"/>
                </a:solidFill>
                <a:latin typeface="Times New Roman" panose="02020603050405020304" pitchFamily="18" charset="0"/>
                <a:cs typeface="Times New Roman" panose="02020603050405020304" pitchFamily="18" charset="0"/>
              </a:rPr>
              <a:t>II. Giữa các phân tử có khoảng cách hay không?</a:t>
            </a:r>
            <a:endParaRPr sz="2800" b="1" u="sng"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xEl>
                                              <p:charRg st="0" end="46"/>
                                            </p:txEl>
                                          </p:spTgt>
                                        </p:tgtEl>
                                        <p:attrNameLst>
                                          <p:attrName>style.visibility</p:attrName>
                                        </p:attrNameLst>
                                      </p:cBhvr>
                                      <p:to>
                                        <p:strVal val="visible"/>
                                      </p:to>
                                    </p:set>
                                    <p:anim calcmode="lin" valueType="num">
                                      <p:cBhvr additive="base">
                                        <p:cTn id="7" dur="500" fill="hold"/>
                                        <p:tgtEl>
                                          <p:spTgt spid="13">
                                            <p:txEl>
                                              <p:charRg st="0" end="4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charRg st="0" end="4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iterate type="lt">
                                    <p:tmPct val="0"/>
                                  </p:iterate>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decel="100000"/>
                                        <p:tgtEl>
                                          <p:spTgt spid="6"/>
                                        </p:tgtEl>
                                      </p:cBhvr>
                                    </p:animEffect>
                                    <p:anim calcmode="lin" valueType="num">
                                      <p:cBhvr>
                                        <p:cTn id="24" dur="800" decel="100000" fill="hold"/>
                                        <p:tgtEl>
                                          <p:spTgt spid="6"/>
                                        </p:tgtEl>
                                        <p:attrNameLst>
                                          <p:attrName>style.rotation</p:attrName>
                                        </p:attrNameLst>
                                      </p:cBhvr>
                                      <p:tavLst>
                                        <p:tav tm="0">
                                          <p:val>
                                            <p:fltVal val="-90.000000"/>
                                          </p:val>
                                        </p:tav>
                                        <p:tav tm="100000">
                                          <p:val>
                                            <p:fltVal val="0.000000"/>
                                          </p:val>
                                        </p:tav>
                                      </p:tavLst>
                                    </p:anim>
                                    <p:anim calcmode="lin" valueType="num">
                                      <p:cBhvr>
                                        <p:cTn id="25" dur="800" decel="100000" fill="hold"/>
                                        <p:tgtEl>
                                          <p:spTgt spid="6"/>
                                        </p:tgtEl>
                                        <p:attrNameLst>
                                          <p:attrName>ppt_x</p:attrName>
                                        </p:attrNameLst>
                                      </p:cBhvr>
                                      <p:tavLst>
                                        <p:tav tm="0">
                                          <p:val>
                                            <p:strVal val="#ppt_x+0.4"/>
                                          </p:val>
                                        </p:tav>
                                        <p:tav tm="100000">
                                          <p:val>
                                            <p:strVal val="#ppt_x-0.05"/>
                                          </p:val>
                                        </p:tav>
                                      </p:tavLst>
                                    </p:anim>
                                    <p:anim calcmode="lin" valueType="num">
                                      <p:cBhvr>
                                        <p:cTn id="26" dur="800" decel="100000" fill="hold"/>
                                        <p:tgtEl>
                                          <p:spTgt spid="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par>
                                <p:cTn id="34" presetID="4" presetClass="exit" presetSubtype="16" fill="hold" grpId="1" nodeType="withEffect">
                                  <p:stCondLst>
                                    <p:cond delay="0"/>
                                  </p:stCondLst>
                                  <p:iterate type="lt">
                                    <p:tmPct val="0"/>
                                  </p:iterate>
                                  <p:childTnLst>
                                    <p:animEffect transition="out" filter="box(in)">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500"/>
                            </p:stCondLst>
                            <p:childTnLst>
                              <p:par>
                                <p:cTn id="38" presetID="64" presetClass="path" presetSubtype="0" accel="50000" decel="50000" fill="hold" grpId="1" nodeType="afterEffect">
                                  <p:stCondLst>
                                    <p:cond delay="0"/>
                                  </p:stCondLst>
                                  <p:childTnLst>
                                    <p:animMotion origin="layout" path="M 3.33333E-6 -4.44444E-6 L -0.00417 -0.42106 " pathEditMode="relative" rAng="0" ptsTypes="AA">
                                      <p:cBhvr>
                                        <p:cTn id="39" dur="2000" fill="hold"/>
                                        <p:tgtEl>
                                          <p:spTgt spid="6"/>
                                        </p:tgtEl>
                                        <p:attrNameLst>
                                          <p:attrName>ppt_x</p:attrName>
                                          <p:attrName>ppt_y</p:attrName>
                                        </p:attrNameLst>
                                      </p:cBhvr>
                                      <p:rCtr x="-200" y="-21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P spid="6" grpId="1" animBg="1"/>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Text Box 3"/>
          <p:cNvSpPr txBox="1"/>
          <p:nvPr/>
        </p:nvSpPr>
        <p:spPr>
          <a:xfrm>
            <a:off x="1676400" y="6858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dirty="0">
              <a:solidFill>
                <a:srgbClr val="0000FF"/>
              </a:solidFill>
              <a:latin typeface="Times New Roman" panose="02020603050405020304" pitchFamily="18" charset="0"/>
              <a:ea typeface="Times New Roman" panose="02020603050405020304" pitchFamily="18" charset="0"/>
            </a:endParaRPr>
          </a:p>
        </p:txBody>
      </p:sp>
      <p:pic>
        <p:nvPicPr>
          <p:cNvPr id="7" name="Picture 17" descr="atom_pen"/>
          <p:cNvPicPr>
            <a:picLocks noChangeAspect="1"/>
          </p:cNvPicPr>
          <p:nvPr/>
        </p:nvPicPr>
        <p:blipFill>
          <a:blip r:embed="rId1"/>
          <a:stretch>
            <a:fillRect/>
          </a:stretch>
        </p:blipFill>
        <p:spPr>
          <a:xfrm>
            <a:off x="2514600" y="2670175"/>
            <a:ext cx="6918325" cy="4095750"/>
          </a:xfrm>
          <a:prstGeom prst="rect">
            <a:avLst/>
          </a:prstGeom>
          <a:noFill/>
          <a:ln w="9525">
            <a:noFill/>
          </a:ln>
        </p:spPr>
      </p:pic>
      <p:grpSp>
        <p:nvGrpSpPr>
          <p:cNvPr id="8" name="Group 7"/>
          <p:cNvGrpSpPr/>
          <p:nvPr/>
        </p:nvGrpSpPr>
        <p:grpSpPr>
          <a:xfrm>
            <a:off x="7192963" y="2344738"/>
            <a:ext cx="1728787" cy="2373312"/>
            <a:chOff x="4587093" y="1873193"/>
            <a:chExt cx="1275242" cy="2374109"/>
          </a:xfrm>
        </p:grpSpPr>
        <p:cxnSp>
          <p:nvCxnSpPr>
            <p:cNvPr id="9" name="Straight Arrow Connector 8"/>
            <p:cNvCxnSpPr>
              <a:stCxn id="16" idx="2"/>
            </p:cNvCxnSpPr>
            <p:nvPr/>
          </p:nvCxnSpPr>
          <p:spPr>
            <a:xfrm flipH="1">
              <a:off x="4587093" y="1873193"/>
              <a:ext cx="612444" cy="15308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6" idx="2"/>
            </p:cNvCxnSpPr>
            <p:nvPr/>
          </p:nvCxnSpPr>
          <p:spPr>
            <a:xfrm>
              <a:off x="5199537" y="1873193"/>
              <a:ext cx="169798" cy="23741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99537" y="1873193"/>
              <a:ext cx="662798" cy="15308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92500" y="2457450"/>
            <a:ext cx="1536700" cy="2260600"/>
            <a:chOff x="4106745" y="2684753"/>
            <a:chExt cx="1225386" cy="2362109"/>
          </a:xfrm>
        </p:grpSpPr>
        <p:cxnSp>
          <p:nvCxnSpPr>
            <p:cNvPr id="13" name="Straight Arrow Connector 12"/>
            <p:cNvCxnSpPr/>
            <p:nvPr/>
          </p:nvCxnSpPr>
          <p:spPr>
            <a:xfrm>
              <a:off x="4723236" y="2684753"/>
              <a:ext cx="55699" cy="2362109"/>
            </a:xfrm>
            <a:prstGeom prst="straightConnector1">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23236" y="2684753"/>
              <a:ext cx="608895" cy="1481295"/>
            </a:xfrm>
            <a:prstGeom prst="straightConnector1">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06745" y="2688071"/>
              <a:ext cx="617757" cy="1549305"/>
            </a:xfrm>
            <a:prstGeom prst="straightConnector1">
              <a:avLst/>
            </a:prstGeom>
            <a:ln w="28575">
              <a:solidFill>
                <a:srgbClr val="66FF33"/>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613525" y="1758950"/>
            <a:ext cx="2819400" cy="585788"/>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0"/>
              </a:spcBef>
              <a:buClrTx/>
              <a:buSzTx/>
              <a:buFontTx/>
              <a:buNone/>
            </a:pPr>
            <a:r>
              <a:rPr sz="3200" dirty="0">
                <a:solidFill>
                  <a:srgbClr val="000000"/>
                </a:solidFill>
                <a:latin typeface="Times New Roman" panose="02020603050405020304" pitchFamily="18" charset="0"/>
                <a:cs typeface="Times New Roman" panose="02020603050405020304" pitchFamily="18" charset="0"/>
              </a:rPr>
              <a:t>Nguyên </a:t>
            </a:r>
            <a:r>
              <a:rPr sz="3000" dirty="0">
                <a:solidFill>
                  <a:srgbClr val="000000"/>
                </a:solidFill>
                <a:latin typeface="Times New Roman" panose="02020603050405020304" pitchFamily="18" charset="0"/>
                <a:cs typeface="Times New Roman" panose="02020603050405020304" pitchFamily="18" charset="0"/>
              </a:rPr>
              <a:t>tử</a:t>
            </a:r>
            <a:r>
              <a:rPr sz="3200" dirty="0">
                <a:solidFill>
                  <a:srgbClr val="000000"/>
                </a:solidFill>
                <a:latin typeface="Times New Roman" panose="02020603050405020304" pitchFamily="18" charset="0"/>
                <a:cs typeface="Times New Roman" panose="02020603050405020304" pitchFamily="18" charset="0"/>
              </a:rPr>
              <a:t> Silic</a:t>
            </a:r>
            <a:endParaRPr sz="3200" dirty="0">
              <a:solidFill>
                <a:srgbClr val="000000"/>
              </a:solidFill>
              <a:latin typeface="Times New Roman" panose="02020603050405020304" pitchFamily="18" charset="0"/>
              <a:ea typeface="Times New Roman" panose="02020603050405020304" pitchFamily="18" charset="0"/>
            </a:endParaRPr>
          </a:p>
        </p:txBody>
      </p:sp>
      <p:sp>
        <p:nvSpPr>
          <p:cNvPr id="20" name="TextBox 19"/>
          <p:cNvSpPr txBox="1">
            <a:spLocks noChangeArrowheads="1"/>
          </p:cNvSpPr>
          <p:nvPr/>
        </p:nvSpPr>
        <p:spPr bwMode="auto">
          <a:xfrm>
            <a:off x="2667000" y="1525588"/>
            <a:ext cx="3352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3200" dirty="0">
                <a:solidFill>
                  <a:srgbClr val="69240C"/>
                </a:solidFill>
                <a:latin typeface="Times New Roman" panose="02020603050405020304" pitchFamily="18" charset="0"/>
                <a:cs typeface="Times New Roman" panose="02020603050405020304" pitchFamily="18" charset="0"/>
              </a:rPr>
              <a:t>Khoảng cách giữa các nguyên tử Silic</a:t>
            </a:r>
            <a:endParaRPr sz="3200" dirty="0">
              <a:solidFill>
                <a:srgbClr val="69240C"/>
              </a:solidFill>
              <a:latin typeface="Times New Roman" panose="02020603050405020304" pitchFamily="18" charset="0"/>
              <a:ea typeface="Times New Roman" panose="02020603050405020304" pitchFamily="18" charset="0"/>
            </a:endParaRPr>
          </a:p>
        </p:txBody>
      </p:sp>
      <p:pic>
        <p:nvPicPr>
          <p:cNvPr id="17" name="Picture 14" descr="dauhoi5"/>
          <p:cNvPicPr>
            <a:picLocks noChangeAspect="1"/>
          </p:cNvPicPr>
          <p:nvPr/>
        </p:nvPicPr>
        <p:blipFill>
          <a:blip r:embed="rId2"/>
          <a:stretch>
            <a:fillRect/>
          </a:stretch>
        </p:blipFill>
        <p:spPr>
          <a:xfrm>
            <a:off x="3840163" y="1666875"/>
            <a:ext cx="952500" cy="952500"/>
          </a:xfrm>
          <a:prstGeom prst="rect">
            <a:avLst/>
          </a:prstGeom>
          <a:noFill/>
          <a:ln w="9525">
            <a:noFill/>
          </a:ln>
        </p:spPr>
      </p:pic>
      <p:sp>
        <p:nvSpPr>
          <p:cNvPr id="138249"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138250" name="Text Box 3"/>
          <p:cNvSpPr txBox="1"/>
          <p:nvPr/>
        </p:nvSpPr>
        <p:spPr>
          <a:xfrm>
            <a:off x="1600200" y="1143000"/>
            <a:ext cx="76200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dirty="0">
                <a:solidFill>
                  <a:srgbClr val="0000FF"/>
                </a:solidFill>
                <a:latin typeface="Times New Roman" panose="02020603050405020304" pitchFamily="18" charset="0"/>
                <a:cs typeface="Times New Roman" panose="02020603050405020304" pitchFamily="18" charset="0"/>
              </a:rPr>
              <a:t>II. Giữa các phân tử có khoảng cách hay không?</a:t>
            </a:r>
            <a:endParaRPr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4" presetClass="entr" presetSubtype="16"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pic>
        <p:nvPicPr>
          <p:cNvPr id="4103" name="Picture 7" descr="Vat%20Ly%208%20SGK%20hinh%2020"/>
          <p:cNvPicPr>
            <a:picLocks noChangeAspect="1"/>
          </p:cNvPicPr>
          <p:nvPr/>
        </p:nvPicPr>
        <p:blipFill>
          <a:blip r:embed="rId2"/>
          <a:stretch>
            <a:fillRect/>
          </a:stretch>
        </p:blipFill>
        <p:spPr>
          <a:xfrm>
            <a:off x="6559550" y="1401763"/>
            <a:ext cx="5291138" cy="4548187"/>
          </a:xfrm>
          <a:prstGeom prst="rect">
            <a:avLst/>
          </a:prstGeom>
          <a:noFill/>
          <a:ln w="9525">
            <a:noFill/>
          </a:ln>
        </p:spPr>
      </p:pic>
      <p:grpSp>
        <p:nvGrpSpPr>
          <p:cNvPr id="4104" name="Group 8"/>
          <p:cNvGrpSpPr/>
          <p:nvPr/>
        </p:nvGrpSpPr>
        <p:grpSpPr>
          <a:xfrm rot="-2266004">
            <a:off x="8289925" y="2201863"/>
            <a:ext cx="2082800" cy="1997075"/>
            <a:chOff x="1536" y="173"/>
            <a:chExt cx="2592" cy="2426"/>
          </a:xfrm>
        </p:grpSpPr>
        <p:sp>
          <p:nvSpPr>
            <p:cNvPr id="4105" name="Oval 9"/>
            <p:cNvSpPr>
              <a:spLocks noChangeArrowheads="1"/>
            </p:cNvSpPr>
            <p:nvPr/>
          </p:nvSpPr>
          <p:spPr bwMode="auto">
            <a:xfrm>
              <a:off x="1537" y="197"/>
              <a:ext cx="2592" cy="2401"/>
            </a:xfrm>
            <a:prstGeom prst="ellipse">
              <a:avLst/>
            </a:prstGeom>
            <a:solidFill>
              <a:schemeClr val="hlink"/>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6" name="AutoShape 10"/>
            <p:cNvSpPr>
              <a:spLocks noChangeArrowheads="1"/>
            </p:cNvSpPr>
            <p:nvPr/>
          </p:nvSpPr>
          <p:spPr bwMode="auto">
            <a:xfrm>
              <a:off x="1802" y="219"/>
              <a:ext cx="960" cy="2353"/>
            </a:xfrm>
            <a:prstGeom prst="moon">
              <a:avLst>
                <a:gd name="adj" fmla="val 50000"/>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7" name="AutoShape 11"/>
            <p:cNvSpPr>
              <a:spLocks noChangeArrowheads="1"/>
            </p:cNvSpPr>
            <p:nvPr/>
          </p:nvSpPr>
          <p:spPr bwMode="auto">
            <a:xfrm rot="10490150">
              <a:off x="2930" y="171"/>
              <a:ext cx="960" cy="2353"/>
            </a:xfrm>
            <a:prstGeom prst="moon">
              <a:avLst>
                <a:gd name="adj" fmla="val 60162"/>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9" name="Text Box 2"/>
          <p:cNvSpPr txBox="1">
            <a:spLocks noChangeArrowheads="1"/>
          </p:cNvSpPr>
          <p:nvPr/>
        </p:nvSpPr>
        <p:spPr bwMode="auto">
          <a:xfrm>
            <a:off x="334963" y="431800"/>
            <a:ext cx="11306175" cy="554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ctr" defTabSz="914400">
              <a:spcBef>
                <a:spcPct val="50000"/>
              </a:spcBef>
              <a:buClrTx/>
              <a:buSzTx/>
              <a:buFontTx/>
              <a:defRPr/>
            </a:pPr>
            <a:r>
              <a:rPr kumimoji="0" lang="en-US" sz="3000" b="1" kern="1200" cap="none" spc="0" normalizeH="0" baseline="0" noProof="0" dirty="0">
                <a:solidFill>
                  <a:srgbClr val="FF0000"/>
                </a:solidFill>
                <a:latin typeface="Times New Roman" panose="02020603050405020304" pitchFamily="18" charset="0"/>
                <a:ea typeface="+mn-ea"/>
                <a:cs typeface="+mn-cs"/>
              </a:rPr>
              <a:t>B. NGUYÊN TỬ, PHÂN TỬ CHUYỂN ĐỘNG HAY ĐỨNG YÊN?</a:t>
            </a:r>
            <a:endParaRPr kumimoji="0" lang="en-US" sz="3000" b="1" kern="1200" cap="none" spc="0" normalizeH="0" baseline="0" noProof="0" dirty="0">
              <a:solidFill>
                <a:srgbClr val="FF0000"/>
              </a:solidFill>
              <a:latin typeface="Times New Roman" panose="02020603050405020304" pitchFamily="18" charset="0"/>
              <a:ea typeface="+mn-ea"/>
              <a:cs typeface="+mn-cs"/>
            </a:endParaRPr>
          </a:p>
        </p:txBody>
      </p:sp>
      <p:sp>
        <p:nvSpPr>
          <p:cNvPr id="10" name="Rectangle 4"/>
          <p:cNvSpPr txBox="1">
            <a:spLocks noChangeArrowheads="1"/>
          </p:cNvSpPr>
          <p:nvPr/>
        </p:nvSpPr>
        <p:spPr bwMode="auto">
          <a:xfrm>
            <a:off x="304800" y="1328738"/>
            <a:ext cx="614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buNone/>
            </a:pPr>
            <a:r>
              <a:rPr dirty="0">
                <a:latin typeface="Times New Roman" panose="02020603050405020304" pitchFamily="18" charset="0"/>
                <a:cs typeface="Arial" panose="020B0604020202020204" pitchFamily="34" charset="0"/>
              </a:rPr>
              <a:t>     </a:t>
            </a:r>
            <a:r>
              <a:rPr dirty="0">
                <a:solidFill>
                  <a:srgbClr val="0000FF"/>
                </a:solidFill>
                <a:latin typeface="Times New Roman" panose="02020603050405020304" pitchFamily="18" charset="0"/>
                <a:cs typeface="Arial" panose="020B0604020202020204" pitchFamily="34" charset="0"/>
              </a:rPr>
              <a:t>Hãy tưởng tượng giữa sân có quả bóng khổng lồ v</a:t>
            </a:r>
            <a:r>
              <a:rPr dirty="0">
                <a:solidFill>
                  <a:srgbClr val="0000FF"/>
                </a:solidFill>
                <a:latin typeface="Times New Roman" panose="02020603050405020304" pitchFamily="18" charset="0"/>
                <a:ea typeface="Arial" panose="020B0604020202020204" pitchFamily="34" charset="0"/>
              </a:rPr>
              <a:t>à</a:t>
            </a:r>
            <a:r>
              <a:rPr dirty="0">
                <a:solidFill>
                  <a:srgbClr val="0000FF"/>
                </a:solidFill>
                <a:latin typeface="Times New Roman" panose="02020603050405020304" pitchFamily="18" charset="0"/>
                <a:cs typeface="Arial" panose="020B0604020202020204" pitchFamily="34" charset="0"/>
              </a:rPr>
              <a:t> có rất nhiều học sinh xô đẩy quả bóng </a:t>
            </a:r>
            <a:r>
              <a:rPr dirty="0">
                <a:solidFill>
                  <a:srgbClr val="0000FF"/>
                </a:solidFill>
                <a:latin typeface="Times New Roman" panose="02020603050405020304" pitchFamily="18" charset="0"/>
                <a:cs typeface="Arial" panose="020B0604020202020204" pitchFamily="34" charset="0"/>
              </a:rPr>
              <a:t>từ </a:t>
            </a:r>
            <a:r>
              <a:rPr dirty="0">
                <a:solidFill>
                  <a:srgbClr val="0000FF"/>
                </a:solidFill>
                <a:latin typeface="Times New Roman" panose="02020603050405020304" pitchFamily="18" charset="0"/>
                <a:cs typeface="Arial" panose="020B0604020202020204" pitchFamily="34" charset="0"/>
              </a:rPr>
              <a:t>mọi phía. Do những xô đẩy này không cân bằng nên làm cho quả bóng lúc bay lên khi  rơi xuống, lúc sang trái, khi sang phải.</a:t>
            </a:r>
            <a:endParaRPr dirty="0">
              <a:solidFill>
                <a:srgbClr val="0000FF"/>
              </a:solidFill>
              <a:latin typeface="Times New Roman" panose="02020603050405020304" pitchFamily="18" charset="0"/>
              <a:cs typeface="Arial" panose="020B0604020202020204" pitchFamily="34" charset="0"/>
            </a:endParaRPr>
          </a:p>
          <a:p>
            <a:pPr marL="342900" lvl="0" indent="-342900" algn="just" eaLnBrk="1" hangingPunct="1">
              <a:spcBef>
                <a:spcPct val="0"/>
              </a:spcBef>
              <a:buNone/>
            </a:pPr>
            <a:r>
              <a:rPr dirty="0">
                <a:solidFill>
                  <a:srgbClr val="0000FF"/>
                </a:solidFill>
                <a:latin typeface="Times New Roman" panose="02020603050405020304" pitchFamily="18" charset="0"/>
                <a:cs typeface="Arial" panose="020B0604020202020204" pitchFamily="34" charset="0"/>
              </a:rPr>
              <a:t>    Trò chơi này liên quan đến tính chất quan trọng của nguyên tử, phân tử mà chúng ta sẽ nghiên cứu sau đây.</a:t>
            </a:r>
            <a:r>
              <a:rPr dirty="0">
                <a:solidFill>
                  <a:srgbClr val="0000FF"/>
                </a:solidFill>
                <a:cs typeface="Arial" panose="020B0604020202020204" pitchFamily="34" charset="0"/>
              </a:rPr>
              <a:t> </a:t>
            </a:r>
            <a:endParaRPr dirty="0">
              <a:solidFill>
                <a:srgbClr val="0000FF"/>
              </a:solidFill>
              <a:ea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0-#ppt_h/2"/>
                                          </p:val>
                                        </p:tav>
                                        <p:tav tm="100000">
                                          <p:val>
                                            <p:strVal val="#ppt_y"/>
                                          </p:val>
                                        </p:tav>
                                      </p:tavLst>
                                    </p:anim>
                                  </p:childTnLst>
                                </p:cTn>
                              </p:par>
                              <p:par>
                                <p:cTn id="13" presetID="0" presetClass="path" presetSubtype="0" repeatCount="indefinite" autoRev="1" fill="hold" nodeType="withEffect">
                                  <p:stCondLst>
                                    <p:cond delay="0"/>
                                  </p:stCondLst>
                                  <p:childTnLst>
                                    <p:animMotion origin="layout" path="M -0.0434 0.03866 C -0.03437 0.01621 -0.02535 -0.00601 -0.01875 -0.00925 C -0.01215 -0.0125 -0.00816 0.01945 -0.0033 0.01945 C 0.00156 0.01945 0.00781 -0.00787 0.01042 -0.00925 C 0.01302 -0.01064 0.00868 0.01112 0.01198 0.00973 C 0.01528 0.00834 0.02569 -0.01643 0.03056 -0.01898 C 0.03542 -0.02152 0.04444 -0.01064 0.04132 -0.00601 C 0.03819 -0.00138 0.01771 0.01158 0.01198 0.00973 C 0.00625 0.00787 0.01198 -0.01435 0.00747 -0.01574 C 0.00295 -0.01713 -0.01233 -0.0074 -0.01562 0.00047 C -0.01892 0.00834 -0.0158 0.03218 -0.01267 0.03218 C -0.00955 0.03218 -0.00278 0.00695 0.00278 0.00047 C 0.00833 -0.00601 0.0151 -0.00856 0.02118 -0.00601 C 0.02726 -0.00347 0.03438 0.01667 0.03976 0.01621 C 0.04514 0.01598 0.05365 -0.00185 0.05365 -0.00925 C 0.05365 -0.01689 0.04254 -0.02523 0.03976 -0.02824 C 0.03976 -0.028 -0.0434 0.03866 -0.0434 0.03889 Z " pathEditMode="relative" rAng="0" ptsTypes="aaaaaaaaaaaaaaaaa">
                                      <p:cBhvr>
                                        <p:cTn id="14" dur="3000" fill="hold"/>
                                        <p:tgtEl>
                                          <p:spTgt spid="4103"/>
                                        </p:tgtEl>
                                        <p:attrNameLst>
                                          <p:attrName>ppt_x</p:attrName>
                                          <p:attrName>ppt_y</p:attrName>
                                        </p:attrNameLst>
                                      </p:cBhvr>
                                      <p:rCtr x="4800" y="-3300"/>
                                    </p:animMotion>
                                  </p:childTnLst>
                                </p:cTn>
                              </p:par>
                              <p:par>
                                <p:cTn id="15" presetID="0" presetClass="path" presetSubtype="0" repeatCount="indefinite" autoRev="1" fill="hold" nodeType="withEffect">
                                  <p:stCondLst>
                                    <p:cond delay="0"/>
                                  </p:stCondLst>
                                  <p:childTnLst>
                                    <p:animMotion origin="layout" path="M -0.09983 -0.02037 C -0.0901 -0.02408 -0.07465 -0.01621 -0.05903 -0.01713 C -0.0434 -0.01806 -0.01979 -0.02037 -0.0066 -0.02593 C 0.0066 -0.03148 0.01632 -0.05695 0.02049 -0.05093 C 0.02483 -0.04468 0.03368 0.00185 0.01875 0.01134 C 0.00382 0.02106 -0.06736 0.00509 -0.06806 0.00671 C -0.06892 0.00833 -0.01319 0.02129 0.01441 0.02129 C 0.04184 0.02152 0.08767 0.0074 0.09896 0.00949 C 0.11076 0.01227 0.09115 0.03055 0.08108 0.03495 C 0.07066 0.03935 0.05399 0.04305 0.03715 0.03634 C 0.02049 0.0294 -0.00469 -0.00602 -0.02014 -0.00625 C -0.03559 -0.00648 -0.04028 0.02916 -0.05556 0.03449 C -0.07083 0.03981 -0.10642 0.02453 -0.11198 0.02477 C -0.11753 0.025 -0.10069 0.04745 -0.08906 0.03588 C -0.07778 0.02453 -0.05885 -0.03889 -0.04375 -0.04352 C -0.02882 -0.04815 -0.01285 0.00555 0.00191 0.0081 C 0.01649 0.01041 0.02969 -0.02639 0.0441 -0.02963 C 0.05833 -0.03287 0.09271 -0.01644 0.08767 -0.01181 C 0.08247 -0.00718 0.04722 -0.0044 0.01285 -0.00185 C -0.02135 0.00139 -0.10017 0.00833 -0.11719 0.00555 C -0.13333 0.00254 -0.10903 -0.01343 -0.09983 -0.02037 Z " pathEditMode="relative" rAng="0" ptsTypes="aaaaaaaaaaaaaaaaaaaaa">
                                      <p:cBhvr>
                                        <p:cTn id="16" dur="5000" fill="hold"/>
                                        <p:tgtEl>
                                          <p:spTgt spid="4104"/>
                                        </p:tgtEl>
                                        <p:attrNameLst>
                                          <p:attrName>ppt_x</p:attrName>
                                          <p:attrName>ppt_y</p:attrName>
                                        </p:attrNameLst>
                                      </p:cBhvr>
                                      <p:rCtr x="8900" y="1600"/>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0">
                                            <p:txEl>
                                              <p:charRg st="0" end="249"/>
                                            </p:txEl>
                                          </p:spTgt>
                                        </p:tgtEl>
                                        <p:attrNameLst>
                                          <p:attrName>style.visibility</p:attrName>
                                        </p:attrNameLst>
                                      </p:cBhvr>
                                      <p:to>
                                        <p:strVal val="visible"/>
                                      </p:to>
                                    </p:set>
                                    <p:animEffect transition="in" filter="wheel(4)">
                                      <p:cBhvr>
                                        <p:cTn id="21" dur="2000"/>
                                        <p:tgtEl>
                                          <p:spTgt spid="10">
                                            <p:txEl>
                                              <p:charRg st="0" end="24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10">
                                            <p:txEl>
                                              <p:charRg st="249" end="370"/>
                                            </p:txEl>
                                          </p:spTgt>
                                        </p:tgtEl>
                                        <p:attrNameLst>
                                          <p:attrName>style.visibility</p:attrName>
                                        </p:attrNameLst>
                                      </p:cBhvr>
                                      <p:to>
                                        <p:strVal val="visible"/>
                                      </p:to>
                                    </p:set>
                                    <p:animEffect transition="in" filter="wheel(4)">
                                      <p:cBhvr>
                                        <p:cTn id="26" dur="2000"/>
                                        <p:tgtEl>
                                          <p:spTgt spid="10">
                                            <p:txEl>
                                              <p:charRg st="249" end="3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6" name="Rectangle 6"/>
          <p:cNvSpPr>
            <a:spLocks noChangeArrowheads="1"/>
          </p:cNvSpPr>
          <p:nvPr/>
        </p:nvSpPr>
        <p:spPr bwMode="auto">
          <a:xfrm>
            <a:off x="334963" y="1143000"/>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u="sng" dirty="0">
                <a:solidFill>
                  <a:srgbClr val="FF0000"/>
                </a:solidFill>
                <a:latin typeface="Times New Roman" panose="02020603050405020304" pitchFamily="18" charset="0"/>
              </a:rPr>
              <a:t>I. Thí nghiệm Bơ-rao</a:t>
            </a:r>
            <a:endParaRPr sz="3200" b="1" u="sng" dirty="0">
              <a:solidFill>
                <a:srgbClr val="FF0000"/>
              </a:solidFill>
              <a:latin typeface="Times New Roman" panose="02020603050405020304" pitchFamily="18" charset="0"/>
            </a:endParaRPr>
          </a:p>
        </p:txBody>
      </p:sp>
      <p:sp>
        <p:nvSpPr>
          <p:cNvPr id="30750" name="Rectangle 30"/>
          <p:cNvSpPr>
            <a:spLocks noChangeArrowheads="1"/>
          </p:cNvSpPr>
          <p:nvPr/>
        </p:nvSpPr>
        <p:spPr bwMode="auto">
          <a:xfrm>
            <a:off x="6324600" y="6019800"/>
            <a:ext cx="434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eaLnBrk="1" hangingPunct="1"/>
            <a:r>
              <a:rPr sz="2400" dirty="0">
                <a:solidFill>
                  <a:srgbClr val="3333FF"/>
                </a:solidFill>
                <a:latin typeface="Times New Roman" panose="02020603050405020304" pitchFamily="18" charset="0"/>
              </a:rPr>
              <a:t>Hình ảnh quan sát được</a:t>
            </a:r>
            <a:endParaRPr sz="2400" dirty="0">
              <a:solidFill>
                <a:srgbClr val="3333FF"/>
              </a:solidFill>
              <a:latin typeface="Times New Roman" panose="02020603050405020304" pitchFamily="18" charset="0"/>
            </a:endParaRPr>
          </a:p>
        </p:txBody>
      </p:sp>
      <p:sp>
        <p:nvSpPr>
          <p:cNvPr id="10" name="Rounded Rectangle 9"/>
          <p:cNvSpPr/>
          <p:nvPr/>
        </p:nvSpPr>
        <p:spPr>
          <a:xfrm>
            <a:off x="6018213" y="1422400"/>
            <a:ext cx="4956175" cy="4783138"/>
          </a:xfrm>
          <a:prstGeom prst="roundRect">
            <a:avLst>
              <a:gd name="adj" fmla="val 3915"/>
            </a:avLst>
          </a:prstGeom>
          <a:solidFill>
            <a:srgbClr val="66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042" name="Oval 18"/>
          <p:cNvSpPr>
            <a:spLocks noChangeArrowheads="1"/>
          </p:cNvSpPr>
          <p:nvPr/>
        </p:nvSpPr>
        <p:spPr bwMode="auto">
          <a:xfrm>
            <a:off x="6008688" y="1485900"/>
            <a:ext cx="4975225" cy="4640263"/>
          </a:xfrm>
          <a:prstGeom prst="ellipse">
            <a:avLst/>
          </a:prstGeom>
          <a:solidFill>
            <a:srgbClr val="93E0EF"/>
          </a:solidFill>
          <a:ln w="9525">
            <a:solidFill>
              <a:schemeClr val="tx1"/>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43" name="Picture 19" descr="Turtle_bullet3"/>
          <p:cNvPicPr>
            <a:picLocks noChangeAspect="1"/>
          </p:cNvPicPr>
          <p:nvPr/>
        </p:nvPicPr>
        <p:blipFill>
          <a:blip r:embed="rId1"/>
          <a:stretch>
            <a:fillRect/>
          </a:stretch>
        </p:blipFill>
        <p:spPr>
          <a:xfrm>
            <a:off x="7791450" y="3635375"/>
            <a:ext cx="355600" cy="357188"/>
          </a:xfrm>
          <a:prstGeom prst="rect">
            <a:avLst/>
          </a:prstGeom>
          <a:noFill/>
          <a:ln w="9525">
            <a:noFill/>
          </a:ln>
        </p:spPr>
      </p:pic>
      <p:pic>
        <p:nvPicPr>
          <p:cNvPr id="1044" name="Picture 20" descr="Turtle_bullet3"/>
          <p:cNvPicPr>
            <a:picLocks noChangeAspect="1"/>
          </p:cNvPicPr>
          <p:nvPr/>
        </p:nvPicPr>
        <p:blipFill>
          <a:blip r:embed="rId1"/>
          <a:stretch>
            <a:fillRect/>
          </a:stretch>
        </p:blipFill>
        <p:spPr>
          <a:xfrm>
            <a:off x="8958263" y="3806825"/>
            <a:ext cx="355600" cy="357188"/>
          </a:xfrm>
          <a:prstGeom prst="rect">
            <a:avLst/>
          </a:prstGeom>
          <a:noFill/>
          <a:ln w="9525">
            <a:noFill/>
          </a:ln>
        </p:spPr>
      </p:pic>
      <p:pic>
        <p:nvPicPr>
          <p:cNvPr id="1045" name="Picture 21" descr="Turtle_bullet3"/>
          <p:cNvPicPr>
            <a:picLocks noChangeAspect="1"/>
          </p:cNvPicPr>
          <p:nvPr/>
        </p:nvPicPr>
        <p:blipFill>
          <a:blip r:embed="rId1"/>
          <a:stretch>
            <a:fillRect/>
          </a:stretch>
        </p:blipFill>
        <p:spPr>
          <a:xfrm>
            <a:off x="7350125" y="3028950"/>
            <a:ext cx="355600" cy="355600"/>
          </a:xfrm>
          <a:prstGeom prst="rect">
            <a:avLst/>
          </a:prstGeom>
          <a:noFill/>
          <a:ln w="9525">
            <a:noFill/>
          </a:ln>
        </p:spPr>
      </p:pic>
      <p:pic>
        <p:nvPicPr>
          <p:cNvPr id="1046" name="Picture 22" descr="Turtle_bullet3"/>
          <p:cNvPicPr>
            <a:picLocks noChangeAspect="1"/>
          </p:cNvPicPr>
          <p:nvPr/>
        </p:nvPicPr>
        <p:blipFill>
          <a:blip r:embed="rId1"/>
          <a:stretch>
            <a:fillRect/>
          </a:stretch>
        </p:blipFill>
        <p:spPr>
          <a:xfrm>
            <a:off x="8058150" y="3025775"/>
            <a:ext cx="355600" cy="355600"/>
          </a:xfrm>
          <a:prstGeom prst="rect">
            <a:avLst/>
          </a:prstGeom>
          <a:noFill/>
          <a:ln w="9525">
            <a:noFill/>
          </a:ln>
        </p:spPr>
      </p:pic>
      <p:pic>
        <p:nvPicPr>
          <p:cNvPr id="1047" name="Picture 23" descr="Turtle_bullet3"/>
          <p:cNvPicPr>
            <a:picLocks noChangeAspect="1"/>
          </p:cNvPicPr>
          <p:nvPr/>
        </p:nvPicPr>
        <p:blipFill>
          <a:blip r:embed="rId1"/>
          <a:stretch>
            <a:fillRect/>
          </a:stretch>
        </p:blipFill>
        <p:spPr>
          <a:xfrm>
            <a:off x="8158163" y="4111625"/>
            <a:ext cx="355600" cy="355600"/>
          </a:xfrm>
          <a:prstGeom prst="rect">
            <a:avLst/>
          </a:prstGeom>
          <a:noFill/>
          <a:ln w="9525">
            <a:noFill/>
          </a:ln>
        </p:spPr>
      </p:pic>
      <p:pic>
        <p:nvPicPr>
          <p:cNvPr id="1048" name="Picture 24" descr="Turtle_bullet3"/>
          <p:cNvPicPr>
            <a:picLocks noChangeAspect="1"/>
          </p:cNvPicPr>
          <p:nvPr/>
        </p:nvPicPr>
        <p:blipFill>
          <a:blip r:embed="rId1"/>
          <a:stretch>
            <a:fillRect/>
          </a:stretch>
        </p:blipFill>
        <p:spPr>
          <a:xfrm>
            <a:off x="8901113" y="2955925"/>
            <a:ext cx="355600" cy="355600"/>
          </a:xfrm>
          <a:prstGeom prst="rect">
            <a:avLst/>
          </a:prstGeom>
          <a:noFill/>
          <a:ln w="9525">
            <a:noFill/>
          </a:ln>
        </p:spPr>
      </p:pic>
      <p:sp>
        <p:nvSpPr>
          <p:cNvPr id="30771" name="Rectangle 51"/>
          <p:cNvSpPr>
            <a:spLocks noChangeArrowheads="1"/>
          </p:cNvSpPr>
          <p:nvPr/>
        </p:nvSpPr>
        <p:spPr bwMode="auto">
          <a:xfrm>
            <a:off x="334963" y="1730375"/>
            <a:ext cx="464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dirty="0">
                <a:latin typeface="Times New Roman" panose="02020603050405020304" pitchFamily="18" charset="0"/>
              </a:rPr>
              <a:t>Hiện tượng: Hạt phấn hoa chuyển </a:t>
            </a:r>
            <a:endParaRPr sz="3200" dirty="0">
              <a:latin typeface="Times New Roman" panose="02020603050405020304" pitchFamily="18" charset="0"/>
            </a:endParaRPr>
          </a:p>
          <a:p>
            <a:pPr eaLnBrk="1" hangingPunct="1"/>
            <a:r>
              <a:rPr sz="3200" dirty="0">
                <a:latin typeface="Times New Roman" panose="02020603050405020304" pitchFamily="18" charset="0"/>
              </a:rPr>
              <a:t>động không ngừng về mọi phía.</a:t>
            </a:r>
            <a:endParaRPr sz="3200" dirty="0">
              <a:latin typeface="Times New Roman" panose="02020603050405020304" pitchFamily="18" charset="0"/>
            </a:endParaRPr>
          </a:p>
        </p:txBody>
      </p:sp>
      <p:sp>
        <p:nvSpPr>
          <p:cNvPr id="17" name="Text Box 2"/>
          <p:cNvSpPr txBox="1">
            <a:spLocks noChangeArrowheads="1"/>
          </p:cNvSpPr>
          <p:nvPr/>
        </p:nvSpPr>
        <p:spPr bwMode="auto">
          <a:xfrm>
            <a:off x="2782888" y="438150"/>
            <a:ext cx="6858000" cy="830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spcBef>
                <a:spcPct val="50000"/>
              </a:spcBef>
              <a:buClrTx/>
              <a:buSzTx/>
              <a:buFontTx/>
              <a:defRPr/>
            </a:pPr>
            <a:r>
              <a:rPr kumimoji="0" lang="en-US" sz="2400" b="1" kern="1200" cap="none" spc="0" normalizeH="0" baseline="0" noProof="0" dirty="0">
                <a:solidFill>
                  <a:srgbClr val="FF0000"/>
                </a:solidFill>
                <a:latin typeface="Times New Roman" panose="02020603050405020304" pitchFamily="18" charset="0"/>
                <a:ea typeface="+mn-ea"/>
                <a:cs typeface="+mn-cs"/>
              </a:rPr>
              <a:t>B. NGUYÊN TỬ, PHÂN TỬ CHUYỂN ĐỘNG HAY ĐỨNG YÊN?</a:t>
            </a:r>
            <a:endParaRPr kumimoji="0" lang="en-US" sz="2400" b="1" kern="1200" cap="none" spc="0" normalizeH="0" baseline="0" noProof="0" dirty="0">
              <a:solidFill>
                <a:srgbClr val="FF0000"/>
              </a:solidFill>
              <a:latin typeface="Times New Roman" panose="02020603050405020304" pitchFamily="18" charset="0"/>
              <a:ea typeface="+mn-ea"/>
              <a:cs typeface="+mn-cs"/>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1000"/>
                                        <p:tgtEl>
                                          <p:spTgt spid="30726"/>
                                        </p:tgtEl>
                                      </p:cBhvr>
                                    </p:animEffect>
                                    <p:anim calcmode="lin" valueType="num">
                                      <p:cBhvr>
                                        <p:cTn id="8" dur="1000" fill="hold"/>
                                        <p:tgtEl>
                                          <p:spTgt spid="30726"/>
                                        </p:tgtEl>
                                        <p:attrNameLst>
                                          <p:attrName>ppt_x</p:attrName>
                                        </p:attrNameLst>
                                      </p:cBhvr>
                                      <p:tavLst>
                                        <p:tav tm="0">
                                          <p:val>
                                            <p:strVal val="#ppt_x"/>
                                          </p:val>
                                        </p:tav>
                                        <p:tav tm="100000">
                                          <p:val>
                                            <p:strVal val="#ppt_x"/>
                                          </p:val>
                                        </p:tav>
                                      </p:tavLst>
                                    </p:anim>
                                    <p:anim calcmode="lin" valueType="num">
                                      <p:cBhvr>
                                        <p:cTn id="9"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043"/>
                                        </p:tgtEl>
                                        <p:attrNameLst>
                                          <p:attrName>style.visibility</p:attrName>
                                        </p:attrNameLst>
                                      </p:cBhvr>
                                      <p:to>
                                        <p:strVal val="visible"/>
                                      </p:to>
                                    </p:set>
                                    <p:anim calcmode="lin" valueType="num">
                                      <p:cBhvr additive="base">
                                        <p:cTn id="14" dur="500" fill="hold"/>
                                        <p:tgtEl>
                                          <p:spTgt spid="1043"/>
                                        </p:tgtEl>
                                        <p:attrNameLst>
                                          <p:attrName>ppt_x</p:attrName>
                                        </p:attrNameLst>
                                      </p:cBhvr>
                                      <p:tavLst>
                                        <p:tav tm="0">
                                          <p:val>
                                            <p:strVal val="#ppt_x"/>
                                          </p:val>
                                        </p:tav>
                                        <p:tav tm="100000">
                                          <p:val>
                                            <p:strVal val="#ppt_x"/>
                                          </p:val>
                                        </p:tav>
                                      </p:tavLst>
                                    </p:anim>
                                    <p:anim calcmode="lin" valueType="num">
                                      <p:cBhvr additive="base">
                                        <p:cTn id="15" dur="500" fill="hold"/>
                                        <p:tgtEl>
                                          <p:spTgt spid="1043"/>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044"/>
                                        </p:tgtEl>
                                        <p:attrNameLst>
                                          <p:attrName>style.visibility</p:attrName>
                                        </p:attrNameLst>
                                      </p:cBhvr>
                                      <p:to>
                                        <p:strVal val="visible"/>
                                      </p:to>
                                    </p:set>
                                    <p:anim calcmode="lin" valueType="num">
                                      <p:cBhvr additive="base">
                                        <p:cTn id="18" dur="500" fill="hold"/>
                                        <p:tgtEl>
                                          <p:spTgt spid="1044"/>
                                        </p:tgtEl>
                                        <p:attrNameLst>
                                          <p:attrName>ppt_x</p:attrName>
                                        </p:attrNameLst>
                                      </p:cBhvr>
                                      <p:tavLst>
                                        <p:tav tm="0">
                                          <p:val>
                                            <p:strVal val="#ppt_x"/>
                                          </p:val>
                                        </p:tav>
                                        <p:tav tm="100000">
                                          <p:val>
                                            <p:strVal val="#ppt_x"/>
                                          </p:val>
                                        </p:tav>
                                      </p:tavLst>
                                    </p:anim>
                                    <p:anim calcmode="lin" valueType="num">
                                      <p:cBhvr additive="base">
                                        <p:cTn id="19" dur="500" fill="hold"/>
                                        <p:tgtEl>
                                          <p:spTgt spid="1044"/>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045"/>
                                        </p:tgtEl>
                                        <p:attrNameLst>
                                          <p:attrName>style.visibility</p:attrName>
                                        </p:attrNameLst>
                                      </p:cBhvr>
                                      <p:to>
                                        <p:strVal val="visible"/>
                                      </p:to>
                                    </p:set>
                                    <p:anim calcmode="lin" valueType="num">
                                      <p:cBhvr additive="base">
                                        <p:cTn id="22" dur="500" fill="hold"/>
                                        <p:tgtEl>
                                          <p:spTgt spid="1045"/>
                                        </p:tgtEl>
                                        <p:attrNameLst>
                                          <p:attrName>ppt_x</p:attrName>
                                        </p:attrNameLst>
                                      </p:cBhvr>
                                      <p:tavLst>
                                        <p:tav tm="0">
                                          <p:val>
                                            <p:strVal val="#ppt_x"/>
                                          </p:val>
                                        </p:tav>
                                        <p:tav tm="100000">
                                          <p:val>
                                            <p:strVal val="#ppt_x"/>
                                          </p:val>
                                        </p:tav>
                                      </p:tavLst>
                                    </p:anim>
                                    <p:anim calcmode="lin" valueType="num">
                                      <p:cBhvr additive="base">
                                        <p:cTn id="23" dur="500" fill="hold"/>
                                        <p:tgtEl>
                                          <p:spTgt spid="1045"/>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1046"/>
                                        </p:tgtEl>
                                        <p:attrNameLst>
                                          <p:attrName>style.visibility</p:attrName>
                                        </p:attrNameLst>
                                      </p:cBhvr>
                                      <p:to>
                                        <p:strVal val="visible"/>
                                      </p:to>
                                    </p:set>
                                    <p:anim calcmode="lin" valueType="num">
                                      <p:cBhvr additive="base">
                                        <p:cTn id="26" dur="500" fill="hold"/>
                                        <p:tgtEl>
                                          <p:spTgt spid="1046"/>
                                        </p:tgtEl>
                                        <p:attrNameLst>
                                          <p:attrName>ppt_x</p:attrName>
                                        </p:attrNameLst>
                                      </p:cBhvr>
                                      <p:tavLst>
                                        <p:tav tm="0">
                                          <p:val>
                                            <p:strVal val="#ppt_x"/>
                                          </p:val>
                                        </p:tav>
                                        <p:tav tm="100000">
                                          <p:val>
                                            <p:strVal val="#ppt_x"/>
                                          </p:val>
                                        </p:tav>
                                      </p:tavLst>
                                    </p:anim>
                                    <p:anim calcmode="lin" valueType="num">
                                      <p:cBhvr additive="base">
                                        <p:cTn id="27" dur="500" fill="hold"/>
                                        <p:tgtEl>
                                          <p:spTgt spid="1046"/>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1047"/>
                                        </p:tgtEl>
                                        <p:attrNameLst>
                                          <p:attrName>style.visibility</p:attrName>
                                        </p:attrNameLst>
                                      </p:cBhvr>
                                      <p:to>
                                        <p:strVal val="visible"/>
                                      </p:to>
                                    </p:set>
                                    <p:anim calcmode="lin" valueType="num">
                                      <p:cBhvr additive="base">
                                        <p:cTn id="30" dur="500" fill="hold"/>
                                        <p:tgtEl>
                                          <p:spTgt spid="1047"/>
                                        </p:tgtEl>
                                        <p:attrNameLst>
                                          <p:attrName>ppt_x</p:attrName>
                                        </p:attrNameLst>
                                      </p:cBhvr>
                                      <p:tavLst>
                                        <p:tav tm="0">
                                          <p:val>
                                            <p:strVal val="#ppt_x"/>
                                          </p:val>
                                        </p:tav>
                                        <p:tav tm="100000">
                                          <p:val>
                                            <p:strVal val="#ppt_x"/>
                                          </p:val>
                                        </p:tav>
                                      </p:tavLst>
                                    </p:anim>
                                    <p:anim calcmode="lin" valueType="num">
                                      <p:cBhvr additive="base">
                                        <p:cTn id="31" dur="500" fill="hold"/>
                                        <p:tgtEl>
                                          <p:spTgt spid="1047"/>
                                        </p:tgtEl>
                                        <p:attrNameLst>
                                          <p:attrName>ppt_y</p:attrName>
                                        </p:attrNameLst>
                                      </p:cBhvr>
                                      <p:tavLst>
                                        <p:tav tm="0">
                                          <p:val>
                                            <p:strVal val="0-#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1048"/>
                                        </p:tgtEl>
                                        <p:attrNameLst>
                                          <p:attrName>style.visibility</p:attrName>
                                        </p:attrNameLst>
                                      </p:cBhvr>
                                      <p:to>
                                        <p:strVal val="visible"/>
                                      </p:to>
                                    </p:set>
                                    <p:anim calcmode="lin" valueType="num">
                                      <p:cBhvr additive="base">
                                        <p:cTn id="34" dur="500" fill="hold"/>
                                        <p:tgtEl>
                                          <p:spTgt spid="1048"/>
                                        </p:tgtEl>
                                        <p:attrNameLst>
                                          <p:attrName>ppt_x</p:attrName>
                                        </p:attrNameLst>
                                      </p:cBhvr>
                                      <p:tavLst>
                                        <p:tav tm="0">
                                          <p:val>
                                            <p:strVal val="#ppt_x"/>
                                          </p:val>
                                        </p:tav>
                                        <p:tav tm="100000">
                                          <p:val>
                                            <p:strVal val="#ppt_x"/>
                                          </p:val>
                                        </p:tav>
                                      </p:tavLst>
                                    </p:anim>
                                    <p:anim calcmode="lin" valueType="num">
                                      <p:cBhvr additive="base">
                                        <p:cTn id="35" dur="500" fill="hold"/>
                                        <p:tgtEl>
                                          <p:spTgt spid="1048"/>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30750"/>
                                        </p:tgtEl>
                                        <p:attrNameLst>
                                          <p:attrName>style.visibility</p:attrName>
                                        </p:attrNameLst>
                                      </p:cBhvr>
                                      <p:to>
                                        <p:strVal val="visible"/>
                                      </p:to>
                                    </p:set>
                                    <p:animEffect transition="in" filter="wedge">
                                      <p:cBhvr>
                                        <p:cTn id="40" dur="2000"/>
                                        <p:tgtEl>
                                          <p:spTgt spid="30750"/>
                                        </p:tgtEl>
                                      </p:cBhvr>
                                    </p:animEffect>
                                  </p:childTnLst>
                                </p:cTn>
                              </p:par>
                              <p:par>
                                <p:cTn id="41" presetID="0" presetClass="path" presetSubtype="0" repeatCount="indefinite" accel="50000" decel="50000" fill="hold" nodeType="withEffect">
                                  <p:stCondLst>
                                    <p:cond delay="0"/>
                                  </p:stCondLst>
                                  <p:childTnLst>
                                    <p:animMotion origin="layout" path="M -0.13906 -0.04189 C -0.14132 -0.02824 -0.14427 -0.02268 -0.14948 -0.01087 C -0.15278 -0.00462 -0.15555 0.00255 -0.15989 0.00764 C -0.16163 0.00973 -0.16771 0.01274 -0.16528 0.01413 C -0.16215 0.01621 -0.15816 0.0125 -0.15469 0.01065 C -0.13819 0.00325 -0.12691 -0.01365 -0.11024 -0.02013 C -0.10868 -0.02222 -0.10312 -0.02384 -0.10486 -0.02615 C -0.11024 -0.03379 -0.12587 -0.04189 -0.12587 -0.04166 C -0.11146 -0.05231 -0.10885 -0.0618 -0.09965 -0.0449 C -0.096 -0.00347 -0.09635 -0.01504 -0.08906 -0.03888 C -0.08559 -0.0368 -0.0816 -0.03541 -0.07882 -0.03263 C -0.07291 -0.02731 -0.06302 -0.01412 -0.06302 -0.01365 C -0.06701 0.00093 -0.06944 0.00024 -0.08142 -0.00462 C -0.08298 -0.00138 -0.08628 0.00093 -0.08663 0.00463 C -0.08906 0.03033 -0.06753 0.01829 -0.10746 0.02338 C -0.1151 0.03612 -0.11614 0.04005 -0.10225 0.04514 C -0.09965 0.047 -0.09739 0.05186 -0.09462 0.05116 C -0.08732 0.04862 -0.07621 0.03588 -0.07621 0.03612 C -0.07048 0.05625 -0.07621 0.03149 -0.07621 0.06644 C -0.07621 0.072 -0.0776 0.08033 -0.07361 0.08195 C -0.06215 0.08774 -0.0493 0.08426 -0.03698 0.08542 C -0.03785 0.08959 -0.03802 0.09399 -0.03958 0.09769 C -0.04062 0.10047 -0.04479 0.10116 -0.04479 0.10417 C -0.04479 0.13195 -0.03785 0.13704 -0.01857 0.14098 C -0.01528 0.13982 -0.01059 0.14098 -0.00798 0.13774 C -0.00538 0.13473 -0.00885 0.12639 -0.00538 0.1257 C 0.01268 0.12315 0.04445 0.1338 0.06285 0.14098 C 0.07344 0.13681 0.07518 0.13149 0.07847 0.11945 C 0.09271 0.13612 0.10781 0.15209 0.12552 0.1625 C 0.12396 0.16575 0.12361 0.17223 0.12031 0.17223 C 0.11771 0.17223 0.12188 0.16575 0.12292 0.1625 C 0.12639 0.1544 0.12847 0.15301 0.13368 0.14723 C 0.13906 0.12709 0.1316 0.1463 0.14393 0.13473 C 0.14653 0.13241 0.14757 0.12871 0.14948 0.1257 C 0.1434 0.12454 0.13525 0.12755 0.13108 0.12246 C 0.12778 0.11899 0.13976 0.12084 0.14393 0.11945 C 0.14653 0.11875 0.14948 0.11737 0.15209 0.11644 C 0.15538 0.11528 0.15886 0.11436 0.16215 0.1132 C 0.16406 0.11019 0.16962 0.10718 0.16771 0.10417 C 0.16545 0.09931 0.1592 0.09977 0.15469 0.09769 C 0.14566 0.09329 0.1375 0.08866 0.12813 0.08542 C 0.11094 0.07176 0.12292 0.06968 0.13629 0.06644 C 0.14393 0.06065 0.15087 0.05903 0.15712 0.05116 C 0.14358 0.0419 0.13004 0.03588 0.11528 0.0294 C 0.11025 0.02709 0.09948 0.02338 0.09948 0.02362 C 0.09861 0.00463 0.10347 -0.01574 0.09688 -0.03263 C 0.09445 -0.03958 0.08802 -0.02222 0.08368 -0.01712 C 0.07743 -0.00972 0.0691 -0.00578 0.06285 0.00163 C 0.06111 0.00556 0.05764 0.0095 0.05764 0.01413 C 0.05764 0.01713 0.06285 0.01065 0.06285 0.00764 C 0.06285 0.00394 0.0599 0.00116 0.05764 -0.00138 C 0.05018 -0.01041 0.04271 -0.0155 0.03646 -0.02615 C 0.03559 -0.04004 0.04184 -0.05717 0.03386 -0.06666 C 0.02847 -0.07291 0.01302 -0.05439 0.01302 -0.05416 C 0.01129 -0.05231 0.01042 -0.04722 0.00781 -0.04791 C 0.004 -0.04907 0.00261 -0.05439 -0.00035 -0.0574 C -0.02569 -0.08287 -0.01771 -0.07685 -0.03698 -0.08819 C -0.03437 -0.09027 -0.02951 -0.09791 -0.02882 -0.09421 C -0.02691 -0.078 -0.03246 -0.06157 -0.03142 -0.0449 C -0.03107 -0.03611 -0.01771 -0.0287 -0.01319 -0.02314 C -0.0158 -0.01782 -0.02239 -0.00347 -0.02118 -0.00138 C -0.01771 0.00463 0.0092 0.02014 0.01563 0.02338 C 0.00174 0.00672 0.00261 0.00325 -0.0158 -0.00763 C -0.0276 -0.02824 -0.02986 -0.02546 -0.03403 -0.05115 C -0.04149 -0.02731 -0.03177 0.00093 -0.02378 0.02338 C -0.02239 0.02778 -0.02014 0.03149 -0.01857 0.03588 C -0.01753 0.04005 -0.0191 0.04676 -0.0158 0.04815 C -0.00521 0.05255 0.00695 0.05024 0.01806 0.05116 C 0.02622 0.05533 0.03386 0.05973 0.04184 0.06366 C 0.04705 0.06598 0.05226 0.07084 0.05764 0.06968 C 0.06025 0.06922 0.05608 0.06297 0.05486 0.06065 C 0.05278 0.05695 0.04931 0.05463 0.04705 0.05116 C 0.04618 0.04954 0.03733 0.0345 0.03386 0.03241 C 0.029 0.0294 0.01806 0.02616 0.01806 0.02663 C 0.02049 0.02223 0.03368 0.00024 0.02361 -0.00462 C 0.01459 -0.00902 0.00434 -0.00648 -0.00538 -0.00763 C -0.01059 -0.02662 -0.01198 -0.02824 -0.00538 -0.0574 C -0.00364 -0.06458 0.00521 -0.07592 0.00521 -0.07569 C -0.00347 -0.10694 -0.02552 -0.06064 -0.03403 -0.0912 C -0.03489 -0.09837 -0.03246 -0.1081 -0.03698 -0.11296 C -0.04479 -0.12083 -0.06024 -0.10208 -0.06562 -0.09768 C -0.06128 -0.0956 -0.05156 -0.09675 -0.05243 -0.0912 C -0.05382 -0.08171 -0.07222 -0.078 -0.07882 -0.07592 C -0.08507 -0.07824 -0.09045 -0.08101 -0.09722 -0.08194 C -0.10486 -0.08333 -0.11285 -0.08541 -0.12066 -0.08541 C -0.12604 -0.08541 -0.10989 -0.08333 -0.10486 -0.08194 C -0.10139 -0.08148 -0.09791 -0.08009 -0.09462 -0.07916 C -0.10486 -0.09537 -0.11232 -0.09629 -0.12587 -0.10694 C -0.1335 -0.11296 -0.13455 -0.11875 -0.14427 -0.12245 C -0.15764 -0.13726 -0.15278 -0.1162 -0.14948 -0.11018 C -0.14844 -0.1074 -0.13975 -0.0949 -0.13646 -0.0912 C -0.1342 -0.08888 -0.1316 -0.0868 -0.12864 -0.08541 C -0.12517 -0.08333 -0.11441 -0.08194 -0.11805 -0.08194 C -0.12587 -0.08194 -0.13385 -0.08425 -0.14166 -0.08541 C -0.16302 -0.09351 -0.15173 -0.09236 -0.17569 -0.08819 C -0.16528 -0.08333 -0.15469 -0.08194 -0.14687 -0.07268 C -0.15729 -0.07175 -0.16857 -0.07407 -0.1783 -0.06967 C -0.18611 -0.06597 -0.17708 -0.0412 -0.17569 -0.03611 C -0.17222 -0.03773 -0.16823 -0.03912 -0.16528 -0.04189 C -0.16285 -0.04444 -0.16302 -0.05115 -0.15989 -0.05115 C -0.1566 -0.05115 -0.15729 -0.04398 -0.15469 -0.04189 C -0.1493 -0.03773 -0.14236 -0.03819 -0.13646 -0.03611 C -0.14045 -0.02106 -0.13906 -0.02291 -0.13906 -0.04189 Z " pathEditMode="relative" rAng="0" ptsTypes="fffffffffffffffffffffffffffffffffffffffffffffffffffffffffffffffffffffffffffffffffffffffffffffffffffffff">
                                      <p:cBhvr>
                                        <p:cTn id="42" dur="23000" fill="hold"/>
                                        <p:tgtEl>
                                          <p:spTgt spid="1047"/>
                                        </p:tgtEl>
                                        <p:attrNameLst>
                                          <p:attrName>ppt_x</p:attrName>
                                          <p:attrName>ppt_y</p:attrName>
                                        </p:attrNameLst>
                                      </p:cBhvr>
                                      <p:rCtr x="13100" y="5900"/>
                                    </p:animMotion>
                                  </p:childTnLst>
                                </p:cTn>
                              </p:par>
                              <p:par>
                                <p:cTn id="43" presetID="0" presetClass="path" presetSubtype="0" repeatCount="indefinite" accel="50000" decel="50000" fill="hold" nodeType="withEffect">
                                  <p:stCondLst>
                                    <p:cond delay="0"/>
                                  </p:stCondLst>
                                  <p:childTnLst>
                                    <p:animMotion origin="layout" path="M 4.72222E-6 7.40741E-7 C -0.00869 0.00324 -0.01511 0.01227 -0.0224 0.02037 C -0.02153 0.0213 -0.02032 0.02315 -0.0191 0.02361 C -0.01667 0.02477 -0.01389 0.02315 -0.01164 0.02569 C -0.01077 0.02662 -0.01303 0.02847 -0.01389 0.02963 C -0.01684 0.03472 -0.02153 0.03981 -0.02553 0.04236 C -0.02622 0.03843 -0.02796 0.03518 -0.02865 0.03148 C -0.03073 0.01968 -0.0283 0.01597 -0.03403 0.00949 C -0.03525 0.00972 -0.03612 0.01111 -0.03716 0.01111 C -0.04115 0.01111 -0.04549 0.0125 -0.04896 0.00949 C -0.05035 0.0081 -0.04757 0.0044 -0.04688 0.00208 C -0.04393 -0.00556 -0.03889 -0.01181 -0.03525 -0.01806 C -0.03664 -0.03171 -0.04011 -0.04005 -0.04688 -0.04745 C -0.04914 -0.04097 -0.05226 -0.04005 -0.05521 -0.03472 C -0.05296 -0.01759 -0.04202 -0.02477 -0.03195 -0.02361 C -0.02917 -0.01667 -0.02622 -0.01181 -0.0224 -0.00718 C -0.00521 -0.00995 -0.01129 -0.00857 -0.01806 -0.01273 C -0.01841 -0.0169 -0.01737 -0.02269 -0.0191 -0.02546 C -0.02084 -0.02847 -0.02622 -0.02153 -0.02761 -0.01991 C -0.03282 -0.00671 -0.03421 -0.01111 -0.02761 -0.00532 C -0.01789 -0.02222 -0.03039 -0.00208 -0.02136 -0.01273 C -0.01997 -0.01412 -0.01928 -0.01644 -0.01806 -0.01806 C -0.01719 -0.01945 -0.01598 -0.0206 -0.01494 -0.02176 C -0.01424 -0.02361 -0.01355 -0.02546 -0.01268 -0.02732 C -0.01181 -0.0294 -0.00955 -0.03009 -0.00955 -0.03287 C -0.00955 -0.03472 -0.01164 -0.03426 -0.01268 -0.03472 C -0.01528 -0.03542 -0.01771 -0.03588 -0.02014 -0.03634 C -0.02761 -0.04097 -0.02466 -0.0382 -0.02987 -0.04375 C -0.03403 -0.05463 -0.0323 -0.06204 -0.02553 -0.06574 C -0.02761 -0.06713 -0.02987 -0.06829 -0.03195 -0.06945 C -0.03386 -0.0706 -0.0283 -0.07269 -0.02657 -0.07292 C -0.02066 -0.07431 -0.01459 -0.07431 -0.00851 -0.07477 C -0.00521 -0.09838 -0.01719 -0.09028 -0.02987 -0.09167 C -0.03507 -0.10023 -0.03334 -0.10046 -0.04358 -0.09167 C -0.04549 -0.08982 -0.04653 -0.08657 -0.04792 -0.08403 C -0.04879 -0.08241 -0.05122 -0.0787 -0.05 -0.0787 C -0.04844 -0.0787 -0.04809 -0.08264 -0.04688 -0.08403 C -0.03108 -0.1007 -0.05053 -0.07616 -0.03716 -0.09167 C -0.03646 -0.09259 -0.03421 -0.09375 -0.03525 -0.09491 C -0.03594 -0.09653 -0.03716 -0.09375 -0.03837 -0.09329 C -0.0441 -0.09653 -0.04757 -0.10185 -0.05313 -0.1044 C -0.05539 -0.11574 -0.05504 -0.10787 -0.04462 -0.10787 C -0.04323 -0.10787 -0.04184 -0.10903 -0.04028 -0.10972 C -0.04011 -0.11505 -0.04115 -0.12107 -0.03941 -0.12593 C -0.03855 -0.12778 -0.03733 -0.12199 -0.03612 -0.12222 C -0.0349 -0.12269 -0.03473 -0.12616 -0.03403 -0.12778 C -0.03473 -0.13148 -0.03421 -0.13704 -0.03612 -0.13889 C -0.0448 -0.14676 -0.04896 -0.13773 -0.05643 -0.13519 C -0.05834 -0.13264 -0.06216 -0.13218 -0.06285 -0.12778 C -0.0632 -0.1257 -0.06268 -0.12222 -0.06389 -0.12037 C -0.06511 -0.11852 -0.06754 -0.11945 -0.0691 -0.11875 C -0.07448 -0.1162 -0.07813 -0.11042 -0.08282 -0.10602 C -0.0816 -0.1037 -0.08056 -0.10023 -0.07865 -0.09861 C -0.07674 -0.09699 -0.07362 -0.1 -0.07223 -0.09676 C -0.07136 -0.09491 -0.07587 -0.08727 -0.07674 -0.08588 C -0.07691 -0.08403 -0.07848 -0.08195 -0.07778 -0.08056 C -0.07639 -0.07824 -0.07414 -0.0794 -0.07223 -0.0787 C -0.05955 -0.075 -0.06997 -0.07894 -0.05973 -0.07477 C -0.05851 -0.07361 -0.05747 -0.07222 -0.05643 -0.07107 C -0.05521 -0.0706 -0.05313 -0.07107 -0.05313 -0.06945 C -0.05313 -0.06759 -0.05521 -0.06852 -0.05643 -0.06759 C -0.05747 -0.06667 -0.05834 -0.06505 -0.05973 -0.06412 C -0.06355 -0.06065 -0.06598 -0.05857 -0.0691 -0.05301 C -0.06789 -0.06389 -0.0658 -0.06945 -0.06285 -0.0787 C -0.05834 -0.09306 -0.0632 -0.08333 -0.05834 -0.09167 C -0.06667 -0.09491 -0.06667 -0.10278 -0.06389 -0.11875 C -0.0632 -0.12245 -0.06007 -0.12338 -0.05834 -0.12593 C -0.06146 -0.1338 -0.06355 -0.13495 -0.06494 -0.14445 C -0.0632 -0.15671 -0.06511 -0.1507 -0.06077 -0.1463 C -0.05938 -0.14491 -0.05782 -0.14491 -0.05643 -0.14445 C -0.05122 -0.15787 -0.05799 -0.13889 -0.05313 -0.1625 C -0.05296 -0.16412 -0.05209 -0.16551 -0.05105 -0.16644 C -0.04636 -0.17037 -0.03785 -0.17176 -0.05226 -0.16829 C -0.05296 -0.1669 -0.05452 -0.1662 -0.05417 -0.16435 C -0.05365 -0.1588 -0.04341 -0.1544 -0.04028 -0.15139 C -0.03716 -0.15208 -0.03351 -0.15023 -0.03073 -0.15347 C -0.02934 -0.15532 -0.03195 -0.15972 -0.03195 -0.1625 C -0.03195 -0.17315 -0.03178 -0.1713 -0.02761 -0.17338 C -0.02362 -0.16667 -0.01476 -0.15278 -0.00955 -0.14977 C -0.01632 -0.14213 -0.02292 -0.14537 -0.00434 -0.14259 C -0.00678 -0.13796 -0.00851 -0.13426 -0.00955 -0.12778 C -0.00643 -0.1169 -0.00625 -0.12037 4.72222E-6 -0.1169 C -0.00244 -0.11273 -0.00504 -0.11019 -0.00747 -0.10602 C -0.00712 -0.10787 -0.00556 -0.10995 -0.00625 -0.11134 C -0.0073 -0.11366 -0.00921 -0.1125 -0.01059 -0.1132 C -0.01268 -0.11412 -0.01494 -0.11458 -0.01702 -0.11551 C -0.02796 -0.11204 -0.0224 -0.1169 -0.0224 -0.10787 C -0.0224 -0.10509 -0.02309 -0.10301 -0.02327 -0.10046 C -0.02153 -0.09931 -0.0198 -0.09815 -0.01806 -0.09676 C -0.01702 -0.0963 -0.01441 -0.09653 -0.01494 -0.09491 C -0.01632 -0.09144 -0.0191 -0.09005 -0.02136 -0.08773 C -0.0224 -0.08634 -0.02327 -0.08403 -0.02448 -0.08218 C -0.01146 -0.07685 -0.03039 -0.08495 -0.01494 -0.07685 C -0.01216 -0.07523 -0.00625 -0.07292 -0.00625 -0.07269 C -0.01528 -0.07014 -0.02292 -0.06736 -0.03195 -0.06574 C -0.02917 -0.0625 -0.02605 -0.05995 -0.02327 -0.05671 C -0.0191 -0.05116 -0.0158 -0.04514 -0.01059 -0.0419 C -0.00938 -0.04352 -0.00625 -0.04676 -0.00521 -0.04907 C -0.00469 -0.0507 -0.00469 -0.05301 -0.00434 -0.05486 C -0.00313 -0.05903 -0.00174 -0.06065 4.72222E-6 -0.06412 C 0.00329 -0.08426 -0.00122 -0.05926 0.00329 -0.07685 C 0.00416 -0.08032 0.00763 -0.08889 0.00538 -0.08773 C 0.00329 -0.08634 0.00104 -0.08519 -0.00105 -0.08403 C -0.00209 -0.08287 -0.00365 -0.08241 -0.00434 -0.08056 C -0.00539 -0.07454 -0.00157 -0.07384 4.72222E-6 -0.07292 C 0.00607 -0.07014 0.00677 -0.07083 0.01493 -0.06945 C 0.02447 -0.06551 0.02066 -0.06759 0.02656 -0.06412 C 0.03229 -0.0706 0.03246 -0.07199 0.03941 -0.07477 C 0.03871 -0.07616 0.03836 -0.07778 0.03732 -0.0787 C 0.03559 -0.07986 0.03038 -0.08079 0.03211 -0.08056 C 0.04548 -0.0787 0.05642 -0.07384 0.06909 -0.06945 C 0.06128 -0.06157 0.06666 -0.06574 0.05972 -0.06204 C 0.05746 -0.06065 0.05329 -0.05857 0.05329 -0.05833 C 0.05833 -0.06759 0.0585 -0.07431 0.05642 -0.08773 C 0.05625 -0.08843 0.05243 -0.09445 0.05208 -0.09491 C 0.05121 -0.09653 0.05104 -0.09907 0.05017 -0.10046 C 0.0493 -0.10185 0.046 -0.10394 0.04687 -0.10255 C 0.05121 -0.09491 0.05208 -0.09769 0.05746 -0.09491 C 0.06371 -0.0919 0.06909 -0.0882 0.07569 -0.08588 C 0.07517 -0.08171 0.075 -0.07685 0.07343 -0.07292 C 0.07239 -0.0706 0.07048 -0.06991 0.06909 -0.06759 C 0.06822 -0.06597 0.0677 -0.06389 0.06718 -0.06204 C 0.07378 -0.0544 0.06614 -0.06204 0.07569 -0.05671 C 0.0802 -0.05394 0.08506 -0.04931 0.08941 -0.0456 C 0.08003 -0.03773 0.07777 -0.03982 0.06493 -0.03843 C 0.06562 -0.03495 0.06562 -0.03032 0.06718 -0.02732 C 0.07013 -0.0213 0.07777 -0.01273 0.07777 -0.0125 C 0.08038 0.00185 0.07152 -0.00417 0.06597 -0.00532 C 0.06006 -0.0088 0.06163 -0.01227 0.06284 -0.02176 C 0.06059 -0.06829 0.06701 -0.02477 0.04687 -0.0456 C 0.04201 -0.05046 0.04149 -0.06296 0.03836 -0.07107 C 0.03993 -0.08009 0.04201 -0.07963 0.04687 -0.08218 C 0.0434 -0.09375 0.04201 -0.09167 0.03524 -0.09676 C 0.03055 -0.1007 0.02986 -0.10232 0.02656 -0.10787 C 0.02413 -0.11898 0.0217 -0.11898 0.02656 -0.12778 C 0.021 -0.12847 0.01527 -0.12801 0.00954 -0.12963 C 0.00642 -0.13056 0.00538 -0.14445 0.00538 -0.14421 C 0.00885 -0.14815 0.01215 -0.14954 0.01614 -0.15139 C 0.0151 -0.15208 0.01163 -0.1537 0.01267 -0.15347 C 0.01649 -0.15278 0.02343 -0.14977 0.02343 -0.14954 C 0.02604 -0.14792 0.02829 -0.1463 0.0309 -0.14445 C 0.03211 -0.14375 0.03368 -0.14445 0.03402 -0.14259 C 0.03576 -0.13542 0.03159 -0.13426 0.02968 -0.13148 C 0.02361 -0.12222 0.02152 -0.11574 0.01371 -0.11134 C 0.0059 -0.09792 0.01336 -0.11296 0.02552 -0.1044 C 0.02725 -0.10347 0.02465 -0.09884 0.02343 -0.09676 C 0.02274 -0.09537 0.02135 -0.09583 0.02031 -0.09491 C 0.01684 -0.09213 0.01475 -0.08958 0.0118 -0.08588 C 0.01788 -0.07894 0.02465 -0.075 0.03211 -0.07292 C 0.03506 -0.06528 0.03524 -0.0632 0.02968 -0.06019 C 0.04184 -0.05532 0.05121 -0.05093 0.06388 -0.04745 C 0.07517 -0.03982 0.08663 -0.03727 0.09826 -0.03102 C 0.09201 -0.02454 0.08593 -0.02338 0.07881 -0.02176 C 0.07829 -0.01991 0.07691 -0.01852 0.07673 -0.0162 C 0.07586 -0.00787 0.08593 -0.00185 0.08941 7.40741E-7 C 0.08697 0.0044 0.08437 0.00509 0.08194 0.00949 C 0.08333 0.01157 0.08454 0.01458 0.08611 0.01643 C 0.0875 0.01805 0.08993 0.01782 0.09045 0.02037 C 0.09114 0.02153 0.08923 0.02315 0.08836 0.02361 C 0.0835 0.02616 0.07829 0.02593 0.07343 0.02778 C 0.06875 0.01944 0.06441 0.01018 0.05972 0.00208 C 0.05763 -0.0088 0.05538 -0.0007 0.05208 -0.01088 C 0.04826 -0.02269 0.04513 -0.03542 0.04149 -0.04745 C 0.03784 -0.06042 0.04149 -0.05324 0.03732 -0.06019 C 0.02968 -0.05764 0.02881 -0.05833 0.02343 -0.05486 C 0.02048 -0.05301 0.01493 -0.04907 0.01493 -0.04884 C 0.02222 -0.04653 0.02847 -0.04421 0.03524 -0.03843 C 0.02343 -0.03102 0.03854 -0.04005 0.00763 -0.03287 C 0.0052 -0.03218 0.00121 -0.02917 0.00121 -0.02894 C 0.00711 -0.01875 0.00104 -0.02708 0.00954 -0.02176 C 0.01076 -0.02107 0.01163 -0.01898 0.01267 -0.01806 C 0.01493 -0.01644 0.01701 -0.01574 0.01927 -0.01435 C 0.02291 -0.00995 0.02656 -0.00903 0.0309 -0.00532 C 0.03993 0.00231 0.0493 0.00972 0.05746 0.02037 C 0.0552 0.02083 0.05243 0.0213 0.05017 0.02176 C 0.04652 0.02292 0.04236 0.01991 0.03941 0.02361 C 0.03784 0.02616 0.04288 0.02824 0.04461 0.02963 C 0.04895 0.03218 0.05746 0.03657 0.05746 0.0368 C 0.06284 0.04606 0.05364 0.0463 0.05017 0.04745 C 0.04913 0.04907 0.04809 0.05046 0.04687 0.05139 C 0.046 0.05231 0.0434 0.05139 0.04357 0.05301 C 0.04444 0.05995 0.05364 0.06018 0.05538 0.06042 C 0.06319 0.06505 0.06284 0.06875 0.06909 0.06042 C 0.06909 0.05 0.07048 0.03889 0.06822 0.02963 C 0.06753 0.02662 0.06475 0.03194 0.06284 0.0331 C 0.06076 0.0338 0.05642 0.03657 0.05642 0.0368 C 0.046 0.05509 0.03819 0.05162 0.02239 0.05301 C 0.02152 0.05671 0.021 0.06042 0.02031 0.06435 C 0.01996 0.0662 0.01961 0.06782 0.01927 0.06968 C 0.01875 0.07153 0.01822 0.07523 0.01822 0.07546 C 0.01788 0.07106 0.01788 0.06667 0.01701 0.06227 C 0.01458 0.04907 -0.00105 0.0456 -0.00747 0.04398 C -0.00782 0.04236 -0.00747 0.03889 -0.00851 0.03843 C -0.00938 0.03773 -0.00973 0.04097 -0.01059 0.04236 C -0.01337 0.04606 -0.0191 0.05301 -0.0191 0.05324 C -0.01945 0.05486 -0.02101 0.05718 -0.02014 0.05856 C -0.01407 0.06875 -0.00521 0.07593 0.00121 0.08611 C -0.00053 0.08889 -0.00643 0.09491 -0.00105 0.09884 C 0.00138 0.10069 0.00399 0.10023 0.00642 0.10069 C 0.01961 0.10903 0.02222 0.1125 0.03628 0.10995 C 0.0335 0.1088 0.02986 0.10764 0.0276 0.1044 C 0.02656 0.10301 0.02638 0.10046 0.02552 0.09884 C 0.02465 0.09722 0.02343 0.09653 0.02239 0.09514 C 0.02152 0.09213 0.02118 0.08912 0.02031 0.08611 C 0.01961 0.08403 0.01822 0.0831 0.01822 0.08055 C 0.01822 0.07893 0.01961 0.07801 0.02031 0.07708 C 0.02656 0.07801 0.03316 0.07847 0.03941 0.08055 C 0.04566 0.0831 0.05746 0.08958 0.05746 0.08981 C 0.0592 0.08912 0.06145 0.08981 0.06284 0.08796 C 0.06371 0.08657 0.06059 0.08704 0.05972 0.08611 C 0.05729 0.08403 0.05538 0.08055 0.05329 0.07893 C 0.04756 0.07384 0.04131 0.06968 0.03524 0.0662 C 0.03368 0.05764 0.0368 0.05764 0.04149 0.05671 C 0.05034 0.05509 0.05937 0.05463 0.06822 0.05301 C 0.06909 0.05231 0.07326 0.0456 0.07239 0.04236 C 0.07152 0.03819 0.06527 0.03704 0.06388 0.03657 C 0.05833 0.03518 0.0526 0.0338 0.04687 0.0331 C 0.04756 0.0287 0.04756 0.02407 0.04913 0.02037 C 0.04947 0.01875 0.05312 0.01782 0.05208 0.01829 C 0.04444 0.02477 0.03593 0.02847 0.02881 0.03657 C 0.02708 0.03588 0.02447 0.03727 0.02343 0.03495 C 0.02239 0.03218 0.02847 0.02593 0.02881 0.02569 C 0.03229 0.0243 0.03576 0.02454 0.03941 0.02361 C 0.0427 0.01968 0.04566 0.01505 0.04913 0.01111 C 0.03663 0.00278 0.02395 0.01343 0.01371 0.02569 C 0.00086 0.04097 0.0125 0.03356 0.00434 0.03843 C 0.00208 0.05046 0.0052 0.03889 4.72222E-6 0.0456 C -0.00174 0.04815 -0.00278 0.05231 -0.00434 0.05486 C -0.00209 0.05625 4.72222E-6 0.0581 0.00225 0.05856 C 0.00763 0.05995 0.02482 0.06134 0.01927 0.06042 C 0.00902 0.05926 -0.00157 0.0581 -0.01164 0.05671 C -0.01719 0.05463 -0.01875 0.05417 -0.02014 0.04398 C -0.01459 0.04028 -0.01007 0.03843 -0.00434 0.03657 C -0.00244 0.03588 -0.00053 0.03542 0.00121 0.03495 C 0.00329 0.03356 0.00763 0.03148 0.00763 0.03171 C 0.00642 0.03055 0.00538 0.02986 0.00434 0.02963 C -0.00313 0.02847 -0.01077 0.03055 -0.01806 0.02778 C -0.02084 0.02662 -0.01233 0.0243 -0.00955 0.02361 C -0.00035 0.02245 0.00902 0.02268 0.01822 0.02176 C 0.0217 0.01991 0.02343 0.01643 0.02656 0.01296 C 0.0151 0.00486 0.01961 0.00787 0.01267 0.00393 C 0.01493 0.00324 0.01684 0.00231 0.01927 0.00208 C 0.02934 0.00093 0.03993 0.00162 0.05017 7.40741E-7 C 0.0552 -0.0007 0.06076 -0.01991 0.06076 -0.01968 C 0.05902 -0.03333 0.05711 -0.03565 0.05017 -0.0419 C 0.04687 -0.04144 0.0434 -0.04236 0.04045 -0.04005 C 0.03888 -0.03889 0.03854 -0.03495 0.03732 -0.03287 C 0.03506 -0.02963 0.03229 -0.02801 0.02968 -0.02546 C 0.0302 -0.02269 0.02968 -0.01852 0.0309 -0.0162 C 0.03177 -0.01482 0.03333 -0.01667 0.03402 -0.01806 C 0.03524 -0.02014 0.03541 -0.02315 0.03628 -0.02546 C 0.03177 -0.04097 0.01979 -0.04537 0.01076 -0.04907 C 0.00677 -0.0507 -0.00105 -0.05301 -0.00105 -0.05278 C -0.00417 -0.04514 -0.00226 -0.04144 -0.00105 -0.03287 C -0.00053 -0.02986 -0.00087 -0.02639 4.72222E-6 -0.02361 C 0.00069 -0.0213 0.00243 -0.02014 0.00329 -0.01806 C 0.00763 -0.00949 0.01059 -0.0044 0.01701 -0.00185 C 0.00937 0.00255 0.00416 -0.00579 -0.00313 -0.00903 C -0.00174 -0.00046 -0.00348 -0.00278 4.72222E-6 7.40741E-7 Z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ffffffffffffff">
                                      <p:cBhvr>
                                        <p:cTn id="44" dur="24000" fill="hold"/>
                                        <p:tgtEl>
                                          <p:spTgt spid="1044"/>
                                        </p:tgtEl>
                                        <p:attrNameLst>
                                          <p:attrName>ppt_x</p:attrName>
                                          <p:attrName>ppt_y</p:attrName>
                                        </p:attrNameLst>
                                      </p:cBhvr>
                                      <p:rCtr x="800" y="-3100"/>
                                    </p:animMotion>
                                  </p:childTnLst>
                                </p:cTn>
                              </p:par>
                              <p:par>
                                <p:cTn id="45" presetID="0" presetClass="path" presetSubtype="0" repeatCount="indefinite" accel="50000" decel="50000" fill="hold" nodeType="withEffect">
                                  <p:stCondLst>
                                    <p:cond delay="0"/>
                                  </p:stCondLst>
                                  <p:childTnLst>
                                    <p:animMotion origin="layout" path="M 0.04305 0.03148 C 0.05486 0.01389 0.04809 0.02292 0.06337 0.0044 C 0.06528 0.00208 0.06736 -0.00023 0.06944 -0.00278 C 0.07083 -0.0044 0.07378 -0.00787 0.07378 -0.00764 C 0.07569 0.00509 0.08055 0.01644 0.08368 0.02917 C 0.09288 0.02523 0.09809 0.01389 0.10625 0.00694 C 0.11545 -0.00972 0.11146 0.00903 0.11458 0.01921 C 0.11927 0.00185 0.11614 0.0088 0.12257 -0.00278 C 0.12344 -0.00532 0.12239 -0.00972 0.12465 -0.01018 C 0.13194 -0.01157 0.13941 0.00232 0.14514 0.00694 C 0.14896 0.00509 0.16059 -0.00162 0.15746 0.00208 C 0.15087 0.00949 0.14531 0.01574 0.1368 0.01921 C 0.13472 0.02153 0.12934 0.02384 0.1309 0.02639 C 0.13368 0.03148 0.1467 0.03611 0.1533 0.03866 C 0.14219 0.04745 0.13246 0.03866 0.12066 0.04375 C 0.13264 0.05787 0.13368 0.05116 0.12673 0.06343 C 0.12465 0.0625 0.121 0.05833 0.12066 0.06088 C 0.11962 0.06574 0.12465 0.07523 0.12465 0.07546 C 0.1243 0.07662 0.12309 0.09676 0.11649 0.09491 C 0.11371 0.09398 0.11441 0.08796 0.11232 0.08519 C 0.11076 0.08333 0.10833 0.08218 0.10625 0.08056 C 0.10243 0.07315 0.09774 0.06782 0.09392 0.06088 C 0.08993 0.0625 0.06788 0.06482 0.08368 0.05833 C 0.08576 0.05972 0.0875 0.06273 0.08993 0.06343 C 0.10521 0.0662 0.09514 0.04907 0.09201 0.04375 C 0.08993 0.04421 0.0875 0.04468 0.08594 0.0463 C 0.08403 0.04792 0.08177 0.05023 0.08177 0.05347 C 0.08177 0.05579 0.08472 0.05023 0.08594 0.04861 C 0.08524 0.03796 0.08663 0.02662 0.08368 0.0169 C 0.08281 0.01343 0.07795 0.01644 0.07569 0.01435 C 0.07378 0.01273 0.07448 0.00926 0.07378 0.00694 C 0.07535 -0.00278 0.07378 -0.00486 0.07969 -0.01018 C 0.08368 -0.01366 0.09201 -0.01991 0.09201 -0.01968 C 0.09392 -0.01829 0.09566 -0.01528 0.09809 -0.01505 C 0.10208 -0.01458 0.10677 -0.02037 0.11041 -0.01759 C 0.11285 -0.01574 0.10677 -0.01227 0.10416 -0.01018 C 0.10243 -0.00903 0.10017 -0.00856 0.09809 -0.00787 C 0.08993 0.00232 0.08403 0.01412 0.07569 0.02384 C 0.0776 0.02639 0.08073 0.02824 0.08177 0.03148 C 0.0842 0.04167 0.075 0.04653 0.06944 0.04861 C 0.07153 0.05023 0.07569 0.05023 0.07569 0.05347 C 0.07569 0.05648 0.07153 0.05648 0.06944 0.05833 C 0.06094 0.0662 0.07048 0.06157 0.05937 0.06574 C 0.05104 0.07523 0.05573 0.0787 0.06337 0.08519 C 0.05225 0.09398 0.04722 0.08449 0.04305 0.09977 C 0.04896 0.10486 0.05503 0.10718 0.06146 0.11181 C 0.05486 0.12431 0.05104 0.12477 0.0408 0.1169 C 0.04028 0.11435 0.03941 0.11181 0.03871 0.10949 C 0.03785 0.10394 0.04132 0.09444 0.0368 0.09259 C 0.03281 0.09097 0.0342 0.10232 0.03281 0.10718 C 0.03003 0.11782 0.025 0.12593 0.01857 0.13403 C 0.02309 0.13773 0.02847 0.13982 0.03281 0.14375 C 0.03455 0.14514 0.03871 0.14769 0.0368 0.14907 C 0.03455 0.15046 0.03142 0.14676 0.02882 0.1463 C 0.02135 0.13727 0.01927 0.12986 0.00816 0.13403 C 0.00694 0.13148 0.00347 0.1294 0.00434 0.12662 C 0.00607 0.1213 0.01458 0.11435 0.01458 0.11458 C 0.01302 0.11181 0.0125 0.10857 0.01024 0.10718 C 0.0059 0.10486 0.00069 0.10579 -0.004 0.10486 C -0.00955 0.10347 -0.01493 0.10139 -0.02031 0.09977 C -0.02379 0.09884 -0.02709 0.09838 -0.03056 0.09745 C -0.02865 0.09583 -0.02656 0.09352 -0.02431 0.09259 C -0.02031 0.09028 -0.01198 0.08796 -0.01198 0.08819 C -0.02431 0.07361 -0.01632 0.07176 -0.004 0.06829 C 0.0059 0.05718 0.01389 0.05972 -0.00608 0.05579 C -0.02917 0.05718 -0.05834 0.04329 -0.04254 0.07315 C -0.04132 0.07523 -0.03854 0.07616 -0.03646 0.07755 C -0.03177 0.09583 -0.03438 0.09444 -0.04896 0.09745 C -0.06059 0.09352 -0.07118 0.10023 -0.07552 0.08519 C -0.07483 0.08287 -0.07465 0.07986 -0.07344 0.07755 C -0.0724 0.07593 -0.06858 0.07523 -0.0691 0.07315 C -0.07205 0.06505 -0.07934 0.06088 -0.08351 0.05347 C -0.0842 0.04792 -0.08941 0.04005 -0.08542 0.03634 C -0.08195 0.03287 -0.07761 0.04167 -0.07344 0.04375 C -0.06997 0.04491 -0.0665 0.04537 -0.0632 0.0463 C -0.0592 0.04537 -0.05156 0.04838 -0.05087 0.04375 C -0.05018 0.03796 -0.05781 0.03542 -0.06129 0.03148 C -0.06823 0.02292 -0.07257 0.01713 -0.08143 0.01181 C -0.07847 0.00139 -0.0757 -0.00486 -0.0691 -0.01273 C -0.08281 -0.01806 -0.08281 -0.01157 -0.09167 -0.00278 C -0.09688 0.00232 -0.10243 0.00741 -0.10799 0.01181 C -0.08785 0.01991 -0.09445 0.01389 -0.08542 0.02384 C -0.09115 0.03403 -0.09514 0.03843 -0.104 0.04375 C -0.10139 0.04653 -0.09913 0.05116 -0.09566 0.05347 C -0.07327 0.06944 -0.09028 0.04977 -0.07934 0.06343 C -0.08906 0.06713 -0.09861 0.06921 -0.10799 0.07315 C -0.11198 0.07153 -0.1191 0.07315 -0.12031 0.06829 C -0.12101 0.06505 -0.10851 0.05579 -0.1059 0.05347 C -0.09549 0.07222 -0.09775 0.06505 -0.1059 0.10718 C -0.10712 0.11273 -0.11406 0.12199 -0.11406 0.12222 C -0.09861 0.12361 -0.08837 0.12894 -0.07344 0.13148 C -0.08368 0.12315 -0.08212 0.11782 -0.07934 0.10232 C -0.07917 0.09931 -0.0757 0.09583 -0.07743 0.09491 C -0.07969 0.09329 -0.08281 0.09676 -0.08542 0.09745 C -0.0882 0.09838 -0.09115 0.09907 -0.09375 0.09977 C -0.11927 0.09005 -0.06406 0.08727 -0.05278 0.10718 C -0.05625 0.08333 -0.0566 0.06644 -0.05486 0.0412 C -0.05556 0.03657 -0.05365 0.03032 -0.05695 0.02917 C -0.06858 0.02384 -0.08195 0.02894 -0.09375 0.02384 C -0.09445 0.02153 -0.09757 0.01829 -0.09566 0.0169 C -0.09167 0.01343 -0.08611 0.01597 -0.08143 0.01435 C -0.07604 0.0125 -0.07205 0.00741 -0.06719 0.0044 C -0.06511 0.00208 -0.06059 0.00046 -0.06129 -0.00278 C -0.0625 -0.00856 -0.07518 -0.01505 -0.07934 -0.01759 C -0.08438 -0.02662 -0.08542 -0.03657 -0.09167 -0.04444 C -0.06997 -0.05324 -0.08577 -0.05208 -0.07552 -0.04213 C -0.07361 -0.04051 -0.07118 -0.04028 -0.0691 -0.03935 C -0.04948 -0.05833 -0.06337 -0.07778 -0.04688 -0.09838 C -0.04132 -0.11806 -0.06059 -0.10324 -0.0691 -0.10069 C -0.05365 -0.09699 -0.03403 -0.09051 -0.02431 -0.10787 C -0.02743 -0.11991 -0.02709 -0.11736 -0.03056 -0.13472 C -0.03125 -0.13819 -0.03559 -0.14491 -0.03264 -0.14491 C -0.02952 -0.14491 -0.03038 -0.1375 -0.0283 -0.13472 C -0.02535 -0.13079 -0.02188 -0.12778 -0.0184 -0.125 C -0.01111 -0.11944 -0.0033 -0.11574 0.00434 -0.11065 C 0.00364 -0.11458 0.00225 -0.11852 0.00225 -0.12268 C 0.00225 -0.15185 0.01389 -0.14954 0.02882 -0.1669 C 0.03003 -0.16018 0.02795 -0.15046 0.03281 -0.14722 C 0.03732 -0.14444 0.04062 -0.13981 0.04514 -0.1375 C 0.05017 -0.13472 0.05607 -0.13472 0.06146 -0.13241 C 0.0585 -0.15023 0.05225 -0.15556 0.0408 -0.1669 C 0.0309 -0.17639 0.0283 -0.18287 0.01649 -0.18634 C 0.01389 -0.18935 0.00625 -0.19514 0.01458 -0.20116 C 0.01701 -0.20278 0.01996 -0.19954 0.02239 -0.19884 C 0.02326 -0.19213 0.021 -0.18403 0.02448 -0.17893 C 0.03003 -0.17153 0.04809 -0.18009 0.03281 -0.17407 C 0.03003 -0.17083 0.0276 -0.1669 0.02448 -0.16435 C 0.02274 -0.16296 0.02014 -0.16389 0.01857 -0.16204 C 0.01701 -0.16018 0.01771 -0.15648 0.01649 -0.1544 C 0.01545 -0.15255 0.01371 -0.15116 0.01215 -0.14954 C 0.01632 -0.13148 0.01111 -0.14606 0.02048 -0.13472 C 0.03003 -0.12338 0.03038 -0.11435 0.04514 -0.10787 C 0.04896 -0.11273 0.05503 -0.11643 0.05746 -0.12268 C 0.06007 -0.12893 0.06528 -0.14213 0.06528 -0.1419 C 0.06788 -0.15486 0.06857 -0.1625 0.05746 -0.16921 C 0.05503 -0.17083 0.05191 -0.1706 0.04896 -0.17153 C 0.04479 -0.17292 0.0368 -0.17639 0.0368 -0.17616 C 0.02274 -0.19421 0.05694 -0.19699 0.06528 -0.19884 C 0.05225 -0.16667 0.05139 -0.17824 0.09201 -0.18403 C 0.09392 -0.18542 0.09809 -0.18565 0.09809 -0.18866 C 0.09809 -0.1912 0.09392 -0.19167 0.09201 -0.1912 C 0.08958 -0.19074 0.08802 -0.18796 0.08594 -0.18634 C 0.08819 -0.19421 0.09184 -0.20046 0.09392 -0.2081 C 0.1125 -0.19745 0.10538 -0.20278 0.11649 -0.19352 C 0.11528 -0.1912 0.11406 -0.18843 0.11232 -0.18634 C 0.11041 -0.18426 0.10677 -0.18449 0.10625 -0.18148 C 0.10538 -0.17639 0.11441 -0.17083 0.11649 -0.16921 C 0.11788 -0.1669 0.12066 -0.16481 0.12066 -0.16204 C 0.12066 -0.15741 0.11041 -0.14583 0.10833 -0.14213 C 0.11094 -0.14051 0.11371 -0.13866 0.11649 -0.1375 C 0.11857 -0.13611 0.12309 -0.1375 0.12257 -0.13472 C 0.121 -0.12778 0.10798 -0.12616 0.10416 -0.125 C 0.10972 -0.12407 0.1158 -0.12569 0.12066 -0.12268 C 0.12239 -0.1213 0.12014 -0.11736 0.11857 -0.11528 C 0.11649 -0.11296 0.10729 -0.10926 0.10416 -0.10787 C 0.12344 -0.10324 0.12986 -0.10278 0.14323 -0.11759 C 0.14514 -0.125 0.14219 -0.13472 0.14722 -0.13981 C 0.14982 -0.14236 0.15416 -0.13819 0.15746 -0.1375 C 0.15416 -0.12268 0.14948 -0.12523 0.14097 -0.11528 C 0.14028 -0.11296 0.13767 -0.10995 0.13889 -0.10787 C 0.14166 -0.10324 0.15121 -0.09838 0.15121 -0.09815 C 0.15173 -0.09606 0.15364 -0.09375 0.1533 -0.09097 C 0.15278 -0.08796 0.14687 -0.08449 0.14896 -0.0838 C 0.15434 -0.08171 0.15989 -0.08611 0.16545 -0.08611 C 0.16892 -0.08611 0.1585 -0.08449 0.15521 -0.0838 C 0.1533 -0.08125 0.14878 -0.08009 0.14896 -0.07639 C 0.15052 -0.0662 0.16753 -0.06296 0.17396 -0.05926 C 0.16371 -0.05648 0.14739 -0.05116 0.13889 -0.05926 C 0.13368 -0.06389 0.13941 -0.07454 0.1368 -0.08125 C 0.13576 -0.08426 0.1316 -0.0831 0.12882 -0.0838 C 0.12066 -0.08495 0.1125 -0.08542 0.10416 -0.08611 C 0.10208 -0.09676 0.09896 -0.09907 0.09392 -0.10787 C 0.09653 -0.12037 0.096 -0.12893 0.08993 -0.13981 C 0.08663 -0.13819 0.08281 -0.1375 0.07969 -0.13472 C 0.07569 -0.13171 0.06944 -0.12268 0.06944 -0.12245 C 0.07899 -0.1169 0.07969 -0.11227 0.08802 -0.10556 C 0.08732 -0.10069 0.08837 -0.09491 0.08594 -0.09097 C 0.08489 -0.08912 0.08281 -0.09375 0.08177 -0.09606 C 0.08073 -0.09815 0.08055 -0.10069 0.07969 -0.10324 C 0.07569 -0.10162 0.07118 -0.10069 0.06736 -0.09838 C 0.0566 -0.0912 0.06562 -0.08611 0.05312 -0.08125 C 0.04791 -0.08194 0.04114 -0.07963 0.0368 -0.0838 C 0.0335 -0.08681 0.03819 -0.09537 0.03472 -0.09838 C 0.03264 -0.10046 0.03055 -0.09375 0.02882 -0.09097 C 0.02569 -0.08565 0.02326 -0.0794 0.02048 -0.07361 C 0.02326 -0.07222 0.02569 -0.06968 0.02882 -0.06898 C 0.03142 -0.06829 0.03958 -0.0713 0.0368 -0.0713 C 0.02847 -0.0713 0.02048 -0.06968 0.01215 -0.06898 C 0.0151 -0.07893 0.01857 -0.08032 0.02656 -0.0838 C 0.03281 -0.08287 0.03941 -0.0838 0.04514 -0.08125 C 0.04844 -0.08009 0.05538 -0.06574 0.05746 -0.06412 C 0.05955 -0.06227 0.06267 -0.0625 0.06528 -0.06157 C 0.071 -0.05486 0.07587 -0.05417 0.08368 -0.05185 C 0.09166 -0.05787 0.0993 -0.06065 0.08802 -0.07893 C 0.08594 -0.08241 0.08107 -0.07731 0.0776 -0.07639 C 0.07448 -0.07361 0.06719 -0.06782 0.06736 -0.06667 C 0.06875 -0.05833 0.08524 -0.05486 0.08802 -0.05417 C 0.09687 -0.04699 0.10833 -0.04375 0.11857 -0.03935 C 0.11996 -0.04282 0.12239 -0.0456 0.12257 -0.04954 C 0.1243 -0.08032 0.11371 -0.08333 0.09201 -0.08843 C 0.07986 -0.08704 0.07048 -0.08565 0.05937 -0.08125 C 0.08073 -0.04884 0.07014 -0.06366 0.09392 -0.04444 C 0.08576 -0.02893 0.08368 -0.03218 0.06736 -0.03704 C 0.06875 -0.03866 0.07291 -0.04028 0.0717 -0.04213 C 0.06944 -0.04583 0.05416 -0.04861 0.05104 -0.04954 C 0.04791 -0.06111 0.04635 -0.06968 0.03871 -0.07893 C 0.0342 -0.07801 0.02847 -0.07963 0.02448 -0.07639 C 0.02274 -0.075 0.025 -0.07083 0.02656 -0.06898 C 0.03194 -0.0625 0.04375 -0.05486 0.05104 -0.05185 C 0.03958 -0.04722 0.0283 -0.05324 0.01649 -0.05648 C 0.0085 -0.0662 0.00903 -0.07454 -0.00209 -0.07893 C -0.00938 -0.07662 -0.01875 -0.07407 -0.01198 -0.06157 C -0.00851 -0.05486 0.00625 -0.05185 0.00625 -0.05162 C -0.00747 -0.0412 -0.05834 -0.05324 -0.01632 -0.04699 C -0.00747 -0.03704 0.00278 -0.03403 0.01458 -0.03218 C 0.0151 -0.02986 0.01458 -0.02569 0.01649 -0.025 C 0.02048 -0.02361 0.02482 -0.02662 0.02882 -0.02731 C 0.0342 -0.02824 0.03975 -0.02893 0.04514 -0.02986 C 0.05416 -0.03704 0.05225 -0.03472 0.04514 -0.03218 C 0.02725 -0.02639 0.04514 -0.0331 0.0309 -0.02731 C 0.00729 -0.03102 0.00538 -0.03194 -0.02222 -0.02986 C -0.02431 -0.03079 -0.02622 -0.03333 -0.0283 -0.03218 C -0.03038 -0.03102 -0.03195 -0.02708 -0.03056 -0.025 C -0.02882 -0.02245 -0.02518 -0.02292 -0.02222 -0.02245 C -0.01632 -0.0213 -0.01007 -0.0206 -0.004 -0.01991 C -0.0257 0.00602 -0.03976 -0.00417 0.03472 -0.00787 C 0.05017 -0.02037 0.02916 -0.00949 0.02448 -0.00787 C 0.01649 0.00232 -0.00087 0.00579 -0.01198 0.00926 C -0.01354 0.01088 -0.01441 0.01389 -0.01632 0.01435 C -0.0184 0.01482 -0.02031 0.01319 -0.02222 0.01181 C -0.03368 0.00602 -0.04063 -0.00393 -0.04497 -0.01759 C -0.05851 -0.01227 -0.05486 -0.00231 -0.05278 0.01181 C -0.04028 -0.00393 -0.06059 0.02292 -0.04497 -0.00532 C -0.04254 -0.00903 -0.03924 -0.01204 -0.03646 -0.01505 C -0.03438 -0.02662 -0.03177 -0.03843 -0.0283 -0.04954 C -0.02969 -0.05093 -0.0309 -0.05324 -0.03264 -0.05417 C -0.03507 -0.05556 -0.03941 -0.0537 -0.04063 -0.05648 C -0.04427 -0.0669 -0.03733 -0.07338 -0.03264 -0.07893 C -0.02709 -0.07801 -0.02049 -0.08079 -0.01632 -0.07639 C -0.01372 -0.07407 -0.01945 -0.06991 -0.02031 -0.06667 C -0.02222 -0.05856 -0.02275 -0.05023 -0.02431 -0.04213 C -0.02118 -0.00833 -0.02865 -0.02477 0.00017 -0.01273 C 0.0085 -0.00926 0.02448 -0.00023 0.02448 -3.7037E-7 C 0.02396 0.00208 0.0243 0.00509 0.02239 0.00694 C 0.021 0.0088 0.01823 0.00787 0.01649 0.00926 C 0.01041 0.01343 0.00729 0.01852 0.00017 0.02153 C 0.00225 0.02315 0.00625 0.02361 0.00625 0.02639 C 0.00625 0.03171 -0.00486 0.04236 -0.00799 0.0463 C -0.01406 0.06782 -0.01268 0.0787 0.00434 0.08519 C -0.00903 0.1088 0.00364 0.11296 0.02239 0.11944 C 0.02535 0.1213 0.03385 0.12824 0.0368 0.12894 C 0.03975 0.1294 0.04236 0.12685 0.04514 0.12662 C 0.04982 0.12569 0.05486 0.12477 0.05937 0.12431 C 0.06267 0.12222 0.06805 0.12361 0.06944 0.11944 C 0.07048 0.1162 0.06614 0.11296 0.06337 0.11181 C 0.05694 0.10949 0.04982 0.11042 0.04305 0.10949 C 0.06041 0.09907 0.0875 0.11898 0.09392 0.09491 C 0.07239 0.0625 0.04878 0.05972 0.01649 0.05347 C 0.01493 0.05162 0.00017 0.03773 0.01024 0.03403 C 0.01701 0.03148 0.03246 0.03148 0.04305 0.03148 Z " pathEditMode="relative" rAng="0" ptsTypes="ffffffffffffffffffffffffffffffffffffffffffffffffffffffffffffffffffffffffffffffffffffffffffffffffffffffffffffffffffffffffffffffffffffffffffffffffffffffffffffffffffffffffffffffffffffffffffffffffffffffffffffffffffffffffffffffffffffffffffffffffffffffffffffffffffff">
                                      <p:cBhvr>
                                        <p:cTn id="46" dur="21000" fill="hold"/>
                                        <p:tgtEl>
                                          <p:spTgt spid="1043"/>
                                        </p:tgtEl>
                                        <p:attrNameLst>
                                          <p:attrName>ppt_x</p:attrName>
                                          <p:attrName>ppt_y</p:attrName>
                                        </p:attrNameLst>
                                      </p:cBhvr>
                                      <p:rCtr x="-1700" y="-6000"/>
                                    </p:animMotion>
                                  </p:childTnLst>
                                </p:cTn>
                              </p:par>
                              <p:par>
                                <p:cTn id="47" presetID="0" presetClass="path" presetSubtype="0" repeatCount="indefinite" accel="50000" decel="50000" fill="hold" nodeType="withEffect">
                                  <p:stCondLst>
                                    <p:cond delay="0"/>
                                  </p:stCondLst>
                                  <p:childTnLst>
                                    <p:animMotion origin="layout" path="M 0.06041 -0.00555 C 0.0625 -0.00463 0.0651 -0.00069 0.06666 -0.00278 C 0.06979 -0.00694 0.07083 -0.01944 0.07083 -0.01921 C 0.07013 -0.02222 0.07066 -0.02639 0.06875 -0.02778 C 0.06684 -0.02916 0.06406 -0.02291 0.0625 -0.025 C 0.05937 -0.02916 0.05833 -0.04166 0.05833 -0.04143 C 0.04461 -0.03565 0.04756 -0.04791 0.05 -0.06111 C 0.05052 -0.06389 0.05416 -0.06898 0.05208 -0.06944 C 0.04774 -0.0706 0.04392 -0.06458 0.03958 -0.06389 C 0.03402 -0.06296 0.02847 -0.06204 0.02291 -0.06111 C 0.02361 -0.05833 0.02361 -0.05509 0.025 -0.05278 C 0.02656 -0.05023 0.03368 -0.04722 0.03125 -0.04722 C 0.02691 -0.04722 0.01875 -0.05278 0.01875 -0.05254 C 0.01805 -0.05555 0.01892 -0.06111 0.01666 -0.06111 C 0.01441 -0.06111 0.01684 -0.05278 0.01458 -0.05278 C 0.01232 -0.05278 0.01319 -0.05833 0.0125 -0.06111 C 0.01319 -0.06389 0.01354 -0.0669 0.01458 -0.06944 C 0.01562 -0.07245 0.01927 -0.07454 0.01875 -0.07778 C 0.01822 -0.08055 0.01458 -0.07963 0.0125 -0.08055 C 0.01527 -0.08241 0.0177 -0.08518 0.02083 -0.08611 C 0.04079 -0.09143 0.05243 -0.08495 0.0375 -0.09166 C 0.03611 -0.09722 0.03472 -0.11389 0.03333 -0.10833 C 0.03194 -0.10278 0.02916 -0.09166 0.02916 -0.09143 C 0.03194 -0.08981 0.03454 -0.08704 0.0375 -0.08611 C 0.04357 -0.08426 0.05034 -0.08588 0.05625 -0.08333 C 0.05833 -0.08241 0.05 -0.07754 0.05 -0.08055 C 0.05 -0.08379 0.05416 -0.08426 0.05625 -0.08611 C 0.05763 -0.08889 0.05937 -0.09143 0.06041 -0.09444 C 0.06215 -0.09977 0.06458 -0.11111 0.06458 -0.11088 C 0.04513 -0.12847 0.05711 -0.12268 0.02708 -0.11944 C 0.04427 -0.10579 0.03038 -0.11481 0.04791 -0.10833 C 0.05208 -0.10671 0.06041 -0.10278 0.06041 -0.10254 C 0.0625 -0.1037 0.06666 -0.10254 0.06666 -0.10555 C 0.06666 -0.10879 0.06284 -0.11018 0.06041 -0.11111 C 0.05572 -0.11296 0.05069 -0.11296 0.04583 -0.11389 C 0.04513 -0.11666 0.04531 -0.12014 0.04375 -0.12222 C 0.04218 -0.1243 0.03941 -0.12361 0.0375 -0.125 C 0.03125 -0.12916 0.02465 -0.13356 0.01875 -0.13889 C 0.00538 -0.13541 0.00625 -0.13588 0.00208 -0.11944 C 0.01145 -0.11319 0.0368 -0.10532 0.00625 -0.11111 C 0.00243 -0.12639 0.00555 -0.11829 0.00208 -0.10555 C 0.00121 -0.10231 -0.0007 -0.1 -0.00209 -0.09722 C -0.00209 -0.09699 -0.0007 -0.08981 4.72222E-6 -0.08611 C 0.00069 -0.09352 0.00104 -0.10092 0.00208 -0.10833 C 0.00243 -0.11111 0.00572 -0.11875 0.00416 -0.11666 C 0.00069 -0.11204 -0.00139 -0.10555 -0.00417 -0.1 C -0.0066 -0.09514 -0.0125 -0.09629 -0.01667 -0.09444 C -0.0191 -0.09329 -0.02084 -0.09074 -0.02292 -0.08889 C -0.01997 -0.07708 -0.01494 -0.07338 -0.00625 -0.06944 C -0.01424 -0.05347 -0.01962 -0.05486 -0.00834 -0.04722 C -0.00643 -0.04583 -0.00417 -0.04537 -0.00209 -0.04444 C -0.00348 -0.04074 -0.00434 -0.03657 -0.00625 -0.03333 C -0.00782 -0.03079 -0.01164 -0.03079 -0.0125 -0.02778 C -0.01337 -0.025 -0.0125 -0.02014 -0.01042 -0.01944 C -0.00174 -0.0162 0.00763 -0.01759 0.01666 -0.01666 C 0.01597 -0.01018 0.01649 -0.00324 0.01458 0.00278 C 0.01354 0.00579 0.00781 0.00509 0.00833 0.00834 C 0.00902 0.01227 0.01354 0.01296 0.01666 0.01389 C 0.02413 0.01597 0.03194 0.01574 0.03958 0.01667 C 0.02326 0.03125 0.04305 0.01181 0.05 0.01945 C 0.05329 0.02315 0.04583 0.03611 0.04583 0.03634 C 0.04652 0.04259 0.0434 0.05301 0.04791 0.05556 C 0.0526 0.0581 0.06041 0.04445 0.06041 0.04468 C 0.06406 0.05926 0.05954 0.05 0.06875 0.05 C 0.071 0.05 0.07291 0.05185 0.075 0.05278 C 0.09566 0.04931 0.09566 0.05394 0.08541 0.03334 C 0.08611 0.03056 0.08593 0.02709 0.0875 0.025 C 0.08975 0.02199 0.09461 0.02315 0.09583 0.01945 C 0.09965 0.00764 0.08958 -0.00278 0.08333 -0.00555 C 0.08263 -0.00278 0.0809 -1.85185E-6 0.08125 0.00278 C 0.08159 0.00602 0.08472 0.00787 0.08541 0.01111 C 0.0868 0.01736 0.08385 0.02616 0.0875 0.03056 C 0.09166 0.03542 0.09861 0.03241 0.10416 0.03334 C 0.10625 0.03426 0.11006 0.0331 0.11041 0.03611 C 0.11128 0.04421 0.10538 0.05463 0.10208 0.06111 C 0.10486 0.06204 0.1092 0.06042 0.11041 0.06389 C 0.11145 0.0669 0.10798 0.06991 0.10625 0.07222 C 0.10243 0.07732 0.09756 0.08102 0.09375 0.08611 C 0.09583 0.08796 0.09826 0.08935 0.1 0.09167 C 0.10173 0.09398 0.10191 0.09884 0.10416 0.1 C 0.10625 0.10093 0.10833 0.09815 0.11041 0.09722 C 0.10972 0.10162 0.10954 0.10671 0.10833 0.11111 C 0.10746 0.11412 0.10364 0.11597 0.10416 0.11945 C 0.10468 0.12222 0.10833 0.1213 0.11041 0.12222 C 0.10711 0.13542 0.10538 0.13472 0.09583 0.13033 C 0.08645 0.11806 0.08159 0.09838 0.07083 0.08889 C 0.06875 0.09074 0.06614 0.0919 0.06458 0.09445 C 0.05902 0.10347 0.06736 0.10718 0.05625 0.09722 C 0.04513 0.075 0.04826 0.07616 0.02708 0.07222 C 0.02309 0.05602 0.02812 0.06759 0.01875 0.06945 C 0.01597 0.06991 0.01319 0.06759 0.01041 0.06667 C 0.00972 0.06111 0.01163 0.05347 0.00833 0.05 C 0.00399 0.04537 -0.00313 0.05 -0.00834 0.04722 C -0.01059 0.04607 -0.01059 0.04097 -0.0125 0.03889 C -0.01719 0.0338 -0.02987 0.02917 -0.03542 0.02778 C -0.03299 0.04352 -0.03299 0.05972 -0.02917 0.075 C -0.03125 0.07685 -0.03386 0.07801 -0.03542 0.08056 C -0.04167 0.09097 -0.03247 0.09792 -0.02709 0.10255 C -0.03125 0.1044 -0.04341 0.10533 -0.03959 0.10834 C -0.03299 0.11366 -0.02778 0.11829 -0.02084 0.12222 C -0.01355 0.12639 -0.00539 0.12709 0.00208 0.13033 C -0.00417 0.13148 -0.01077 0.13056 -0.01667 0.13334 C -0.01875 0.13426 -0.0125 0.13542 -0.01042 0.13611 C -0.00625 0.13727 -0.00209 0.13796 0.00208 0.13889 C -0.00452 0.17361 0.00208 0.13009 0.00208 0.15834 C 0.00208 0.16389 0.00069 0.16945 4.72222E-6 0.175 C 0.00208 0.17593 0.00625 0.17778 0.00625 0.17801 C 0.00208 0.17685 -0.01737 0.17084 -0.02084 0.17778 C -0.02518 0.18634 -0.02223 0.19815 -0.02292 0.20834 C -0.03021 0.19375 -0.03837 0.19468 -0.05 0.19167 C -0.05278 0.19259 -0.05747 0.19074 -0.05834 0.19445 C -0.05955 0.2 -0.05556 0.20556 -0.05417 0.21111 C -0.05348 0.21389 -0.05 0.21991 -0.05209 0.21945 C -0.05556 0.21852 -0.05903 0.21783 -0.0625 0.21667 C -0.06459 0.21597 -0.06667 0.21482 -0.06875 0.21389 C -0.07327 0.20486 -0.07865 0.19931 -0.08125 0.18889 C -0.08421 0.19028 -0.09289 0.19213 -0.09167 0.2 C -0.09115 0.20324 -0.0875 0.20371 -0.08542 0.20556 C -0.08959 0.22246 -0.08264 0.22986 -0.07709 0.24445 C -0.07778 0.24815 -0.07917 0.25926 -0.07917 0.25556 C -0.07917 0.24908 -0.08021 0.24121 -0.07709 0.23611 C -0.07518 0.2331 -0.07153 0.23796 -0.06875 0.23889 C -0.06528 0.23982 -0.06181 0.24074 -0.05834 0.24167 C -0.05469 0.22685 -0.05782 0.23426 -0.05417 0.24167 C -0.05261 0.24491 -0.05 0.24722 -0.04792 0.25 C -0.0441 0.26551 -0.04462 0.27431 -0.04167 0.25834 C -0.0408 0.25371 -0.0415 0.24838 -0.03959 0.24445 C -0.03837 0.2419 -0.03525 0.24306 -0.03334 0.24167 C -0.03108 0.24028 -0.02917 0.23796 -0.02709 0.23611 C -0.02674 0.23681 -0.01841 0.25417 -0.01459 0.25278 C -0.0125 0.25209 -0.0132 0.24722 -0.0125 0.24445 C -0.0132 0.23611 -0.01303 0.22755 -0.01459 0.21945 C -0.01719 0.20579 -0.0323 0.20695 -0.03959 0.20556 C -0.03889 0.19908 -0.03698 0.19259 -0.0375 0.18611 C -0.03803 0.17824 -0.05035 0.16898 -0.05417 0.16389 C -0.05556 0.15834 -0.05695 0.15278 -0.05834 0.14722 C -0.05903 0.14445 -0.06042 0.13889 -0.06042 0.13912 C -0.05712 0.12546 -0.05903 0.12384 -0.06875 0.11945 C -0.07483 0.09491 -0.07119 0.11852 -0.03542 0.10834 C -0.03299 0.10764 -0.03941 0.10394 -0.04167 0.10255 C -0.04358 0.10116 -0.04601 0.10116 -0.04792 0.1 C -0.05226 0.09676 -0.05625 0.09259 -0.06042 0.08889 C -0.0625 0.08704 -0.06667 0.08334 -0.06667 0.08357 C -0.06459 0.08241 -0.06164 0.0831 -0.06042 0.08056 C -0.05313 0.06597 -0.06459 0.06389 -0.05209 0.06945 C -0.05504 0.05741 -0.06094 0.05139 -0.06875 0.04445 C -0.06407 0.00764 -0.07292 0.04537 -0.05 0.025 C -0.04792 0.02315 -0.05313 0.01968 -0.05417 0.01667 C -0.05521 0.01412 -0.05556 0.01111 -0.05625 0.00834 C -0.05417 0.00741 -0.05209 0.00602 -0.05 0.00556 C -0.02622 -0.00023 -0.03403 0.0125 -0.03125 -0.025 C -0.03629 -0.04491 -0.02917 -0.02083 -0.03959 -0.04166 C -0.0408 -0.04421 -0.04358 -0.04838 -0.04167 -0.05 C -0.03924 -0.05208 -0.03612 -0.04838 -0.03334 -0.04722 C -0.03125 -0.04653 -0.02917 -0.04537 -0.02709 -0.04444 C -0.02639 -0.04166 -0.02344 -0.03819 -0.025 -0.03611 C -0.02796 -0.03217 -0.04098 -0.05185 -0.025 -0.03055 C -0.02327 -0.02338 -0.02396 -0.01458 -0.02084 -0.00833 C -0.01962 -0.00579 -0.01667 -0.00625 -0.01459 -0.00555 C -0.00018 -0.00069 -0.00834 -0.00555 4.72222E-6 -1.85185E-6 " pathEditMode="relative" rAng="0" ptsTypes="fffffffffffffffffffffffffffffffffffffffffffffffffffffffffffffffffffffffffffffffffffffffffffffffffffffffffffffffffffffffffffffffffffffffffffffffffffffffffffffffA">
                                      <p:cBhvr>
                                        <p:cTn id="48" dur="20000" fill="hold"/>
                                        <p:tgtEl>
                                          <p:spTgt spid="1048"/>
                                        </p:tgtEl>
                                        <p:attrNameLst>
                                          <p:attrName>ppt_x</p:attrName>
                                          <p:attrName>ppt_y</p:attrName>
                                        </p:attrNameLst>
                                      </p:cBhvr>
                                      <p:rCtr x="-5100" y="7300"/>
                                    </p:animMotion>
                                  </p:childTnLst>
                                </p:cTn>
                              </p:par>
                              <p:par>
                                <p:cTn id="49" presetID="0" presetClass="path" presetSubtype="0" repeatCount="indefinite" accel="50000" decel="50000" fill="hold" nodeType="withEffect">
                                  <p:stCondLst>
                                    <p:cond delay="0"/>
                                  </p:stCondLst>
                                  <p:childTnLst>
                                    <p:animMotion origin="layout" path="M -0.02864 -0.07685 C -0.02934 -0.07407 -0.03072 -0.07153 -0.03072 -0.06852 C -0.03072 -0.06481 -0.03142 -0.05856 -0.02864 -0.05741 C -0.02621 -0.05625 -0.02586 -0.06296 -0.02447 -0.06574 C -0.02239 -0.06944 -0.01822 -0.07222 -0.01822 -0.07685 C -0.01822 -0.07986 -0.02239 -0.075 -0.02447 -0.07407 C -0.03003 -0.06273 -0.03628 -0.05787 -0.04531 -0.05185 C -0.04739 -0.04815 -0.05156 -0.04537 -0.05156 -0.04074 C -0.05156 -0.03009 -0.03298 -0.03935 -0.05364 -0.03241 C -0.05503 -0.02963 -0.05625 -0.02662 -0.05781 -0.02407 C -0.05972 -0.02106 -0.06319 -0.01944 -0.06406 -0.01574 C -0.06701 -0.00162 -0.0552 -0.00162 -0.04947 0.00093 C -0.04739 0.00185 -0.04322 0.00371 -0.04322 0.00394 C -0.04322 0.00371 -0.04722 0.00139 -0.04947 0.00093 C -0.05503 -1.48148E-6 -0.06059 -0.00092 -0.06614 -0.00185 C -0.06822 -0.00278 -0.07066 -0.00278 -0.07239 -0.00463 C -0.0743 -0.00671 -0.07413 -0.01342 -0.07656 -0.01296 C -0.08159 -0.01204 -0.08906 -0.00185 -0.08906 -0.00162 C -0.09409 -0.02222 -0.0901 -0.02268 -0.09947 -0.01018 C -0.10711 -0.01366 -0.11059 -0.0206 -0.11822 -0.02407 C -0.12378 -0.01319 -0.12309 -0.00625 -0.13281 -0.00185 C -0.1335 -0.00555 -0.13229 -0.01458 -0.13489 -0.01296 C -0.13802 -0.01088 -0.1375 -0.0037 -0.13697 0.00093 C -0.13663 0.00417 -0.13385 0.00625 -0.13281 0.00926 C -0.13177 0.01181 -0.13142 0.01482 -0.13072 0.01759 C -0.13281 0.01945 -0.13645 0.01991 -0.13697 0.02315 C -0.13975 0.04167 -0.12239 0.02222 -0.13906 0.03704 C -0.14184 0.04259 -0.14322 0.05741 -0.14739 0.05371 C -0.15451 0.04722 -0.1592 0.04097 -0.16406 0.03148 C -0.16562 0.03472 -0.17066 0.04329 -0.17031 0.04815 C -0.16857 0.06968 -0.16076 0.06713 -0.17239 0.05926 C -0.1743 0.05787 -0.17656 0.05741 -0.17864 0.05648 C -0.17795 0.05926 -0.1776 0.06227 -0.17656 0.06482 C -0.17552 0.06783 -0.17187 0.06991 -0.17239 0.07315 C -0.17291 0.07639 -0.17656 0.07685 -0.17864 0.07871 C -0.18003 0.08148 -0.18246 0.0838 -0.18281 0.08704 C -0.1842 0.10417 -0.1776 0.11806 -0.16614 0.12315 C -0.16475 0.12037 -0.16232 0.11806 -0.16197 0.11482 C -0.16163 0.11204 -0.16631 0.10648 -0.16406 0.10648 C -0.16111 0.10648 -0.16041 0.11296 -0.15781 0.11482 C -0.15399 0.11759 -0.14947 0.11852 -0.14531 0.12037 C -0.14322 0.1213 -0.13906 0.12315 -0.13906 0.12338 C -0.13697 0.12222 -0.13437 0.12246 -0.13281 0.12037 C -0.12777 0.11366 -0.13454 0.10162 -0.12656 0.12315 C -0.12239 0.11482 -0.12031 0.10648 -0.11614 0.09815 C -0.10434 0.10602 -0.0993 0.10371 -0.08697 0.09815 C -0.08628 0.09537 -0.08489 0.09283 -0.08489 0.08982 C -0.08489 0.08148 -0.09149 0.07083 -0.08697 0.06482 C -0.08611 0.06366 -0.0684 0.08218 -0.06614 0.08426 C -0.06406 0.08611 -0.06197 0.08796 -0.05989 0.08982 C -0.05625 0.075 -0.05607 0.06134 -0.04947 0.04815 C -0.04375 0.05949 -0.04322 0.06389 -0.03281 0.05926 C -0.02951 0.04607 -0.02777 0.04676 -0.01822 0.05093 C -0.01406 0.04908 -0.00711 0.03982 -0.00572 0.04537 C -0.00156 0.06227 0.00573 0.08009 0.01511 0.09259 C 0.00903 0.10486 0.0066 0.10486 0.01303 0.11759 C 0.00816 0.13704 0.00469 0.13611 0.01511 0.13148 C 0.02553 0.13241 0.03612 0.13658 0.04636 0.13426 C 0.04931 0.13357 0.0415 0.1294 0.04011 0.12593 C 0.03403 0.10972 0.04237 0.10949 0.02969 0.09815 C 0.02761 0.09908 0.025 0.09884 0.02344 0.10093 C 0.02188 0.10301 0.01928 0.1081 0.02136 0.10926 C 0.02535 0.11134 0.02969 0.10741 0.03386 0.10648 C 0.03629 0.09676 0.03768 0.09861 0.03178 0.08982 C 0.02778 0.08403 0.01928 0.07315 0.01928 0.07338 C 0.02136 0.07037 0.02396 0.06806 0.02553 0.06482 C 0.02674 0.06227 0.02535 0.05648 0.02761 0.05648 C 0.03056 0.05648 0.03125 0.06296 0.03386 0.06482 C 0.03698 0.0669 0.0408 0.06667 0.04428 0.06759 C 0.05417 0.07408 0.05851 0.07685 0.06928 0.07315 C 0.06719 0.0713 0.06389 0.0706 0.06303 0.06759 C 0.06216 0.06482 0.06285 0.05926 0.06511 0.05926 C 0.06737 0.05926 0.0665 0.06482 0.06719 0.06759 C 0.06667 0.07014 0.06077 0.08611 0.07136 0.08148 C 0.07414 0.08033 0.07535 0.07546 0.07761 0.07315 C 0.0816 0.06898 0.09011 0.06204 0.09011 0.06227 C 0.0915 0.05926 0.0948 0.05695 0.09428 0.05371 C 0.09306 0.04607 0.06841 0.04283 0.06719 0.04259 C 0.06789 0.03982 0.06928 0.03727 0.06928 0.03426 C 0.06928 0.01644 0.05469 0.01759 0.04636 0.01204 C 0.03021 0.00116 0.04948 0.01065 0.03386 0.00371 C 0.03594 0.00185 0.03768 -0.00162 0.04011 -0.00185 C 0.05296 -0.00347 0.06546 0.00509 0.07761 0.00926 C 0.09514 0.00463 0.11042 -0.00717 0.12761 -0.01296 C 0.13056 -0.02477 0.12848 -0.03055 0.12344 -0.04074 C 0.12327 -0.0419 0.12084 -0.06018 0.11719 -0.06018 C 0.11424 -0.06018 0.11303 -0.05463 0.11094 -0.05185 C 0.10712 -0.06713 0.10643 -0.07338 0.09636 -0.08241 C 0.08073 -0.07731 0.08021 -0.06921 0.07761 -0.08518 C 0.07674 -0.09074 0.07622 -0.09629 0.07553 -0.10185 C 0.06771 -0.09838 0.06355 -0.0912 0.05678 -0.08518 C 0.06875 -0.07454 0.08386 -0.07407 0.09219 -0.09074 C 0.08959 -0.10486 0.09098 -0.10764 0.08178 -0.11574 C 0.08455 -0.11667 0.08959 -0.11481 0.09011 -0.11852 C 0.09428 -0.14491 0.09132 -0.14815 0.08386 -0.16296 C 0.08178 -0.16204 0.07934 -0.16204 0.07761 -0.16018 C 0.07292 -0.15532 0.06511 -0.14352 0.06511 -0.14329 C 0.06094 -0.12708 0.05678 -0.12824 0.06719 -0.12129 C 0.0691 -0.11991 0.07136 -0.11944 0.07344 -0.11852 C 0.06233 -0.11759 0.05122 -0.11713 0.04011 -0.11574 C 0.03664 -0.11528 0.03212 -0.1162 0.02969 -0.11296 C 0.01112 -0.08819 0.04046 -0.10023 0.01511 -0.09352 C 0.01441 -0.09074 0.01511 -0.08634 0.01303 -0.08518 C 0.01181 -0.08449 0.00035 -0.08981 -0.00156 -0.09074 C -0.00364 -0.09352 -0.00486 -0.09907 -0.00781 -0.09907 C -0.01006 -0.09907 -0.00763 -0.09074 -0.00989 -0.09074 C -0.01284 -0.09074 -0.01423 -0.09606 -0.01614 -0.09907 C -0.02482 -0.11296 -0.0151 -0.10278 -0.02656 -0.11296 C -0.02795 -0.11018 -0.03506 -0.09792 -0.03281 -0.09352 C -0.03159 -0.09097 -0.02864 -0.09537 -0.02656 -0.09629 C -0.02447 -0.09907 -0.02239 -0.10185 -0.02031 -0.10463 C -0.01875 -0.10671 -0.02239 -0.09629 -0.02239 -0.09606 C -0.0217 -0.09352 -0.01614 -0.08055 -0.02656 -0.08518 C -0.02934 -0.08634 -0.03055 -0.0912 -0.03281 -0.09352 C -0.0368 -0.09768 -0.04531 -0.10463 -0.04531 -0.1044 C -0.046 -0.10741 -0.04739 -0.11296 -0.04739 -0.11273 " pathEditMode="relative" rAng="0" ptsTypes="fffffffffffffffffffffffffffffffffffffffffffffffffffffffffffffffffffffffffffffffffffffffffffffffffffffffffffffffffffA">
                                      <p:cBhvr>
                                        <p:cTn id="50" dur="25000" fill="hold"/>
                                        <p:tgtEl>
                                          <p:spTgt spid="1046"/>
                                        </p:tgtEl>
                                        <p:attrNameLst>
                                          <p:attrName>ppt_x</p:attrName>
                                          <p:attrName>ppt_y</p:attrName>
                                        </p:attrNameLst>
                                      </p:cBhvr>
                                      <p:rCtr x="200" y="6400"/>
                                    </p:animMotion>
                                  </p:childTnLst>
                                </p:cTn>
                              </p:par>
                              <p:par>
                                <p:cTn id="51" presetID="0" presetClass="path" presetSubtype="0" repeatCount="indefinite" accel="50000" decel="50000" fill="hold" nodeType="withEffect">
                                  <p:stCondLst>
                                    <p:cond delay="0"/>
                                  </p:stCondLst>
                                  <p:childTnLst>
                                    <p:animMotion origin="layout" path="M -3.88889E-6 0 C -0.00208 -0.00185 -0.00625 -0.00231 -0.00625 -0.00556 C -0.00625 -0.00856 -0.00208 -0.00787 -3.88889E-6 -0.00833 C 0.00556 -0.00972 0.01112 -0.01019 0.01667 -0.01111 C 0.01389 -0.01667 0.01112 -0.02222 0.00834 -0.02778 C 0.00695 -0.03056 0.00417 -0.03611 0.00417 -0.03588 C 0.01042 -0.03704 0.01754 -0.03472 0.02292 -0.03889 C 0.02518 -0.04051 0.02066 -0.04514 0.01875 -0.04722 C 0.01632 -0.04977 0.0132 -0.05093 0.01042 -0.05278 C 0.00903 -0.05556 0.00799 -0.0588 0.00625 -0.06111 C -0.00069 -0.0706 -0.00711 -0.06505 0.0125 -0.06944 C 0.00764 -0.08889 -0.00382 -0.07963 -0.01875 -0.07778 C -0.00625 -0.07593 0.00487 -0.07477 0.01667 -0.06944 C 0.02362 -0.0706 0.03056 -0.07222 0.0375 -0.07222 C 0.04028 -0.07222 0.0441 -0.07245 0.04584 -0.06944 C 0.04723 -0.06713 0.04375 -0.0581 0.04375 -0.06111 C 0.04375 -0.06782 0.04636 -0.07685 0.04792 -0.08333 C 0.04723 -0.08796 0.04671 -0.09259 0.04584 -0.09722 C 0.04532 -0.1 0.04184 -0.10417 0.04375 -0.10556 C 0.04601 -0.10694 0.04757 -0.10116 0.05 -0.1 C 0.054 -0.09815 0.05834 -0.09815 0.0625 -0.09722 C 0.06007 -0.08727 0.05139 -0.06759 0.04584 -0.06111 C 0.04202 -0.05671 0.03334 -0.05 0.03334 -0.04977 C 0.03264 -0.04722 0.03299 -0.04352 0.03125 -0.04167 C 0.02605 -0.03611 0.01424 -0.04167 0.03125 -0.03611 C 0.03629 -0.0162 0.03282 -0.03889 0.025 -0.025 C 0.02362 -0.02269 0.02605 -0.01921 0.02709 -0.01667 C 0.03525 0.00486 0.02813 -0.02083 0.03334 0 C 0.02205 0.0037 0.01337 0.01088 0.00209 0.01389 C 0.00539 0.02731 0.00886 0.02454 0.01875 0.02778 C 0.01667 0.0287 0.01441 0.02917 0.0125 0.03056 C 0.01025 0.03194 0.00851 0.03472 0.00625 0.03611 C 0.00226 0.03843 -0.00625 0.04167 -0.00625 0.0419 C -0.00486 0.04444 -0.00034 0.04769 -0.00208 0.05 C -0.00416 0.05278 -0.00781 0.04861 -0.01041 0.04722 C -0.02691 0.03796 -0.02395 0.04028 -0.03333 0.02778 C -0.03993 0.04097 -0.03663 0.03287 -0.04166 0.05278 C -0.04236 0.05556 -0.04375 0.06111 -0.04375 0.06134 C -0.03541 0.06644 -0.02743 0.06829 -0.01875 0.07222 C -0.03316 0.08495 -0.02968 0.07708 -0.03333 0.09167 C -0.02534 0.09514 0.00643 0.09167 -0.0125 0.1 C -0.01319 0.10278 -0.01597 0.10602 -0.01458 0.10833 C -0.01284 0.11134 -0.00902 0.11042 -0.00625 0.11111 C -0.00069 0.11227 0.00487 0.11296 0.01042 0.11389 C 0.0132 0.11204 0.01615 0.11042 0.01875 0.10833 C 0.02309 0.10486 0.03125 0.09722 0.03125 0.09745 C 0.02639 0.07801 0.02952 0.09606 0.03542 0.09444 C 0.03785 0.09375 0.0382 0.08889 0.03959 0.08611 C 0.04306 0.08704 0.04653 0.08889 0.05 0.08889 C 0.06164 0.08889 0.0599 0.06319 0.0625 0.05278 C 0.05695 0.03079 0.06216 0.0588 0.06459 0.03611 C 0.06493 0.03356 0.06129 0.01991 0.06042 0.01667 C 0.06737 0.01574 0.07431 0.01528 0.08125 0.01389 C 0.08351 0.01343 0.08646 0.01366 0.0875 0.01111 C 0.08855 0.00856 0.08646 0.00532 0.08542 0.00278 C 0.08299 -0.00301 0.07709 -0.01389 0.07709 -0.01366 C 0.07448 -0.02731 0.06927 -0.04028 0.06459 -0.05278 C 0.08073 -0.05995 0.06164 -0.04838 0.06875 -0.08611 C 0.06945 -0.08981 0.07431 -0.08796 0.07709 -0.08889 C 0.07431 -0.09444 0.06407 -0.10347 0.06875 -0.10556 C 0.08421 -0.1125 0.07726 -0.10856 0.08959 -0.11667 C 0.08837 -0.10903 0.08455 -0.09213 0.09167 -0.11111 C 0.09271 -0.11366 0.09219 -0.11736 0.09375 -0.11944 C 0.09532 -0.12153 0.09792 -0.1213 0.1 -0.12222 C 0.11667 -0.10741 0.13073 -0.0919 0.15 -0.08333 C 0.15452 -0.125 0.15278 -0.08912 0.15625 -0.075 C 0.14862 -0.05995 0.15105 -0.05764 0.1625 -0.05 C 0.16893 -0.03704 0.17066 -0.04352 0.17709 -0.03056 C 0.17431 -0.025 0.17153 -0.01944 0.16875 -0.01389 C 0.16737 -0.01111 0.17275 -0.00972 0.175 -0.00833 C 0.17761 -0.00694 0.18073 -0.00694 0.18334 -0.00556 C 0.18629 -0.00417 0.18889 -0.00162 0.19167 0 C 0.19375 0.00116 0.19584 0.00185 0.19792 0.00278 C 0.19723 0.00556 0.1948 0.00856 0.19584 0.01111 C 0.2 0.02199 0.21563 0.02315 0.22292 0.025 C 0.21233 0.02778 0.20226 0.03241 0.19167 0.02778 C 0.18889 0.0287 0.18507 0.02755 0.18334 0.03056 C 0.18195 0.03287 0.18907 0.04699 0.18959 0.04722 C 0.1948 0.05 0.2007 0.04884 0.20625 0.05 C 0.21146 0.05116 0.2158 0.05324 0.22084 0.05556 C 0.21875 0.05833 0.21546 0.05995 0.21459 0.06389 C 0.21198 0.07569 0.22778 0.08333 0.23334 0.08889 C 0.23264 0.09167 0.2323 0.09468 0.23125 0.09722 C 0.23021 0.1 0.22796 0.10231 0.22709 0.10556 C 0.22414 0.11597 0.22344 0.12824 0.22084 0.13889 C 0.23542 0.15185 0.25556 0.14537 0.20625 0.15 C 0.20886 0.16736 0.21129 0.17708 0.20625 0.19722 C 0.20539 0.20046 0.20417 0.19074 0.20209 0.18889 C 0.19879 0.18611 0.18612 0.18218 0.18125 0.18056 C 0.17917 0.18148 0.17674 0.18148 0.175 0.18333 C 0.16459 0.19444 0.17726 0.21157 0.18125 0.22222 C 0.1823 0.22477 0.1849 0.22847 0.18334 0.23056 C 0.18177 0.23264 0.17917 0.2287 0.17709 0.22778 C 0.175 0.225 0.17327 0.22153 0.17084 0.21944 C 0.16893 0.21782 0.16615 0.21875 0.16459 0.21667 C 0.15903 0.20926 0.15556 0.19907 0.15 0.19167 C 0.14671 0.1787 0.14549 0.17616 0.13542 0.18056 C 0.13004 0.19144 0.12605 0.20417 0.12292 0.21667 C 0.11771 0.1956 0.12362 0.21065 0.09167 0.20556 C 0.08646 0.20463 0.08334 0.20093 0.07917 0.19722 C 0.07848 0.19444 0.07639 0.19167 0.07709 0.18889 C 0.07969 0.1787 0.08594 0.17083 0.08959 0.16111 C 0.08681 0.15926 0.08438 0.15602 0.08125 0.15556 C 0.07084 0.15394 0.05938 0.16528 0.05 0.16944 C 0.04237 0.16852 0.03421 0.17037 0.02709 0.16667 C 0.025 0.16551 0.02778 0.16065 0.02917 0.15833 C 0.03282 0.15208 0.03889 0.14931 0.04375 0.14444 C 0.04445 0.14167 0.04618 0.13889 0.04584 0.13611 C 0.04375 0.12014 0.02396 0.11713 0.01459 0.11389 C 0.01789 0.10046 0.02223 0.10301 0.01875 0.08889 C 0.01511 0.08981 0.00035 0.09537 -0.00208 0.09444 C -0.00416 0.09375 -0.00347 0.08889 -0.00416 0.08611 C -0.00347 0.08056 -0.00208 0.075 -0.00208 0.06944 C -0.00208 0.06389 -0.00416 0.05833 -0.00416 0.05278 " pathEditMode="relative" rAng="0" ptsTypes="fffffffffffffffffffffffffffffffffffffffffffffffffffffffffffffffffffffffffffffffffffffffffffffffffffffffffffffffffA">
                                      <p:cBhvr>
                                        <p:cTn id="52" dur="23000" fill="hold"/>
                                        <p:tgtEl>
                                          <p:spTgt spid="1045"/>
                                        </p:tgtEl>
                                        <p:attrNameLst>
                                          <p:attrName>ppt_x</p:attrName>
                                          <p:attrName>ppt_y</p:attrName>
                                        </p:attrNameLst>
                                      </p:cBhvr>
                                      <p:rCtr x="10600" y="5400"/>
                                    </p:animMotion>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0771"/>
                                        </p:tgtEl>
                                        <p:attrNameLst>
                                          <p:attrName>style.visibility</p:attrName>
                                        </p:attrNameLst>
                                      </p:cBhvr>
                                      <p:to>
                                        <p:strVal val="visible"/>
                                      </p:to>
                                    </p:set>
                                    <p:animEffect transition="in" filter="checkerboard(across)">
                                      <p:cBhvr>
                                        <p:cTn id="57" dur="500"/>
                                        <p:tgtEl>
                                          <p:spTgt spid="3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50" grpId="0"/>
      <p:bldP spid="307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descr="Parchment"/>
          <p:cNvSpPr>
            <a:spLocks noChangeArrowheads="1"/>
          </p:cNvSpPr>
          <p:nvPr/>
        </p:nvSpPr>
        <p:spPr bwMode="auto">
          <a:xfrm>
            <a:off x="0" y="0"/>
            <a:ext cx="12192000" cy="6858000"/>
          </a:xfrm>
          <a:prstGeom prst="rect">
            <a:avLst/>
          </a:prstGeom>
          <a:blipFill dpi="0" rotWithShape="1">
            <a:blip r:embed="rId1"/>
            <a:srcRect/>
            <a:tile tx="0" ty="0" sx="100000" sy="100000" flip="none" algn="tl"/>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4" name="Rectangle 6"/>
          <p:cNvSpPr>
            <a:spLocks noChangeArrowheads="1"/>
          </p:cNvSpPr>
          <p:nvPr/>
        </p:nvSpPr>
        <p:spPr bwMode="auto">
          <a:xfrm>
            <a:off x="241300" y="1235075"/>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u="sng" dirty="0">
                <a:solidFill>
                  <a:srgbClr val="FF0000"/>
                </a:solidFill>
                <a:latin typeface="Times New Roman" panose="02020603050405020304" pitchFamily="18" charset="0"/>
              </a:rPr>
              <a:t>I. Thí nghiệm Bơ-rao</a:t>
            </a:r>
            <a:endParaRPr sz="3200" b="1" u="sng" dirty="0">
              <a:solidFill>
                <a:srgbClr val="FF0000"/>
              </a:solidFill>
              <a:latin typeface="Times New Roman" panose="02020603050405020304" pitchFamily="18" charset="0"/>
            </a:endParaRPr>
          </a:p>
        </p:txBody>
      </p:sp>
      <p:sp>
        <p:nvSpPr>
          <p:cNvPr id="7175" name="Rectangle 7"/>
          <p:cNvSpPr>
            <a:spLocks noChangeArrowheads="1"/>
          </p:cNvSpPr>
          <p:nvPr/>
        </p:nvSpPr>
        <p:spPr bwMode="auto">
          <a:xfrm>
            <a:off x="6240463" y="144780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Thông</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tin</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7229" name="Rectangle 61"/>
          <p:cNvSpPr>
            <a:spLocks noChangeArrowheads="1"/>
          </p:cNvSpPr>
          <p:nvPr/>
        </p:nvSpPr>
        <p:spPr bwMode="auto">
          <a:xfrm>
            <a:off x="6167438" y="5386388"/>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eaLnBrk="1" hangingPunct="1"/>
            <a:r>
              <a:rPr sz="3200" dirty="0">
                <a:solidFill>
                  <a:srgbClr val="0000FF"/>
                </a:solidFill>
                <a:latin typeface="Times New Roman" panose="02020603050405020304" pitchFamily="18" charset="0"/>
              </a:rPr>
              <a:t>Đường chuyển động của hạt </a:t>
            </a:r>
            <a:endParaRPr sz="3200" dirty="0">
              <a:solidFill>
                <a:srgbClr val="0000FF"/>
              </a:solidFill>
              <a:latin typeface="Times New Roman" panose="02020603050405020304" pitchFamily="18" charset="0"/>
            </a:endParaRPr>
          </a:p>
          <a:p>
            <a:pPr algn="ctr" eaLnBrk="1" hangingPunct="1"/>
            <a:r>
              <a:rPr sz="3200" dirty="0">
                <a:solidFill>
                  <a:srgbClr val="0000FF"/>
                </a:solidFill>
                <a:latin typeface="Times New Roman" panose="02020603050405020304" pitchFamily="18" charset="0"/>
              </a:rPr>
              <a:t>phấn hoa</a:t>
            </a:r>
            <a:endParaRPr sz="3200" dirty="0">
              <a:solidFill>
                <a:srgbClr val="0000FF"/>
              </a:solidFill>
              <a:latin typeface="Times New Roman" panose="02020603050405020304" pitchFamily="18" charset="0"/>
            </a:endParaRPr>
          </a:p>
        </p:txBody>
      </p:sp>
      <p:sp>
        <p:nvSpPr>
          <p:cNvPr id="7230" name="Rectangle 62"/>
          <p:cNvSpPr>
            <a:spLocks noChangeArrowheads="1"/>
          </p:cNvSpPr>
          <p:nvPr/>
        </p:nvSpPr>
        <p:spPr bwMode="auto">
          <a:xfrm>
            <a:off x="139700" y="2006600"/>
            <a:ext cx="464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just" eaLnBrk="1" hangingPunct="1"/>
            <a:r>
              <a:rPr sz="3200" dirty="0">
                <a:latin typeface="Times New Roman" panose="02020603050405020304" pitchFamily="18" charset="0"/>
              </a:rPr>
              <a:t>Hiện tượng: Hạt phấn hoa chuyển </a:t>
            </a:r>
            <a:endParaRPr sz="3200" dirty="0">
              <a:latin typeface="Times New Roman" panose="02020603050405020304" pitchFamily="18" charset="0"/>
            </a:endParaRPr>
          </a:p>
          <a:p>
            <a:pPr algn="just" eaLnBrk="1" hangingPunct="1"/>
            <a:r>
              <a:rPr sz="3200" dirty="0">
                <a:latin typeface="Times New Roman" panose="02020603050405020304" pitchFamily="18" charset="0"/>
              </a:rPr>
              <a:t>động không ngừng về mọi phía.</a:t>
            </a:r>
            <a:endParaRPr sz="3200" dirty="0">
              <a:latin typeface="Times New Roman" panose="02020603050405020304" pitchFamily="18" charset="0"/>
            </a:endParaRPr>
          </a:p>
        </p:txBody>
      </p:sp>
      <p:sp>
        <p:nvSpPr>
          <p:cNvPr id="7231" name="Rectangle 63"/>
          <p:cNvSpPr>
            <a:spLocks noChangeArrowheads="1"/>
          </p:cNvSpPr>
          <p:nvPr/>
        </p:nvSpPr>
        <p:spPr bwMode="auto">
          <a:xfrm>
            <a:off x="165100" y="3257550"/>
            <a:ext cx="464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u="sng" dirty="0">
                <a:solidFill>
                  <a:srgbClr val="FF0000"/>
                </a:solidFill>
                <a:latin typeface="Times New Roman" panose="02020603050405020304" pitchFamily="18" charset="0"/>
              </a:rPr>
              <a:t>II. Các nguyên tử, phân tử </a:t>
            </a:r>
            <a:endParaRPr sz="3200" b="1" u="sng" dirty="0">
              <a:solidFill>
                <a:srgbClr val="FF0000"/>
              </a:solidFill>
              <a:latin typeface="Times New Roman" panose="02020603050405020304" pitchFamily="18" charset="0"/>
            </a:endParaRPr>
          </a:p>
          <a:p>
            <a:pPr eaLnBrk="1" hangingPunct="1"/>
            <a:r>
              <a:rPr sz="3200" b="1" u="sng" dirty="0">
                <a:solidFill>
                  <a:srgbClr val="FF0000"/>
                </a:solidFill>
                <a:latin typeface="Times New Roman" panose="02020603050405020304" pitchFamily="18" charset="0"/>
              </a:rPr>
              <a:t>chuyển động không ngừng</a:t>
            </a:r>
            <a:endParaRPr sz="3200" b="1" u="sng" dirty="0">
              <a:solidFill>
                <a:srgbClr val="FF0000"/>
              </a:solidFill>
              <a:latin typeface="Times New Roman" panose="02020603050405020304" pitchFamily="18" charset="0"/>
            </a:endParaRPr>
          </a:p>
        </p:txBody>
      </p:sp>
      <p:pic>
        <p:nvPicPr>
          <p:cNvPr id="7232" name="Picture 64"/>
          <p:cNvPicPr>
            <a:picLocks noChangeAspect="1"/>
          </p:cNvPicPr>
          <p:nvPr/>
        </p:nvPicPr>
        <p:blipFill>
          <a:blip r:embed="rId2"/>
          <a:srcRect l="50000" t="33051" r="5696" b="22034"/>
          <a:stretch>
            <a:fillRect/>
          </a:stretch>
        </p:blipFill>
        <p:spPr>
          <a:xfrm>
            <a:off x="5951538" y="2057400"/>
            <a:ext cx="4419600" cy="3314700"/>
          </a:xfrm>
          <a:prstGeom prst="rect">
            <a:avLst/>
          </a:prstGeom>
          <a:noFill/>
          <a:ln w="9525">
            <a:noFill/>
          </a:ln>
        </p:spPr>
      </p:pic>
      <p:sp>
        <p:nvSpPr>
          <p:cNvPr id="12" name="Text Box 2"/>
          <p:cNvSpPr txBox="1">
            <a:spLocks noChangeArrowheads="1"/>
          </p:cNvSpPr>
          <p:nvPr/>
        </p:nvSpPr>
        <p:spPr bwMode="auto">
          <a:xfrm>
            <a:off x="2782888" y="438150"/>
            <a:ext cx="6858000" cy="830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spcBef>
                <a:spcPct val="50000"/>
              </a:spcBef>
              <a:buClrTx/>
              <a:buSzTx/>
              <a:buFontTx/>
              <a:defRPr/>
            </a:pPr>
            <a:r>
              <a:rPr kumimoji="0" lang="en-US" sz="2400" b="1" kern="1200" cap="none" spc="0" normalizeH="0" baseline="0" noProof="0" dirty="0">
                <a:solidFill>
                  <a:srgbClr val="FF0000"/>
                </a:solidFill>
                <a:latin typeface="Times New Roman" panose="02020603050405020304" pitchFamily="18" charset="0"/>
                <a:ea typeface="+mn-ea"/>
                <a:cs typeface="+mn-cs"/>
              </a:rPr>
              <a:t>B. NGUYÊN TỬ, PHÂN TỬ CHUYỂN ĐỘNG HAY ĐỨNG YÊN?</a:t>
            </a:r>
            <a:endParaRPr kumimoji="0" lang="en-US" sz="2400" b="1" kern="1200" cap="none" spc="0" normalizeH="0" baseline="0" noProof="0" dirty="0">
              <a:solidFill>
                <a:srgbClr val="FF0000"/>
              </a:solidFill>
              <a:latin typeface="Times New Roman" panose="02020603050405020304" pitchFamily="18" charset="0"/>
              <a:ea typeface="+mn-ea"/>
              <a:cs typeface="+mn-cs"/>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232"/>
                                        </p:tgtEl>
                                        <p:attrNameLst>
                                          <p:attrName>style.visibility</p:attrName>
                                        </p:attrNameLst>
                                      </p:cBhvr>
                                      <p:to>
                                        <p:strVal val="visible"/>
                                      </p:to>
                                    </p:set>
                                    <p:animEffect transition="in" filter="diamond(in)">
                                      <p:cBhvr>
                                        <p:cTn id="7" dur="2000"/>
                                        <p:tgtEl>
                                          <p:spTgt spid="7232"/>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229"/>
                                        </p:tgtEl>
                                        <p:attrNameLst>
                                          <p:attrName>style.visibility</p:attrName>
                                        </p:attrNameLst>
                                      </p:cBhvr>
                                      <p:to>
                                        <p:strVal val="visible"/>
                                      </p:to>
                                    </p:set>
                                    <p:animEffect transition="in" filter="barn(inHorizontal)">
                                      <p:cBhvr>
                                        <p:cTn id="10" dur="500"/>
                                        <p:tgtEl>
                                          <p:spTgt spid="7229"/>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7231"/>
                                        </p:tgtEl>
                                        <p:attrNameLst>
                                          <p:attrName>style.visibility</p:attrName>
                                        </p:attrNameLst>
                                      </p:cBhvr>
                                      <p:to>
                                        <p:strVal val="visible"/>
                                      </p:to>
                                    </p:set>
                                    <p:animEffect transition="in" filter="wedge">
                                      <p:cBhvr>
                                        <p:cTn id="15" dur="2000"/>
                                        <p:tgtEl>
                                          <p:spTgt spid="7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 grpId="0"/>
      <p:bldP spid="72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2" descr="Vat%20Ly%208%20SGK%20hinh%2020"/>
          <p:cNvPicPr>
            <a:picLocks noChangeAspect="1"/>
          </p:cNvPicPr>
          <p:nvPr/>
        </p:nvPicPr>
        <p:blipFill>
          <a:blip r:embed="rId1"/>
          <a:stretch>
            <a:fillRect/>
          </a:stretch>
        </p:blipFill>
        <p:spPr>
          <a:xfrm>
            <a:off x="5556250" y="80963"/>
            <a:ext cx="5111750" cy="4238625"/>
          </a:xfrm>
          <a:prstGeom prst="rect">
            <a:avLst/>
          </a:prstGeom>
          <a:noFill/>
          <a:ln w="9525">
            <a:noFill/>
          </a:ln>
        </p:spPr>
      </p:pic>
      <p:grpSp>
        <p:nvGrpSpPr>
          <p:cNvPr id="34819" name="Group 3"/>
          <p:cNvGrpSpPr/>
          <p:nvPr/>
        </p:nvGrpSpPr>
        <p:grpSpPr>
          <a:xfrm rot="-2266004">
            <a:off x="7175500" y="476250"/>
            <a:ext cx="2238375" cy="2255838"/>
            <a:chOff x="1536" y="173"/>
            <a:chExt cx="2592" cy="2426"/>
          </a:xfrm>
        </p:grpSpPr>
        <p:sp>
          <p:nvSpPr>
            <p:cNvPr id="34820" name="Oval 4"/>
            <p:cNvSpPr>
              <a:spLocks noChangeArrowheads="1"/>
            </p:cNvSpPr>
            <p:nvPr/>
          </p:nvSpPr>
          <p:spPr bwMode="auto">
            <a:xfrm>
              <a:off x="1535" y="195"/>
              <a:ext cx="2592" cy="2400"/>
            </a:xfrm>
            <a:prstGeom prst="ellipse">
              <a:avLst/>
            </a:prstGeom>
            <a:solidFill>
              <a:schemeClr val="hlink"/>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21" name="AutoShape 5"/>
            <p:cNvSpPr>
              <a:spLocks noChangeArrowheads="1"/>
            </p:cNvSpPr>
            <p:nvPr/>
          </p:nvSpPr>
          <p:spPr bwMode="auto">
            <a:xfrm>
              <a:off x="1803" y="219"/>
              <a:ext cx="960" cy="2351"/>
            </a:xfrm>
            <a:prstGeom prst="moon">
              <a:avLst>
                <a:gd name="adj" fmla="val 50000"/>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22" name="AutoShape 6"/>
            <p:cNvSpPr>
              <a:spLocks noChangeArrowheads="1"/>
            </p:cNvSpPr>
            <p:nvPr/>
          </p:nvSpPr>
          <p:spPr bwMode="auto">
            <a:xfrm rot="10490150">
              <a:off x="2929" y="168"/>
              <a:ext cx="961" cy="2353"/>
            </a:xfrm>
            <a:prstGeom prst="moon">
              <a:avLst>
                <a:gd name="adj" fmla="val 60162"/>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42340" name="Text Box 29"/>
          <p:cNvSpPr txBox="1"/>
          <p:nvPr/>
        </p:nvSpPr>
        <p:spPr>
          <a:xfrm>
            <a:off x="2590800" y="-76200"/>
            <a:ext cx="72390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3600" dirty="0">
                <a:solidFill>
                  <a:srgbClr val="333399"/>
                </a:solidFill>
                <a:latin typeface="Times New Roman" panose="02020603050405020304" pitchFamily="18" charset="0"/>
                <a:cs typeface="Times New Roman" panose="02020603050405020304" pitchFamily="18" charset="0"/>
              </a:rPr>
              <a:t>Quan sát v</a:t>
            </a:r>
            <a:r>
              <a:rPr sz="3600" dirty="0">
                <a:solidFill>
                  <a:srgbClr val="333399"/>
                </a:solidFill>
                <a:latin typeface="Times New Roman" panose="02020603050405020304" pitchFamily="18" charset="0"/>
                <a:ea typeface="Times New Roman" panose="02020603050405020304" pitchFamily="18" charset="0"/>
              </a:rPr>
              <a:t>à</a:t>
            </a:r>
            <a:r>
              <a:rPr sz="3600" dirty="0">
                <a:solidFill>
                  <a:srgbClr val="333399"/>
                </a:solidFill>
                <a:latin typeface="Times New Roman" panose="02020603050405020304" pitchFamily="18" charset="0"/>
                <a:cs typeface="Times New Roman" panose="02020603050405020304" pitchFamily="18" charset="0"/>
              </a:rPr>
              <a:t> so sánh sự tương tự</a:t>
            </a:r>
            <a:endParaRPr sz="3600" dirty="0">
              <a:solidFill>
                <a:srgbClr val="333399"/>
              </a:solidFill>
              <a:latin typeface="Times New Roman" panose="02020603050405020304" pitchFamily="18" charset="0"/>
              <a:ea typeface="Times New Roman" panose="02020603050405020304" pitchFamily="18" charset="0"/>
            </a:endParaRPr>
          </a:p>
        </p:txBody>
      </p:sp>
      <p:sp>
        <p:nvSpPr>
          <p:cNvPr id="34846" name="Text Box 30"/>
          <p:cNvSpPr txBox="1">
            <a:spLocks noChangeArrowheads="1"/>
          </p:cNvSpPr>
          <p:nvPr/>
        </p:nvSpPr>
        <p:spPr bwMode="auto">
          <a:xfrm>
            <a:off x="579438" y="4227513"/>
            <a:ext cx="11287125" cy="1824990"/>
          </a:xfrm>
          <a:prstGeom prst="rect">
            <a:avLst/>
          </a:prstGeom>
          <a:noFill/>
          <a:ln w="9525">
            <a:solidFill>
              <a:schemeClr val="bg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hangingPunct="1">
              <a:lnSpc>
                <a:spcPct val="80000"/>
              </a:lnSpc>
              <a:spcBef>
                <a:spcPct val="50000"/>
              </a:spcBef>
            </a:pPr>
            <a:r>
              <a:rPr lang="vi-VN" sz="2400" dirty="0">
                <a:solidFill>
                  <a:srgbClr val="3333FF"/>
                </a:solidFill>
                <a:latin typeface="Times New Roman" panose="02020603050405020304" pitchFamily="18" charset="0"/>
              </a:rPr>
              <a:t>       </a:t>
            </a:r>
            <a:r>
              <a:rPr sz="2400" dirty="0">
                <a:solidFill>
                  <a:srgbClr val="3333FF"/>
                </a:solidFill>
                <a:latin typeface="Times New Roman" panose="02020603050405020304" pitchFamily="18" charset="0"/>
              </a:rPr>
              <a:t>Quả bóng</a:t>
            </a:r>
            <a:r>
              <a:rPr sz="2400" dirty="0">
                <a:solidFill>
                  <a:srgbClr val="FF0000"/>
                </a:solidFill>
                <a:latin typeface="Times New Roman" panose="02020603050405020304" pitchFamily="18" charset="0"/>
              </a:rPr>
              <a:t> </a:t>
            </a:r>
            <a:r>
              <a:rPr sz="2400" dirty="0">
                <a:solidFill>
                  <a:srgbClr val="3333FF"/>
                </a:solidFill>
                <a:latin typeface="Times New Roman" panose="02020603050405020304" pitchFamily="18" charset="0"/>
              </a:rPr>
              <a:t>tương tự với ….………….. trong thí nghiệm Bơ rao.</a:t>
            </a:r>
            <a:endParaRPr sz="2400" dirty="0">
              <a:solidFill>
                <a:srgbClr val="3333FF"/>
              </a:solidFill>
              <a:latin typeface="Times New Roman" panose="02020603050405020304" pitchFamily="18" charset="0"/>
            </a:endParaRPr>
          </a:p>
          <a:p>
            <a:pPr eaLnBrk="1" hangingPunct="1">
              <a:lnSpc>
                <a:spcPct val="80000"/>
              </a:lnSpc>
              <a:spcBef>
                <a:spcPct val="50000"/>
              </a:spcBef>
            </a:pPr>
            <a:r>
              <a:rPr sz="2400" dirty="0">
                <a:solidFill>
                  <a:srgbClr val="3333FF"/>
                </a:solidFill>
                <a:latin typeface="Times New Roman" panose="02020603050405020304" pitchFamily="18" charset="0"/>
              </a:rPr>
              <a:t>        Các học sinh</a:t>
            </a:r>
            <a:r>
              <a:rPr sz="2400" dirty="0">
                <a:solidFill>
                  <a:srgbClr val="FF0000"/>
                </a:solidFill>
                <a:latin typeface="Times New Roman" panose="02020603050405020304" pitchFamily="18" charset="0"/>
              </a:rPr>
              <a:t> </a:t>
            </a:r>
            <a:r>
              <a:rPr sz="2400" dirty="0">
                <a:solidFill>
                  <a:srgbClr val="3333FF"/>
                </a:solidFill>
                <a:latin typeface="Times New Roman" panose="02020603050405020304" pitchFamily="18" charset="0"/>
              </a:rPr>
              <a:t>tương tự như ……..……………….trong thí nghiệm Bơ rao.</a:t>
            </a:r>
            <a:endParaRPr sz="2400" dirty="0">
              <a:solidFill>
                <a:srgbClr val="3333FF"/>
              </a:solidFill>
              <a:latin typeface="Times New Roman" panose="02020603050405020304" pitchFamily="18" charset="0"/>
            </a:endParaRPr>
          </a:p>
          <a:p>
            <a:pPr eaLnBrk="1" hangingPunct="1">
              <a:lnSpc>
                <a:spcPct val="80000"/>
              </a:lnSpc>
              <a:spcBef>
                <a:spcPct val="50000"/>
              </a:spcBef>
            </a:pPr>
            <a:r>
              <a:rPr sz="2400" dirty="0">
                <a:solidFill>
                  <a:srgbClr val="3333FF"/>
                </a:solidFill>
                <a:latin typeface="Times New Roman" panose="02020603050405020304" pitchFamily="18" charset="0"/>
              </a:rPr>
              <a:t>       Quả bóng</a:t>
            </a:r>
            <a:r>
              <a:rPr sz="2400" dirty="0">
                <a:solidFill>
                  <a:srgbClr val="FF0000"/>
                </a:solidFill>
                <a:latin typeface="Times New Roman" panose="02020603050405020304" pitchFamily="18" charset="0"/>
              </a:rPr>
              <a:t> </a:t>
            </a:r>
            <a:r>
              <a:rPr sz="2400" dirty="0">
                <a:solidFill>
                  <a:srgbClr val="3333FF"/>
                </a:solidFill>
                <a:latin typeface="Times New Roman" panose="02020603050405020304" pitchFamily="18" charset="0"/>
              </a:rPr>
              <a:t>chuyển động được là nhờ …...………..  xô đẩy từ nhiều phía.</a:t>
            </a:r>
            <a:endParaRPr sz="2400" dirty="0">
              <a:solidFill>
                <a:srgbClr val="3333FF"/>
              </a:solidFill>
              <a:latin typeface="Times New Roman" panose="02020603050405020304" pitchFamily="18" charset="0"/>
            </a:endParaRPr>
          </a:p>
          <a:p>
            <a:pPr eaLnBrk="1" hangingPunct="1">
              <a:lnSpc>
                <a:spcPct val="80000"/>
              </a:lnSpc>
              <a:spcBef>
                <a:spcPct val="50000"/>
              </a:spcBef>
            </a:pPr>
            <a:r>
              <a:rPr sz="2400" dirty="0">
                <a:solidFill>
                  <a:srgbClr val="3333FF"/>
                </a:solidFill>
                <a:latin typeface="Times New Roman" panose="02020603050405020304" pitchFamily="18" charset="0"/>
              </a:rPr>
              <a:t>Hạt phấn hoa</a:t>
            </a:r>
            <a:r>
              <a:rPr sz="2400" dirty="0">
                <a:solidFill>
                  <a:srgbClr val="FF0000"/>
                </a:solidFill>
                <a:latin typeface="Times New Roman" panose="02020603050405020304" pitchFamily="18" charset="0"/>
              </a:rPr>
              <a:t> chuyển động được là nhờ</a:t>
            </a:r>
            <a:endParaRPr sz="2400" dirty="0">
              <a:solidFill>
                <a:srgbClr val="FF0000"/>
              </a:solidFill>
              <a:latin typeface="Times New Roman" panose="02020603050405020304" pitchFamily="18" charset="0"/>
            </a:endParaRPr>
          </a:p>
        </p:txBody>
      </p:sp>
      <p:sp>
        <p:nvSpPr>
          <p:cNvPr id="34847" name="Text Box 31"/>
          <p:cNvSpPr txBox="1">
            <a:spLocks noChangeArrowheads="1"/>
          </p:cNvSpPr>
          <p:nvPr/>
        </p:nvSpPr>
        <p:spPr bwMode="auto">
          <a:xfrm>
            <a:off x="4151313" y="4129088"/>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sz="2400" dirty="0">
                <a:solidFill>
                  <a:srgbClr val="FF0000"/>
                </a:solidFill>
                <a:latin typeface="Times New Roman" panose="02020603050405020304" pitchFamily="18" charset="0"/>
              </a:rPr>
              <a:t>hạt phấn hoa</a:t>
            </a:r>
            <a:endParaRPr sz="2400" dirty="0">
              <a:solidFill>
                <a:srgbClr val="FF0000"/>
              </a:solidFill>
              <a:latin typeface="Times New Roman" panose="02020603050405020304" pitchFamily="18" charset="0"/>
            </a:endParaRPr>
          </a:p>
        </p:txBody>
      </p:sp>
      <p:sp>
        <p:nvSpPr>
          <p:cNvPr id="34848" name="Text Box 32"/>
          <p:cNvSpPr txBox="1">
            <a:spLocks noChangeArrowheads="1"/>
          </p:cNvSpPr>
          <p:nvPr/>
        </p:nvSpPr>
        <p:spPr bwMode="auto">
          <a:xfrm>
            <a:off x="4587875" y="4556125"/>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sz="2400" dirty="0">
                <a:solidFill>
                  <a:srgbClr val="FF0000"/>
                </a:solidFill>
                <a:latin typeface="Times New Roman" panose="02020603050405020304" pitchFamily="18" charset="0"/>
              </a:rPr>
              <a:t>những phân tử nước</a:t>
            </a:r>
            <a:endParaRPr sz="2400" dirty="0">
              <a:solidFill>
                <a:srgbClr val="FF0000"/>
              </a:solidFill>
              <a:latin typeface="Times New Roman" panose="02020603050405020304" pitchFamily="18" charset="0"/>
            </a:endParaRPr>
          </a:p>
        </p:txBody>
      </p:sp>
      <p:sp>
        <p:nvSpPr>
          <p:cNvPr id="34849" name="Text Box 33"/>
          <p:cNvSpPr txBox="1">
            <a:spLocks noChangeArrowheads="1"/>
          </p:cNvSpPr>
          <p:nvPr/>
        </p:nvSpPr>
        <p:spPr bwMode="auto">
          <a:xfrm>
            <a:off x="5556250" y="5040313"/>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sz="2400" dirty="0">
                <a:solidFill>
                  <a:srgbClr val="FF0000"/>
                </a:solidFill>
                <a:latin typeface="Times New Roman" panose="02020603050405020304" pitchFamily="18" charset="0"/>
              </a:rPr>
              <a:t> các học sinh</a:t>
            </a:r>
            <a:endParaRPr sz="2400" dirty="0">
              <a:solidFill>
                <a:srgbClr val="FF0000"/>
              </a:solidFill>
              <a:latin typeface="Times New Roman" panose="02020603050405020304" pitchFamily="18" charset="0"/>
            </a:endParaRPr>
          </a:p>
        </p:txBody>
      </p:sp>
      <p:sp>
        <p:nvSpPr>
          <p:cNvPr id="34851" name="Text Box 35"/>
          <p:cNvSpPr txBox="1">
            <a:spLocks noChangeArrowheads="1"/>
          </p:cNvSpPr>
          <p:nvPr/>
        </p:nvSpPr>
        <p:spPr bwMode="auto">
          <a:xfrm>
            <a:off x="569913" y="5664200"/>
            <a:ext cx="11142663" cy="82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eaLnBrk="1" hangingPunct="1">
              <a:lnSpc>
                <a:spcPct val="75000"/>
              </a:lnSpc>
              <a:spcBef>
                <a:spcPct val="50000"/>
              </a:spcBef>
            </a:pPr>
            <a:r>
              <a:rPr sz="2400" dirty="0">
                <a:solidFill>
                  <a:srgbClr val="3333FF"/>
                </a:solidFill>
                <a:latin typeface="Times New Roman" panose="02020603050405020304" pitchFamily="18" charset="0"/>
              </a:rPr>
              <a:t>					     các phân tử nước chuyển động </a:t>
            </a:r>
            <a:endParaRPr sz="2400" dirty="0">
              <a:solidFill>
                <a:srgbClr val="3333FF"/>
              </a:solidFill>
              <a:latin typeface="Times New Roman" panose="02020603050405020304" pitchFamily="18" charset="0"/>
            </a:endParaRPr>
          </a:p>
          <a:p>
            <a:pPr eaLnBrk="1" hangingPunct="1">
              <a:lnSpc>
                <a:spcPct val="75000"/>
              </a:lnSpc>
              <a:spcBef>
                <a:spcPct val="50000"/>
              </a:spcBef>
            </a:pPr>
            <a:r>
              <a:rPr sz="2400" dirty="0">
                <a:solidFill>
                  <a:srgbClr val="3333FF"/>
                </a:solidFill>
                <a:latin typeface="Times New Roman" panose="02020603050405020304" pitchFamily="18" charset="0"/>
              </a:rPr>
              <a:t>đến va chạm vào hạt phấn hoa từ nhiều phía. </a:t>
            </a:r>
            <a:endParaRPr sz="2400" b="1" i="1" u="sng" dirty="0">
              <a:solidFill>
                <a:srgbClr val="3333FF"/>
              </a:solidFill>
              <a:latin typeface="Times New Roman" panose="02020603050405020304" pitchFamily="18" charset="0"/>
            </a:endParaRPr>
          </a:p>
        </p:txBody>
      </p:sp>
      <p:sp>
        <p:nvSpPr>
          <p:cNvPr id="34856" name="AutoShape 40">
            <a:hlinkClick r:id="rId2" action="ppaction://program" highlightClick="1"/>
          </p:cNvPr>
          <p:cNvSpPr>
            <a:spLocks noChangeArrowheads="1"/>
          </p:cNvSpPr>
          <p:nvPr/>
        </p:nvSpPr>
        <p:spPr bwMode="auto">
          <a:xfrm>
            <a:off x="1524000" y="0"/>
            <a:ext cx="755650" cy="584200"/>
          </a:xfrm>
          <a:prstGeom prst="actionButtonHelp">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2347" name="Oval 17"/>
          <p:cNvSpPr/>
          <p:nvPr/>
        </p:nvSpPr>
        <p:spPr>
          <a:xfrm>
            <a:off x="1919288" y="1233488"/>
            <a:ext cx="2940050" cy="2962275"/>
          </a:xfrm>
          <a:prstGeom prst="ellipse">
            <a:avLst/>
          </a:prstGeom>
          <a:solidFill>
            <a:srgbClr val="99CCFF"/>
          </a:solidFill>
          <a:ln w="9525"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sz="1800" dirty="0">
              <a:solidFill>
                <a:srgbClr val="000000"/>
              </a:solidFill>
              <a:ea typeface="Arial" panose="020B0604020202020204" pitchFamily="34" charset="0"/>
            </a:endParaRPr>
          </a:p>
        </p:txBody>
      </p:sp>
      <p:pic>
        <p:nvPicPr>
          <p:cNvPr id="73746" name="Picture 18" descr="Ball"/>
          <p:cNvPicPr>
            <a:picLocks noChangeAspect="1"/>
          </p:cNvPicPr>
          <p:nvPr/>
        </p:nvPicPr>
        <p:blipFill>
          <a:blip r:embed="rId3"/>
          <a:stretch>
            <a:fillRect/>
          </a:stretch>
        </p:blipFill>
        <p:spPr>
          <a:xfrm>
            <a:off x="4054475" y="3305175"/>
            <a:ext cx="87313" cy="87313"/>
          </a:xfrm>
          <a:prstGeom prst="rect">
            <a:avLst/>
          </a:prstGeom>
          <a:noFill/>
          <a:ln w="9525">
            <a:noFill/>
          </a:ln>
        </p:spPr>
      </p:pic>
      <p:pic>
        <p:nvPicPr>
          <p:cNvPr id="73747" name="Picture 19" descr="Ball"/>
          <p:cNvPicPr>
            <a:picLocks noChangeAspect="1"/>
          </p:cNvPicPr>
          <p:nvPr/>
        </p:nvPicPr>
        <p:blipFill>
          <a:blip r:embed="rId3"/>
          <a:stretch>
            <a:fillRect/>
          </a:stretch>
        </p:blipFill>
        <p:spPr>
          <a:xfrm>
            <a:off x="3521075" y="3876675"/>
            <a:ext cx="87313" cy="87313"/>
          </a:xfrm>
          <a:prstGeom prst="rect">
            <a:avLst/>
          </a:prstGeom>
          <a:noFill/>
          <a:ln w="9525">
            <a:noFill/>
          </a:ln>
        </p:spPr>
      </p:pic>
      <p:pic>
        <p:nvPicPr>
          <p:cNvPr id="73748" name="Picture 20" descr="Ball"/>
          <p:cNvPicPr>
            <a:picLocks noChangeAspect="1"/>
          </p:cNvPicPr>
          <p:nvPr/>
        </p:nvPicPr>
        <p:blipFill>
          <a:blip r:embed="rId3"/>
          <a:stretch>
            <a:fillRect/>
          </a:stretch>
        </p:blipFill>
        <p:spPr>
          <a:xfrm>
            <a:off x="3063875" y="3438525"/>
            <a:ext cx="87313" cy="87313"/>
          </a:xfrm>
          <a:prstGeom prst="rect">
            <a:avLst/>
          </a:prstGeom>
          <a:noFill/>
          <a:ln w="9525">
            <a:noFill/>
          </a:ln>
        </p:spPr>
      </p:pic>
      <p:pic>
        <p:nvPicPr>
          <p:cNvPr id="73749" name="Picture 21" descr="Ball"/>
          <p:cNvPicPr>
            <a:picLocks noChangeAspect="1"/>
          </p:cNvPicPr>
          <p:nvPr/>
        </p:nvPicPr>
        <p:blipFill>
          <a:blip r:embed="rId3"/>
          <a:stretch>
            <a:fillRect/>
          </a:stretch>
        </p:blipFill>
        <p:spPr>
          <a:xfrm>
            <a:off x="3673475" y="2390775"/>
            <a:ext cx="87313" cy="87313"/>
          </a:xfrm>
          <a:prstGeom prst="rect">
            <a:avLst/>
          </a:prstGeom>
          <a:noFill/>
          <a:ln w="9525">
            <a:noFill/>
          </a:ln>
        </p:spPr>
      </p:pic>
      <p:pic>
        <p:nvPicPr>
          <p:cNvPr id="73750" name="Picture 22" descr="Ball"/>
          <p:cNvPicPr>
            <a:picLocks noChangeAspect="1"/>
          </p:cNvPicPr>
          <p:nvPr/>
        </p:nvPicPr>
        <p:blipFill>
          <a:blip r:embed="rId3"/>
          <a:stretch>
            <a:fillRect/>
          </a:stretch>
        </p:blipFill>
        <p:spPr>
          <a:xfrm>
            <a:off x="3597275" y="3152775"/>
            <a:ext cx="87313" cy="87313"/>
          </a:xfrm>
          <a:prstGeom prst="rect">
            <a:avLst/>
          </a:prstGeom>
          <a:noFill/>
          <a:ln w="9525">
            <a:noFill/>
          </a:ln>
        </p:spPr>
      </p:pic>
      <p:pic>
        <p:nvPicPr>
          <p:cNvPr id="73751" name="Picture 23" descr="Ball"/>
          <p:cNvPicPr>
            <a:picLocks noChangeAspect="1"/>
          </p:cNvPicPr>
          <p:nvPr/>
        </p:nvPicPr>
        <p:blipFill>
          <a:blip r:embed="rId3"/>
          <a:stretch>
            <a:fillRect/>
          </a:stretch>
        </p:blipFill>
        <p:spPr>
          <a:xfrm>
            <a:off x="4511675" y="2847975"/>
            <a:ext cx="87313" cy="87313"/>
          </a:xfrm>
          <a:prstGeom prst="rect">
            <a:avLst/>
          </a:prstGeom>
          <a:noFill/>
          <a:ln w="9525">
            <a:noFill/>
          </a:ln>
        </p:spPr>
      </p:pic>
      <p:pic>
        <p:nvPicPr>
          <p:cNvPr id="73752" name="Picture 24" descr="Ball"/>
          <p:cNvPicPr>
            <a:picLocks noChangeAspect="1"/>
          </p:cNvPicPr>
          <p:nvPr/>
        </p:nvPicPr>
        <p:blipFill>
          <a:blip r:embed="rId3"/>
          <a:stretch>
            <a:fillRect/>
          </a:stretch>
        </p:blipFill>
        <p:spPr>
          <a:xfrm>
            <a:off x="3902075" y="3228975"/>
            <a:ext cx="87313" cy="87313"/>
          </a:xfrm>
          <a:prstGeom prst="rect">
            <a:avLst/>
          </a:prstGeom>
          <a:noFill/>
          <a:ln w="9525">
            <a:noFill/>
          </a:ln>
        </p:spPr>
      </p:pic>
      <p:pic>
        <p:nvPicPr>
          <p:cNvPr id="73753" name="Picture 25" descr="Ball"/>
          <p:cNvPicPr>
            <a:picLocks noChangeAspect="1"/>
          </p:cNvPicPr>
          <p:nvPr/>
        </p:nvPicPr>
        <p:blipFill>
          <a:blip r:embed="rId3"/>
          <a:stretch>
            <a:fillRect/>
          </a:stretch>
        </p:blipFill>
        <p:spPr>
          <a:xfrm>
            <a:off x="4481513" y="2916238"/>
            <a:ext cx="87312" cy="87312"/>
          </a:xfrm>
          <a:prstGeom prst="rect">
            <a:avLst/>
          </a:prstGeom>
          <a:noFill/>
          <a:ln w="9525">
            <a:noFill/>
          </a:ln>
        </p:spPr>
      </p:pic>
      <p:pic>
        <p:nvPicPr>
          <p:cNvPr id="73754" name="Picture 26" descr="Turtle_bullet3"/>
          <p:cNvPicPr>
            <a:picLocks noChangeAspect="1"/>
          </p:cNvPicPr>
          <p:nvPr/>
        </p:nvPicPr>
        <p:blipFill>
          <a:blip r:embed="rId4"/>
          <a:stretch>
            <a:fillRect/>
          </a:stretch>
        </p:blipFill>
        <p:spPr>
          <a:xfrm>
            <a:off x="3900488" y="3249613"/>
            <a:ext cx="455612" cy="436562"/>
          </a:xfrm>
          <a:prstGeom prst="rect">
            <a:avLst/>
          </a:prstGeom>
          <a:noFill/>
          <a:ln w="9525">
            <a:noFill/>
          </a:ln>
        </p:spPr>
      </p:pic>
      <p:pic>
        <p:nvPicPr>
          <p:cNvPr id="73772" name="Picture 44" descr="Ball"/>
          <p:cNvPicPr>
            <a:picLocks noChangeAspect="1"/>
          </p:cNvPicPr>
          <p:nvPr/>
        </p:nvPicPr>
        <p:blipFill>
          <a:blip r:embed="rId3"/>
          <a:stretch>
            <a:fillRect/>
          </a:stretch>
        </p:blipFill>
        <p:spPr>
          <a:xfrm>
            <a:off x="3216275" y="2874963"/>
            <a:ext cx="87313" cy="87312"/>
          </a:xfrm>
          <a:prstGeom prst="rect">
            <a:avLst/>
          </a:prstGeom>
          <a:noFill/>
          <a:ln w="9525">
            <a:noFill/>
          </a:ln>
        </p:spPr>
      </p:pic>
      <p:pic>
        <p:nvPicPr>
          <p:cNvPr id="73773" name="Picture 45" descr="Ball"/>
          <p:cNvPicPr>
            <a:picLocks noChangeAspect="1"/>
          </p:cNvPicPr>
          <p:nvPr/>
        </p:nvPicPr>
        <p:blipFill>
          <a:blip r:embed="rId3"/>
          <a:stretch>
            <a:fillRect/>
          </a:stretch>
        </p:blipFill>
        <p:spPr>
          <a:xfrm>
            <a:off x="3700463" y="2867025"/>
            <a:ext cx="93662" cy="93663"/>
          </a:xfrm>
          <a:prstGeom prst="rect">
            <a:avLst/>
          </a:prstGeom>
          <a:noFill/>
          <a:ln w="9525">
            <a:noFill/>
          </a:ln>
        </p:spPr>
      </p:pic>
      <p:pic>
        <p:nvPicPr>
          <p:cNvPr id="73774" name="Picture 46" descr="Ball"/>
          <p:cNvPicPr>
            <a:picLocks noChangeAspect="1"/>
          </p:cNvPicPr>
          <p:nvPr/>
        </p:nvPicPr>
        <p:blipFill>
          <a:blip r:embed="rId3"/>
          <a:stretch>
            <a:fillRect/>
          </a:stretch>
        </p:blipFill>
        <p:spPr>
          <a:xfrm>
            <a:off x="2187575" y="3027363"/>
            <a:ext cx="87313" cy="87312"/>
          </a:xfrm>
          <a:prstGeom prst="rect">
            <a:avLst/>
          </a:prstGeom>
          <a:noFill/>
          <a:ln w="9525">
            <a:noFill/>
          </a:ln>
        </p:spPr>
      </p:pic>
      <p:pic>
        <p:nvPicPr>
          <p:cNvPr id="73775" name="Picture 47" descr="Ball"/>
          <p:cNvPicPr>
            <a:picLocks noChangeAspect="1"/>
          </p:cNvPicPr>
          <p:nvPr/>
        </p:nvPicPr>
        <p:blipFill>
          <a:blip r:embed="rId3"/>
          <a:stretch>
            <a:fillRect/>
          </a:stretch>
        </p:blipFill>
        <p:spPr>
          <a:xfrm>
            <a:off x="2690813" y="3109913"/>
            <a:ext cx="87312" cy="87312"/>
          </a:xfrm>
          <a:prstGeom prst="rect">
            <a:avLst/>
          </a:prstGeom>
          <a:noFill/>
          <a:ln w="9525">
            <a:noFill/>
          </a:ln>
        </p:spPr>
      </p:pic>
      <p:pic>
        <p:nvPicPr>
          <p:cNvPr id="73776" name="Picture 48" descr="Ball"/>
          <p:cNvPicPr>
            <a:picLocks noChangeAspect="1"/>
          </p:cNvPicPr>
          <p:nvPr/>
        </p:nvPicPr>
        <p:blipFill>
          <a:blip r:embed="rId3"/>
          <a:stretch>
            <a:fillRect/>
          </a:stretch>
        </p:blipFill>
        <p:spPr>
          <a:xfrm>
            <a:off x="3186113" y="3476625"/>
            <a:ext cx="87312" cy="87313"/>
          </a:xfrm>
          <a:prstGeom prst="rect">
            <a:avLst/>
          </a:prstGeom>
          <a:noFill/>
          <a:ln w="9525">
            <a:noFill/>
          </a:ln>
        </p:spPr>
      </p:pic>
      <p:pic>
        <p:nvPicPr>
          <p:cNvPr id="73777" name="Picture 49" descr="Ball"/>
          <p:cNvPicPr>
            <a:picLocks noChangeAspect="1"/>
          </p:cNvPicPr>
          <p:nvPr/>
        </p:nvPicPr>
        <p:blipFill>
          <a:blip r:embed="rId3"/>
          <a:stretch>
            <a:fillRect/>
          </a:stretch>
        </p:blipFill>
        <p:spPr>
          <a:xfrm>
            <a:off x="3471863" y="2524125"/>
            <a:ext cx="87312" cy="87313"/>
          </a:xfrm>
          <a:prstGeom prst="rect">
            <a:avLst/>
          </a:prstGeom>
          <a:noFill/>
          <a:ln w="9525">
            <a:noFill/>
          </a:ln>
        </p:spPr>
      </p:pic>
      <p:pic>
        <p:nvPicPr>
          <p:cNvPr id="73778" name="Picture 50" descr="Ball"/>
          <p:cNvPicPr>
            <a:picLocks noChangeAspect="1"/>
          </p:cNvPicPr>
          <p:nvPr/>
        </p:nvPicPr>
        <p:blipFill>
          <a:blip r:embed="rId3"/>
          <a:stretch>
            <a:fillRect/>
          </a:stretch>
        </p:blipFill>
        <p:spPr>
          <a:xfrm>
            <a:off x="3986213" y="2676525"/>
            <a:ext cx="87312" cy="87313"/>
          </a:xfrm>
          <a:prstGeom prst="rect">
            <a:avLst/>
          </a:prstGeom>
          <a:noFill/>
          <a:ln w="9525">
            <a:noFill/>
          </a:ln>
        </p:spPr>
      </p:pic>
      <p:pic>
        <p:nvPicPr>
          <p:cNvPr id="73779" name="Picture 51" descr="Ball"/>
          <p:cNvPicPr>
            <a:picLocks noChangeAspect="1"/>
          </p:cNvPicPr>
          <p:nvPr/>
        </p:nvPicPr>
        <p:blipFill>
          <a:blip r:embed="rId3"/>
          <a:stretch>
            <a:fillRect/>
          </a:stretch>
        </p:blipFill>
        <p:spPr>
          <a:xfrm>
            <a:off x="4367213" y="2428875"/>
            <a:ext cx="87312" cy="87313"/>
          </a:xfrm>
          <a:prstGeom prst="rect">
            <a:avLst/>
          </a:prstGeom>
          <a:noFill/>
          <a:ln w="9525">
            <a:noFill/>
          </a:ln>
        </p:spPr>
      </p:pic>
      <p:pic>
        <p:nvPicPr>
          <p:cNvPr id="73780" name="Picture 52" descr="Ball"/>
          <p:cNvPicPr>
            <a:picLocks noChangeAspect="1"/>
          </p:cNvPicPr>
          <p:nvPr/>
        </p:nvPicPr>
        <p:blipFill>
          <a:blip r:embed="rId3"/>
          <a:stretch>
            <a:fillRect/>
          </a:stretch>
        </p:blipFill>
        <p:spPr>
          <a:xfrm>
            <a:off x="4130675" y="2847975"/>
            <a:ext cx="87313" cy="87313"/>
          </a:xfrm>
          <a:prstGeom prst="rect">
            <a:avLst/>
          </a:prstGeom>
          <a:noFill/>
          <a:ln w="9525">
            <a:noFill/>
          </a:ln>
        </p:spPr>
      </p:pic>
      <p:pic>
        <p:nvPicPr>
          <p:cNvPr id="73781" name="Picture 53" descr="Ball"/>
          <p:cNvPicPr>
            <a:picLocks noChangeAspect="1"/>
          </p:cNvPicPr>
          <p:nvPr/>
        </p:nvPicPr>
        <p:blipFill>
          <a:blip r:embed="rId3"/>
          <a:stretch>
            <a:fillRect/>
          </a:stretch>
        </p:blipFill>
        <p:spPr>
          <a:xfrm>
            <a:off x="3825875" y="2619375"/>
            <a:ext cx="87313" cy="87313"/>
          </a:xfrm>
          <a:prstGeom prst="rect">
            <a:avLst/>
          </a:prstGeom>
          <a:noFill/>
          <a:ln w="9525">
            <a:noFill/>
          </a:ln>
        </p:spPr>
      </p:pic>
      <p:pic>
        <p:nvPicPr>
          <p:cNvPr id="73782" name="Picture 54" descr="Ball"/>
          <p:cNvPicPr>
            <a:picLocks noChangeAspect="1"/>
          </p:cNvPicPr>
          <p:nvPr/>
        </p:nvPicPr>
        <p:blipFill>
          <a:blip r:embed="rId3"/>
          <a:stretch>
            <a:fillRect/>
          </a:stretch>
        </p:blipFill>
        <p:spPr>
          <a:xfrm>
            <a:off x="3825875" y="3305175"/>
            <a:ext cx="87313" cy="87313"/>
          </a:xfrm>
          <a:prstGeom prst="rect">
            <a:avLst/>
          </a:prstGeom>
          <a:noFill/>
          <a:ln w="9525">
            <a:noFill/>
          </a:ln>
        </p:spPr>
      </p:pic>
      <p:pic>
        <p:nvPicPr>
          <p:cNvPr id="73783" name="Picture 55" descr="Ball"/>
          <p:cNvPicPr>
            <a:picLocks noChangeAspect="1"/>
          </p:cNvPicPr>
          <p:nvPr/>
        </p:nvPicPr>
        <p:blipFill>
          <a:blip r:embed="rId3"/>
          <a:stretch>
            <a:fillRect/>
          </a:stretch>
        </p:blipFill>
        <p:spPr>
          <a:xfrm>
            <a:off x="3719513" y="3267075"/>
            <a:ext cx="87312" cy="87313"/>
          </a:xfrm>
          <a:prstGeom prst="rect">
            <a:avLst/>
          </a:prstGeom>
          <a:noFill/>
          <a:ln w="9525">
            <a:noFill/>
          </a:ln>
        </p:spPr>
      </p:pic>
      <p:grpSp>
        <p:nvGrpSpPr>
          <p:cNvPr id="34887" name="Group 71"/>
          <p:cNvGrpSpPr/>
          <p:nvPr/>
        </p:nvGrpSpPr>
        <p:grpSpPr>
          <a:xfrm>
            <a:off x="3719513" y="441325"/>
            <a:ext cx="3313112" cy="2033588"/>
            <a:chOff x="1383" y="527"/>
            <a:chExt cx="2087" cy="1281"/>
          </a:xfrm>
        </p:grpSpPr>
        <p:sp>
          <p:nvSpPr>
            <p:cNvPr id="34852" name="Text Box 36"/>
            <p:cNvSpPr txBox="1">
              <a:spLocks noChangeArrowheads="1"/>
            </p:cNvSpPr>
            <p:nvPr/>
          </p:nvSpPr>
          <p:spPr bwMode="auto">
            <a:xfrm>
              <a:off x="2200" y="527"/>
              <a:ext cx="1270" cy="296"/>
            </a:xfrm>
            <a:prstGeom prst="rect">
              <a:avLst/>
            </a:prstGeom>
            <a:noFill/>
            <a:ln w="12700">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pPr>
              <a:r>
                <a:rPr sz="2400" dirty="0">
                  <a:solidFill>
                    <a:srgbClr val="FF0000"/>
                  </a:solidFill>
                  <a:latin typeface="Times New Roman" panose="02020603050405020304" pitchFamily="18" charset="0"/>
                </a:rPr>
                <a:t>Phân tử nước</a:t>
              </a:r>
              <a:endParaRPr sz="2400" dirty="0">
                <a:solidFill>
                  <a:srgbClr val="FF0000"/>
                </a:solidFill>
                <a:latin typeface="Times New Roman" panose="02020603050405020304" pitchFamily="18" charset="0"/>
              </a:endParaRPr>
            </a:p>
          </p:txBody>
        </p:sp>
        <p:sp>
          <p:nvSpPr>
            <p:cNvPr id="34853" name="Line 37"/>
            <p:cNvSpPr>
              <a:spLocks noChangeShapeType="1"/>
            </p:cNvSpPr>
            <p:nvPr/>
          </p:nvSpPr>
          <p:spPr bwMode="auto">
            <a:xfrm flipH="1">
              <a:off x="1383" y="686"/>
              <a:ext cx="794" cy="1069"/>
            </a:xfrm>
            <a:prstGeom prst="line">
              <a:avLst/>
            </a:prstGeom>
            <a:noFill/>
            <a:ln w="127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54" name="Line 38"/>
            <p:cNvSpPr>
              <a:spLocks noChangeShapeType="1"/>
            </p:cNvSpPr>
            <p:nvPr/>
          </p:nvSpPr>
          <p:spPr bwMode="auto">
            <a:xfrm flipH="1">
              <a:off x="1826" y="788"/>
              <a:ext cx="1134" cy="1020"/>
            </a:xfrm>
            <a:prstGeom prst="line">
              <a:avLst/>
            </a:prstGeom>
            <a:noFill/>
            <a:ln w="127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3746"/>
                                        </p:tgtEl>
                                        <p:attrNameLst>
                                          <p:attrName>style.visibility</p:attrName>
                                        </p:attrNameLst>
                                      </p:cBhvr>
                                      <p:to>
                                        <p:strVal val="visible"/>
                                      </p:to>
                                    </p:set>
                                    <p:animEffect transition="in" filter="diamond(in)">
                                      <p:cBhvr>
                                        <p:cTn id="7" dur="2000"/>
                                        <p:tgtEl>
                                          <p:spTgt spid="73746"/>
                                        </p:tgtEl>
                                      </p:cBhvr>
                                    </p:animEffect>
                                  </p:childTnLst>
                                </p:cTn>
                              </p:par>
                              <p:par>
                                <p:cTn id="8" presetID="8" presetClass="entr" presetSubtype="16" fill="hold" nodeType="withEffect">
                                  <p:stCondLst>
                                    <p:cond delay="0"/>
                                  </p:stCondLst>
                                  <p:childTnLst>
                                    <p:set>
                                      <p:cBhvr>
                                        <p:cTn id="9" dur="1" fill="hold">
                                          <p:stCondLst>
                                            <p:cond delay="0"/>
                                          </p:stCondLst>
                                        </p:cTn>
                                        <p:tgtEl>
                                          <p:spTgt spid="73747"/>
                                        </p:tgtEl>
                                        <p:attrNameLst>
                                          <p:attrName>style.visibility</p:attrName>
                                        </p:attrNameLst>
                                      </p:cBhvr>
                                      <p:to>
                                        <p:strVal val="visible"/>
                                      </p:to>
                                    </p:set>
                                    <p:animEffect transition="in" filter="diamond(in)">
                                      <p:cBhvr>
                                        <p:cTn id="10" dur="2000"/>
                                        <p:tgtEl>
                                          <p:spTgt spid="73747"/>
                                        </p:tgtEl>
                                      </p:cBhvr>
                                    </p:animEffect>
                                  </p:childTnLst>
                                </p:cTn>
                              </p:par>
                              <p:par>
                                <p:cTn id="11" presetID="8" presetClass="entr" presetSubtype="16" fill="hold" nodeType="withEffect">
                                  <p:stCondLst>
                                    <p:cond delay="0"/>
                                  </p:stCondLst>
                                  <p:childTnLst>
                                    <p:set>
                                      <p:cBhvr>
                                        <p:cTn id="12" dur="1" fill="hold">
                                          <p:stCondLst>
                                            <p:cond delay="0"/>
                                          </p:stCondLst>
                                        </p:cTn>
                                        <p:tgtEl>
                                          <p:spTgt spid="73748"/>
                                        </p:tgtEl>
                                        <p:attrNameLst>
                                          <p:attrName>style.visibility</p:attrName>
                                        </p:attrNameLst>
                                      </p:cBhvr>
                                      <p:to>
                                        <p:strVal val="visible"/>
                                      </p:to>
                                    </p:set>
                                    <p:animEffect transition="in" filter="diamond(in)">
                                      <p:cBhvr>
                                        <p:cTn id="13" dur="2000"/>
                                        <p:tgtEl>
                                          <p:spTgt spid="73748"/>
                                        </p:tgtEl>
                                      </p:cBhvr>
                                    </p:animEffect>
                                  </p:childTnLst>
                                </p:cTn>
                              </p:par>
                              <p:par>
                                <p:cTn id="14" presetID="8" presetClass="entr" presetSubtype="16" fill="hold" nodeType="withEffect">
                                  <p:stCondLst>
                                    <p:cond delay="0"/>
                                  </p:stCondLst>
                                  <p:childTnLst>
                                    <p:set>
                                      <p:cBhvr>
                                        <p:cTn id="15" dur="1" fill="hold">
                                          <p:stCondLst>
                                            <p:cond delay="0"/>
                                          </p:stCondLst>
                                        </p:cTn>
                                        <p:tgtEl>
                                          <p:spTgt spid="73749"/>
                                        </p:tgtEl>
                                        <p:attrNameLst>
                                          <p:attrName>style.visibility</p:attrName>
                                        </p:attrNameLst>
                                      </p:cBhvr>
                                      <p:to>
                                        <p:strVal val="visible"/>
                                      </p:to>
                                    </p:set>
                                    <p:animEffect transition="in" filter="diamond(in)">
                                      <p:cBhvr>
                                        <p:cTn id="16" dur="2000"/>
                                        <p:tgtEl>
                                          <p:spTgt spid="73749"/>
                                        </p:tgtEl>
                                      </p:cBhvr>
                                    </p:animEffect>
                                  </p:childTnLst>
                                </p:cTn>
                              </p:par>
                              <p:par>
                                <p:cTn id="17" presetID="8" presetClass="entr" presetSubtype="16" fill="hold" nodeType="withEffect">
                                  <p:stCondLst>
                                    <p:cond delay="0"/>
                                  </p:stCondLst>
                                  <p:childTnLst>
                                    <p:set>
                                      <p:cBhvr>
                                        <p:cTn id="18" dur="1" fill="hold">
                                          <p:stCondLst>
                                            <p:cond delay="0"/>
                                          </p:stCondLst>
                                        </p:cTn>
                                        <p:tgtEl>
                                          <p:spTgt spid="73750"/>
                                        </p:tgtEl>
                                        <p:attrNameLst>
                                          <p:attrName>style.visibility</p:attrName>
                                        </p:attrNameLst>
                                      </p:cBhvr>
                                      <p:to>
                                        <p:strVal val="visible"/>
                                      </p:to>
                                    </p:set>
                                    <p:animEffect transition="in" filter="diamond(in)">
                                      <p:cBhvr>
                                        <p:cTn id="19" dur="2000"/>
                                        <p:tgtEl>
                                          <p:spTgt spid="73750"/>
                                        </p:tgtEl>
                                      </p:cBhvr>
                                    </p:animEffect>
                                  </p:childTnLst>
                                </p:cTn>
                              </p:par>
                              <p:par>
                                <p:cTn id="20" presetID="8" presetClass="entr" presetSubtype="16" fill="hold" nodeType="withEffect">
                                  <p:stCondLst>
                                    <p:cond delay="0"/>
                                  </p:stCondLst>
                                  <p:childTnLst>
                                    <p:set>
                                      <p:cBhvr>
                                        <p:cTn id="21" dur="1" fill="hold">
                                          <p:stCondLst>
                                            <p:cond delay="0"/>
                                          </p:stCondLst>
                                        </p:cTn>
                                        <p:tgtEl>
                                          <p:spTgt spid="73751"/>
                                        </p:tgtEl>
                                        <p:attrNameLst>
                                          <p:attrName>style.visibility</p:attrName>
                                        </p:attrNameLst>
                                      </p:cBhvr>
                                      <p:to>
                                        <p:strVal val="visible"/>
                                      </p:to>
                                    </p:set>
                                    <p:animEffect transition="in" filter="diamond(in)">
                                      <p:cBhvr>
                                        <p:cTn id="22" dur="2000"/>
                                        <p:tgtEl>
                                          <p:spTgt spid="73751"/>
                                        </p:tgtEl>
                                      </p:cBhvr>
                                    </p:animEffect>
                                  </p:childTnLst>
                                </p:cTn>
                              </p:par>
                              <p:par>
                                <p:cTn id="23" presetID="8" presetClass="entr" presetSubtype="16" fill="hold" nodeType="withEffect">
                                  <p:stCondLst>
                                    <p:cond delay="0"/>
                                  </p:stCondLst>
                                  <p:childTnLst>
                                    <p:set>
                                      <p:cBhvr>
                                        <p:cTn id="24" dur="1" fill="hold">
                                          <p:stCondLst>
                                            <p:cond delay="0"/>
                                          </p:stCondLst>
                                        </p:cTn>
                                        <p:tgtEl>
                                          <p:spTgt spid="73752"/>
                                        </p:tgtEl>
                                        <p:attrNameLst>
                                          <p:attrName>style.visibility</p:attrName>
                                        </p:attrNameLst>
                                      </p:cBhvr>
                                      <p:to>
                                        <p:strVal val="visible"/>
                                      </p:to>
                                    </p:set>
                                    <p:animEffect transition="in" filter="diamond(in)">
                                      <p:cBhvr>
                                        <p:cTn id="25" dur="2000"/>
                                        <p:tgtEl>
                                          <p:spTgt spid="73752"/>
                                        </p:tgtEl>
                                      </p:cBhvr>
                                    </p:animEffect>
                                  </p:childTnLst>
                                </p:cTn>
                              </p:par>
                              <p:par>
                                <p:cTn id="26" presetID="8" presetClass="entr" presetSubtype="16" fill="hold" nodeType="withEffect">
                                  <p:stCondLst>
                                    <p:cond delay="0"/>
                                  </p:stCondLst>
                                  <p:childTnLst>
                                    <p:set>
                                      <p:cBhvr>
                                        <p:cTn id="27" dur="1" fill="hold">
                                          <p:stCondLst>
                                            <p:cond delay="0"/>
                                          </p:stCondLst>
                                        </p:cTn>
                                        <p:tgtEl>
                                          <p:spTgt spid="73753"/>
                                        </p:tgtEl>
                                        <p:attrNameLst>
                                          <p:attrName>style.visibility</p:attrName>
                                        </p:attrNameLst>
                                      </p:cBhvr>
                                      <p:to>
                                        <p:strVal val="visible"/>
                                      </p:to>
                                    </p:set>
                                    <p:animEffect transition="in" filter="diamond(in)">
                                      <p:cBhvr>
                                        <p:cTn id="28" dur="2000"/>
                                        <p:tgtEl>
                                          <p:spTgt spid="73753"/>
                                        </p:tgtEl>
                                      </p:cBhvr>
                                    </p:animEffect>
                                  </p:childTnLst>
                                </p:cTn>
                              </p:par>
                              <p:par>
                                <p:cTn id="29" presetID="8" presetClass="entr" presetSubtype="16" fill="hold" nodeType="withEffect">
                                  <p:stCondLst>
                                    <p:cond delay="0"/>
                                  </p:stCondLst>
                                  <p:childTnLst>
                                    <p:set>
                                      <p:cBhvr>
                                        <p:cTn id="30" dur="1" fill="hold">
                                          <p:stCondLst>
                                            <p:cond delay="0"/>
                                          </p:stCondLst>
                                        </p:cTn>
                                        <p:tgtEl>
                                          <p:spTgt spid="73772"/>
                                        </p:tgtEl>
                                        <p:attrNameLst>
                                          <p:attrName>style.visibility</p:attrName>
                                        </p:attrNameLst>
                                      </p:cBhvr>
                                      <p:to>
                                        <p:strVal val="visible"/>
                                      </p:to>
                                    </p:set>
                                    <p:animEffect transition="in" filter="diamond(in)">
                                      <p:cBhvr>
                                        <p:cTn id="31" dur="2000"/>
                                        <p:tgtEl>
                                          <p:spTgt spid="73772"/>
                                        </p:tgtEl>
                                      </p:cBhvr>
                                    </p:animEffect>
                                  </p:childTnLst>
                                </p:cTn>
                              </p:par>
                              <p:par>
                                <p:cTn id="32" presetID="8" presetClass="entr" presetSubtype="16" fill="hold" nodeType="withEffect">
                                  <p:stCondLst>
                                    <p:cond delay="0"/>
                                  </p:stCondLst>
                                  <p:childTnLst>
                                    <p:set>
                                      <p:cBhvr>
                                        <p:cTn id="33" dur="1" fill="hold">
                                          <p:stCondLst>
                                            <p:cond delay="0"/>
                                          </p:stCondLst>
                                        </p:cTn>
                                        <p:tgtEl>
                                          <p:spTgt spid="73773"/>
                                        </p:tgtEl>
                                        <p:attrNameLst>
                                          <p:attrName>style.visibility</p:attrName>
                                        </p:attrNameLst>
                                      </p:cBhvr>
                                      <p:to>
                                        <p:strVal val="visible"/>
                                      </p:to>
                                    </p:set>
                                    <p:animEffect transition="in" filter="diamond(in)">
                                      <p:cBhvr>
                                        <p:cTn id="34" dur="2000"/>
                                        <p:tgtEl>
                                          <p:spTgt spid="73773"/>
                                        </p:tgtEl>
                                      </p:cBhvr>
                                    </p:animEffect>
                                  </p:childTnLst>
                                </p:cTn>
                              </p:par>
                              <p:par>
                                <p:cTn id="35" presetID="8" presetClass="entr" presetSubtype="16" fill="hold" nodeType="withEffect">
                                  <p:stCondLst>
                                    <p:cond delay="0"/>
                                  </p:stCondLst>
                                  <p:childTnLst>
                                    <p:set>
                                      <p:cBhvr>
                                        <p:cTn id="36" dur="1" fill="hold">
                                          <p:stCondLst>
                                            <p:cond delay="0"/>
                                          </p:stCondLst>
                                        </p:cTn>
                                        <p:tgtEl>
                                          <p:spTgt spid="73774"/>
                                        </p:tgtEl>
                                        <p:attrNameLst>
                                          <p:attrName>style.visibility</p:attrName>
                                        </p:attrNameLst>
                                      </p:cBhvr>
                                      <p:to>
                                        <p:strVal val="visible"/>
                                      </p:to>
                                    </p:set>
                                    <p:animEffect transition="in" filter="diamond(in)">
                                      <p:cBhvr>
                                        <p:cTn id="37" dur="2000"/>
                                        <p:tgtEl>
                                          <p:spTgt spid="73774"/>
                                        </p:tgtEl>
                                      </p:cBhvr>
                                    </p:animEffect>
                                  </p:childTnLst>
                                </p:cTn>
                              </p:par>
                              <p:par>
                                <p:cTn id="38" presetID="8" presetClass="entr" presetSubtype="16" fill="hold" nodeType="withEffect">
                                  <p:stCondLst>
                                    <p:cond delay="0"/>
                                  </p:stCondLst>
                                  <p:childTnLst>
                                    <p:set>
                                      <p:cBhvr>
                                        <p:cTn id="39" dur="1" fill="hold">
                                          <p:stCondLst>
                                            <p:cond delay="0"/>
                                          </p:stCondLst>
                                        </p:cTn>
                                        <p:tgtEl>
                                          <p:spTgt spid="73775"/>
                                        </p:tgtEl>
                                        <p:attrNameLst>
                                          <p:attrName>style.visibility</p:attrName>
                                        </p:attrNameLst>
                                      </p:cBhvr>
                                      <p:to>
                                        <p:strVal val="visible"/>
                                      </p:to>
                                    </p:set>
                                    <p:animEffect transition="in" filter="diamond(in)">
                                      <p:cBhvr>
                                        <p:cTn id="40" dur="2000"/>
                                        <p:tgtEl>
                                          <p:spTgt spid="73775"/>
                                        </p:tgtEl>
                                      </p:cBhvr>
                                    </p:animEffect>
                                  </p:childTnLst>
                                </p:cTn>
                              </p:par>
                              <p:par>
                                <p:cTn id="41" presetID="8" presetClass="entr" presetSubtype="16" fill="hold" nodeType="withEffect">
                                  <p:stCondLst>
                                    <p:cond delay="0"/>
                                  </p:stCondLst>
                                  <p:childTnLst>
                                    <p:set>
                                      <p:cBhvr>
                                        <p:cTn id="42" dur="1" fill="hold">
                                          <p:stCondLst>
                                            <p:cond delay="0"/>
                                          </p:stCondLst>
                                        </p:cTn>
                                        <p:tgtEl>
                                          <p:spTgt spid="73776"/>
                                        </p:tgtEl>
                                        <p:attrNameLst>
                                          <p:attrName>style.visibility</p:attrName>
                                        </p:attrNameLst>
                                      </p:cBhvr>
                                      <p:to>
                                        <p:strVal val="visible"/>
                                      </p:to>
                                    </p:set>
                                    <p:animEffect transition="in" filter="diamond(in)">
                                      <p:cBhvr>
                                        <p:cTn id="43" dur="2000"/>
                                        <p:tgtEl>
                                          <p:spTgt spid="73776"/>
                                        </p:tgtEl>
                                      </p:cBhvr>
                                    </p:animEffect>
                                  </p:childTnLst>
                                </p:cTn>
                              </p:par>
                              <p:par>
                                <p:cTn id="44" presetID="8" presetClass="entr" presetSubtype="16" fill="hold" nodeType="withEffect">
                                  <p:stCondLst>
                                    <p:cond delay="0"/>
                                  </p:stCondLst>
                                  <p:childTnLst>
                                    <p:set>
                                      <p:cBhvr>
                                        <p:cTn id="45" dur="1" fill="hold">
                                          <p:stCondLst>
                                            <p:cond delay="0"/>
                                          </p:stCondLst>
                                        </p:cTn>
                                        <p:tgtEl>
                                          <p:spTgt spid="73777"/>
                                        </p:tgtEl>
                                        <p:attrNameLst>
                                          <p:attrName>style.visibility</p:attrName>
                                        </p:attrNameLst>
                                      </p:cBhvr>
                                      <p:to>
                                        <p:strVal val="visible"/>
                                      </p:to>
                                    </p:set>
                                    <p:animEffect transition="in" filter="diamond(in)">
                                      <p:cBhvr>
                                        <p:cTn id="46" dur="2000"/>
                                        <p:tgtEl>
                                          <p:spTgt spid="73777"/>
                                        </p:tgtEl>
                                      </p:cBhvr>
                                    </p:animEffect>
                                  </p:childTnLst>
                                </p:cTn>
                              </p:par>
                              <p:par>
                                <p:cTn id="47" presetID="8" presetClass="entr" presetSubtype="16" fill="hold" nodeType="withEffect">
                                  <p:stCondLst>
                                    <p:cond delay="0"/>
                                  </p:stCondLst>
                                  <p:childTnLst>
                                    <p:set>
                                      <p:cBhvr>
                                        <p:cTn id="48" dur="1" fill="hold">
                                          <p:stCondLst>
                                            <p:cond delay="0"/>
                                          </p:stCondLst>
                                        </p:cTn>
                                        <p:tgtEl>
                                          <p:spTgt spid="73778"/>
                                        </p:tgtEl>
                                        <p:attrNameLst>
                                          <p:attrName>style.visibility</p:attrName>
                                        </p:attrNameLst>
                                      </p:cBhvr>
                                      <p:to>
                                        <p:strVal val="visible"/>
                                      </p:to>
                                    </p:set>
                                    <p:animEffect transition="in" filter="diamond(in)">
                                      <p:cBhvr>
                                        <p:cTn id="49" dur="2000"/>
                                        <p:tgtEl>
                                          <p:spTgt spid="73778"/>
                                        </p:tgtEl>
                                      </p:cBhvr>
                                    </p:animEffect>
                                  </p:childTnLst>
                                </p:cTn>
                              </p:par>
                              <p:par>
                                <p:cTn id="50" presetID="8" presetClass="entr" presetSubtype="16" fill="hold" nodeType="withEffect">
                                  <p:stCondLst>
                                    <p:cond delay="0"/>
                                  </p:stCondLst>
                                  <p:childTnLst>
                                    <p:set>
                                      <p:cBhvr>
                                        <p:cTn id="51" dur="1" fill="hold">
                                          <p:stCondLst>
                                            <p:cond delay="0"/>
                                          </p:stCondLst>
                                        </p:cTn>
                                        <p:tgtEl>
                                          <p:spTgt spid="73779"/>
                                        </p:tgtEl>
                                        <p:attrNameLst>
                                          <p:attrName>style.visibility</p:attrName>
                                        </p:attrNameLst>
                                      </p:cBhvr>
                                      <p:to>
                                        <p:strVal val="visible"/>
                                      </p:to>
                                    </p:set>
                                    <p:animEffect transition="in" filter="diamond(in)">
                                      <p:cBhvr>
                                        <p:cTn id="52" dur="2000"/>
                                        <p:tgtEl>
                                          <p:spTgt spid="73779"/>
                                        </p:tgtEl>
                                      </p:cBhvr>
                                    </p:animEffect>
                                  </p:childTnLst>
                                </p:cTn>
                              </p:par>
                              <p:par>
                                <p:cTn id="53" presetID="8" presetClass="entr" presetSubtype="16" fill="hold" nodeType="withEffect">
                                  <p:stCondLst>
                                    <p:cond delay="0"/>
                                  </p:stCondLst>
                                  <p:childTnLst>
                                    <p:set>
                                      <p:cBhvr>
                                        <p:cTn id="54" dur="1" fill="hold">
                                          <p:stCondLst>
                                            <p:cond delay="0"/>
                                          </p:stCondLst>
                                        </p:cTn>
                                        <p:tgtEl>
                                          <p:spTgt spid="73780"/>
                                        </p:tgtEl>
                                        <p:attrNameLst>
                                          <p:attrName>style.visibility</p:attrName>
                                        </p:attrNameLst>
                                      </p:cBhvr>
                                      <p:to>
                                        <p:strVal val="visible"/>
                                      </p:to>
                                    </p:set>
                                    <p:animEffect transition="in" filter="diamond(in)">
                                      <p:cBhvr>
                                        <p:cTn id="55" dur="2000"/>
                                        <p:tgtEl>
                                          <p:spTgt spid="73780"/>
                                        </p:tgtEl>
                                      </p:cBhvr>
                                    </p:animEffect>
                                  </p:childTnLst>
                                </p:cTn>
                              </p:par>
                              <p:par>
                                <p:cTn id="56" presetID="8" presetClass="entr" presetSubtype="16" fill="hold" nodeType="withEffect">
                                  <p:stCondLst>
                                    <p:cond delay="0"/>
                                  </p:stCondLst>
                                  <p:childTnLst>
                                    <p:set>
                                      <p:cBhvr>
                                        <p:cTn id="57" dur="1" fill="hold">
                                          <p:stCondLst>
                                            <p:cond delay="0"/>
                                          </p:stCondLst>
                                        </p:cTn>
                                        <p:tgtEl>
                                          <p:spTgt spid="73781"/>
                                        </p:tgtEl>
                                        <p:attrNameLst>
                                          <p:attrName>style.visibility</p:attrName>
                                        </p:attrNameLst>
                                      </p:cBhvr>
                                      <p:to>
                                        <p:strVal val="visible"/>
                                      </p:to>
                                    </p:set>
                                    <p:animEffect transition="in" filter="diamond(in)">
                                      <p:cBhvr>
                                        <p:cTn id="58" dur="2000"/>
                                        <p:tgtEl>
                                          <p:spTgt spid="73781"/>
                                        </p:tgtEl>
                                      </p:cBhvr>
                                    </p:animEffect>
                                  </p:childTnLst>
                                </p:cTn>
                              </p:par>
                              <p:par>
                                <p:cTn id="59" presetID="8" presetClass="entr" presetSubtype="16" fill="hold" nodeType="withEffect">
                                  <p:stCondLst>
                                    <p:cond delay="0"/>
                                  </p:stCondLst>
                                  <p:childTnLst>
                                    <p:set>
                                      <p:cBhvr>
                                        <p:cTn id="60" dur="1" fill="hold">
                                          <p:stCondLst>
                                            <p:cond delay="0"/>
                                          </p:stCondLst>
                                        </p:cTn>
                                        <p:tgtEl>
                                          <p:spTgt spid="73782"/>
                                        </p:tgtEl>
                                        <p:attrNameLst>
                                          <p:attrName>style.visibility</p:attrName>
                                        </p:attrNameLst>
                                      </p:cBhvr>
                                      <p:to>
                                        <p:strVal val="visible"/>
                                      </p:to>
                                    </p:set>
                                    <p:animEffect transition="in" filter="diamond(in)">
                                      <p:cBhvr>
                                        <p:cTn id="61" dur="2000"/>
                                        <p:tgtEl>
                                          <p:spTgt spid="73782"/>
                                        </p:tgtEl>
                                      </p:cBhvr>
                                    </p:animEffect>
                                  </p:childTnLst>
                                </p:cTn>
                              </p:par>
                              <p:par>
                                <p:cTn id="62" presetID="8" presetClass="entr" presetSubtype="16" fill="hold" nodeType="withEffect">
                                  <p:stCondLst>
                                    <p:cond delay="0"/>
                                  </p:stCondLst>
                                  <p:childTnLst>
                                    <p:set>
                                      <p:cBhvr>
                                        <p:cTn id="63" dur="1" fill="hold">
                                          <p:stCondLst>
                                            <p:cond delay="0"/>
                                          </p:stCondLst>
                                        </p:cTn>
                                        <p:tgtEl>
                                          <p:spTgt spid="73783"/>
                                        </p:tgtEl>
                                        <p:attrNameLst>
                                          <p:attrName>style.visibility</p:attrName>
                                        </p:attrNameLst>
                                      </p:cBhvr>
                                      <p:to>
                                        <p:strVal val="visible"/>
                                      </p:to>
                                    </p:set>
                                    <p:animEffect transition="in" filter="diamond(in)">
                                      <p:cBhvr>
                                        <p:cTn id="64" dur="2000"/>
                                        <p:tgtEl>
                                          <p:spTgt spid="7378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34887"/>
                                        </p:tgtEl>
                                        <p:attrNameLst>
                                          <p:attrName>style.visibility</p:attrName>
                                        </p:attrNameLst>
                                      </p:cBhvr>
                                      <p:to>
                                        <p:strVal val="visible"/>
                                      </p:to>
                                    </p:set>
                                    <p:animEffect transition="in" filter="circle(in)">
                                      <p:cBhvr>
                                        <p:cTn id="69" dur="2000"/>
                                        <p:tgtEl>
                                          <p:spTgt spid="3488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34887"/>
                                        </p:tgtEl>
                                        <p:attrNameLst>
                                          <p:attrName>style.visibility</p:attrName>
                                        </p:attrNameLst>
                                      </p:cBhvr>
                                      <p:to>
                                        <p:strVal val="hidden"/>
                                      </p:to>
                                    </p:set>
                                  </p:childTnLst>
                                </p:cTn>
                              </p:par>
                              <p:par>
                                <p:cTn id="74" presetID="0" presetClass="path" presetSubtype="0" repeatCount="indefinite" autoRev="1" fill="hold" nodeType="withEffect">
                                  <p:stCondLst>
                                    <p:cond delay="0"/>
                                  </p:stCondLst>
                                  <p:childTnLst>
                                    <p:animMotion origin="layout" path="M -0.02882 -0.12384 C -0.02708 -0.12153 -0.02569 -0.11852 -0.02361 -0.1169 C -0.02049 -0.11458 -0.01337 -0.11227 -0.01337 -0.11204 C -0.01441 -0.10996 -0.01493 -0.10695 -0.01667 -0.10556 C -0.01858 -0.10371 -0.02274 -0.10625 -0.02361 -0.10324 C -0.02413 -0.10139 -0.01753 -0.08889 -0.01667 -0.08704 C -0.02413 -0.06968 -0.03368 -0.05695 -0.04253 -0.04121 C -0.03802 -0.04051 -0.03281 -0.04213 -0.02882 -0.03889 C -0.02708 -0.0375 -0.03264 -0.03611 -0.03403 -0.03426 C -0.04358 -0.02153 -0.03455 -0.02708 -0.04427 -0.02269 C -0.04809 -0.03033 -0.04896 -0.03796 -0.05312 -0.0456 C -0.05885 -0.03796 -0.05851 -0.03935 -0.06354 -0.02963 C -0.0658 -0.025 -0.07014 -0.01574 -0.07014 -0.01551 C -0.06736 -0.00486 -0.06458 -0.00232 -0.05642 0.00046 C -0.06163 0.00741 -0.0658 0.00903 -0.07187 0.01412 C -0.0724 0.0081 -0.07101 0.00092 -0.07361 -0.00417 C -0.075 -0.00648 -0.07708 -0.00116 -0.07882 0.00046 C -0.08507 0.00648 -0.08802 0.01342 -0.09427 0.01875 C -0.08906 0.02893 -0.08628 0.02986 -0.07708 0.03241 C -0.06771 0.03866 -0.06736 0.03657 -0.07882 0.03935 C -0.08229 0.04028 -0.08576 0.04143 -0.08924 0.04167 C -0.10243 0.04282 -0.11562 0.04329 -0.12882 0.04398 C -0.1283 0.04004 -0.12865 0.03565 -0.12708 0.03241 C -0.12448 0.02685 -0.11927 0.0243 -0.11667 0.01875 C -0.11562 0.01643 -0.11441 0.01412 -0.11337 0.01204 C -0.11597 0.00648 -0.12257 -0.00625 -0.11667 -0.01343 C -0.11476 -0.01574 -0.09965 -0.01945 -0.09601 -0.02037 C -0.09878 -0.03171 -0.10312 -0.03611 -0.11163 -0.03889 C -0.11285 -0.04121 -0.11371 -0.04375 -0.1151 -0.0456 C -0.11649 -0.04746 -0.11979 -0.04746 -0.12014 -0.05023 C -0.12135 -0.06158 -0.10972 -0.06181 -0.10469 -0.06412 C -0.11771 -0.0757 -0.12969 -0.05718 -0.13403 -0.08009 C -0.13455 -0.08866 -0.13056 -0.10046 -0.13576 -0.10556 C -0.13924 -0.1088 -0.1592 -0.10301 -0.16667 -0.10093 C -0.16788 -0.09861 -0.17101 -0.09653 -0.17014 -0.09398 C -0.1684 -0.08889 -0.15399 -0.08357 -0.15121 -0.08241 C -0.11771 -0.06898 -0.13142 -0.07755 -0.1151 -0.06644 C -0.10868 -0.08333 -0.1125 -0.10162 -0.10816 -0.11921 C -0.12344 -0.12963 -0.11701 -0.12639 -0.12708 -0.13079 C -0.13924 -0.10648 -0.10382 -0.10648 -0.09601 -0.10556 C -0.09427 -0.10394 -0.09271 -0.09977 -0.0908 -0.10093 C -0.08924 -0.10208 -0.09201 -0.10556 -0.09253 -0.10787 C -0.09323 -0.11088 -0.09375 -0.11389 -0.09427 -0.1169 C -0.09479 -0.12616 -0.0934 -0.13588 -0.09601 -0.14445 C -0.09878 -0.15347 -0.13403 -0.1669 -0.10642 -0.16065 C -0.09896 -0.15671 -0.09167 -0.15208 -0.08403 -0.14908 C -0.06059 -0.13958 -0.02674 -0.13079 -0.05312 -0.13773 C -0.05972 -0.14653 -0.06094 -0.15417 -0.0651 -0.16528 C -0.06979 -0.17824 -0.07535 -0.1956 -0.08229 -0.20648 C -0.0842 -0.20949 -0.08715 -0.21088 -0.08924 -0.21343 C -0.10156 -0.22801 -0.09253 -0.22338 -0.10469 -0.22732 C -0.11441 -0.23588 -0.12153 -0.23357 -0.11337 -0.21343 C -0.10955 -0.20394 -0.10121 -0.20023 -0.09427 -0.19722 C -0.08212 -0.20139 -0.09201 -0.19607 -0.08229 -0.20903 C -0.07812 -0.21435 -0.07135 -0.21621 -0.06667 -0.22037 C -0.0599 -0.21343 -0.0559 -0.20648 -0.05121 -0.19722 C -0.04826 -0.20255 -0.04549 -0.20787 -0.04253 -0.21343 C -0.0408 -0.21667 -0.03993 -0.20579 -0.03924 -0.20185 C -0.03628 -0.18634 -0.0342 -0.17546 -0.03056 -0.16065 C -0.03177 -0.15301 -0.0316 -0.14491 -0.03403 -0.13773 C -0.03524 -0.13426 -0.03958 -0.13426 -0.0408 -0.13079 C -0.0441 -0.12199 -0.03299 -0.12153 -0.02535 -0.11921 C -0.01892 -0.11713 -0.00121 -0.11482 0.00399 -0.10787 " pathEditMode="fixed" rAng="0" ptsTypes="ffffffffffffffffffffffffffffffffffffffffffffffffffffffffffffffA">
                                      <p:cBhvr>
                                        <p:cTn id="75" dur="10000" fill="hold"/>
                                        <p:tgtEl>
                                          <p:spTgt spid="73754"/>
                                        </p:tgtEl>
                                        <p:attrNameLst>
                                          <p:attrName>ppt_x</p:attrName>
                                          <p:attrName>ppt_y</p:attrName>
                                        </p:attrNameLst>
                                      </p:cBhvr>
                                      <p:rCtr x="-5500" y="2800"/>
                                    </p:animMotion>
                                  </p:childTnLst>
                                </p:cTn>
                              </p:par>
                              <p:par>
                                <p:cTn id="76" presetID="0" presetClass="path" presetSubtype="0" repeatCount="indefinite" autoRev="1" fill="hold" nodeType="withEffect">
                                  <p:stCondLst>
                                    <p:cond delay="0"/>
                                  </p:stCondLst>
                                  <p:childTnLst>
                                    <p:animMotion origin="layout" path="M -0.05816 3.33333E-6 C -0.05973 -0.01366 -0.06094 -0.025 -0.06493 -0.03773 C -0.06615 -0.04607 -0.0665 -0.06806 -0.0698 -0.04445 C -0.06893 -0.02686 -0.06719 0.00671 -0.06146 0.02453 C -0.05608 0.0412 -0.04983 0.0574 -0.04653 0.07546 C -0.04341 0.09236 -0.04063 0.11018 -0.03646 0.12685 C -0.03594 0.13194 -0.03612 0.1375 -0.0349 0.14213 C -0.03334 0.14838 -0.02813 0.15995 -0.02813 0.16018 C -0.02118 0.13009 -0.01789 0.09305 -0.0316 0.06666 C -0.03577 0.04884 -0.03542 0.03102 -0.04323 0.01551 C -0.04375 0.01319 -0.0441 0.01088 -0.0448 0.00879 C -0.04584 0.00578 -0.0474 0.00324 -0.04827 3.33333E-6 C -0.05226 -0.01574 -0.0507 -0.03148 -0.0566 -0.04676 C -0.08264 0.01273 -0.07153 0.0949 -0.0599 0.15995 C -0.05886 0.15555 -0.05782 0.15115 -0.0566 0.14676 C -0.05452 0.13935 -0.04983 0.12477 -0.04983 0.125 C -0.04566 0.0949 -0.04323 0.05902 -0.0566 0.03333 C -0.06407 0.00277 -0.06598 -0.02801 -0.06823 -0.05996 C -0.07761 -0.04746 -0.07171 -0.05625 -0.08316 -0.03334 C -0.08542 -0.02894 -0.08993 -0.01991 -0.08993 -0.01968 C -0.0915 -0.00834 -0.09323 0.00139 -0.09827 0.01111 C -0.09879 0.01342 -0.10122 0.01643 -0.09983 0.01782 C -0.09792 0.01921 -0.09549 0.0162 -0.09323 0.01551 C -0.09046 0.01458 -0.08768 0.01412 -0.0849 0.01342 C -0.07969 0.00602 -0.07223 0.00439 -0.06493 0.00231 C -0.0375 0.00949 -0.05382 0.00486 -0.0165 0.01782 C -0.0132 0.01898 -0.01007 0.02129 -0.0066 0.02222 C -0.00157 0.02361 0.01354 0.02453 0.0085 0.02453 C -0.00816 0.02453 -0.02483 0.02291 -0.0415 0.02222 C -0.04098 0.0162 -0.04028 0.01041 -0.03993 0.00439 C -0.03924 -0.00903 -0.03924 -0.02246 -0.0382 -0.03565 C -0.03803 -0.03797 -0.0349 -0.04121 -0.03646 -0.04213 C -0.0382 -0.04329 -0.03976 -0.03912 -0.0415 -0.03773 C -0.04462 -0.03148 -0.04601 -0.02547 -0.04983 -0.01991 C -0.05382 -0.00672 -0.05504 0.00717 -0.0599 0.0199 C -0.05313 0.03842 -0.04358 0.04745 -0.03316 0.06227 C -0.02674 0.07129 -0.02101 0.08148 -0.01493 0.0912 C -0.00921 0.10046 -0.00365 0.10347 0.00173 0.11365 C -0.00191 0.09282 -0.01875 0.07245 -0.02813 0.05555 C -0.0316 0.04884 -0.0382 0.03564 -0.0382 0.03588 C -0.03993 0.0243 -0.03941 0.01967 -0.04653 0.01342 C -0.05382 0.01412 -0.06112 0.01389 -0.06823 0.01551 C -0.07535 0.01713 -0.08334 0.02662 -0.08993 0.03102 C -0.09445 0.03703 -0.09896 0.04027 -0.10487 0.04444 C -0.11389 0.06018 -0.11025 0.05185 -0.10487 0.04884 C -0.10278 0.04745 -0.10053 0.04745 -0.09827 0.04676 C -0.08889 0.03402 -0.07275 0.02731 -0.0599 0.02453 C -0.0599 0.02477 -0.06216 0.03032 -0.0632 0.03333 C -0.06771 0.07314 -0.06563 0.11018 -0.0566 0.14884 C -0.05018 0.14606 -0.04983 0.14814 -0.04983 0.13588 C -0.04983 0.10509 -0.05 0.0699 -0.0566 0.04004 C -0.05712 0.03333 -0.05816 0.02662 -0.05816 0.0199 C -0.05816 0.01458 -0.05799 0.03078 -0.0566 0.03564 C -0.05469 0.04282 -0.05087 0.04884 -0.04827 0.05555 C -0.04011 0.07592 -0.04271 0.07314 -0.0316 0.09328 C -0.0257 0.10393 -0.0132 0.12477 -0.0132 0.125 C -0.01216 0.12847 -0.01112 0.13217 -0.0099 0.13588 C -0.00886 0.13889 -0.00625 0.14768 -0.0066 0.14444 C -0.0099 0.10578 -0.02622 0.07291 -0.0448 0.04444 C -0.04601 0.03703 -0.04514 0.02824 -0.04827 0.02222 C -0.04931 0.0199 -0.04948 0.01551 -0.05157 0.01551 C -0.0533 0.01551 -0.05122 0.0206 -0.04983 0.02222 C -0.04532 0.02754 -0.03959 0.03055 -0.0349 0.03564 C -0.03073 0.04004 -0.02761 0.04676 -0.02327 0.05115 C -0.01858 0.05578 -0.01285 0.05764 -0.00816 0.06227 C -0.00139 0.06852 0.00191 0.07615 0.01007 0.08009 C 0.0026 0.0662 -0.01337 0.05555 -0.02483 0.04676 C -0.03629 0.02639 -0.04028 0.02731 -0.02813 0.03102 C -0.02032 0.03634 -0.01216 0.04027 -0.00487 0.04676 C 0.04218 0.08773 -0.02223 0.04236 0.02673 0.07777 C 0.03437 0.08333 0.05017 0.09328 0.05017 0.09352 C 0.04305 0.0787 0.0342 0.07546 0.02343 0.06666 C 0.01875 0.06273 0.01458 0.0574 0.01007 0.05324 C 0.00191 0.0456 -0.0066 0.03842 -0.01493 0.03102 C -0.01719 0.02893 -0.02153 0.02453 -0.02153 0.02477 C -0.02587 0.01574 -0.02969 0.01597 -0.0349 0.00879 C -0.01841 0.0037 -0.0224 0.00416 0.00677 0.00879 C 0.00937 0.00926 0.01597 0.01435 0.01354 0.01342 C 0.00659 0.01111 0.00017 0.0074 -0.0066 0.00439 C -0.01632 3.33333E-6 -0.03646 -0.00672 -0.03646 -0.00648 C -0.03421 -0.00811 -0.03212 -0.00996 -0.02987 -0.01111 C -0.02778 -0.01227 -0.02518 -0.01181 -0.02327 -0.01343 C -0.01997 -0.01644 -0.01771 -0.02084 -0.01493 -0.02454 C -0.01372 -0.02593 -0.01146 -0.02894 -0.01146 -0.02871 C -0.00955 -0.03704 -0.00782 -0.03797 -0.0165 -0.03334 C -0.02743 -0.02732 -0.03403 -0.01644 -0.04323 -0.00672 C -0.04428 -0.00371 -0.04827 0.00439 -0.04653 0.00231 C -0.03421 -0.01366 -0.02292 -0.04051 -0.00816 -0.05324 C -0.00191 -0.06574 -0.00886 -0.05533 0.00173 -0.06204 C 0.00312 -0.06297 0.00399 -0.06505 0.0052 -0.06644 C 0.00954 -0.07107 0.01163 -0.07176 0.01684 -0.07523 C 0.01406 -0.07593 0.01128 -0.07871 0.0085 -0.07755 C 0.00017 -0.07408 -0.01493 -0.06204 -0.01493 -0.06181 C -0.01823 -0.05787 -0.02136 -0.05301 -0.02483 -0.04885 C -0.02743 -0.04561 -0.03073 -0.04329 -0.03316 -0.04005 C -0.03351 -0.03959 -0.0415 -0.02662 -0.0415 -0.02639 C -0.04202 -0.02361 -0.04115 -0.01644 -0.04323 -0.01783 C -0.04566 -0.01968 -0.0448 -0.02523 -0.0448 -0.02894 C -0.0448 -0.04861 -0.04271 -0.07894 -0.0415 -0.1 C -0.04202 -0.10672 -0.03976 -0.11528 -0.04323 -0.11991 C -0.04566 -0.12315 -0.04549 -0.11111 -0.04653 -0.10672 C -0.04809 -0.10023 -0.04827 -0.09306 -0.04983 -0.08635 C -0.05174 -0.06181 -0.05382 -0.04121 -0.05487 -0.01551 C -0.05816 -0.01852 -0.06146 -0.02199 -0.06493 -0.02454 C -0.0665 -0.0257 -0.06823 -0.02547 -0.0698 -0.02662 C -0.07327 -0.02917 -0.08264 -0.03959 -0.07987 -0.03565 C -0.07171 -0.02408 -0.08282 -0.04051 -0.07153 -0.01991 C -0.06407 -0.00625 -0.05469 0.00324 -0.04827 0.01782 C -0.05834 0.02199 -0.05053 0.02037 -0.0665 0.01111 C -0.07848 0.00416 -0.09098 0.00208 -0.10313 -0.0044 C -0.09202 0.01296 -0.08073 0.02083 -0.0665 0.03333 C -0.04723 0.05023 -0.0323 0.07152 -0.0448 0.04676 C -0.04566 0.04467 -0.04705 0.04375 -0.04827 0.04213 C -0.04705 0.05254 -0.04775 0.06365 -0.0448 0.07338 C -0.04323 0.07847 -0.0283 0.10787 -0.02327 0.11805 C -0.02674 0.0949 -0.025 0.09328 -0.03646 0.07338 C -0.07188 0.0118 -0.05764 0.04884 -0.06823 0.0199 C -0.06355 0.05139 -0.05834 0.06736 -0.04827 0.0956 C -0.0415 0.11504 -0.04289 0.10671 -0.0349 0.12245 C -0.03195 0.12824 -0.02657 0.14004 -0.02657 0.14051 C -0.025 0.15023 -0.02171 0.15671 -0.0198 0.16666 C -0.01632 0.14699 -0.01615 0.15185 -0.02483 0.12014 C -0.02813 0.1074 -0.0382 0.08449 -0.0382 0.08472 C -0.04046 0.06967 -0.04428 0.05625 -0.04827 0.04213 C -0.05122 0.01666 -0.04809 0.03842 -0.05157 0.02222 C -0.05226 0.01921 -0.05313 0.01342 -0.05313 0.01365 " pathEditMode="fixed" rAng="0" ptsTypes="fffffffffffffffffffffffffffffffffffffffffffffffffffffffffffffffffffffffffffffffffffffffffffffffffffffffffffffffffffffffffffffA">
                                      <p:cBhvr>
                                        <p:cTn id="77" dur="12000" fill="hold"/>
                                        <p:tgtEl>
                                          <p:spTgt spid="73778"/>
                                        </p:tgtEl>
                                        <p:attrNameLst>
                                          <p:attrName>ppt_x</p:attrName>
                                          <p:attrName>ppt_y</p:attrName>
                                        </p:attrNameLst>
                                      </p:cBhvr>
                                      <p:rCtr x="2600" y="2200"/>
                                    </p:animMotion>
                                  </p:childTnLst>
                                </p:cTn>
                              </p:par>
                              <p:par>
                                <p:cTn id="78" presetID="0" presetClass="path" presetSubtype="0" repeatCount="indefinite" autoRev="1" fill="hold" nodeType="withEffect">
                                  <p:stCondLst>
                                    <p:cond delay="0"/>
                                  </p:stCondLst>
                                  <p:childTnLst>
                                    <p:animMotion origin="layout" path="M -0.04027 0.08726 C -0.02812 0.10347 -0.01909 0.11689 -0.00364 0.12939 C 0.00677 0.13796 0.01789 0.1449 0.02813 0.15393 C 0.03664 0.13657 0.02587 0.11759 0.0165 0.10509 C 0.01129 0.09814 0.00486 0.09722 -0.00191 0.09398 C -0.01371 0.08865 -0.02482 0.0824 -0.03698 0.07824 C -0.03871 0.06828 -0.04427 0.05625 -0.04861 0.04722 C -0.05034 0.03981 -0.05347 0.0368 -0.0552 0.02939 C -0.05833 0.0456 -0.05694 0.09514 -0.04027 0.10277 C -0.03715 0.09074 -0.03437 0.08009 -0.02517 0.07615 C -0.01788 0.06643 -0.01059 0.05926 -0.00191 0.05162 C -0.00017 0.05023 0.00139 0.04861 0.00313 0.04722 C 0.00486 0.04583 0.00816 0.04282 0.00816 0.04305 C 0.01372 0.03171 0.01598 0.03055 -0.0052 0.04051 C -0.00781 0.04166 -0.00954 0.04537 -0.01198 0.04722 C -0.02361 0.05578 -0.02309 0.05324 -0.0335 0.06713 C -0.03628 0.07083 -0.04184 0.07824 -0.04184 0.07847 C -0.02239 0.08495 -0.00347 0.09305 0.0165 0.09606 C -0.02048 0.09791 -0.05503 0.10046 -0.09184 0.09838 C -0.075 0.09074 -0.08125 0.0956 -0.07187 0.08726 C -0.06632 0.08796 -0.05972 0.08495 -0.0552 0.08935 C -0.05434 0.09027 -0.06145 0.10833 -0.06198 0.10949 C -0.06493 0.13101 -0.0651 0.15 -0.06354 0.17152 C -0.05347 0.15046 -0.05885 0.15902 -0.04861 0.1449 C -0.04687 0.13842 -0.04635 0.13588 -0.04357 0.12939 C -0.04097 0.12338 -0.03524 0.11157 -0.03524 0.1118 C -0.03472 0.10856 -0.03576 0.10254 -0.0335 0.10277 C -0.01909 0.10416 0.0099 0.12939 0.0198 0.13611 C 0.05434 0.15972 0.04566 0.15 0.07639 0.17361 C 0.08542 0.18055 0.10313 0.19606 0.10313 0.19629 C 0.09757 0.1743 0.07153 0.16365 0.05816 0.15393 C 0.03577 0.1375 0.01355 0.11481 -0.01198 0.10949 C -0.0243 0.10139 -0.03836 0.10439 -0.0052 0.10046 C 0.00677 0.0956 0.01233 0.09259 0.02639 0.08935 C 0.01146 0.08101 -0.00017 0.06527 -0.01527 0.05833 C -0.01857 0.05902 -0.02361 0.05671 -0.02517 0.06064 C -0.02847 0.06967 -0.01441 0.08842 -0.01198 0.09166 C 0.00504 0.11435 -0.00295 0.09907 0.01146 0.1206 C 0.01893 0.13171 0.03125 0.1581 0.0415 0.16713 C 0.03334 0.15185 0.02848 0.15532 0.0165 0.14722 C 0.00261 0.13796 -0.00972 0.12523 -0.02361 0.1162 C -0.02691 0.1118 -0.0302 0.10717 -0.0335 0.10277 C -0.03507 0.10069 -0.03454 0.09699 -0.03524 0.09398 C -0.03698 0.08634 -0.03819 0.07685 -0.04027 0.06944 C -0.0427 0.06064 -0.04878 0.04676 -0.05364 0.04051 C -0.06701 0.04676 -0.05677 0.06713 -0.05017 0.07615 C -0.04826 0.0787 -0.04583 0.08078 -0.04357 0.08287 C -0.04027 0.08588 -0.0335 0.09166 -0.0335 0.09189 C -0.02986 0.10694 -0.0335 0.08796 -0.0335 0.10949 C -0.0335 0.11782 -0.02621 0.13078 -0.02187 0.13611 C -0.0177 0.1412 -0.01302 0.14514 -0.0085 0.14953 C -0.00625 0.15162 -0.00364 0.16203 -0.00364 0.15833 C -0.00364 0.15023 -0.01111 0.13726 -0.01527 0.13171 C -0.02482 0.11898 -0.03593 0.10902 -0.04357 0.09398 C -0.04253 0.10532 -0.04236 0.11458 -0.03854 0.125 C -0.03073 0.14606 -0.01475 0.1574 -0.00694 0.17801 C -0.00104 0.1662 -0.00746 0.16111 -0.01354 0.14953 C -0.02066 0.13611 -0.02986 0.12546 -0.03854 0.11389 C -0.04427 0.10625 -0.04861 0.09838 -0.0552 0.09166 C -0.05764 0.0824 -0.06163 0.07777 -0.06527 0.06944 C -0.07014 0.05856 -0.07187 0.04699 -0.07864 0.03842 C -0.07968 0.04213 -0.08264 0.0456 -0.08194 0.04953 C -0.07951 0.06226 -0.07239 0.06597 -0.06527 0.07176 C -0.06423 0.07384 -0.06319 0.07615 -0.06198 0.07824 C -0.06093 0.07986 -0.0585 0.08078 -0.0585 0.08287 C -0.0585 0.08611 -0.06093 0.08865 -0.06198 0.09166 C -0.0651 0.10139 -0.06927 0.1074 -0.07361 0.1162 C -0.05989 0.11967 -0.04895 0.1125 -0.03854 0.10046 C -0.03281 0.09375 -0.02847 0.08032 -0.02031 0.07824 C -0.00885 0.07523 0.00313 0.07615 0.01476 0.07384 C 0.02101 0.07268 0.03316 0.06944 0.03316 0.06967 C 0.03473 0.06713 0.03941 0.06527 0.03802 0.06273 C 0.03334 0.05416 0.01389 0.05115 0.00816 0.04953 C -0.00607 0.03981 -0.01128 0.03773 -0.02691 0.04051 C -0.03368 0.0449 -0.03767 0.04652 -0.04027 0.05601 C -0.03784 0.06898 -0.03489 0.06921 -0.02691 0.07615 C -0.03003 0.07685 -0.05503 0.08055 -0.04027 0.08726 Z " pathEditMode="fixed" rAng="0" ptsTypes="fffffffffffffffffffffffffffffffffffffffffffffffffffffffffffffffffffffffffffff">
                                      <p:cBhvr>
                                        <p:cTn id="79" dur="9000" fill="hold"/>
                                        <p:tgtEl>
                                          <p:spTgt spid="73777"/>
                                        </p:tgtEl>
                                        <p:attrNameLst>
                                          <p:attrName>ppt_x</p:attrName>
                                          <p:attrName>ppt_y</p:attrName>
                                        </p:attrNameLst>
                                      </p:cBhvr>
                                      <p:rCtr x="4600" y="2500"/>
                                    </p:animMotion>
                                  </p:childTnLst>
                                </p:cTn>
                              </p:par>
                              <p:par>
                                <p:cTn id="80" presetID="0" presetClass="path" presetSubtype="0" repeatCount="indefinite" autoRev="1" fill="hold" nodeType="withEffect">
                                  <p:stCondLst>
                                    <p:cond delay="0"/>
                                  </p:stCondLst>
                                  <p:childTnLst>
                                    <p:animMotion origin="layout" path="M -0.06268 -0.02685 C -0.09219 -0.02754 -0.18004 -0.01551 -0.1342 -0.03912 C -0.11771 -0.03842 -0.10139 -0.03819 -0.0849 -0.03703 C -0.08281 -0.0368 -0.08073 -0.03518 -0.07865 -0.03495 C -0.05382 -0.03333 -0.00399 -0.03102 -0.00399 -0.03078 C 0.00347 -0.03171 0.01111 -0.03009 0.01823 -0.0331 C 0.01996 -0.03356 0.01649 -0.0375 0.0151 -0.03912 C 0.01371 -0.04051 0.0118 -0.04074 0.01024 -0.04143 C -0.01632 -0.03981 -0.0441 -0.03657 -0.07066 -0.04143 C -0.07309 -0.0419 -0.07743 -0.05139 -0.07865 -0.05393 C -0.08108 -0.0669 -0.08247 -0.07083 -0.07865 -0.08796 C -0.0783 -0.08981 -0.07639 -0.08518 -0.07552 -0.08356 C -0.07431 -0.08148 -0.07327 -0.0794 -0.07222 -0.07731 C -0.06979 -0.06389 -0.06788 -0.05069 -0.06597 -0.03703 C -0.06545 -0.0118 -0.06649 0.01366 -0.06441 0.03889 C -0.06424 0.04097 -0.06094 0.0419 -0.05955 0.04097 C -0.05747 0.03912 -0.05747 0.03519 -0.05643 0.03241 C -0.05538 -0.03287 -0.05677 -0.03958 -0.05156 -0.08356 C -0.04358 -0.08148 -0.03993 -0.08356 -0.03733 -0.07315 C -0.03872 -0.0581 -0.04254 -0.03634 -0.05486 -0.03102 C -0.05122 -0.00139 -0.0434 0.01435 -0.02622 0.03449 C -0.02066 0.04144 -0.01459 0.04746 -0.00886 0.05371 C -0.00729 0.05533 -0.00712 0.05834 -0.00556 0.05996 C -0.00434 0.06135 -0.00243 0.06135 -0.00087 0.06204 C 0.00833 0.0581 0.01024 0.04514 0.00555 0.03241 C -0.00122 0.01435 -0.02726 0.00463 -0.03733 -0.00972 C -0.04271 -0.01736 -0.04393 -0.02546 -0.05156 -0.02893 C -0.05816 -0.02685 -0.06337 -0.02546 -0.0691 -0.02037 C -0.07327 -0.01203 -0.0809 -0.00879 -0.08663 -0.00139 C -0.08889 0.00787 -0.09271 0.01528 -0.09774 0.02199 C -0.10191 0.03889 -0.1059 0.03773 -0.08976 0.03449 C -0.08524 0.02824 -0.08004 0.02454 -0.07552 0.0176 C -0.0691 0.00764 -0.06528 -0.00578 -0.06268 -0.01828 C -0.06684 -0.03865 -0.06615 -0.06111 -0.06111 -0.08148 C -0.04844 -0.07731 -0.05365 -0.08194 -0.05643 -0.05185 C -0.0566 -0.04977 -0.05938 -0.04467 -0.05799 -0.0456 C -0.05469 -0.04791 -0.05261 -0.05278 -0.05 -0.05625 C -0.04445 -0.06365 -0.03507 -0.06481 -0.02778 -0.06666 C -0.02205 -0.06597 -0.01615 -0.06551 -0.01042 -0.06458 C -0.00729 -0.06412 -0.00209 -0.06643 -0.00087 -0.0625 C 0.00208 -0.05278 -0.02153 -0.04768 -0.02153 -0.04745 C -0.03038 -0.03981 -0.03507 -0.04074 -0.04688 -0.03912 C -0.03663 -0.03495 -0.02709 -0.02847 -0.01667 -0.02453 C -0.01024 -0.02222 0.01302 -0.01828 0.01337 -0.01828 C 0.02153 -0.01296 0.03125 -0.01412 0.01666 -0.00972 C 0.00555 -0.0125 -0.00573 -0.01481 -0.01667 -0.01828 C -0.02639 -0.02153 -0.03438 -0.02916 -0.04375 -0.0331 C -0.0441 -0.03333 -0.05191 -0.04097 -0.0533 -0.03912 C -0.05434 -0.03796 -0.05122 -0.03634 -0.05 -0.03495 C -0.04844 -0.03333 -0.0467 -0.03264 -0.04531 -0.03102 C -0.03889 -0.02384 -0.03299 -0.01782 -0.02465 -0.01412 C -0.01615 -0.00625 -0.00434 -0.00254 0.00555 0.0007 C 0.00937 0.01644 0.01753 0.01991 0.02778 0.02824 C 0.03107 0.03079 0.0342 0.03357 0.03732 0.03681 C 0.03941 0.03889 0.04618 0.04236 0.04357 0.04283 C 0.03628 0.04468 0.02882 0.04167 0.02135 0.04097 C 0.01632 0.03912 0.00573 0.03542 0.00069 0.03241 C -0.00226 0.03056 -0.01077 0.02107 -0.01198 0.01991 C -0.02049 0.01273 -0.02969 0.00579 -0.03889 0.0007 C -0.0408 -0.00671 -0.0434 -0.0081 -0.04688 -0.01412 C -0.05087 -0.02083 -0.04792 -0.02037 -0.05156 -0.02037 " pathEditMode="fixed" rAng="0" ptsTypes="ffffffffffffffffffffffffffffffffffffffffffffffffffffffffffffA">
                                      <p:cBhvr>
                                        <p:cTn id="81" dur="12000" fill="hold"/>
                                        <p:tgtEl>
                                          <p:spTgt spid="73773"/>
                                        </p:tgtEl>
                                        <p:attrNameLst>
                                          <p:attrName>ppt_x</p:attrName>
                                          <p:attrName>ppt_y</p:attrName>
                                        </p:attrNameLst>
                                      </p:cBhvr>
                                      <p:rCtr x="-400" y="1300"/>
                                    </p:animMotion>
                                  </p:childTnLst>
                                </p:cTn>
                              </p:par>
                              <p:par>
                                <p:cTn id="82" presetID="0" presetClass="path" presetSubtype="0" repeatCount="indefinite" autoRev="1" fill="hold" nodeType="withEffect">
                                  <p:stCondLst>
                                    <p:cond delay="0"/>
                                  </p:stCondLst>
                                  <p:childTnLst>
                                    <p:animMotion origin="layout" path="M -0.03732 0.08842 C -0.00694 0.09028 0.02327 0.09398 0.0533 0.09884 C -0.02552 0.10116 -0.00607 0.10347 -0.0802 0.09467 C -0.10225 0.0919 -0.12309 0.08426 -0.14531 0.08194 C -0.14947 0.08055 -0.16111 0.07778 -0.14201 0.07778 C -0.11961 0.07778 -0.09739 0.07916 -0.07517 0.07986 C -0.06822 0.07916 -0.05816 0.08565 -0.05451 0.07778 C -0.03941 0.04329 -0.06388 0.0081 -0.04687 0.04398 C -0.04566 0.04954 -0.04444 0.05532 -0.0434 0.06088 C -0.04288 0.06366 -0.04184 0.06921 -0.04184 0.06944 C -0.03281 0.06574 -0.02638 0.06342 -0.01961 0.0544 C -0.01406 0.04699 -0.01475 0.04282 -0.00711 0.03958 C -0.00503 0.03773 0.00087 0.03356 0.00087 0.02916 C 0.00087 0.02708 -0.00121 0.03171 -0.00225 0.03333 C -0.00347 0.03518 -0.00434 0.0375 -0.00555 0.03958 C -0.00746 0.04329 -0.00972 0.04676 -0.0118 0.05023 C -0.01909 0.06111 -0.02725 0.07199 -0.0309 0.08611 C -0.0151 0.11134 0.01702 0.14491 0.04219 0.15579 C 0.02657 0.14028 0.00869 0.13333 -0.0085 0.12199 C -0.01875 0.11551 -0.02638 0.10602 -0.03732 0.10092 C -0.03072 0.12778 -0.03836 0.10254 -0.02934 0.11991 C -0.02309 0.13171 -0.01927 0.14398 -0.01354 0.15579 C -0.01145 0.15949 -0.0184 0.15 -0.02135 0.14745 C -0.0243 0.14444 -0.02743 0.14166 -0.0309 0.13889 C -0.0335 0.13657 -0.03628 0.13495 -0.03888 0.13264 C -0.04461 0.12754 -0.04687 0.12199 -0.05138 0.11551 C -0.0592 0.12083 -0.06267 0.12893 -0.06892 0.1368 C -0.07222 0.1456 -0.07378 0.14838 -0.0802 0.1537 C -0.08072 0.15579 -0.0802 0.16065 -0.08159 0.15995 C -0.08402 0.15903 -0.08506 0.15463 -0.08489 0.15162 C -0.08437 0.14861 -0.08177 0.14722 -0.0802 0.14514 C -0.06822 0.13102 -0.05381 0.12315 -0.04184 0.10926 C -0.0375 0.10416 -0.02934 0.09259 -0.02934 0.09282 C -0.0309 0.0912 -0.03229 0.08842 -0.03402 0.08842 C -0.04079 0.08842 -0.05677 0.10278 -0.06406 0.10509 C -0.08506 0.11227 -0.10763 0.11342 -0.12934 0.11782 C -0.13715 0.12129 -0.14236 0.12546 -0.14982 0.13032 C -0.15086 0.13171 -0.15173 0.13356 -0.15312 0.13472 C -0.15451 0.13634 -0.15972 0.13889 -0.15781 0.13889 C -0.13489 0.13889 -0.11059 0.13032 -0.08802 0.12616 C -0.07621 0.12106 -0.07517 0.10926 -0.06562 0.10509 C -0.06545 0.1044 -0.06336 0.0912 -0.05937 0.09467 C -0.05642 0.09722 -0.05607 0.10301 -0.05451 0.10717 C -0.05208 0.12106 -0.05295 0.13449 -0.04826 0.14745 C -0.04409 0.18704 -0.04947 0.14398 -0.04531 0.10717 C -0.04496 0.10486 -0.04184 0.10602 -0.04027 0.10509 C -0.0375 0.10393 -0.03506 0.10208 -0.03229 0.10092 C -0.01892 0.0956 -0.01388 0.09629 0.00087 0.09467 C 0.01407 0.0912 0.01632 0.09143 0.02796 0.08611 C 0.03073 0.08495 0.03334 0.08333 0.03594 0.08194 C 0.0375 0.08125 0.04219 0.07986 0.04063 0.07986 C 0.01476 0.08125 -0.01128 0.08403 -0.03732 0.08611 C -0.04531 0.08796 -0.05347 0.08866 -0.05937 0.09676 " pathEditMode="fixed" rAng="0" ptsTypes="ffffffffffffffffffffffffffffffffffffffffffffffffffffA">
                                      <p:cBhvr>
                                        <p:cTn id="83" dur="5000" fill="hold"/>
                                        <p:tgtEl>
                                          <p:spTgt spid="73780"/>
                                        </p:tgtEl>
                                        <p:attrNameLst>
                                          <p:attrName>ppt_x</p:attrName>
                                          <p:attrName>ppt_y</p:attrName>
                                        </p:attrNameLst>
                                      </p:cBhvr>
                                      <p:rCtr x="-1700" y="900"/>
                                    </p:animMotion>
                                  </p:childTnLst>
                                </p:cTn>
                              </p:par>
                              <p:par>
                                <p:cTn id="84" presetID="0" presetClass="path" presetSubtype="0" repeatCount="indefinite" autoRev="1" fill="hold" nodeType="withEffect">
                                  <p:stCondLst>
                                    <p:cond delay="0"/>
                                  </p:stCondLst>
                                  <p:childTnLst>
                                    <p:animMotion origin="layout" path="M -0.08003 -0.02315 C -0.08941 -0.02107 -0.09583 -0.01644 -0.10226 -0.00625 C -0.10555 -0.00116 -0.10677 0.00578 -0.11024 0.01064 C -0.11128 0.01203 -0.12448 0.03009 -0.11979 0.02777 C -0.10625 0.02083 -0.09531 0.01296 -0.08316 0.00231 C -0.07135 -0.00811 -0.06285 -0.01945 -0.04826 -0.02315 C -0.04427 -0.02593 -0.03958 -0.02662 -0.03559 -0.0294 C -0.03229 -0.03172 -0.02899 -0.04005 -0.02448 -0.04422 C -0.03611 -0.04931 -0.05364 -0.0419 -0.0658 -0.03797 C -0.06788 -0.03658 -0.06996 -0.03241 -0.07205 -0.0338 C -0.07378 -0.03496 -0.07031 -0.03843 -0.06892 -0.04005 C -0.06458 -0.04491 -0.05937 -0.04861 -0.05469 -0.05278 C -0.05243 -0.05463 -0.05173 -0.05857 -0.04982 -0.06111 C -0.04791 -0.06366 -0.04566 -0.06551 -0.04357 -0.0676 C -0.03889 -0.08588 -0.03698 -0.08148 -0.05312 -0.07593 C -0.06302 -0.06806 -0.07396 -0.05648 -0.08472 -0.0507 C -0.08212 -0.06505 -0.0816 -0.06482 -0.09271 -0.0676 C -0.10416 -0.07871 -0.09375 -0.07014 -0.11024 -0.07824 C -0.1125 -0.0794 -0.11649 -0.08542 -0.11649 -0.08241 C -0.11649 -0.07894 -0.11232 -0.07824 -0.11024 -0.07593 C -0.09427 -0.05764 -0.12656 -0.08866 -0.08646 -0.05278 C -0.0816 -0.04838 -0.07048 -0.04213 -0.07048 -0.0419 C -0.08107 -0.03936 -0.08524 -0.04398 -0.09583 -0.0463 C -0.10052 -0.04861 -0.11458 -0.05625 -0.11649 -0.0463 C -0.11771 -0.03982 -0.10712 -0.0419 -0.10226 -0.04005 C -0.09757 -0.03843 -0.09271 -0.0375 -0.08802 -0.03588 C -0.08264 -0.03403 -0.07205 -0.0294 -0.07205 -0.02917 C -0.09548 -0.02824 -0.10816 -0.03311 -0.12604 -0.02107 C -0.13437 -0.00926 -0.13021 -0.0169 -0.10694 -0.02107 C -0.10226 -0.02199 -0.09739 -0.02246 -0.09271 -0.02315 C -0.08333 -0.02662 -0.07535 -0.03264 -0.0658 -0.0294 C -0.04392 -0.00533 -0.02517 0.02592 0.00243 0.03819 C -0.00451 0.02662 -0.00295 0.02708 -0.01337 0.01921 C -0.01857 0.01527 -0.02916 0.00856 -0.02916 0.00879 C -0.03385 -0.00047 -0.03889 -0.00371 -0.0467 -0.00834 C -0.05295 -0.01204 -0.0658 -0.01898 -0.0658 -0.01875 C -0.05434 -0.02199 -0.04479 -0.01713 -0.03403 -0.0125 C -0.00295 -0.01412 -0.00312 -0.01181 0.01684 -0.01898 C 0.00886 -0.03403 -0.00833 -0.03334 -0.02135 -0.03588 C -0.02882 -0.03519 -0.03611 -0.0338 -0.04357 -0.0338 C -0.04844 -0.0338 -0.03385 -0.03496 -0.02916 -0.03588 C -0.01996 -0.03773 -0.01493 -0.03959 -0.00694 -0.04213 C -0.00312 -0.04561 0.00035 -0.04584 -0.00382 -0.05278 C -0.00764 -0.05926 -0.02135 -0.06111 -0.02135 -0.06088 C -0.02882 -0.06042 -0.03628 -0.06065 -0.04357 -0.05903 C -0.04583 -0.05857 -0.04791 -0.05648 -0.04982 -0.05486 C -0.05104 -0.05371 -0.05312 -0.04861 -0.05312 -0.0507 C -0.05312 -0.05324 -0.05087 -0.05486 -0.04982 -0.05695 C -0.04566 -0.07408 -0.0533 -0.0919 -0.0658 -0.09723 C -0.07691 -0.07686 -0.06875 -0.08056 -0.07048 -0.0463 C -0.07066 -0.04422 -0.07257 -0.04931 -0.07361 -0.0507 C -0.08125 -0.06088 -0.08437 -0.06852 -0.09427 -0.07176 C -0.09982 -0.07662 -0.1118 -0.08449 -0.1118 -0.08426 C -0.11996 -0.08172 -0.12083 -0.08449 -0.11493 -0.06968 C -0.10937 -0.05579 -0.1066 -0.05949 -0.09757 -0.05486 C -0.09427 -0.05301 -0.09132 -0.05047 -0.08802 -0.04861 C -0.08646 -0.04769 -0.08194 -0.04468 -0.08316 -0.0463 C -0.08611 -0.05023 -0.09201 -0.05162 -0.09583 -0.05278 C -0.10538 -0.06088 -0.1092 -0.0588 -0.12135 -0.05695 C -0.12448 -0.0507 -0.12743 -0.04699 -0.12916 -0.04005 C -0.11892 -0.03426 -0.10989 -0.03218 -0.09913 -0.0294 C -0.0842 -0.01968 -0.09271 -0.02824 -0.08958 0.01296 C -0.08576 0.06342 -0.08906 0.04213 -0.08472 0.06759 C -0.07083 0.06111 -0.0684 0.04305 -0.0658 0.02546 C -0.06771 -0.00834 -0.06736 0.00717 -0.06736 -0.02107 " pathEditMode="fixed" rAng="0" ptsTypes="ffffffffffffffffffffffffffffffffffffffffffffffffffffffffffffffffA">
                                      <p:cBhvr>
                                        <p:cTn id="85" dur="9000" fill="hold"/>
                                        <p:tgtEl>
                                          <p:spTgt spid="73783"/>
                                        </p:tgtEl>
                                        <p:attrNameLst>
                                          <p:attrName>ppt_x</p:attrName>
                                          <p:attrName>ppt_y</p:attrName>
                                        </p:attrNameLst>
                                      </p:cBhvr>
                                      <p:rCtr x="2100" y="800"/>
                                    </p:animMotion>
                                  </p:childTnLst>
                                </p:cTn>
                              </p:par>
                              <p:par>
                                <p:cTn id="86" presetID="0" presetClass="path" presetSubtype="0" repeatCount="indefinite" autoRev="1" fill="hold" nodeType="withEffect">
                                  <p:stCondLst>
                                    <p:cond delay="0"/>
                                  </p:stCondLst>
                                  <p:childTnLst>
                                    <p:animMotion origin="layout" path="M -0.05434 -0.12083 C -0.05642 -0.11805 -0.05833 -0.11481 -0.06059 -0.11227 C -0.0625 -0.10995 -0.0651 -0.10856 -0.06701 -0.10602 C -0.07656 -0.09328 -0.08437 -0.07824 -0.09566 -0.06805 C -0.0967 -0.06597 -0.09757 -0.06365 -0.09878 -0.0618 C -0.10017 -0.05949 -0.10573 -0.05532 -0.10347 -0.05532 C -0.10174 -0.05532 -0.09097 -0.06666 -0.08924 -0.06805 C -0.0776 -0.07801 -0.07066 -0.08379 -0.06059 -0.09537 C -0.05642 -0.10046 -0.05417 -0.1074 -0.04965 -0.11227 C -0.0375 -0.12569 -0.01996 -0.12592 -0.00503 -0.12916 C 0.00208 -0.13264 0.00712 -0.13935 0.01389 -0.14398 C 0.01597 -0.14814 0.01823 -0.15254 0.02031 -0.15671 C 0.02118 -0.15856 0.02344 -0.16227 0.02188 -0.16319 C 0.01945 -0.16481 0.01649 -0.1618 0.01389 -0.16111 C 0.00886 -0.15764 -0.00226 -0.15 -0.00503 -0.14629 C -0.01111 -0.13819 -0.00764 -0.14074 -0.01458 -0.13773 C -0.0184 -0.13287 -0.02587 -0.12291 -0.02587 -0.12268 C -0.02864 -0.13865 -0.02604 -0.15578 -0.02899 -0.17152 C -0.02986 -0.17639 -0.03437 -0.1787 -0.0368 -0.18217 C -0.03906 -0.18541 -0.04653 -0.18634 -0.04653 -0.18611 C -0.0434 -0.16064 -0.04583 -0.16643 -0.03837 -0.14838 C -0.0375 -0.14606 -0.03611 -0.14421 -0.03524 -0.14189 C -0.03455 -0.13981 -0.03212 -0.13541 -0.03368 -0.13564 C -0.04427 -0.13727 -0.05417 -0.14838 -0.06389 -0.15254 C -0.05104 -0.125 -0.06007 -0.13935 -0.03212 -0.11435 C -0.02899 -0.11157 -0.03889 -0.11921 -0.04167 -0.12291 C -0.05746 -0.14398 -0.03437 -0.11412 -0.05278 -0.13356 C -0.05573 -0.13657 -0.05764 -0.14097 -0.06059 -0.14398 C -0.06632 -0.15 -0.07396 -0.15046 -0.07969 -0.15671 C -0.08715 -0.16481 -0.09305 -0.1743 -0.10191 -0.18009 C -0.09844 -0.16574 -0.09201 -0.15879 -0.08611 -0.14629 C -0.08507 -0.14398 -0.0842 -0.14166 -0.08281 -0.13981 C -0.08142 -0.13796 -0.07621 -0.13611 -0.07812 -0.13564 C -0.08611 -0.13402 -0.11285 -0.14097 -0.12101 -0.14189 C -0.12535 -0.14814 -0.14635 -0.14606 -0.1401 -0.14398 C -0.11146 -0.13449 -0.08177 -0.13194 -0.05278 -0.125 C -0.0434 -0.12268 -0.02413 -0.11875 -0.02413 -0.11852 C -0.04271 -0.11805 -0.06111 -0.11805 -0.07969 -0.11666 C -0.08576 -0.1162 -0.09722 -0.11018 -0.09722 -0.10995 C -0.10347 -0.10463 -0.10885 -0.10416 -0.11614 -0.10185 C -0.11823 -0.10115 -0.12483 -0.09907 -0.12257 -0.09953 C -0.06649 -0.11088 -0.1283 -0.10301 -0.04965 -0.11018 C -0.04809 -0.11157 -0.04427 -0.11203 -0.04496 -0.11435 C -0.04653 -0.1199 -0.0559 -0.11504 -0.05746 -0.11435 C -0.06649 -0.10648 -0.06736 -0.10995 -0.0717 -0.09537 C -0.07066 -0.0912 -0.07083 -0.08611 -0.06858 -0.08287 C -0.06614 -0.07939 -0.06233 -0.07847 -0.05903 -0.07662 C -0.04496 -0.06852 -0.03055 -0.06296 -0.01614 -0.05532 C -0.01007 -0.05208 0.00608 -0.04745 0.00764 -0.04699 C 0.00972 -0.04629 0.01389 -0.0449 0.01389 -0.04467 C 0.00521 -0.05648 0.01215 -0.04884 -0.00503 -0.05972 C -0.01858 -0.06828 -0.03212 -0.0787 -0.04653 -0.08495 C -0.04896 -0.09907 -0.05104 -0.09745 -0.03055 -0.09745 C -0.01614 -0.09745 -0.00191 -0.09467 0.01233 -0.09328 C 0.06233 -0.07384 0.01684 -0.09097 0.06476 -0.07453 C 0.07066 -0.07245 0.07639 -0.07037 0.08212 -0.06805 C 0.08524 -0.06689 0.09445 -0.06203 0.09167 -0.06389 C 0.06372 -0.08125 0.03333 -0.09814 0.00278 -0.10602 C -0.00555 -0.11342 -0.01285 -0.11551 0.00122 -0.11666 C 0.01493 -0.11782 0.02882 -0.11805 0.04254 -0.11875 C 0.04896 -0.12453 0.05625 -0.12685 0.0632 -0.13148 C 0.04097 -0.13472 0.01858 -0.13379 -0.00347 -0.13773 C -0.00538 -0.13796 -0.00017 -0.14027 0.00122 -0.14189 C 0.00243 -0.14328 0.0033 -0.14467 0.00434 -0.14629 C 0.01059 -0.15625 0.01337 -0.16736 0.01875 -0.17801 C 0.02153 -0.18889 0.0224 -0.18657 0.00764 -0.18217 C -0.00816 -0.17731 -0.01667 -0.16041 -0.02899 -0.14838 C -0.03003 -0.1449 -0.03055 -0.14097 -0.03212 -0.13773 C -0.03351 -0.13518 -0.03524 -0.12939 -0.0368 -0.13148 C -0.03889 -0.13402 -0.03628 -0.13865 -0.03524 -0.14189 C -0.03368 -0.14722 -0.02708 -0.1581 -0.02413 -0.16319 C -0.01944 -0.18217 -0.02031 -0.17152 -0.02413 -0.1949 C -0.02604 -0.18495 -0.03003 -0.17708 -0.03212 -0.16736 C -0.03299 -0.16365 -0.03507 -0.14699 -0.03524 -0.14398 C -0.03767 -0.15439 -0.04305 -0.16088 -0.04809 -0.16944 C -0.04878 -0.17291 -0.0533 -0.19514 -0.05121 -0.16111 C -0.05104 -0.15717 -0.04913 -0.15393 -0.04809 -0.15046 C -0.04653 -0.14606 -0.04496 -0.14189 -0.0434 -0.13773 C -0.04132 -0.13333 -0.03507 -0.12963 -0.0368 -0.125 C -0.03819 -0.12106 -0.0434 -0.12754 -0.04653 -0.12916 C -0.05295 -0.13264 -0.05573 -0.13912 -0.06233 -0.14189 C -0.06545 -0.14606 -0.06823 -0.15092 -0.0717 -0.15463 C -0.07378 -0.15671 -0.07621 -0.15856 -0.07812 -0.16111 C -0.07899 -0.16227 -0.07604 -0.15949 -0.075 -0.15879 C -0.07049 -0.15532 -0.06076 -0.15115 -0.05434 -0.14838 C -0.06701 -0.14259 -0.07951 -0.14398 -0.09236 -0.13981 C -0.08021 -0.13588 -0.06823 -0.13032 -0.0559 -0.12708 C -0.05712 -0.11365 -0.05833 -0.09791 -0.06059 -0.08495 C -0.06406 -0.06412 -0.07222 -0.04398 -0.07014 -0.02152 C -0.06996 -0.01898 -0.06805 -0.02592 -0.06701 -0.02801 C -0.06076 -0.05764 -0.05608 -0.08356 -0.05434 -0.11435 C -0.05208 -0.09699 -0.04809 -0.08264 -0.0434 -0.06597 C -0.04305 -0.06389 -0.0408 -0.04583 -0.0401 -0.04282 C -0.03958 -0.03981 -0.03785 -0.03727 -0.0368 -0.03426 C -0.03611 -0.03217 -0.03594 -0.03009 -0.03524 -0.02801 C -0.0316 -0.06319 -0.03524 -0.06481 -0.03524 -0.11018 C -0.03524 -0.11666 -0.03351 -0.09745 -0.03212 -0.0912 C -0.02778 -0.06852 -0.03194 -0.08356 -0.02101 -0.06597 C -0.00642 -0.04236 0.00608 -0.0162 0.02188 0.00602 C 0.0224 0.00811 0.02188 0.01227 0.02344 0.01227 C 0.025 0.01227 0.02517 0.00811 0.025 0.00602 C 0.02413 -0.00208 0.0224 -0.00972 0.02031 -0.01736 C 0.01545 -0.03472 0.00903 -0.04583 -0.00035 -0.05972 C -0.00851 -0.07199 -0.01736 -0.08356 -0.02587 -0.09537 C -0.0283 -0.09907 -0.0375 -0.10602 -0.03368 -0.10602 C -0.02621 -0.10602 -0.01996 -0.0993 -0.01302 -0.09537 C 0.00451 -0.08541 0.01892 -0.07453 0.03281 -0.05764 C 0.04045 -0.04884 0.03663 -0.04977 0.0441 -0.04699 C 0.04809 -0.04537 0.0566 -0.04282 0.0566 -0.04259 C 0.03906 -0.06273 0.00608 -0.08264 -0.01614 -0.09328 C -0.025 -0.10509 -0.02257 -0.09953 -0.02587 -0.1081 " pathEditMode="fixed" rAng="0" ptsTypes="ffffffffffffffffffffffffffffffffffffffffffffffffffffffffffffffffffffffffffffffffffffffffffffffffffffffffffffffA">
                                      <p:cBhvr>
                                        <p:cTn id="87" dur="12000" fill="hold"/>
                                        <p:tgtEl>
                                          <p:spTgt spid="73782"/>
                                        </p:tgtEl>
                                        <p:attrNameLst>
                                          <p:attrName>ppt_x</p:attrName>
                                          <p:attrName>ppt_y</p:attrName>
                                        </p:attrNameLst>
                                      </p:cBhvr>
                                      <p:rCtr x="2800" y="2900"/>
                                    </p:animMotion>
                                  </p:childTnLst>
                                </p:cTn>
                              </p:par>
                              <p:par>
                                <p:cTn id="88" presetID="0" presetClass="path" presetSubtype="0" repeatCount="indefinite" autoRev="1" fill="hold" nodeType="withEffect">
                                  <p:stCondLst>
                                    <p:cond delay="0"/>
                                  </p:stCondLst>
                                  <p:childTnLst>
                                    <p:animMotion origin="layout" path="M 0.07517 -0.14283 C 0.11475 -0.15024 0.15468 -0.15232 0.19427 -0.15973 C 0.2092 -0.16644 0.20694 -0.16436 0.18628 -0.16181 C 0.1842 -0.16042 0.18212 -0.15857 0.17986 -0.15764 C 0.17725 -0.15649 0.17448 -0.15672 0.17205 -0.15556 C 0.17014 -0.15463 0.16892 -0.15209 0.16718 -0.15116 C 0.15451 -0.14445 0.1408 -0.14121 0.1276 -0.13635 C 0.11666 -0.14375 0.10538 -0.14885 0.09427 -0.15556 C 0.08524 -0.16112 0.08646 -0.15926 0.08142 -0.16598 C 0.08038 -0.16737 0.07691 -0.1713 0.0783 -0.17038 C 0.08646 -0.16459 0.09427 -0.15764 0.10208 -0.15116 C 0.10538 -0.14838 0.11163 -0.14283 0.11163 -0.1426 C 0.10243 -0.13982 0.09618 -0.14375 0.08784 -0.14908 C 0.07725 -0.14838 0.06614 -0.15116 0.05607 -0.147 C 0.05225 -0.14538 0.06337 -0.14237 0.06718 -0.14075 C 0.07986 -0.13542 0.09271 -0.13079 0.10538 -0.12593 C 0.1085 -0.12477 0.11163 -0.12292 0.11475 -0.12153 C 0.11736 -0.12223 0.12031 -0.122 0.12274 -0.12385 C 0.1243 -0.125 0.12777 -0.13056 0.12587 -0.1301 C 0.11527 -0.12709 0.10503 -0.11181 0.09896 -0.10047 C 0.09843 -0.09838 0.09826 -0.09607 0.09739 -0.09422 C 0.0967 -0.09237 0.09427 -0.08774 0.09427 -0.08982 C 0.09427 -0.09237 0.09618 -0.09422 0.09739 -0.0963 C 0.10225 -0.10417 0.10712 -0.11135 0.11319 -0.11737 C 0.12517 -0.1426 0.12152 -0.14098 0.11962 -0.10463 C 0.12014 -0.09538 0.11909 -0.08588 0.12118 -0.07709 C 0.12187 -0.07408 0.12413 -0.08241 0.1243 -0.08565 C 0.12465 -0.09561 0.12396 -0.10556 0.12274 -0.11528 C 0.12239 -0.11783 0.11771 -0.122 0.11962 -0.12153 C 0.12378 -0.12038 0.12673 -0.11505 0.13073 -0.1132 C 0.14531 -0.10602 0.15937 -0.10348 0.17361 -0.09422 C 0.18142 -0.09584 0.19114 -0.09491 0.17517 -0.10463 C 0.17066 -0.10741 0.15017 -0.11204 0.14652 -0.1132 C 0.14236 -0.11436 0.12951 -0.11667 0.13385 -0.11737 C 0.14166 -0.11875 0.14965 -0.11621 0.15764 -0.11528 C 0.1625 -0.11482 0.16718 -0.11389 0.17205 -0.1132 C 0.18055 -0.11389 0.18906 -0.11297 0.19739 -0.11528 C 0.19948 -0.11598 0.20347 -0.11922 0.20208 -0.12153 C 0.19965 -0.12547 0.19479 -0.125 0.19097 -0.12593 C 0.17864 -0.12917 0.16545 -0.12987 0.15295 -0.13218 C 0.146 -0.13149 0.13906 -0.12778 0.13229 -0.1301 C 0.12934 -0.13102 0.1375 -0.13473 0.14027 -0.13635 C 0.1434 -0.1382 0.14652 -0.13936 0.14982 -0.14075 C 0.16632 -0.14769 0.18107 -0.15209 0.19097 -0.17246 C 0.17777 -0.17686 0.16493 -0.17176 0.15295 -0.16389 C 0.15017 -0.16204 0.14739 -0.16019 0.14496 -0.15764 C 0.14201 -0.15463 0.13698 -0.147 0.13698 -0.14676 C 0.14184 -0.15973 0.14687 -0.17061 0.15451 -0.18079 C 0.15816 -0.20024 0.15312 -0.17686 0.16093 -0.19977 C 0.1618 -0.20232 0.16406 -0.20602 0.1625 -0.20811 C 0.16093 -0.21019 0.15816 -0.20672 0.15607 -0.20602 C 0.14323 -0.19352 0.13264 -0.17454 0.12274 -0.15764 C 0.11979 -0.17315 0.10955 -0.17801 0.09896 -0.18311 L 0.12587 -0.14283 C 0.12587 -0.1426 0.12587 -0.14283 0.12587 -0.1426 C 0.12743 -0.13936 0.13368 -0.1338 0.13073 -0.13218 C 0.12656 -0.12987 0.12205 -0.13588 0.11805 -0.13866 C 0.08993 -0.15741 0.12656 -0.13727 0.09896 -0.15348 C 0.09375 -0.15649 0.08837 -0.15903 0.08316 -0.16181 C 0.07899 -0.16413 0.09166 -0.15788 0.09583 -0.15556 C 0.10416 -0.15116 0.10607 -0.14954 0.11319 -0.14491 C 0.11597 -0.12963 0.1151 -0.1419 0.11007 -0.12153 C 0.10642 -0.10695 0.1033 -0.09213 0.10052 -0.07709 C 0.1 -0.07385 0.09757 -0.05811 0.09427 -0.05811 C 0.09149 -0.05811 0.09583 -0.06551 0.09739 -0.06875 C 0.09896 -0.072 0.10173 -0.07408 0.10364 -0.07709 C 0.1184 -0.10116 0.1059 -0.08241 0.11649 -0.10463 C 0.12066 -0.11343 0.125 -0.11829 0.1276 -0.12801 C 0.13281 -0.07616 0.12777 -0.09584 0.13698 -0.06667 C 0.13767 -0.06112 0.13802 -0.03519 0.14184 -0.05602 C 0.14027 -0.06806 0.13958 -0.08033 0.13698 -0.0919 C 0.13628 -0.09468 0.13368 -0.09607 0.13229 -0.09838 C 0.13107 -0.10024 0.13107 -0.10463 0.12916 -0.10463 C 0.1276 -0.10463 0.12968 -0.1 0.13073 -0.09838 C 0.13402 -0.09352 0.13802 -0.08982 0.14184 -0.08565 C 0.15451 -0.07223 0.16753 -0.0625 0.18142 -0.05186 C 0.19462 -0.0419 0.18715 -0.04676 0.19583 -0.03704 C 0.19722 -0.03542 0.20139 -0.03033 0.20052 -0.03264 C 0.19462 -0.04769 0.18229 -0.05394 0.17205 -0.06227 C 0.16111 -0.0713 0.15087 -0.08033 0.14027 -0.08982 C 0.1658 -0.09838 0.19843 -0.07778 0.21805 -0.10255 C 0.19479 -0.11204 0.1717 -0.12246 0.14809 -0.1301 C 0.14861 -0.13218 0.14843 -0.13496 0.14982 -0.13635 C 0.15243 -0.13889 0.15642 -0.13843 0.1592 -0.14075 C 0.17343 -0.15232 0.16736 -0.14885 0.17673 -0.15348 C 0.17777 -0.15556 0.17847 -0.15788 0.17986 -0.15973 C 0.18125 -0.16158 0.1835 -0.16181 0.18472 -0.16389 C 0.18576 -0.16575 0.18802 -0.17014 0.18628 -0.17038 C 0.18159 -0.17107 0.15955 -0.1632 0.15451 -0.15973 C 0.14566 -0.15371 0.1375 -0.14584 0.12916 -0.13866 C 0.12743 -0.13727 0.12309 -0.13218 0.1243 -0.13426 C 0.12587 -0.13704 0.12708 -0.14051 0.12916 -0.14283 C 0.13298 -0.147 0.14184 -0.15348 0.14184 -0.15325 " pathEditMode="fixed" rAng="0" ptsTypes="ffffffffffffffffffffffffffffffffffffffffffffffffffffFfffffffffffffffffffffffffffffffffffffffA">
                                      <p:cBhvr>
                                        <p:cTn id="89" dur="6000" fill="hold"/>
                                        <p:tgtEl>
                                          <p:spTgt spid="73774"/>
                                        </p:tgtEl>
                                        <p:attrNameLst>
                                          <p:attrName>ppt_x</p:attrName>
                                          <p:attrName>ppt_y</p:attrName>
                                        </p:attrNameLst>
                                      </p:cBhvr>
                                      <p:rCtr x="6000" y="2200"/>
                                    </p:animMotion>
                                  </p:childTnLst>
                                </p:cTn>
                              </p:par>
                              <p:par>
                                <p:cTn id="90" presetID="0" presetClass="path" presetSubtype="0" repeatCount="indefinite" autoRev="1" fill="hold" nodeType="withEffect">
                                  <p:stCondLst>
                                    <p:cond delay="0"/>
                                  </p:stCondLst>
                                  <p:childTnLst>
                                    <p:animMotion origin="layout" path="M -0.15399 0.00555 C -0.15451 0.00902 -0.15538 0.0125 -0.15555 0.01597 C -0.15642 0.02939 -0.15469 0.04328 -0.15729 0.05625 C -0.15885 0.06389 -0.15816 0.04074 -0.15885 0.03287 C -0.16024 0.01643 -0.15955 0.02106 -0.16354 0.00764 C -0.16406 0.00277 -0.16354 -0.00278 -0.1651 -0.00718 C -0.1658 -0.00926 -0.16597 -0.00278 -0.16667 -0.00093 C -0.16753 0.00139 -0.16892 0.00324 -0.16996 0.00555 C -0.17917 0.025 -0.17344 0.01875 -0.18264 0.02662 C -0.18507 0.04027 -0.18194 0.03125 -0.18889 0.03935 C -0.19167 0.04259 -0.19687 0.05 -0.19687 0.05023 C -0.19635 0.04514 -0.1967 0.03981 -0.19531 0.03518 C -0.19444 0.0324 -0.19201 0.03125 -0.19062 0.0287 C -0.18351 0.01551 -0.17552 0.00416 -0.16667 -0.00718 C -0.16094 -0.01459 -0.18264 -0.00579 -0.19062 -0.0051 C -0.2533 -0.00996 -0.19149 -0.00162 -0.17153 -0.01158 C -0.16198 -0.01088 -0.15243 -0.01111 -0.14288 -0.00926 C -0.14097 -0.0088 -0.13993 -0.00579 -0.13819 -0.0051 C -0.13403 -0.00371 -0.12969 -0.00371 -0.12552 -0.00301 C -0.12187 -0.00139 -0.11736 -0.00209 -0.11441 0.00115 C -0.11111 0.00486 -0.11042 0.01111 -0.10799 0.01597 C -0.10608 0.02407 -0.1 0.03935 -0.1 0.03958 C -0.10052 0.04699 -0.09965 0.05532 -0.10174 0.0625 C -0.10243 0.06481 -0.10347 0.0581 -0.10486 0.05625 C -0.10625 0.05439 -0.10781 0.05324 -0.10955 0.05208 C -0.11788 0.04652 -0.12934 0.04421 -0.13507 0.03287 C -0.13854 0.02615 -0.13941 0.01852 -0.14288 0.0118 C -0.15712 0.02963 -0.14427 0.06319 -0.13976 0.08588 C -0.13871 0.09143 -0.13802 0.09722 -0.13663 0.10277 C -0.13611 0.10509 -0.13559 0.10717 -0.13507 0.10926 C -0.13437 0.11203 -0.13246 0.1199 -0.13333 0.11759 C -0.13472 0.11319 -0.13507 0.10879 -0.13663 0.10509 C -0.13958 0.09768 -0.14653 0.08958 -0.15087 0.08379 C -0.15208 0.07708 -0.15677 0.07176 -0.15729 0.06481 C -0.15799 0.05555 -0.15642 0.04629 -0.15555 0.03727 C -0.15538 0.03495 -0.15382 0.02847 -0.15399 0.03078 C -0.15573 0.04699 -0.15799 0.06273 -0.16354 0.07731 C -0.16406 0.08148 -0.16441 0.08588 -0.1651 0.09004 C -0.16545 0.09236 -0.16632 0.09421 -0.16667 0.09652 C -0.1684 0.11018 -0.16753 0.11898 -0.17309 0.13009 C -0.17153 0.08634 -0.17205 0.08842 -0.16198 0.05416 C -0.15312 0.0243 -0.1618 0.04514 -0.15243 0.02453 C -0.15191 0.02106 -0.15347 0.01458 -0.15087 0.01389 C -0.13003 0.00879 -0.11892 0.0287 -0.1 0.0287 C -0.09757 0.0287 -0.10417 0.02523 -0.10642 0.02453 C -0.11267 0.02245 -0.12552 0.02037 -0.12552 0.0206 C -0.13177 0.02106 -0.13837 0.02037 -0.14444 0.02245 C -0.14913 0.02407 -0.15156 0.03148 -0.15555 0.03518 C -0.16493 0.04398 -0.17691 0.05092 -0.18576 0.06041 C -0.18576 0.06064 -0.19774 0.07639 -0.20174 0.08171 C -0.20573 0.08703 -0.19566 0.06852 -0.19219 0.0625 C -0.18021 0.04166 -0.18403 0.05023 -0.17153 0.03518 C -0.16875 0.03171 -0.16632 0.02801 -0.16354 0.02453 C -0.16163 0.02222 -0.15729 0.01458 -0.15729 0.01805 C -0.15729 0.0206 -0.17101 0.03472 -0.17153 0.03518 C -0.19549 0.06481 -0.17187 0.04166 -0.20799 0.07314 C -0.21215 0.07685 -0.21597 0.08171 -0.22066 0.08379 C -0.22864 0.08727 -0.23646 0.09097 -0.24444 0.09444 C -0.24601 0.09514 -0.2493 0.09652 -0.2493 0.09676 C -0.24271 0.08356 -0.23524 0.07569 -0.22708 0.06481 C -0.21875 0.0537 -0.21354 0.04051 -0.20174 0.03518 C -0.19583 0.02916 -0.18611 0.01689 -0.17951 0.01389 C -0.19444 0.00902 -0.2118 0.0162 -0.22708 0.01805 C -0.23108 0.02014 -0.2368 0.02222 -0.23507 0.02453 C -0.23385 0.02615 -0.23194 0.02268 -0.23021 0.02245 C -0.2191 0.0206 -0.20799 0.0199 -0.19687 0.01805 C -0.19618 0.01782 -0.18055 0.0074 -0.19219 0.00555 C -0.20851 0.00301 -0.225 0.00393 -0.24132 0.00324 C -0.22517 0.00115 -0.21128 0.00301 -0.19531 0.00555 C -0.19062 0.00486 -0.18524 0.00625 -0.18108 0.00324 C -0.17864 0.00162 -0.18628 0.00208 -0.18889 0.00115 C -0.19618 -0.00139 -0.21302 -0.00787 -0.22222 -0.01158 C -0.22535 -0.01297 -0.23177 -0.01574 -0.23177 -0.01551 C -0.2184 -0.02755 -0.19948 -0.01829 -0.1842 -0.01574 C -0.19479 -0.02176 -0.2059 -0.02408 -0.21441 -0.03473 C -0.21285 -0.03611 -0.21146 -0.03866 -0.20955 -0.03889 C -0.20104 -0.03959 -0.19253 -0.03866 -0.1842 -0.03681 C -0.17986 -0.03588 -0.17621 -0.02755 -0.17309 -0.02408 C -0.16892 -0.01945 -0.1684 -0.01991 -0.16354 -0.01783 C -0.1625 -0.01574 -0.1618 -0.0132 -0.16042 -0.01158 C -0.15903 -0.01019 -0.15538 -0.01158 -0.15555 -0.00926 C -0.15608 -0.00417 -0.15989 -0.00093 -0.16198 0.00324 C -0.16337 0.00578 -0.16406 0.00902 -0.1651 0.0118 C -0.16458 0.02037 -0.1658 0.02939 -0.16354 0.03727 C -0.16198 0.04282 -0.15746 0.04606 -0.15399 0.05 C -0.13958 0.0662 -0.12135 0.07129 -0.1033 0.07523 C -0.10121 0.07453 -0.09757 0.07592 -0.09687 0.07314 C -0.09444 0.06412 -0.10538 0.05486 -0.10955 0.05208 C -0.11562 0.04143 -0.12101 0.03796 -0.13021 0.03287 C -0.13663 0.02453 -0.13976 0.02592 -0.14774 0.02245 C -0.13941 0.0331 -0.15069 0.0199 -0.13021 0.03287 C -0.11024 0.04537 -0.09601 0.06597 -0.07465 0.07523 C -0.0658 0.06736 -0.0684 0.06111 -0.07621 0.05416 C -0.08698 0.03287 -0.10417 0.01828 -0.12222 0.00972 C -0.13281 0.00463 -0.12743 0.00602 -0.13819 0.00324 C -0.14132 0.00254 -0.15087 3.33333E-6 -0.14774 0.00115 C -0.1276 0.00926 -0.10746 0.01551 -0.08733 0.02453 C -0.08403 0.02615 -0.09358 0.0199 -0.09687 0.01805 C -0.10555 0.01296 -0.11267 0.00949 -0.12222 0.00764 C -0.13038 0.00301 -0.13403 0.00115 -0.14288 0.00115 " pathEditMode="fixed" rAng="0" ptsTypes="fffffffffffffffffffffffffffffffffffffffffffffffffffffffffffffffffffffffffffffffffffffffffffffffffffA">
                                      <p:cBhvr>
                                        <p:cTn id="91" dur="6000" fill="hold"/>
                                        <p:tgtEl>
                                          <p:spTgt spid="73751"/>
                                        </p:tgtEl>
                                        <p:attrNameLst>
                                          <p:attrName>ppt_x</p:attrName>
                                          <p:attrName>ppt_y</p:attrName>
                                        </p:attrNameLst>
                                      </p:cBhvr>
                                      <p:rCtr x="-600" y="4000"/>
                                    </p:animMotion>
                                  </p:childTnLst>
                                </p:cTn>
                              </p:par>
                              <p:par>
                                <p:cTn id="92" presetID="0" presetClass="path" presetSubtype="0" repeatCount="indefinite" autoRev="1" fill="hold" nodeType="withEffect">
                                  <p:stCondLst>
                                    <p:cond delay="0"/>
                                  </p:stCondLst>
                                  <p:childTnLst>
                                    <p:animMotion origin="layout" path="M -0.05556 -0.01088 C -0.03351 -0.01412 -0.01216 -0.0169 0.00954 -0.02153 C 0.01961 -0.03033 0.02013 -0.02917 -0.00782 -0.02361 C -0.01112 -0.02292 -0.01407 -0.02014 -0.01737 -0.01945 C -0.02101 -0.01875 -0.02483 -0.01806 -0.02848 -0.01736 C -0.03351 -0.01528 -0.03907 -0.01065 -0.03178 -0.02778 C -0.02362 -0.04699 -0.00973 -0.06111 -5.27778E-6 -0.0787 C 0.00329 -0.09583 -0.0007 -0.07894 0.00485 -0.09352 C 0.00555 -0.09537 0.00798 -0.09884 0.00642 -0.09977 C 0.00399 -0.10139 0.00103 -0.09838 -0.00157 -0.09769 C -0.01094 -0.08519 -0.01858 -0.07315 -0.02692 -0.05972 C -0.03074 -0.05347 -0.0323 -0.0463 -0.03647 -0.04051 C -0.03907 -0.02662 -0.03803 -0.03079 -0.03647 -0.04699 C -0.03456 -0.0669 -0.03629 -0.0581 -0.03334 -0.07014 C -0.03525 -0.10278 -0.03456 -0.10116 -0.03959 -0.08079 C -0.04115 -0.06597 -0.04497 -0.05301 -0.04758 -0.03843 C -0.05695 -0.05139 -0.0606 -0.06736 -0.06667 -0.08287 C -0.07032 -0.10278 -0.06789 -0.10486 -0.07292 -0.09144 C -0.07188 -0.07245 -0.07119 -0.05324 -0.0698 -0.03426 C -0.06962 -0.03056 -0.06598 -0.0257 -0.06824 -0.02361 C -0.07049 -0.02176 -0.07206 -0.0287 -0.07449 -0.03009 C -0.07796 -0.03218 -0.08178 -0.0331 -0.0856 -0.03426 C -0.09341 -0.03634 -0.10035 -0.03727 -0.10782 -0.04051 C -0.09341 -0.02454 -0.07831 -0.01713 -0.06025 -0.01088 C -0.0481 2.22222E-6 -0.05348 -0.00671 -0.08247 -0.00463 C -0.09358 -0.00394 -0.10469 -0.00324 -0.11581 -0.00255 C -0.12778 0.00255 -0.12188 -0.00093 -0.09844 0.00185 C -0.09306 0.00255 -0.08785 0.00324 -0.08247 0.00393 C -0.07831 0.00532 -0.07258 0.00347 -0.0698 0.0081 C -0.06806 0.01088 -0.07414 0.01204 -0.07622 0.01435 C -0.07744 0.01574 -0.07813 0.01736 -0.07935 0.01875 C -0.08074 0.02037 -0.08265 0.0213 -0.08403 0.02292 C -0.09133 0.03102 -0.09983 0.03935 -0.10626 0.04838 C -0.11008 0.06366 -0.10452 0.04583 -0.11268 0.0588 C -0.11424 0.06134 -0.11442 0.06481 -0.11581 0.06736 C -0.11772 0.07106 -0.11997 0.07454 -0.12223 0.07801 C -0.12362 0.08032 -0.129 0.08518 -0.12692 0.08403 C -0.12327 0.08241 -0.12067 0.07847 -0.11737 0.07592 C -0.1106 0.07083 -0.10365 0.06597 -0.09671 0.06111 C -0.07796 0.03125 -0.08577 0.04213 -0.07449 0.02708 C -0.07344 0.02361 -0.07397 0.01551 -0.07136 0.01667 C -0.07084 0.0169 -0.06997 0.03194 -0.06824 0.03773 C -0.06442 0.04977 -0.05903 0.06018 -0.0507 0.06736 C -0.0448 0.07801 -0.03664 0.08935 -0.02692 0.09259 C -0.01546 0.06134 -0.02553 0.04467 -0.04289 0.02292 C -0.0474 0.01736 -0.05851 0.00185 -0.06667 0.00185 C -0.07015 0.00185 -0.06025 0.00579 -0.05712 0.0081 C -0.05331 0.01088 -0.04983 0.01412 -0.04601 0.01667 C -0.03195 0.02592 -0.01685 0.0368 -0.00157 0.0419 C 0.00242 0.04005 0.00989 0.03935 -5.27778E-6 0.02917 C -0.00313 0.02592 -0.00747 0.02639 -0.01112 0.025 C -0.02362 0.0206 -0.03681 0.01782 -0.04914 0.01227 C -0.03143 0.00648 -0.01303 0.01065 0.00485 0.00602 C 0.00642 0.00463 0.01058 0.00393 0.00954 0.00185 C 0.00798 -0.00116 0.00416 2.22222E-6 0.00156 -0.00046 C -0.01042 -0.00301 -0.02275 -0.00463 -0.0349 -0.00671 C -0.03855 -0.0081 -0.0474 -0.00602 -0.04601 -0.01088 C -0.0448 -0.01528 -0.0264 -0.01852 -0.02223 -0.01945 C -0.01962 -0.02083 -0.01702 -0.02269 -0.01424 -0.02361 C -0.01112 -0.02477 -0.00747 -0.02361 -0.00469 -0.0257 C -0.0014 -0.02801 0.00017 -0.03357 0.00329 -0.03634 C 0.00485 -0.03773 0.00659 -0.03889 0.00798 -0.04051 C 0.00919 -0.0419 0.01267 -0.04491 0.0111 -0.04491 C 0.00416 -0.04491 -0.00956 -0.04051 -0.00956 -0.04028 C -0.02414 -0.03333 -0.03924 -0.02778 -0.054 -0.02153 C -0.04723 -0.03009 -0.03976 -0.03588 -0.03334 -0.04491 C -0.02778 -0.0625 -0.02622 -0.05347 -0.02848 -0.07454 C -0.03907 -0.06875 -0.04584 -0.0588 -0.05556 -0.05116 C -0.06008 -0.04283 -0.06251 -0.03519 -0.06511 -0.0257 C -0.06737 -0.04144 -0.06789 -0.05741 -0.07292 -0.07222 C -0.08074 -0.09468 -0.07535 -0.075 -0.08091 -0.09769 C -0.08143 -0.09977 -0.08247 -0.10417 -0.08247 -0.10394 C -0.07831 -0.06019 -0.07744 -0.03889 -0.054 -0.00671 C -0.05348 -0.00463 -0.05226 0.00185 -0.05226 -0.00046 C -0.05226 -0.00394 -0.05296 -0.00764 -0.054 -0.01088 C -0.05556 -0.01551 -0.05782 -0.01968 -0.06025 -0.02361 C -0.06841 -0.03658 -0.07987 -0.05 -0.09202 -0.05533 C -0.09688 -0.06227 -0.10087 -0.06574 -0.10782 -0.06806 C -0.11876 -0.06458 -0.11407 -0.06783 -0.10626 -0.06181 C -0.09376 -0.05208 -0.11355 -0.06204 -0.09844 -0.05533 C -0.0915 -0.04653 -0.09966 -0.05556 -0.08733 -0.04908 C -0.06355 -0.03681 -0.0856 -0.04236 -0.06181 -0.03843 C -0.07292 -0.03773 -0.08403 -0.0375 -0.09515 -0.03634 C -0.09792 -0.03611 -0.10053 -0.03519 -0.10313 -0.03426 C -0.10643 -0.0331 -0.11268 -0.03009 -0.11268 -0.02986 C -0.09983 -0.02361 -0.08768 -0.02176 -0.07449 -0.01736 C -0.08126 -0.01111 -0.08681 -0.00972 -0.09515 -0.00671 C -0.0691 -0.00394 -0.08247 -0.00278 -0.05556 -0.01088 Z " pathEditMode="fixed" rAng="0" ptsTypes="ffffffffffffffffffffffffffffffffffffffffffffffffffffffffffffffffffffffffffffffffffffffff">
                                      <p:cBhvr>
                                        <p:cTn id="93" dur="11000" fill="hold"/>
                                        <p:tgtEl>
                                          <p:spTgt spid="73750"/>
                                        </p:tgtEl>
                                        <p:attrNameLst>
                                          <p:attrName>ppt_x</p:attrName>
                                          <p:attrName>ppt_y</p:attrName>
                                        </p:attrNameLst>
                                      </p:cBhvr>
                                      <p:rCtr x="100" y="500"/>
                                    </p:animMotion>
                                  </p:childTnLst>
                                </p:cTn>
                              </p:par>
                              <p:par>
                                <p:cTn id="94" presetID="0" presetClass="path" presetSubtype="0" repeatCount="indefinite" autoRev="1" fill="hold" nodeType="withEffect">
                                  <p:stCondLst>
                                    <p:cond delay="0"/>
                                  </p:stCondLst>
                                  <p:childTnLst>
                                    <p:animMotion origin="layout" path="M -0.00938 -0.06389 C -0.00678 -0.08449 -0.00713 -0.09699 -0.0047 -0.05532 C 0.00572 -0.06204 0.01457 -0.06921 0.02395 -0.0787 C 0.02551 -0.08032 0.02586 -0.0831 0.02707 -0.08495 C 0.02951 -0.08866 0.03506 -0.0956 0.03506 -0.09537 C 0.03558 -0.09769 0.03784 -0.10347 0.03662 -0.10185 C 0.03437 -0.09907 0.03385 -0.09445 0.03176 -0.09144 C 0.02655 -0.08357 0.01996 -0.07755 0.0144 -0.07014 C 0.0118 -0.06667 0.00641 -0.05949 0.00641 -0.05926 C 0.02013 -0.05648 0.03246 -0.06273 0.04617 -0.06597 C 0.05364 -0.06991 0.06041 -0.07269 0.06666 -0.08079 C 0.0677 -0.08218 0.07135 -0.08588 0.06996 -0.08495 C 0.06353 -0.08056 0.05694 -0.07338 0.05242 -0.06597 C 0.05051 -0.06273 0.04982 -0.05833 0.04773 -0.05532 C 0.04166 -0.0463 0.03124 -0.03727 0.02395 -0.02986 C 0.04878 -0.02917 0.0736 -0.03056 0.09843 -0.02778 C 0.11058 -0.02639 0.07412 -0.02639 0.06197 -0.0257 C 0.0519 -0.025 0.04183 -0.02431 0.03176 -0.02361 C 0.02551 -0.02222 0.0177 -0.025 0.01284 -0.01945 C 0.00694 -0.01273 0.02256 -0.00741 0.02395 -0.00671 C 0.02951 -0.00093 0.0368 0.00764 0.04287 0.01227 C 0.04478 0.01366 0.04721 0.01366 0.0493 0.01458 C 0.05086 0.01528 0.05555 0.01759 0.05398 0.01667 C 0.03419 0.00486 0.03957 0.00741 0.02221 0.00185 C 0.01405 -0.00463 0.0052 -0.01042 -0.00157 -0.01945 C -0.00435 -0.03032 -0.01268 -0.0382 -0.02049 -0.04259 C -0.02518 -0.04537 -0.03004 -0.04699 -0.0349 -0.04907 C -0.03647 -0.04977 -0.03959 -0.05116 -0.03959 -0.05093 C -0.04706 -0.0662 -0.05435 -0.06412 -0.02692 -0.05532 C -0.02223 -0.0537 -0.01737 -0.05278 -0.01268 -0.05116 C -0.01095 -0.0507 -0.00661 -0.04745 -0.00782 -0.04907 C -0.01424 -0.05764 -0.02345 -0.06343 -0.03004 -0.07222 C -0.03195 -0.08287 -0.03664 -0.08704 -0.03959 -0.09769 C -0.04011 -0.09977 -0.04254 -0.10301 -0.04115 -0.10394 C -0.03942 -0.10509 -0.03786 -0.10139 -0.03647 -0.09977 C -0.03004 -0.09282 -0.02501 -0.08565 -0.01737 -0.08079 C -0.0099 -0.06551 -0.01477 -0.06921 -0.0047 -0.06597 C 0.01457 -0.07222 0.03298 -0.08125 0.05242 -0.08704 C 0.05503 -0.08912 0.05763 -0.09167 0.06041 -0.09352 C 0.06475 -0.0963 0.07707 -0.10208 0.06041 -0.09769 C 0.04617 -0.08912 0.03194 -0.08032 0.01753 -0.07222 C 0.01076 -0.06829 -0.00313 -0.06181 -0.00313 -0.06157 C -0.00799 -0.05509 -0.01268 -0.05579 -0.01893 -0.05116 C -0.04063 -0.03519 -0.01529 -0.0507 -0.03959 -0.02986 C -0.04463 -0.0257 -0.05053 -0.02361 -0.05556 -0.01945 C -0.06268 -0.01366 -0.06911 -0.00648 -0.07605 -0.00023 C -0.07761 0.00116 -0.07935 0.00255 -0.08091 0.00393 C -0.08247 0.00532 -0.08734 0.00926 -0.0856 0.0081 C -0.07032 -0.00208 -0.08247 0.00532 -0.0507 -0.00671 C -0.04549 -0.0088 -0.0349 -0.01296 -0.0349 -0.01273 C -0.02397 -0.02269 -0.01407 -0.03032 -0.0047 -0.04259 C -0.00053 -0.04815 -0.00938 -0.02801 -0.01268 -0.02153 C -0.02049 -0.00579 -0.02431 0.01204 -0.03004 0.0294 C -0.03074 0.03148 -0.03126 0.03356 -0.03161 0.03565 C -0.0323 0.03981 -0.03525 0.05185 -0.03334 0.04838 C -0.02449 0.03218 -0.02397 0.00555 -0.02223 -0.01296 C -0.01963 0.00949 -0.01338 0.02801 -0.00626 0.04838 C -0.00452 0.05324 -0.00383 0.0588 -0.00157 0.06319 C 0.00051 0.06736 0.00641 0.07384 0.00641 0.07407 C 0.00989 0.04977 0.00416 0.03565 -0.00313 0.01458 C -0.00539 0.00833 -0.0073 0.00185 -0.00938 -0.00463 C -0.01008 -0.00671 -0.0106 -0.0088 -0.01112 -0.01088 C -0.01164 -0.01296 -0.01424 -0.01829 -0.01268 -0.01736 C -0.00678 -0.01389 -0.00227 -0.00695 0.00329 -0.00255 C 0.01978 0.01088 0.03645 0.02384 0.05555 0.0294 C 0.05659 0.02731 0.05937 0.02546 0.05885 0.02292 C 0.0585 0.0206 0.05537 0.02199 0.05398 0.02083 C 0.05051 0.01782 0.04773 0.01366 0.04444 0.01018 C 0.03523 0.00046 0.00624 -0.01945 -0.00626 -0.02361 C -0.00782 -0.025 -0.01181 -0.02523 -0.01112 -0.02778 C -0.01043 -0.03056 -0.00695 -0.02986 -0.0047 -0.02986 C 0.00225 -0.02986 0.00902 -0.0287 0.01596 -0.02778 C 0.02603 -0.02662 0.04617 -0.02361 0.04617 -0.02338 C 0.0552 -0.02431 0.06423 -0.02315 0.07308 -0.0257 C 0.07499 -0.02616 0.07794 -0.03125 0.07621 -0.03218 C 0.06874 -0.03611 0.06041 -0.03565 0.05242 -0.03634 C 0.03714 -0.03773 0.02169 -0.03773 0.00641 -0.03843 C 0.01371 -0.04329 0.02048 -0.04676 0.02707 -0.05324 C 0.02881 -0.0581 0.02968 -0.06343 0.03176 -0.06806 C 0.03263 -0.06968 0.03419 -0.0706 0.03506 -0.07222 C 0.03628 -0.07431 0.03732 -0.07639 0.03819 -0.0787 C 0.0394 -0.08148 0.03975 -0.08472 0.04131 -0.08704 C 0.04253 -0.08912 0.04808 -0.09074 0.04617 -0.09144 C 0.04253 -0.09259 0.03871 -0.08982 0.03506 -0.08912 C 0.02482 -0.08009 0.01266 -0.07454 0.00329 -0.06389 C 0.00016 -0.06042 -0.00313 -0.05695 -0.00626 -0.05324 C -0.01008 -0.04861 -0.01737 -0.03843 -0.01737 -0.0382 C -0.01477 -0.04931 -0.01338 -0.06019 -0.00938 -0.07014 C -0.00591 -0.08935 -0.00765 -0.08148 -0.0047 -0.09352 C -0.00418 -0.07801 -0.00088 -0.06227 -0.00313 -0.04699 C -0.00365 -0.04352 -0.00869 -0.04769 -0.01112 -0.04907 C -0.02015 -0.0544 -0.03004 -0.07454 -0.03647 -0.08495 C -0.03786 -0.08727 -0.03977 -0.08912 -0.04115 -0.09144 C -0.04237 -0.09329 -0.04497 -0.10023 -0.04445 -0.09769 C -0.04011 -0.07708 -0.03959 -0.07986 -0.03161 -0.06597 C -0.03004 -0.0632 -0.02431 -0.05857 -0.02692 -0.05741 C -0.03161 -0.05532 -0.03647 -0.06042 -0.04115 -0.06181 C -0.04966 -0.06435 -0.05678 -0.0706 -0.06494 -0.07431 C -0.05209 -0.05 -0.04619 -0.05139 -0.02379 -0.03634 C -0.02067 -0.03426 -0.01772 -0.03125 -0.01424 -0.02986 C -0.01268 -0.02917 -0.00782 -0.02708 -0.00938 -0.02778 C -0.02761 -0.03472 -0.04497 -0.0419 -0.06338 -0.04699 C -0.07015 -0.04884 -0.07223 -0.05 -0.07935 -0.05324 C -0.08161 -0.05417 -0.08751 -0.05903 -0.0856 -0.05741 C -0.06911 -0.04282 -0.05018 -0.02708 -0.03161 -0.01736 C -0.0448 -0.01667 -0.05834 -0.01829 -0.07136 -0.01505 C -0.07588 -0.01389 -0.07813 -0.00671 -0.08247 -0.00463 C -0.0856 -0.00324 -0.0889 -0.00162 -0.09202 -0.00023 C -0.1007 0.0037 -0.07397 -0.00324 -0.06494 -0.00463 C -0.05869 -0.00556 -0.05227 -0.00602 -0.04602 -0.00671 C -0.04115 -0.00741 -0.03647 -0.0081 -0.03161 -0.0088 C -0.02188 -0.0125 -0.01772 -0.01227 -0.01112 -0.02153 C -0.0106 -0.02361 -0.00938 -0.02778 -0.00938 -0.02755 " pathEditMode="fixed" rAng="0" ptsTypes="ffffffffffffffffffffffffffffffffffffffffffffffffffffffffffffffffffffffffffffffffffffffffffffffffffffffffffffffffA">
                                      <p:cBhvr>
                                        <p:cTn id="95" dur="8000" fill="hold"/>
                                        <p:tgtEl>
                                          <p:spTgt spid="73772"/>
                                        </p:tgtEl>
                                        <p:attrNameLst>
                                          <p:attrName>ppt_x</p:attrName>
                                          <p:attrName>ppt_y</p:attrName>
                                        </p:attrNameLst>
                                      </p:cBhvr>
                                      <p:rCtr x="1400" y="4800"/>
                                    </p:animMotion>
                                  </p:childTnLst>
                                </p:cTn>
                              </p:par>
                              <p:par>
                                <p:cTn id="96" presetID="0" presetClass="path" presetSubtype="0" repeatCount="indefinite" autoRev="1" fill="hold" nodeType="withEffect">
                                  <p:stCondLst>
                                    <p:cond delay="0"/>
                                  </p:stCondLst>
                                  <p:childTnLst>
                                    <p:animMotion origin="layout" path="M -0.08542 0.13888 C -0.10017 0.13564 -0.10989 0.13055 -0.12361 0.12198 C -0.12726 0.11967 -0.13108 0.11805 -0.13472 0.11573 C -0.1368 0.11434 -0.14305 0.11272 -0.14097 0.11133 C -0.13802 0.10948 -0.13455 0.11295 -0.13142 0.11365 C -0.11823 0.12013 -0.10746 0.12406 -0.0934 0.12615 C -0.09132 0.12684 -0.08906 0.12754 -0.08698 0.12846 C -0.08542 0.12916 -0.08264 0.13263 -0.08229 0.13055 C -0.08038 0.11735 -0.09149 0.11318 -0.09653 0.10717 C -0.09913 0.10416 -0.10052 0.09976 -0.10295 0.09652 C -0.10972 0.08772 -0.11753 0.07869 -0.12517 0.07129 C -0.12569 0.06851 -0.12899 0.06272 -0.12674 0.06272 C -0.12378 0.06272 -0.12257 0.06874 -0.12031 0.07129 C -0.10903 0.08425 -0.09358 0.10277 -0.07917 0.10925 C -0.07326 0.11712 -0.07413 0.1273 -0.07118 0.11133 C -0.07066 0.10508 -0.07153 0.09814 -0.06962 0.09235 C -0.06858 0.08957 -0.06406 0.08517 -0.06319 0.08818 C -0.0618 0.09305 -0.06562 0.09791 -0.06649 0.103 C -0.06719 0.10647 -0.06736 0.11017 -0.06805 0.11365 C -0.06892 0.11781 -0.07448 0.12684 -0.07118 0.12615 C -0.06805 0.12545 -0.06476 0.12453 -0.06163 0.12406 C -0.05642 0.12314 -0.05104 0.12267 -0.04583 0.12198 C -0.0342 0.11689 -0.02292 0.1111 -0.01094 0.10717 C -0.02899 0.1192 -0.04965 0.12638 -0.06649 0.14096 C -0.05104 0.14374 -0.03715 0.14767 -0.02205 0.15161 C -0.04271 0.1523 -0.06337 0.15115 -0.08385 0.15369 C -0.08767 0.15416 -0.07621 0.15601 -0.07274 0.15809 C -0.07031 0.15948 -0.06875 0.16272 -0.06649 0.16434 C -0.05729 0.17036 -0.04739 0.17406 -0.03785 0.17916 C -0.03542 0.18055 -0.04323 0.17777 -0.04583 0.17707 C -0.06597 0.17105 -0.05243 0.17476 -0.07587 0.16434 C -0.09635 0.15508 -0.11805 0.15346 -0.13941 0.15161 C -0.1191 0.16064 -0.16076 0.14281 -0.09496 0.15161 C -0.09236 0.15207 -0.0993 0.15578 -0.10139 0.15809 C -0.10417 0.16133 -0.10712 0.16434 -0.1092 0.16851 C -0.11424 0.17846 -0.11736 0.19004 -0.12205 0.20022 C -0.12257 0.203 -0.12292 0.20601 -0.12361 0.20879 C -0.12448 0.21318 -0.12951 0.22383 -0.12674 0.22152 C -0.10781 0.20555 -0.10347 0.19397 -0.09028 0.16851 C -0.08698 0.16226 -0.08646 0.15416 -0.08385 0.14744 C -0.0809 0.13101 -0.07552 0.11642 -0.06805 0.103 C -0.06319 0.06967 -0.07014 0.10647 -0.06319 0.08818 C -0.06215 0.08564 -0.06163 0.07661 -0.06163 0.07962 C -0.06163 0.08402 -0.06267 0.08818 -0.06319 0.09235 C -0.06493 0.10786 -0.06805 0.13888 -0.06805 0.13911 C -0.06701 0.14096 -0.06667 0.1449 -0.06476 0.14536 C -0.06198 0.14582 -0.05955 0.14258 -0.05694 0.14096 C -0.02378 0.12013 -0.04792 0.1368 -0.03142 0.12198 C -0.02882 0.11967 -0.02621 0.11781 -0.02361 0.11573 C -0.02187 0.11434 -0.01753 0.10948 -0.01875 0.11133 C -0.02951 0.12754 -0.04219 0.14281 -0.05364 0.15809 C -0.05573 0.16087 -0.05799 0.16365 -0.06007 0.16642 C -0.06163 0.16851 -0.06476 0.17291 -0.06476 0.17314 C -0.06111 0.17777 -0.05764 0.18332 -0.05364 0.18772 C -0.05139 0.19027 -0.04826 0.19166 -0.04583 0.19397 C -0.04462 0.19513 -0.04358 0.19675 -0.04253 0.19814 C -0.04201 0.20022 -0.03924 0.20462 -0.04097 0.20462 C -0.04323 0.20462 -0.04392 0.19999 -0.04583 0.19814 C -0.07031 0.17476 -0.05625 0.19281 -0.07118 0.17291 C -0.07951 0.1618 -0.08403 0.15508 -0.09496 0.14328 C -0.09965 0.13818 -0.1059 0.1368 -0.11094 0.13263 C -0.11441 0.12962 -0.11701 0.12522 -0.12031 0.12198 C -0.12274 0.11967 -0.12569 0.11781 -0.1283 0.11573 C -0.12483 0.14883 -0.11111 0.18703 -0.08542 0.19814 C -0.07413 0.21874 -0.08628 0.19397 -0.07917 0.21735 C -0.07795 0.22105 -0.07569 0.22406 -0.0743 0.22777 C -0.07361 0.22985 -0.07326 0.23217 -0.07274 0.23425 C -0.07031 0.20832 -0.0625 0.16851 -0.0776 0.14953 C -0.07309 0.13517 -0.07031 0.12036 -0.06805 0.10508 C -0.06927 0.09119 -0.06788 0.07615 -0.07917 0.07129 C -0.08177 0.07267 -0.08472 0.07314 -0.08698 0.07545 C -0.09774 0.08726 -0.07986 0.11897 -0.0743 0.12846 C -0.0559 0.15994 -0.07691 0.12314 -0.05851 0.15161 C -0.05729 0.15346 -0.05382 0.15971 -0.05538 0.15809 C -0.05903 0.15462 -0.06094 0.14837 -0.06476 0.14536 C -0.08246 0.13124 -0.09219 0.12383 -0.11094 0.11573 C -0.11198 0.11434 -0.11319 0.11295 -0.11406 0.11133 C -0.11528 0.10879 -0.11892 0.10092 -0.11719 0.103 C -0.08212 0.14328 -0.12396 0.10693 -0.08698 0.13888 C -0.07639 0.14814 -0.06458 0.15022 -0.05364 0.15809 C -0.04826 0.16203 -0.04323 0.16666 -0.03785 0.17059 C -0.03264 0.1743 -0.02205 0.18124 -0.02205 0.18147 C -0.01944 0.18055 -0.01493 0.18263 -0.01406 0.17916 C -0.01319 0.17615 -0.01805 0.17592 -0.02031 0.17499 C -0.02864 0.17152 -0.03733 0.1692 -0.04583 0.16642 C -0.05226 0.16434 -0.06476 0.15809 -0.06476 0.15832 C -0.05625 0.17152 -0.04653 0.17892 -0.03628 0.1898 C -0.04983 0.19443 -0.06389 0.1817 -0.0776 0.17916 C -0.09653 0.16642 -0.10226 0.16781 -0.06163 0.17059 C -0.05746 0.17129 -0.04462 0.17291 -0.04896 0.17291 C -0.07014 0.17291 -0.09149 0.1736 -0.1125 0.17059 C -0.11441 0.17036 -0.11059 0.16619 -0.1092 0.16434 C -0.10781 0.16249 -0.10625 0.16087 -0.10451 0.16017 C -0.09149 0.15508 -0.07535 0.15717 -0.06319 0.14953 " pathEditMode="fixed" rAng="0" ptsTypes="fffffffffffffffffffffffffffffffffffffffffffffffffffffffffffffffffffffffffffffffffffffffffffffA">
                                      <p:cBhvr>
                                        <p:cTn id="97" dur="7000" fill="hold"/>
                                        <p:tgtEl>
                                          <p:spTgt spid="73779"/>
                                        </p:tgtEl>
                                        <p:attrNameLst>
                                          <p:attrName>ppt_x</p:attrName>
                                          <p:attrName>ppt_y</p:attrName>
                                        </p:attrNameLst>
                                      </p:cBhvr>
                                      <p:rCtr x="-100" y="900"/>
                                    </p:animMotion>
                                  </p:childTnLst>
                                </p:cTn>
                              </p:par>
                              <p:par>
                                <p:cTn id="98" presetID="0" presetClass="path" presetSubtype="0" repeatCount="indefinite" autoRev="1" fill="hold" nodeType="withEffect">
                                  <p:stCondLst>
                                    <p:cond delay="0"/>
                                  </p:stCondLst>
                                  <p:childTnLst>
                                    <p:animMotion origin="layout" path="M -0.05938 0.00671 C -0.05886 0.00254 -0.06007 -0.00301 -0.05781 -0.00602 C -0.05642 -0.00787 -0.05452 -0.00347 -0.05313 -0.00185 C -0.05139 -3.7037E-6 -0.05017 0.00278 -0.04827 0.0044 C -0.04618 0.00625 -0.03889 0.00833 -0.03715 0.00879 C -0.05191 -0.0044 -0.03316 -0.0206 -0.02448 -0.02732 C -0.02292 -0.02847 -0.02118 -0.02986 -0.01979 -0.03148 C -0.01806 -0.03333 -0.01285 -0.03866 -0.01493 -0.03773 C -0.02014 -0.03542 -0.02726 -0.02639 -0.0309 -0.02083 C -0.05695 0.01921 -0.03785 -0.0081 -0.04827 0.00671 C -0.03924 0.01481 -0.04722 0.00995 -0.0309 0.00671 C -0.01615 0.00393 -0.00122 0.00278 0.01354 0.00023 C 0.0184 -0.00185 0.02309 -0.00394 0.02795 -0.00602 C 0.02934 -0.00671 0.02986 -0.00903 0.03108 -0.01042 C 0.03246 -0.01204 0.03767 -0.01458 0.03576 -0.01458 C 0.03038 -0.01458 0.02517 -0.01181 0.01996 -0.01042 C 0.01632 -0.00833 0.0125 -0.00625 0.00885 -0.00394 C 0.00503 -0.00139 0.00156 0.00208 -0.00226 0.0044 C -0.01493 0.01227 -0.02882 0.01551 -0.04202 0.02153 C -0.01788 0.03217 -0.02952 0.02824 -0.00712 0.03403 C -0.00538 0.03449 -0.00399 0.03588 -0.00226 0.03634 C 0.00295 0.0375 0.01858 0.04028 0.01354 0.03842 C -0.00764 0.03079 -0.03125 0.03055 -0.05313 0.02778 C -0.06615 0.01481 -0.07865 0.01551 -0.09427 0.01296 C -0.10486 0.01111 -0.13663 0.00486 -0.12604 0.00671 C -0.10972 0.00949 -0.11754 0.0081 -0.10226 0.01088 C -0.09149 0.01574 -0.10452 0.01088 -0.0849 0.01088 C -0.07743 0.01088 -0.07014 0.01227 -0.06267 0.01296 C -0.06754 0.0331 -0.07795 0.04768 -0.09115 0.05949 C -0.09445 0.06643 -0.09844 0.07199 -0.10226 0.07847 C -0.10313 0.08009 -0.10434 0.08148 -0.10538 0.08287 C -0.10642 0.08426 -0.11024 0.08704 -0.10868 0.08704 C -0.10486 0.08704 -0.10122 0.08426 -0.09757 0.08287 C -0.08611 0.06967 -0.07379 0.05833 -0.06267 0.04467 C -0.06267 0.04491 -0.04045 0.0162 -0.04514 0.01713 C -0.04827 0.01782 -0.05156 0.01852 -0.05469 0.01921 C -0.06024 0.0243 -0.06406 0.03079 -0.07049 0.03403 C -0.07517 0.03657 -0.0849 0.04051 -0.0849 0.04074 C -0.09167 0.03981 -0.09861 0.04028 -0.10538 0.03842 C -0.10695 0.03796 -0.1092 0.03611 -0.10868 0.03403 C -0.10816 0.03194 -0.10538 0.03264 -0.10382 0.03194 C -0.10017 0.03055 -0.09653 0.0287 -0.09271 0.02778 C -0.08386 0.02569 -0.07483 0.02523 -0.0658 0.02361 C -0.05521 0.01944 -0.04618 0.01157 -0.03559 0.00879 C -0.03299 0.00741 -0.03021 0.00625 -0.02761 0.0044 C -0.02222 0.00046 -0.01181 -0.0081 -0.01181 -0.00787 C -0.0099 -0.01204 -0.00712 -0.01482 -0.00538 -0.01875 C -0.00452 -0.0206 -0.00208 -0.02477 -0.00382 -0.02523 C -0.00903 -0.02685 -0.01441 -0.02361 -0.01979 -0.02292 C -0.02587 -0.01806 -0.03056 -0.01389 -0.03715 -0.01042 C -0.04184 -0.00787 -0.05156 -0.00394 -0.05156 -0.00371 C -0.05573 0.0044 -0.05781 0.00231 -0.06267 0.00879 C -0.0592 0.02106 -0.05278 0.02454 -0.04514 0.03194 C -0.03542 0.0412 -0.0316 0.0456 -0.01979 0.04884 C -0.01823 0.05092 -0.01684 0.0537 -0.01493 0.05532 C -0.01354 0.05648 -0.00903 0.05903 -0.01024 0.05741 C -0.02257 0.0419 -0.04271 0.04305 -0.05781 0.03634 C -0.05399 0.04398 -0.05 0.05092 -0.04514 0.05741 C -0.04462 0.06018 -0.04479 0.06342 -0.04358 0.06597 C -0.04045 0.07292 -0.02917 0.09167 -0.03247 0.08495 C -0.04219 0.06481 -0.04913 0.04028 -0.05469 0.01713 C -0.05243 -0.00093 -0.05104 -0.01528 -0.04514 -0.03148 C -0.05052 -0.06088 -0.0467 -0.01111 -0.05156 -0.01042 C -0.06788 -0.00764 -0.08438 -0.0088 -0.1007 -0.0081 C -0.09323 -0.00139 -0.08403 0.00162 -0.07691 0.00879 C -0.07274 0.01296 -0.06892 0.01829 -0.06424 0.02153 C -0.06077 0.02384 -0.05035 0.02199 -0.05313 0.02569 C -0.05608 0.02963 -0.06163 0.0243 -0.0658 0.02361 C -0.0632 0.03379 -0.0559 0.0331 -0.04827 0.03403 C -0.03976 0.03518 -0.03142 0.03542 -0.02292 0.03634 C -0.01771 0.0368 -0.01233 0.03773 -0.00712 0.03842 C 0.00035 0.03773 0.00798 0.03889 0.0151 0.03634 C 0.01701 0.03565 0.01215 0.03287 0.01042 0.03194 C 0.00781 0.03055 0.00503 0.03032 0.00243 0.02986 C -0.0033 0.0287 -0.0191 0.02639 -0.02448 0.02569 C -0.07101 0.0287 -0.0507 0.01342 -0.05938 0.06805 C -0.0599 0.07153 -0.06024 0.06088 -0.06094 0.05741 C -0.0625 0.04954 -0.0658 0.03403 -0.0658 0.03426 C -0.07049 0.04074 -0.07708 0.04259 -0.08316 0.04676 C -0.0967 0.04236 -0.10816 0.03842 -0.11823 0.02569 C -0.10017 0.01991 -0.10972 0.02222 -0.08958 0.01921 C -0.08698 0.01829 -0.07205 0.01366 -0.07205 0.01296 C -0.07101 0.00417 -0.11198 -0.00533 -0.10382 -0.00394 C -0.09497 -0.00255 -0.08594 -0.00093 -0.07691 0.00023 C -0.06528 0.00162 -0.04202 0.0044 -0.04202 0.00463 C -0.0283 0.0037 -0.01441 0.00347 -0.0007 0.00231 C 0.00087 0.00208 0.00555 0.00023 0.00399 0.00023 C 0.00087 0.00023 -0.00226 0.00162 -0.00538 0.00231 C -0.02188 0.00995 -0.03889 0.01551 -0.05469 0.02569 C -0.05017 0.02778 -0.02691 0.03912 -0.01823 0.04051 C -0.01389 0.0412 -0.00104 0.04259 -0.00538 0.04259 C -0.02292 0.04259 -0.04028 0.0412 -0.05781 0.04051 C -0.08125 0.03449 -0.04896 0.05347 -0.04202 0.05949 C -0.02934 0.0706 -0.04809 0.05671 -0.03559 0.06805 C -0.03368 0.06991 -0.0316 0.07106 -0.02934 0.07222 C -0.02726 0.07315 -0.02101 0.07592 -0.02292 0.0743 C -0.02743 0.07083 -0.03264 0.06921 -0.03715 0.06597 C -0.04792 0.0581 -0.05573 0.04699 -0.0658 0.03842 C -0.06771 0.05116 -0.07327 0.10741 -0.06267 0.07847 C -0.06215 0.07292 -0.06528 0.06157 -0.06094 0.06157 C -0.0566 0.06157 -0.06059 0.07292 -0.05938 0.07847 C -0.05747 0.08727 -0.05417 0.09537 -0.05156 0.10393 C -0.05052 0.10717 -0.04827 0.11435 -0.04827 0.11458 C -0.04028 0.0875 -0.04514 0.10741 -0.04514 0.05116 " pathEditMode="fixed" rAng="0" ptsTypes="fffffffffffffffffffffffffffffffffffffffffffffffffffffffffffffffffffffffffffffffffffffffffffffffffffffffA">
                                      <p:cBhvr>
                                        <p:cTn id="99" dur="10000" fill="hold"/>
                                        <p:tgtEl>
                                          <p:spTgt spid="73749"/>
                                        </p:tgtEl>
                                        <p:attrNameLst>
                                          <p:attrName>ppt_x</p:attrName>
                                          <p:attrName>ppt_y</p:attrName>
                                        </p:attrNameLst>
                                      </p:cBhvr>
                                      <p:rCtr x="1000" y="2000"/>
                                    </p:animMotion>
                                  </p:childTnLst>
                                </p:cTn>
                              </p:par>
                              <p:par>
                                <p:cTn id="100" presetID="0" presetClass="path" presetSubtype="0" repeatCount="indefinite" autoRev="1" fill="hold" nodeType="withEffect">
                                  <p:stCondLst>
                                    <p:cond delay="0"/>
                                  </p:stCondLst>
                                  <p:childTnLst>
                                    <p:animMotion origin="layout" path="M -0.03299 0.00531 C -0.0283 0.00461 -0.02344 0.00346 -0.01876 0.00323 C -0.00018 0.00207 0.0184 0.00299 0.0368 0.00114 C 0.03871 0.00091 0.0434 -0.00302 0.04149 -0.00302 C 0.03003 -0.00302 0.01857 0.00855 0.00815 0.01387 C -0.00417 0.02036 -0.01737 0.02313 -0.02987 0.02869 C -0.01146 0.03031 0.00607 0.03239 0.02413 0.03702 C 0.01093 0.03772 -0.00244 0.03818 -0.01563 0.03934 C -0.0198 0.0398 -0.02639 0.03633 -0.0283 0.04142 C -0.02987 0.04559 -0.02205 0.04582 -0.01876 0.04767 C -0.01459 0.04998 -0.01042 0.05253 -0.00608 0.05415 C 0.01128 0.06063 0.02881 0.06735 0.04635 0.07313 C 0.05017 0.07429 0.05364 0.07614 0.05746 0.0773 C 0.06006 0.07823 0.06805 0.08077 0.06545 0.07938 C 0.05503 0.07383 0.04722 0.0729 0.0368 0.06897 C 0.02777 0.06549 0.01892 0.06341 0.00989 0.0604 C -0.00018 0.0611 -0.0106 0.05878 -0.02032 0.06248 C -0.02257 0.06341 -0.01858 0.0685 -0.01719 0.07105 C -0.01476 0.07568 -0.01216 0.07985 -0.00921 0.08378 C -0.00018 0.09582 0.01024 0.10809 0.021 0.11735 C 0.01562 0.08494 -0.00869 0.06873 -0.02344 0.0435 C -0.02639 0.03239 -0.03299 0.02036 -0.03942 0.01179 C -0.04341 0.00647 -0.04428 0.00901 -0.0474 0.00323 C -0.05035 -0.0021 -0.05157 -0.00927 -0.05521 -0.01367 C -0.05817 -0.01714 -0.06233 -0.0183 -0.06476 -0.02224 C -0.06928 -0.02988 -0.07292 -0.03589 -0.079 -0.04122 C -0.07952 -0.03775 -0.08126 -0.03404 -0.08073 -0.03057 C -0.07692 -0.00835 -0.05747 0.01457 -0.0441 0.02661 C -0.0606 0.0273 -0.07709 0.02522 -0.09341 0.02869 C -0.09983 0.03008 -0.08073 0.03193 -0.07431 0.03286 C -0.06737 0.03401 -0.0606 0.03424 -0.05365 0.03494 C -0.05053 0.03563 -0.0441 0.03262 -0.0441 0.03702 C -0.0441 0.03725 -0.05834 0.056 -0.06007 0.05832 C -0.06164 0.0604 -0.06476 0.06457 -0.06476 0.0648 C -0.06893 0.07614 -0.07379 0.08748 -0.08073 0.09628 C -0.08369 0.11619 -0.08004 0.09906 -0.08542 0.11318 C -0.08612 0.11526 -0.08629 0.11758 -0.08698 0.11943 C -0.08785 0.12174 -0.09063 0.12799 -0.09011 0.12568 C -0.08681 0.11225 -0.08473 0.11364 -0.079 0.10276 C -0.07292 0.09119 -0.06702 0.07892 -0.06164 0.06665 C -0.05851 0.05161 -0.05556 0.03748 -0.04896 0.02452 C -0.04844 0.05971 -0.04844 0.09512 -0.0474 0.13008 C -0.04688 0.14651 -0.04462 0.13563 -0.04254 0.13008 C -0.04063 0.11434 -0.03855 0.09883 -0.03455 0.08378 C -0.03507 0.06318 -0.03681 0.04281 -0.03629 0.02221 C -0.03612 0.0148 -0.01876 0.00855 -0.01233 0.00323 C -0.00817 -0.00025 -0.00504 -0.00557 -0.00122 -0.00951 C 0.0085 -0.01969 0.01892 -0.0271 0.02569 -0.04122 C 0.0144 -0.04492 0.01128 -0.03752 0.0019 -0.03057 C -0.00626 -0.02455 -0.01025 -0.02085 -0.01719 -0.01367 C -0.02171 -0.00904 -0.02726 -0.00627 -0.03143 -0.00094 C -0.03664 0.00577 -0.04063 0.01341 -0.04567 0.02012 C -0.04879 0.00878 -0.04271 0.00161 -0.03942 -0.00951 C -0.03889 -0.01437 -0.03872 -0.01946 -0.03785 -0.02432 C -0.03577 -0.03613 -0.03073 -0.04539 -0.03942 -0.0264 C -0.03994 -0.02293 -0.04046 -0.01923 -0.04098 -0.01576 C -0.04202 -0.00719 -0.0441 0.00971 -0.0441 0.00994 C -0.0448 0.00461 -0.04705 -0.02039 -0.05053 -0.02849 C -0.05313 -0.03451 -0.05782 -0.03914 -0.06007 -0.04539 C -0.06112 -0.04816 -0.06216 -0.05117 -0.0632 -0.05395 C -0.06806 -0.03381 -0.06407 -0.01159 -0.05521 0.00531 C -0.05469 0.00739 -0.05192 0.01133 -0.05365 0.01179 C -0.06094 0.01387 -0.07796 0.00762 -0.08542 0.00531 C -0.08751 0.00739 -0.09358 0.00901 -0.09185 0.01179 C -0.08907 0.01642 -0.08317 0.01434 -0.079 0.01596 C -0.07101 0.01897 -0.06685 0.02128 -0.06007 0.02452 C -0.0731 0.03147 -0.08733 0.03957 -0.0981 0.05184 C -0.09983 0.05392 -0.10122 0.05623 -0.10296 0.05832 C -0.10487 0.06063 -0.11112 0.06225 -0.10921 0.06457 C -0.10695 0.06758 -0.10278 0.06341 -0.09966 0.06248 C -0.09167 0.05994 -0.0757 0.05346 -0.06632 0.04975 C -0.05695 0.04605 -0.05087 0.0361 -0.04098 0.03286 C -0.03959 0.03841 -0.04063 0.04536 -0.03785 0.04975 C -0.03646 0.05207 -0.03351 0.05114 -0.03143 0.05184 C -0.00869 0.06735 -0.03664 0.04952 -0.00921 0.06248 C 0.00364 0.0685 0.01371 0.07429 0.02725 0.0773 C 0.03038 0.07661 0.03854 0.07869 0.0368 0.07522 C 0.03437 0.07036 0.02829 0.07267 0.02413 0.07105 C 0.02135 0.06989 0.01892 0.06781 0.01614 0.06665 C -0.00174 0.05855 -0.02014 0.05323 -0.03785 0.04559 C -0.01632 0.03424 0.01041 0.03679 0.03211 0.03494 C 0.04357 0.02985 0.03836 0.0317 0.04791 0.02869 C 0.04635 0.02661 0.04548 0.0229 0.04322 0.02221 C 0.02569 0.01758 -0.0191 0.01665 -0.03299 0.01596 C -0.01632 0.00508 0.0026 0.00045 0.021 -0.00302 C 0.03003 -0.0065 0.03767 -0.01113 0.04635 -0.01576 C 0.04791 -0.01784 0.04913 -0.02062 0.05104 -0.02224 C 0.0552 -0.02594 0.05989 -0.0227 0.05104 -0.0264 C 0.04357 -0.02432 0.03628 -0.02154 0.02881 -0.01992 C 0.02569 -0.01923 0.02239 -0.01877 0.01927 -0.01784 C 0.01058 -0.01552 0.00451 -0.01113 -0.00452 -0.00951 C -0.01719 -0.00372 -0.02674 0.00392 -0.03629 0.01596 C -0.03403 -0.00071 -0.02796 -0.01946 -0.02188 -0.03474 C -0.02136 -0.03821 -0.02101 -0.04191 -0.02032 -0.04539 C -0.01997 -0.0477 -0.01719 -0.05279 -0.01876 -0.05187 C -0.02119 -0.05025 -0.02553 -0.03775 -0.02674 -0.03474 C -0.029 -0.01946 -0.03108 0.00299 -0.03785 0.01596 C -0.03681 0.02151 -0.03768 0.02869 -0.03455 0.03286 C -0.03143 0.03702 -0.02605 0.03563 -0.02188 0.03702 C 0.00937 0.04767 -0.029 0.03448 0.00503 0.04767 C 0.0092 0.04929 0.01354 0.05022 0.0177 0.05184 C 0.021 0.05299 0.02725 0.05184 0.02725 0.05623 C 0.02725 0.06063 0.02083 0.05485 0.0177 0.05415 C 0.01458 0.05346 0.01128 0.05253 0.00815 0.05184 C 0.00052 0.04512 -0.00834 0.04582 -0.01719 0.0435 C -0.029 0.0479 -0.03317 0.04605 -0.02344 0.05832 C -0.01771 0.07799 -5.27778E-6 0.10809 0.01614 0.11526 C 0.01111 0.10184 -0.00035 0.09744 -0.00921 0.08795 C -0.02014 0.07614 -0.0283 0.06248 -0.04098 0.05415 C -0.04202 0.05276 -0.04306 0.05114 -0.0441 0.04975 C -0.04514 0.04836 -0.0481 0.04397 -0.0474 0.04559 C -0.04341 0.05438 -0.03733 0.06156 -0.03455 0.07105 C -0.02969 0.08748 -0.02188 0.10137 -0.01077 0.11086 C -0.00955 0.11202 -0.01285 0.10786 -0.01407 0.10693 C -0.02136 0.10022 -0.029 0.09466 -0.03629 0.08795 C -0.04393 0.081 -0.04879 0.07661 -0.05365 0.06665 C -0.05313 0.05461 -0.04879 0.04188 -0.05209 0.03077 C -0.05348 0.02591 -0.05938 0.03401 -0.0632 0.03494 C -0.06893 0.0361 -0.07483 0.03633 -0.08073 0.03702 C -0.09688 0.04466 -0.09723 0.04651 -0.12188 0.03934 C -0.12518 0.03841 -0.11546 0.03656 -0.11233 0.03494 C -0.08872 0.02313 -0.10382 0.0273 -0.07587 0.02452 C -0.06806 0.0229 -0.06112 0.02128 -0.05365 0.01804 C -0.07153 0.01341 -0.05278 0.0192 -0.06789 0.01179 C -0.07344 0.00901 -0.08004 0.00901 -0.08542 0.00531 C -0.09237 0.00068 -0.09653 -0.00302 -0.10452 -0.00511 C -0.12067 -0.01969 -0.11789 -0.01437 -0.09011 -0.00951 C -0.08039 -0.00395 -0.07119 0.00415 -0.06164 0.00971 C -0.04948 0.01665 -0.03473 0.02151 -0.02188 0.02452 C -0.0323 0.01063 -0.04653 0.00045 -0.05851 -0.01159 C -0.06337 -0.01645 -0.06494 -0.02363 -0.06962 -0.02849 C -0.07119 -0.03011 -0.07431 -0.0352 -0.07431 -0.03265 C -0.07431 -0.02964 -0.06615 -0.01992 -0.06476 -0.01784 C -0.06146 -0.01298 -0.05886 -0.00742 -0.05521 -0.00302 C -0.04723 0.0067 -0.03994 0.00924 -0.03455 0.02221 " pathEditMode="fixed" rAng="0" ptsTypes="ffffffffffffffffffffffffffffffffffffffffffffffffffffffffffffffffffffffffffffffffffffffffffffffffffffffffffffffffffffffffffffffffffffffA">
                                      <p:cBhvr>
                                        <p:cTn id="101" dur="5000" fill="hold"/>
                                        <p:tgtEl>
                                          <p:spTgt spid="73752"/>
                                        </p:tgtEl>
                                        <p:attrNameLst>
                                          <p:attrName>ppt_x</p:attrName>
                                          <p:attrName>ppt_y</p:attrName>
                                        </p:attrNameLst>
                                      </p:cBhvr>
                                      <p:rCtr x="400" y="4100"/>
                                    </p:animMotion>
                                  </p:childTnLst>
                                </p:cTn>
                              </p:par>
                              <p:par>
                                <p:cTn id="102" presetID="0" presetClass="path" presetSubtype="0" repeatCount="indefinite" autoRev="1" fill="hold" nodeType="withEffect">
                                  <p:stCondLst>
                                    <p:cond delay="0"/>
                                  </p:stCondLst>
                                  <p:childTnLst>
                                    <p:animMotion origin="layout" path="M -0.03733 -0.06389 C -0.03837 -0.07246 -0.03976 -0.08079 -0.04045 -0.08935 C -0.04063 -0.09213 -0.03976 -0.08357 -0.03889 -0.08102 C -0.0342 -0.06852 -0.03438 -0.06991 -0.02778 -0.06389 C -0.02257 -0.08519 -0.01702 -0.10648 -0.01198 -0.12755 C -0.01146 -0.12269 -0.01146 -0.11759 -0.01042 -0.11273 C -0.0099 -0.11019 -0.00799 -0.10857 -0.00712 -0.10625 C -0.00625 -0.10371 -0.00608 -0.1007 -0.00556 -0.09792 C -0.00504 -0.08449 -0.00834 -0.06991 -0.004 -0.05764 C -0.00243 -0.05301 0.00243 -0.06343 0.00555 -0.06621 C 0.00816 -0.06852 0.01198 -0.06759 0.0151 -0.06829 C 0.01875 -0.07176 0.02205 -0.07639 0.02621 -0.07871 C 0.03021 -0.08079 0.03472 -0.07963 0.03889 -0.08102 C 0.04323 -0.08241 0.04722 -0.08542 0.05156 -0.08727 C 0.05416 -0.08843 0.06215 -0.09028 0.05955 -0.08935 C 0.0559 -0.08796 0.05208 -0.08704 0.04844 -0.08519 C 0.04357 -0.08264 0.03906 -0.07871 0.03403 -0.07662 C 0.02986 -0.075 0.02552 -0.07523 0.02135 -0.07454 C 0.01771 -0.07315 0.01406 -0.07153 0.01024 -0.07037 C 0.00712 -0.06945 -0.00243 -0.06921 0.00069 -0.06829 C 0.02621 -0.06134 0.05399 -0.06042 0.08003 -0.05556 C 0.07205 -0.05486 0.06406 -0.05509 0.05625 -0.05347 C 0.05087 -0.05232 0.04583 -0.04815 0.04045 -0.04699 C 0.03455 -0.04583 -0.00104 -0.0419 -0.01198 -0.04074 C -0.0342 -0.04283 -0.0566 -0.04329 -0.07865 -0.04699 C -0.08455 -0.04792 -0.06684 -0.04769 -0.06111 -0.04908 C -0.05729 -0.05 -0.05365 -0.05185 -0.05 -0.05347 C -0.04688 -0.05486 -0.04045 -0.05764 -0.04045 -0.05741 C -0.05261 -0.06088 -0.06476 -0.06227 -0.07709 -0.06389 C -0.08125 -0.06597 -0.08542 -0.06852 -0.08976 -0.07037 C -0.09341 -0.07199 -0.10469 -0.07454 -0.10087 -0.07454 C -0.0915 -0.07454 -0.07049 -0.06366 -0.06111 -0.05972 C -0.05695 -0.06042 -0.04844 -0.05602 -0.04844 -0.06181 C -0.04844 -0.06875 -0.05816 -0.06875 -0.06111 -0.07454 C -0.06216 -0.07662 -0.06337 -0.07894 -0.06441 -0.08102 C -0.06493 -0.0831 -0.06511 -0.08542 -0.06597 -0.08727 C -0.06719 -0.08982 -0.07188 -0.09583 -0.07066 -0.09352 C -0.06858 -0.08958 -0.05712 -0.06968 -0.05156 -0.06389 C -0.04514 -0.05718 -0.04184 -0.05671 -0.0342 -0.05347 C -0.03264 -0.05278 -0.02934 -0.05139 -0.02934 -0.05116 C -0.00209 -0.02662 0.02656 -0.01551 0.05781 -0.00255 C 0.09965 0.01481 0.0592 0.00092 0.08003 0.00787 C 0.06701 -0.00371 0.05295 -0.01065 0.03732 -0.0132 C 0.01649 -0.02222 -0.00608 -0.01921 -0.02778 -0.02384 C -0.02882 -0.02523 -0.02969 -0.02708 -0.03108 -0.02801 C -0.03403 -0.02986 -0.04341 -0.03403 -0.04045 -0.03218 C -0.02587 -0.02246 -0.0125 -0.00926 0.00225 -0.00046 C 0.0085 0.00324 0.02135 0.01018 0.02135 0.01042 C 0.00243 -0.01505 0.02257 0.00926 -0.004 -0.0132 C -0.01337 -0.02107 -0.03108 -0.03866 -0.03108 -0.03843 C -0.03455 -0.01968 -0.0375 0.04722 -0.02778 0.0037 C -0.03299 -0.06389 -0.02761 -0.04097 -0.03889 -0.01736 C -0.03941 -0.01458 -0.03959 -0.01158 -0.04045 -0.00903 C -0.04132 -0.00671 -0.04514 -0.0044 -0.04375 -0.00255 C -0.04236 -0.0007 -0.0375 -0.0088 -0.03889 -0.00695 C -0.04236 -0.00232 -0.04653 0.00116 -0.05 0.00579 C -0.05608 -0.00579 -0.05 -0.01435 -0.04375 -0.02384 C -0.0408 -0.02824 -0.0342 -0.03658 -0.0342 -0.03634 C -0.03073 -0.0507 -0.01771 -0.05116 -0.00886 -0.05764 C 0.00955 -0.07107 -0.00747 -0.05787 0.00225 -0.06829 C 0.00382 -0.06991 0.00712 -0.07246 0.00712 -0.07222 " pathEditMode="fixed" rAng="0" ptsTypes="ffffffffffffffffffffffffffffffffffffffffffffffffffffffffffffA">
                                      <p:cBhvr>
                                        <p:cTn id="103" dur="9000" fill="hold"/>
                                        <p:tgtEl>
                                          <p:spTgt spid="73747"/>
                                        </p:tgtEl>
                                        <p:attrNameLst>
                                          <p:attrName>ppt_x</p:attrName>
                                          <p:attrName>ppt_y</p:attrName>
                                        </p:attrNameLst>
                                      </p:cBhvr>
                                      <p:rCtr x="3500" y="2400"/>
                                    </p:animMotion>
                                  </p:childTnLst>
                                </p:cTn>
                              </p:par>
                              <p:par>
                                <p:cTn id="104" presetID="0" presetClass="path" presetSubtype="0" repeatCount="indefinite" autoRev="1" fill="hold" nodeType="withEffect">
                                  <p:stCondLst>
                                    <p:cond delay="0"/>
                                  </p:stCondLst>
                                  <p:childTnLst>
                                    <p:animMotion origin="layout" path="M 0.0368 -0.04607 C 0.01267 -0.03472 -0.01354 -0.02662 -0.03854 -0.01852 C -0.04063 -0.0169 -0.04775 -0.01343 -0.04514 -0.01343 C -0.03924 -0.01343 -0.03386 -0.01713 -0.02795 -0.01852 C -0.0092 -0.02292 0.0092 -0.02917 0.02812 -0.03357 C 0.02951 -0.03611 0.0335 -0.0382 0.03229 -0.04097 C 0.03107 -0.04398 0.02656 -0.04259 0.02378 -0.04375 C 0.02083 -0.04514 0.01823 -0.04722 0.0151 -0.04861 C 0.01302 -0.04977 0.01094 -0.05023 0.00868 -0.05116 C -0.00469 -0.06597 -0.01979 -0.07408 -0.03646 -0.08125 C -0.03941 -0.08264 -0.04202 -0.08496 -0.04514 -0.08611 C -0.04931 -0.0882 -0.0625 -0.09236 -0.05816 -0.09121 C -0.03455 -0.08565 -0.01389 -0.07222 0.00868 -0.06366 C 0.01771 -0.05278 0.03055 -0.04746 0.04305 -0.04375 C 0.06319 -0.03773 0.08055 -0.03125 0.10121 -0.02871 C 0.10399 -0.02685 0.10659 -0.02384 0.10972 -0.02338 C 0.11284 -0.02292 0.12048 -0.02361 0.1184 -0.02616 C 0.11528 -0.02963 0.10989 -0.02824 0.10555 -0.02871 C 0.09045 -0.02986 0.07534 -0.03033 0.06024 -0.03102 C 0.05816 -0.03264 0.05625 -0.03496 0.05399 -0.03611 C 0.05104 -0.03727 0.04479 -0.03519 0.04514 -0.03843 C 0.04618 -0.04375 0.05225 -0.04537 0.05607 -0.04861 C 0.07378 -0.06343 0.09392 -0.06597 0.11423 -0.07361 C 0.11701 -0.07477 0.11979 -0.075 0.12257 -0.07616 C 0.12708 -0.07778 0.13142 -0.07963 0.13559 -0.08125 C 0.13767 -0.08218 0.14462 -0.08403 0.14219 -0.0838 C 0.13281 -0.08287 0.12361 -0.08218 0.11423 -0.08125 C 0.0967 -0.07801 0.07934 -0.07014 0.06232 -0.06366 C 0.04809 -0.05834 0.03229 -0.06019 0.01719 -0.05857 C 0.00764 -0.05093 -0.00764 -0.03519 -0.01927 -0.03357 C -0.02778 -0.03218 -0.03646 -0.03195 -0.04514 -0.03102 C -0.04722 -0.03033 -0.05313 -0.02662 -0.05156 -0.02871 C -0.04323 -0.0382 -0.02535 -0.03935 -0.01511 -0.04097 C 0.00833 -0.05023 0.03159 -0.05903 0.05607 -0.06366 C 0.07743 -0.08056 0.06128 -0.13611 0.06024 -0.15162 C 0.05503 -0.13287 0.04948 -0.11505 0.04514 -0.0963 C 0.0434 -0.08866 0.04097 -0.08125 0.03889 -0.07361 C 0.03819 -0.07107 0.0368 -0.06621 0.0368 -0.06597 C 0.03819 -0.06366 0.03906 -0.05625 0.04097 -0.05857 C 0.04409 -0.06204 0.04305 -0.06829 0.04305 -0.07361 C 0.04305 -0.12014 0.04548 -0.17616 0.03437 -0.22384 C 0.01371 -0.18287 0.01458 -0.12014 0.03229 -0.07871 C 0.03298 -0.06945 0.03316 -0.06019 0.03437 -0.05116 C 0.03489 -0.04746 0.03368 -0.04144 0.0368 -0.04097 C 0.04028 -0.04005 0.04219 -0.04653 0.04514 -0.04861 C 0.04878 -0.05139 0.05295 -0.05278 0.05607 -0.05602 C 0.07847 -0.07847 0.09566 -0.10741 0.11632 -0.13148 C 0.13159 -0.14931 0.11423 -0.13496 0.12916 -0.1463 C 0.13298 -0.15278 0.14166 -0.16574 0.12048 -0.1463 C 0.11701 -0.14306 0.1151 -0.13773 0.11198 -0.13403 C 0.10573 -0.12593 0.09913 -0.11898 0.09253 -0.11111 C 0.07465 -0.09028 0.06944 -0.06019 0.05607 -0.03611 C 0.05416 -0.02431 0.04965 -0.01736 0.04739 -0.00579 C 0.06823 0.01203 0.09375 0.025 0.1184 0.03426 C 0.12743 0.04143 0.12743 0.04305 0.14219 0.0368 C 0.14427 0.03565 0.13767 0.03472 0.13559 0.03426 C 0.13073 0.03241 0.12552 0.03125 0.12048 0.0294 C 0.10712 0.02407 0.09514 0.0169 0.08194 0.0118 C 0.07673 0.00578 0.06944 0.00278 0.06458 -0.00324 C 0.06232 -0.00579 0.06059 -0.0088 0.05816 -0.01111 C 0.05625 -0.01297 0.0493 -0.01644 0.05173 -0.01597 C 0.06146 -0.01435 0.08871 -0.00162 0.09705 0.00162 C 0.1158 0.00926 0.13541 0.01458 0.15486 0.01921 C 0.14687 0.00509 0.12916 0.00486 0.11632 -0.00093 C 0.10972 -0.00394 0.10382 -0.00857 0.09705 -0.01111 C 0.08663 -0.01482 0.07517 -0.01459 0.06458 -0.01852 C 0.05 -0.02963 0.06632 -0.02963 0.07534 -0.03102 C 0.12378 -0.03912 0.11024 -0.03704 0.14635 -0.04097 C 0.15434 -0.04445 0.16146 -0.04861 0.16996 -0.05116 C 0.18698 -0.06968 0.09184 -0.05347 0.09045 -0.05347 C 0.08021 -0.05301 0.07048 -0.05139 0.06024 -0.05116 C 0.01163 -0.04977 -0.03733 -0.04954 -0.08611 -0.04861 C -0.10695 -0.04445 -0.10417 -0.04746 -0.07309 -0.03611 C -0.04028 -0.02361 -0.01424 -0.025 0.0217 -0.02338 C 0.02239 0.0206 0.02153 0.06528 0.02378 0.10926 C 0.02413 0.11366 0.02621 0.10046 0.02812 0.09653 C 0.02969 0.09305 0.03281 0.09028 0.03437 0.08657 C 0.04045 0.07407 0.04548 0.06065 0.04948 0.04653 C 0.05 0.04421 0.04878 0.0169 0.06232 0.02639 C 0.06788 0.03009 0.06927 0.03842 0.07326 0.04421 C 0.08541 0.06088 0.10052 0.0743 0.11198 0.09166 C 0.12222 0.07407 0.10659 0.0419 0.09705 0.0294 C 0.07864 0.00416 0.05798 -0.01922 0.04514 -0.04861 C 0.04236 -0.05486 0.05677 -0.04352 0.06232 -0.04097 C 0.05416 -0.05116 0.05677 -0.05787 0.04739 -0.06875 C 0.04409 -0.08496 0.03385 -0.10394 0.02378 -0.11644 C 0.02118 -0.12894 0.01753 -0.13403 0.01094 -0.14375 C 0.00764 -0.14861 0.00208 -0.15903 0.00208 -0.15857 C 0.00903 -0.12685 0.03385 -0.0794 0.05399 -0.05602 C 0.07048 -0.06621 0.07951 -0.08449 0.09462 -0.0963 C 0.11371 -0.11111 0.09774 -0.09468 0.11632 -0.11644 C 0.1184 -0.11898 0.12552 -0.12523 0.12257 -0.12384 C 0.10798 -0.11644 0.10225 -0.11505 0.09045 -0.10371 C 0.07344 -0.08797 0.09114 -0.09769 0.07118 -0.08866 C 0.06007 -0.06922 0.07465 -0.09283 0.06024 -0.07616 C 0.05573 -0.07084 0.05399 -0.06366 0.04948 -0.05857 C 0.03368 -0.04005 0.0467 -0.06134 0.0368 -0.04375 C 0.03906 -0.05996 0.04618 -0.07246 0.05399 -0.08611 C 0.05694 -0.09167 0.06458 -0.10139 0.06458 -0.10093 " pathEditMode="fixed" rAng="0" ptsTypes="ffffffffffffffffffffffffffffffffffffffffffffffffffffffffffffffffffffffffffffffffffffffffffffffffffA">
                                      <p:cBhvr>
                                        <p:cTn id="105" dur="8000" fill="hold"/>
                                        <p:tgtEl>
                                          <p:spTgt spid="73748"/>
                                        </p:tgtEl>
                                        <p:attrNameLst>
                                          <p:attrName>ppt_x</p:attrName>
                                          <p:attrName>ppt_y</p:attrName>
                                        </p:attrNameLst>
                                      </p:cBhvr>
                                      <p:rCtr x="300" y="-900"/>
                                    </p:animMotion>
                                  </p:childTnLst>
                                </p:cTn>
                              </p:par>
                              <p:par>
                                <p:cTn id="106" presetID="0" presetClass="path" presetSubtype="0" repeatCount="indefinite" autoRev="1" fill="hold" nodeType="withEffect">
                                  <p:stCondLst>
                                    <p:cond delay="0"/>
                                  </p:stCondLst>
                                  <p:childTnLst>
                                    <p:animMotion origin="layout" path="M 0.06424 -0.08194 C 0.04097 -0.07778 -0.04722 -0.06412 -0.0092 -0.08194 C 0.05121 -0.07824 0.11215 -0.0743 0.17222 -0.06667 C 0.17674 -0.06597 0.16267 -0.06782 0.15781 -0.06852 C 0.15694 -0.06875 0.13663 -0.07199 0.13351 -0.07245 C 0.10816 -0.07592 0.08767 -0.07523 0.05989 -0.07639 C 0.08524 -0.08634 0.11163 -0.08634 0.13767 -0.09352 C 0.175 -0.1037 0.1408 -0.0956 0.16614 -0.10324 C 0.17222 -0.10532 0.19375 -0.1088 0.19462 -0.10903 C 0.2 -0.10995 0.21667 -0.11134 0.21076 -0.11111 C 0.17621 -0.11018 0.14149 -0.10833 0.10694 -0.10717 C 0.09878 -0.10463 0.0908 -0.10255 0.08229 -0.09954 C 0.08125 -0.09815 0.08003 -0.09653 0.0783 -0.0956 C 0.07674 -0.09444 0.07274 -0.09167 0.07222 -0.09352 C 0.07066 -0.09815 0.08472 -0.11042 0.08854 -0.11296 C 0.09531 -0.12384 0.10364 -0.13356 0.11111 -0.14398 C 0.11215 -0.1456 0.1118 -0.14792 0.11302 -0.14954 C 0.11389 -0.15139 0.11875 -0.15301 0.11701 -0.1537 C 0.11389 -0.15463 0.11024 -0.15231 0.10694 -0.15162 C 0.0941 -0.13657 0.08802 -0.12384 0.08229 -0.10532 C 0.07639 -0.05301 0.08264 -0.13333 0.08472 -0.14954 C 0.08507 -0.15625 0.08576 -0.1625 0.08663 -0.16898 C 0.08576 -0.175 0.08854 -0.18287 0.08472 -0.18796 C 0.08177 -0.1912 0.08177 -0.18032 0.08038 -0.17639 C 0.07604 -0.1625 0.07691 -0.16528 0.0743 -0.15162 C 0.07274 -0.13704 0.07118 -0.12338 0.06823 -0.10903 C 0.05035 -0.12662 0.01319 -0.1463 -0.01129 -0.1537 C -0.01372 -0.15532 -0.02691 -0.16551 -0.01545 -0.14768 C -0.00434 -0.13125 0.00608 -0.12245 0.02344 -0.11296 C 0.03073 -0.10926 0.03854 -0.10741 0.04566 -0.10324 C 0.05035 -0.10069 0.05347 -0.0963 0.05781 -0.09352 C 0.07778 -0.08125 0.10139 -0.07361 0.12326 -0.06458 C 0.13663 -0.05926 0.15017 -0.05301 0.16406 -0.0493 C 0.16875 -0.04792 0.17361 -0.04676 0.1783 -0.04537 C 0.18021 -0.04491 0.18628 -0.04352 0.18437 -0.04352 C 0.18073 -0.04352 0.17743 -0.04491 0.17413 -0.04537 C 0.15694 -0.05231 0.13906 -0.05579 0.12118 -0.06088 C 0.11771 -0.0618 0.11458 -0.06342 0.11111 -0.06458 C 0.10694 -0.06597 0.09878 -0.06852 0.09878 -0.06829 C 0.0941 -0.06597 0.08281 -0.06574 0.08472 -0.06088 C 0.08854 -0.04861 0.10417 -0.04282 0.11111 -0.03194 C 0.12083 -0.01574 0.12483 -0.00717 0.13767 0.00486 C 0.12569 -0.01829 0.10226 -0.03032 0.08854 -0.05116 C 0.08264 -0.05972 0.08003 -0.0713 0.07222 -0.07824 C 0.06753 -0.05995 0.06476 0.00185 0.07639 -0.04143 C 0.07569 -0.0537 0.07569 -0.06597 0.0743 -0.07824 C 0.07413 -0.08009 0.07274 -0.0743 0.07222 -0.07245 C 0.07083 -0.06921 0.06996 -0.06574 0.06823 -0.06273 C 0.06389 -0.05602 0.05868 -0.04977 0.05382 -0.04352 C 0.04774 -0.03518 0.04583 -0.02616 0.03767 -0.01829 C 0.03125 -0.00625 0.0309 -0.01204 0.02135 -0.00301 C 0.01788 -0.01342 0.01962 -0.02708 0.02743 -0.03565 C 0.04948 -0.06042 0.07674 -0.08217 0.10069 -0.10532 C 0.11076 -0.11481 0.1217 -0.12731 0.13559 -0.13032 C 0.13767 -0.13171 0.13976 -0.13264 0.14149 -0.13426 C 0.15521 -0.1456 0.16111 -0.15023 0.13958 -0.1419 C 0.12951 -0.13819 0.11719 -0.13125 0.10903 -0.12477 C 0.09757 -0.11551 0.08524 -0.10301 0.07639 -0.09167 C 0.06684 -0.0794 0.06476 -0.07083 0.05191 -0.06273 C 0.02483 -0.07755 -0.0033 -0.08125 -0.03368 -0.08611 C -0.00087 -0.08935 0.0316 -0.0875 0.06424 -0.08403 C 0.04531 -0.09259 0.02674 -0.10231 0.00712 -0.10903 C -0.00226 -0.11574 -0.01215 -0.12176 -0.02136 -0.12847 C -0.0257 -0.13171 -0.03559 -0.13102 -0.03559 -0.13611 C -0.03559 -0.13866 -0.03038 -0.13472 -0.02778 -0.13426 C -0.02066 -0.13217 -0.01372 -0.13079 -0.00712 -0.12847 C 0.02674 -0.11713 -0.01806 -0.12523 0.04167 -0.11875 C 0.05486 -0.11273 0.07621 -0.10532 0.08854 -0.09768 C 0.0901 -0.09653 0.09097 -0.09444 0.09271 -0.09352 C 0.11024 -0.08611 0.11406 -0.08842 0.13351 -0.08403 C 0.15121 -0.08009 0.16736 -0.07315 0.18437 -0.06667 C 0.18628 -0.06574 0.18021 -0.06782 0.1783 -0.06852 C 0.17361 -0.06991 0.16875 -0.0713 0.16406 -0.07245 C 0.14687 -0.07685 0.15017 -0.07616 0.13351 -0.07824 C 0.11267 -0.08796 0.10121 -0.08356 0.0743 -0.08194 C 0.09201 -0.09329 0.11458 -0.09537 0.13559 -0.09768 C 0.14878 -0.10278 0.16267 -0.10764 0.17621 -0.11111 C 0.18368 -0.11643 0.18976 -0.11991 0.19861 -0.12245 C 0.21128 -0.13542 0.20521 -0.12755 0.16406 -0.12245 C 0.15278 -0.12106 0.14201 -0.11713 0.13125 -0.11296 C 0.12552 -0.10833 0.10729 -0.09583 0.10069 -0.09352 C 0.0941 -0.09143 0.08229 -0.08403 0.08229 -0.0838 C 0.09583 -0.10602 0.10642 -0.10717 0.13125 -0.1206 C 0.13976 -0.125 0.14601 -0.13866 0.15174 -0.14583 C 0.15625 -0.1588 0.15069 -0.14398 0.15989 -0.15926 C 0.16076 -0.16111 0.16371 -0.16412 0.16215 -0.16528 C 0.15972 -0.16667 0.1566 -0.16366 0.15382 -0.16319 C 0.13854 -0.15185 0.12153 -0.14259 0.11111 -0.12662 C 0.10469 -0.11713 0.09722 -0.0919 0.08854 -0.08403 C 0.09722 -0.10579 0.11024 -0.12592 0.11927 -0.14768 C 0.1243 -0.16018 0.12674 -0.17338 0.13125 -0.18611 C 0.13073 -0.18866 0.13177 -0.19259 0.12917 -0.19398 C 0.12778 -0.19491 0.12674 -0.19097 0.12535 -0.19005 C 0.12222 -0.18773 0.1184 -0.18611 0.1151 -0.18426 C 0.08941 -0.15486 0.07639 -0.13449 0.06424 -0.09954 C 0.05486 -0.1169 0.0441 -0.13055 0.03125 -0.14583 C 0.02465 -0.15393 0.01788 -0.1625 0.01128 -0.17083 C 0.0092 -0.17292 0.00382 -0.1787 0.00521 -0.17639 C 0.01493 -0.15833 0.03976 -0.14444 0.0559 -0.13217 C 0.07135 -0.12083 0.06267 -0.1243 0.0743 -0.1206 C 0.07361 -0.12917 0.07517 -0.13796 0.07222 -0.14583 C 0.06823 -0.15602 0.05989 -0.16366 0.05382 -0.17268 C 0.04167 -0.19074 0.05347 -0.17917 0.04375 -0.18796 C 0.06024 -0.12639 0.10451 -0.08842 0.14983 -0.04537 C 0.15156 -0.04375 0.14566 -0.04838 0.14358 -0.0493 C 0.13871 -0.05092 0.13403 -0.05139 0.12917 -0.05301 C 0.11076 -0.05949 0.09288 -0.06667 0.0743 -0.07245 C 0.09722 -0.05069 0.07517 -0.06898 0.09878 -0.05486 C 0.10451 -0.05162 0.10885 -0.04583 0.1151 -0.04352 C 0.12587 -0.03958 0.13125 -0.04028 0.14149 -0.0338 C 0.15069 -0.02801 0.15399 -0.02546 0.16406 -0.02222 C 0.16736 -0.02106 0.17066 -0.01967 0.17413 -0.01829 C 0.17604 -0.01782 0.18229 -0.01574 0.18021 -0.01643 C 0.16007 -0.02199 0.13924 -0.02616 0.11927 -0.03194 C 0.0868 -0.0412 0.12309 -0.03518 0.0908 -0.03958 C 0.08871 -0.04074 0.08698 -0.04352 0.08472 -0.04352 C 0.08229 -0.04352 0.07917 -0.04097 0.08038 -0.03958 C 0.09896 -0.01875 0.1276 -0.00463 0.14774 0.01435 C 0.15069 0.01713 0.16753 0.03542 0.17222 0.03542 C 0.175 0.03542 0.16858 0.03125 0.16614 0.02986 C 0.16285 0.02778 0.15885 0.02778 0.15573 0.02593 C 0.15156 0.02361 0.14774 0.0206 0.14358 0.01806 C 0.13038 0.01042 0.11962 0.00116 0.10694 -0.00671 C 0.10573 -0.00926 0.10451 -0.01204 0.10278 -0.01435 C 0.10104 -0.01667 0.09809 -0.01805 0.09687 -0.02037 C 0.09462 -0.02384 0.09444 -0.02801 0.09271 -0.03194 C 0.09167 -0.03403 0.08976 -0.03565 0.08854 -0.0375 C 0.08785 -0.03958 0.08871 -0.04352 0.08663 -0.04352 C 0.08437 -0.04352 0.08472 -0.03981 0.08472 -0.0375 C 0.08472 -0.02847 0.08472 -0.01944 0.08663 -0.01065 C 0.08698 -0.00787 0.08958 -0.00579 0.0908 -0.00301 C 0.09219 0.00093 0.09392 0.00463 0.09462 0.00857 C 0.09531 0.01158 0.09566 0.01505 0.09687 0.01806 C 0.0993 0.02431 0.10399 0.0294 0.10694 0.03542 C 0.11007 0.04236 0.10937 0.04745 0.1151 0.05301 C 0.11719 0.05949 0.12031 0.06181 0.12535 0.06667 C 0.12118 0.05556 0.1184 0.04421 0.11302 0.03357 C 0.11007 0.02778 0.10417 0.02361 0.10069 0.01806 C 0.09288 0.00648 0.08611 -0.00625 0.0783 -0.01829 C 0.07604 -0.03241 0.07483 -0.04722 0.07014 -0.06088 C 0.06163 -0.04398 0.07257 -0.0625 0.0559 -0.04537 C 0.05191 -0.04143 0.04983 -0.03611 0.04566 -0.03194 C 0.04288 -0.02893 0.03871 -0.02685 0.03559 -0.02407 C 0.03212 -0.02083 0.02847 -0.01782 0.02535 -0.01435 C 0.01788 -0.00625 0.01215 0.00046 0.00295 0.00671 C 0.00139 0.00903 -0.00625 0.0213 0.00087 0.00486 C 0.00434 -0.00347 0.01128 -0.01366 0.01719 -0.02037 C 0.02795 -0.03217 0.04062 -0.04236 0.05191 -0.05301 C 0.06719 -0.06736 0.04948 -0.05555 0.06424 -0.06458 C 0.07726 -0.08542 0.08281 -0.08079 0.04792 -0.07824 C 0.03576 -0.07546 0.02292 -0.0706 0.01128 -0.06852 C 0.00677 -0.06759 -0.0007 -0.06667 -0.00521 -0.06458 C -0.00729 -0.06366 -0.01372 -0.06134 -0.01129 -0.06088 C -0.00608 -0.05972 -0.00035 -0.06204 0.00521 -0.06273 C 0.01719 -0.06759 0.03038 -0.07315 0.03976 -0.08194 " pathEditMode="fixed" rAng="0" ptsTypes="ffffffffffffffffffffffffffffffffffffffffffffffffffffffffffffffffffffffffffffffffffffffffffffffffffffffffffffffffffffffffffffffffffffffffffffffffffffffffffA">
                                      <p:cBhvr>
                                        <p:cTn id="107" dur="10000" fill="hold"/>
                                        <p:tgtEl>
                                          <p:spTgt spid="73775"/>
                                        </p:tgtEl>
                                        <p:attrNameLst>
                                          <p:attrName>ppt_x</p:attrName>
                                          <p:attrName>ppt_y</p:attrName>
                                        </p:attrNameLst>
                                      </p:cBhvr>
                                      <p:rCtr x="2000" y="1800"/>
                                    </p:animMotion>
                                  </p:childTnLst>
                                </p:cTn>
                              </p:par>
                              <p:par>
                                <p:cTn id="108" presetID="0" presetClass="path" presetSubtype="0" repeatCount="indefinite" autoRev="1" fill="hold" nodeType="withEffect">
                                  <p:stCondLst>
                                    <p:cond delay="0"/>
                                  </p:stCondLst>
                                  <p:childTnLst>
                                    <p:animMotion origin="layout" path="M -0.03055 -0.07847 C -0.02448 -0.08634 -0.01858 -0.09352 -0.01146 -0.09953 C -0.01042 -0.10162 -0.00989 -0.10439 -0.00833 -0.10602 C -0.00694 -0.1074 -0.00347 -0.11041 -0.00347 -0.1081 C -0.00347 -0.10555 -0.00694 -0.10555 -0.00833 -0.10393 C -0.01667 -0.09421 -0.02465 -0.07893 -0.03524 -0.0743 C -0.03976 -0.06527 -0.04392 -0.05995 -0.05121 -0.05509 C -0.05781 -0.04398 -0.06146 -0.0375 -0.07187 -0.03402 C -0.07656 -0.03472 -0.08403 -0.03032 -0.08611 -0.03611 C -0.08802 -0.04097 -0.07986 -0.04352 -0.07656 -0.04676 C -0.06667 -0.05625 -0.05555 -0.06689 -0.04479 -0.0743 C -0.0533 -0.075 -0.0618 -0.075 -0.07014 -0.07639 C -0.07448 -0.07708 -0.08299 -0.07477 -0.08299 -0.08055 C -0.08299 -0.08217 -0.06476 -0.07708 -0.06233 -0.07639 C -0.05972 -0.07708 -0.05521 -0.075 -0.05434 -0.07847 C -0.05364 -0.08148 -0.05868 -0.08102 -0.06076 -0.08264 C -0.06823 -0.08865 -0.07569 -0.09328 -0.08299 -0.09953 C -0.08351 -0.10162 -0.08611 -0.10671 -0.08455 -0.10602 C -0.07778 -0.10347 -0.06788 -0.09051 -0.06233 -0.08472 C -0.0566 -0.0787 -0.04844 -0.07523 -0.04167 -0.07199 C -0.03576 -0.09652 -0.05208 -0.11412 -0.05746 -0.13564 C -0.05799 -0.1375 -0.05677 -0.13102 -0.0559 -0.12916 C -0.05434 -0.12569 -0.05312 -0.12199 -0.05121 -0.11875 C -0.0493 -0.11551 -0.0467 -0.11342 -0.04479 -0.11018 C -0.04236 -0.10625 -0.0408 -0.10162 -0.03854 -0.09745 C -0.03108 -0.08402 -0.00816 -0.05046 0.00434 -0.04027 C 0.0099 -0.03588 0.01719 -0.03264 0.02344 -0.02986 C 0.02049 -0.04977 0.01476 -0.04375 0.00278 -0.05301 C -0.00451 -0.05856 -0.00816 -0.06435 -0.01632 -0.06782 C -0.01424 -0.06828 -0.0033 -0.07037 -0.00035 -0.07199 C 0.00399 -0.07453 0.01233 -0.08055 0.01233 -0.08032 C 0.01441 -0.08333 0.02049 -0.08564 0.01875 -0.08912 C 0.01701 -0.09282 0.01233 -0.08819 0.0092 -0.0868 C -0.00312 -0.08171 -0.01476 -0.07407 -0.02743 -0.0699 C -0.03455 -0.06527 -0.03767 -0.06713 -0.0401 -0.05717 C -0.03802 0.01135 -0.04132 -0.02245 -0.03368 0.00834 C -0.03038 -0.01041 -0.04618 -0.03819 -0.02743 -0.03194 C -0.01493 -0.01551 -0.00174 0.00486 0.01545 0.0125 C 0.01059 -0.00347 0.00208 -0.01504 -0.00833 -0.02546 C -0.01545 -0.03264 -0.0243 -0.03634 -0.03055 -0.04467 C -0.03646 -0.05231 -0.04167 -0.05902 -0.04792 -0.06574 C -0.05451 -0.07291 -0.05174 -0.07152 -0.05746 -0.08055 C -0.06684 -0.09537 -0.05243 -0.06921 -0.06701 -0.0912 C -0.06962 -0.09514 -0.07344 -0.10393 -0.07344 -0.1037 C -0.07396 -0.10602 -0.07639 -0.11134 -0.075 -0.11018 C -0.06146 -0.09977 -0.04896 -0.07939 -0.03368 -0.07199 C -0.03785 -0.08912 -0.0316 -0.06666 -0.0401 -0.08472 C -0.04167 -0.08796 -0.04184 -0.09213 -0.04323 -0.09537 C -0.04514 -0.09977 -0.04965 -0.1081 -0.04965 -0.10787 C -0.0533 -0.12291 -0.05382 -0.11666 -0.05121 -0.12708 C -0.03177 -0.10115 -0.0026 -0.06458 0.02344 -0.05092 C 0.02448 -0.04884 0.02743 -0.04699 0.02656 -0.04467 C 0.0257 -0.04213 0.0224 -0.04213 0.02031 -0.04236 C 0.00695 -0.04352 -0.00608 -0.04861 -0.01944 -0.05092 C -0.02066 -0.05139 -0.04687 -0.05995 -0.04965 -0.06365 C -0.05243 -0.06736 -0.04219 -0.06111 -0.03854 -0.05949 C -0.0342 -0.05764 -0.02986 -0.05555 -0.02569 -0.05301 C -0.01233 -0.0449 -0.00017 -0.03588 0.01389 -0.02986 C 0.01545 -0.02847 0.01701 -0.02685 0.01875 -0.02546 C 0.02066 -0.0243 0.02292 -0.02407 0.025 -0.02338 C 0.04549 -0.01597 0.0059 -0.02384 -0.00833 -0.02546 C -0.0125 -0.02685 -0.01667 -0.0287 -0.02101 -0.02986 C -0.0316 -0.03287 -0.03507 -0.03078 -0.02257 -0.03402 C -0.00885 -0.02592 0.00365 -0.02245 0.01701 -0.01296 C 0.02118 -0.00972 0.02552 -0.00671 0.02986 -0.00439 C 0.03177 -0.00324 0.0382 -0.00185 0.03611 -0.00231 C 0.02604 -0.00416 0.01597 -0.00671 0.0059 -0.00856 C 0.0007 -0.00972 -0.00469 -0.00995 -0.00989 -0.01088 C -0.02014 -0.01412 -0.03281 -0.01365 -0.04167 -0.02129 C -0.04878 -0.03564 -0.04514 -0.03055 -0.05121 -0.03819 C -0.05069 -0.04537 -0.05121 -0.05254 -0.04965 -0.05949 C -0.0493 -0.06134 -0.03976 -0.08055 -0.03854 -0.08264 C -0.03177 -0.10764 -0.03767 -0.12268 -0.05121 -0.13958 C -0.05451 -0.11759 -0.0526 -0.1 -0.03854 -0.0868 C -0.03906 -0.08472 -0.03854 -0.08102 -0.0401 -0.08055 C -0.04236 -0.07986 -0.04427 -0.08333 -0.04635 -0.08472 C -0.05521 -0.09027 -0.06285 -0.09143 -0.07187 -0.09537 C -0.05573 -0.10231 0.00451 -0.10879 -0.02101 -0.09745 C -0.02743 -0.08889 -0.0375 -0.08379 -0.04635 -0.08055 C -0.05052 -0.07893 -0.05903 -0.07639 -0.05903 -0.07615 C -0.07083 -0.06574 -0.06545 -0.07083 -0.075 -0.06157 C -0.07621 -0.06041 -0.07691 -0.05833 -0.07812 -0.05717 C -0.07951 -0.05602 -0.08472 -0.05486 -0.08299 -0.05509 C -0.07066 -0.05764 -0.04635 -0.06365 -0.04635 -0.06342 C -0.04479 -0.06504 -0.04271 -0.0699 -0.04167 -0.06782 C -0.04028 -0.06481 -0.04253 -0.06064 -0.04323 -0.05717 C -0.04479 -0.04861 -0.04983 -0.04375 -0.05278 -0.03611 C -0.05347 -0.03426 -0.05382 -0.03194 -0.05434 -0.02986 C -0.05486 -0.02708 -0.05625 -0.01852 -0.0559 -0.02129 C -0.05503 -0.02939 -0.05417 -0.03703 -0.05278 -0.04467 C -0.05156 -0.05185 -0.0493 -0.05856 -0.04792 -0.06574 C -0.04271 -0.03078 -0.04809 0.00579 -0.04167 0.04005 C -0.03785 0.01968 -0.03941 0.02871 -0.0368 0.0125 C -0.03628 0.00116 -0.03594 -0.00995 -0.03524 -0.02129 C -0.03489 -0.02824 -0.0368 -0.03657 -0.03368 -0.04236 C -0.03177 -0.04583 -0.03142 -0.03402 -0.03055 -0.02986 C -0.0283 -0.01921 -0.02621 -0.00856 -0.02413 0.00209 C -0.01996 0.02292 -0.00833 0.03797 0.00122 0.05486 C 0.00677 0.01644 -0.00677 -0.02291 -0.01788 -0.05717 C -0.02413 -0.07685 -0.01458 -0.05602 -0.02257 -0.07199 C -0.02483 -0.08125 -0.02239 -0.07847 -0.03055 -0.07847 Z " pathEditMode="fixed" rAng="0" ptsTypes="fffffffffffffffffffffffffffffffffffffffffffffffffffffffffffffffffffffffffffffffffffffffffffffffffffff">
                                      <p:cBhvr>
                                        <p:cTn id="109" dur="7000" fill="hold"/>
                                        <p:tgtEl>
                                          <p:spTgt spid="73781"/>
                                        </p:tgtEl>
                                        <p:attrNameLst>
                                          <p:attrName>ppt_x</p:attrName>
                                          <p:attrName>ppt_y</p:attrName>
                                        </p:attrNameLst>
                                      </p:cBhvr>
                                      <p:rCtr x="900" y="3600"/>
                                    </p:animMotion>
                                  </p:childTnLst>
                                </p:cTn>
                              </p:par>
                              <p:par>
                                <p:cTn id="110" presetID="0" presetClass="path" presetSubtype="0" repeatCount="indefinite" autoRev="1" fill="hold" nodeType="withEffect">
                                  <p:stCondLst>
                                    <p:cond delay="0"/>
                                  </p:stCondLst>
                                  <p:childTnLst>
                                    <p:animMotion origin="layout" path="M 0.00503 -0.10879 C 0.0059 -0.10231 0.00503 -0.09444 0.00746 -0.08981 C 0.01354 -0.07801 0.01875 -0.06504 0.025 -0.05277 C 0.03646 -0.03032 0.04896 -0.00995 0.06024 0.0125 C 0.06284 -0.00393 0.05555 -0.00671 0.05069 -0.01782 C 0.04774 -0.02476 0.04462 -0.03773 0.04028 -0.04097 C 0.03646 -0.04375 0.03663 -0.04305 0.03316 -0.04814 C 0.02725 -0.05671 0.02309 -0.0662 0.01684 -0.07361 L 0.0085 -0.09236 C 0.0085 -0.09213 0.0085 -0.09236 0.0085 -0.09213 C 0.00087 -0.11412 0.00521 -0.10416 -0.00434 -0.12245 C -0.00625 -0.12615 -0.0092 -0.12777 -0.01129 -0.13194 C -0.01424 -0.13773 -0.01667 -0.14467 -0.01962 -0.15046 C -0.02049 -0.15254 -0.02205 -0.15324 -0.02309 -0.15509 C -0.02396 -0.15625 -0.02657 -0.15995 -0.02535 -0.15995 C -0.02396 -0.15995 -0.02309 -0.15648 -0.02188 -0.15509 C -0.01702 -0.14884 -0.01216 -0.1449 -0.00677 -0.1412 C -0.00035 -0.14444 0.01041 -0.15416 0.01562 -0.16203 C 0.01771 -0.16551 0.02153 -0.17384 0.02153 -0.17361 C 0.02187 -0.17615 0.02361 -0.18194 0.02257 -0.18078 C 0.021 -0.17893 0.02048 -0.1743 0.01927 -0.17129 C 0.01614 -0.16388 0.01632 -0.16828 0.01215 -0.15995 C 0.00798 -0.15162 0.00729 -0.1449 0.00156 -0.1412 C 0.01632 -0.13495 0.07031 -0.15046 0.04496 -0.12963 C 0.04236 -0.12754 0.03941 -0.12662 0.0368 -0.125 C 0.02812 -0.11365 0.01718 -0.11041 0.00746 -0.10625 C 0.01857 -0.09166 0.03177 -0.07847 0.04496 -0.07361 C 0.05538 -0.06527 0.06354 -0.05833 0.07309 -0.04583 C 0.04965 -0.04398 0.04757 -0.04467 0.0309 -0.03657 C 0.02604 -0.03726 0.02118 -0.03564 0.01684 -0.03865 C 0.0151 -0.04004 0.0151 -0.0449 0.01441 -0.04814 C 0.01007 -0.07152 0.00607 -0.09351 0.00034 -0.11551 C -0.00799 -0.09074 -0.0033 -0.05347 -0.00677 -0.02245 C -0.00799 -0.03796 -0.01042 -0.04351 -0.01372 -0.0574 C -0.01545 -0.06504 -0.01841 -0.08078 -0.01841 -0.08055 C -0.01875 -0.08541 -0.01927 -0.09004 -0.01962 -0.09467 C -0.01997 -0.10301 -0.01788 -0.11388 -0.02066 -0.12013 C -0.02275 -0.12476 -0.03334 -0.11782 -0.03004 -0.11782 C -0.02657 -0.11782 -0.02292 -0.11944 -0.01962 -0.12013 C -0.02344 -0.13263 -0.02882 -0.13888 -0.03594 -0.14351 C -0.04306 -0.1618 -0.0533 -0.17476 -0.06285 -0.1875 C -0.06337 -0.19027 -0.06702 -0.20324 -0.05938 -0.19676 C -0.05504 -0.19282 -0.05139 -0.18657 -0.04775 -0.18078 C -0.0441 -0.17546 -0.04097 -0.16921 -0.03716 -0.16435 C -0.03229 -0.15833 -0.02657 -0.15486 -0.02188 -0.14814 C -0.004 -0.12407 -0.02396 -0.1412 -0.00903 -0.12963 C -0.01163 -0.14236 -0.01094 -0.15555 -0.01493 -0.16666 C -0.0165 -0.17662 -0.01719 -0.17939 -0.01719 -0.19236 C -0.01719 -0.19768 -0.01702 -0.18125 -0.01615 -0.17615 C -0.01424 -0.16574 -0.0092 -0.15555 -0.00538 -0.14814 C -0.00504 -0.14444 -0.00556 -0.13958 -0.00434 -0.13634 C -0.00226 -0.13125 0.00104 -0.12847 0.00399 -0.125 C 0.01354 -0.11296 0.02343 -0.10138 0.03316 -0.08981 C 0.05573 -0.06319 0.07934 -0.03958 0.10121 -0.01111 C 0.10364 -0.00787 0.09566 -0.0125 0.09305 -0.01342 C 0.09028 -0.01551 0.08767 -0.01805 0.08489 -0.02013 C 0.08246 -0.02199 0.08003 -0.02291 0.07778 -0.02476 C 0.06857 -0.03217 0.06041 -0.04328 0.05069 -0.04814 C 0.04705 -0.05301 0.04409 -0.06018 0.04028 -0.06435 C 0.03819 -0.06666 0.03142 -0.07013 0.02847 -0.07129 C 0.02621 -0.0743 0.02239 -0.07546 0.02153 -0.08078 C 0.01996 -0.08981 0.01788 -0.09467 0.01441 -0.10162 C 0.01406 -0.10393 0.01423 -0.10694 0.01337 -0.10879 C 0.01128 -0.1125 0.00625 -0.11782 0.00625 -0.11759 C 0.00312 -0.10879 0.00295 -0.1125 0.00625 -0.10162 C 0.00798 -0.09513 0.01215 -0.0831 0.01215 -0.08287 C 0.01389 -0.06967 0.01545 -0.07268 0.01927 -0.06226 C 0.02048 -0.05162 0.02222 -0.04328 0.025 -0.03426 C 0.02587 -0.03101 0.02656 -0.02801 0.02743 -0.02476 C 0.02795 -0.02245 0.02951 -0.0162 0.02847 -0.01782 C 0.02691 -0.02129 0.02656 -0.02638 0.025 -0.02963 C 0.02291 -0.03333 0.02014 -0.03518 0.01788 -0.03865 C 0.00746 -0.05578 0.01632 -0.04375 0.0085 -0.06226 C 0.00607 -0.06805 0.00208 -0.07152 0.00034 -0.07847 C -0.00243 -0.08935 -0.0033 -0.10115 -0.00677 -0.11111 C -0.0165 -0.09907 -0.02448 -0.08171 -0.03472 -0.07129 C -0.03525 -0.07361 -0.03629 -0.07615 -0.03594 -0.07847 C -0.03542 -0.08148 -0.03368 -0.08333 -0.03247 -0.08541 C -0.02709 -0.09421 -0.02153 -0.10254 -0.01615 -0.11111 C -0.01459 -0.11319 -0.01268 -0.11504 -0.01129 -0.11782 C -0.00972 -0.12083 -0.00486 -0.12523 -0.00677 -0.12731 C -0.01025 -0.13078 -0.01459 -0.12569 -0.01841 -0.125 C -0.02847 -0.11805 -0.03941 -0.10926 -0.05 -0.10625 C -0.05695 -0.10416 -0.05729 -0.10463 -0.06285 -0.10162 C -0.06407 -0.10092 -0.0665 -0.09676 -0.0665 -0.0993 C -0.0665 -0.10301 -0.05868 -0.10601 -0.05834 -0.10625 C -0.05382 -0.11273 -0.05018 -0.11759 -0.04532 -0.12245 C -0.03993 -0.13356 -0.04323 -0.12777 -0.03472 -0.13865 C -0.03038 -0.14467 -0.0283 -0.1537 -0.02309 -0.15763 C -0.01233 -0.17754 0.00764 -0.17476 0.02031 -0.17615 C 0.0184 -0.17546 0.01614 -0.17615 0.01441 -0.17384 C 0.01232 -0.17106 0.01163 -0.16551 0.00972 -0.16203 C 0.00694 -0.15694 0.00173 -0.15069 -0.00191 -0.14814 C -0.0033 -0.14027 -0.00243 -0.14305 -0.00434 -0.13865 " pathEditMode="fixed" rAng="0" ptsTypes="fffffffFfffffffffffffffffffffffffffffffffffffffffffffffffffffffffffffffffffffffffffffffffffffA">
                                      <p:cBhvr>
                                        <p:cTn id="111" dur="7000" fill="hold"/>
                                        <p:tgtEl>
                                          <p:spTgt spid="73776"/>
                                        </p:tgtEl>
                                        <p:attrNameLst>
                                          <p:attrName>ppt_x</p:attrName>
                                          <p:attrName>ppt_y</p:attrName>
                                        </p:attrNameLst>
                                      </p:cBhvr>
                                      <p:rCtr x="1300" y="1300"/>
                                    </p:animMotion>
                                  </p:childTnLst>
                                </p:cTn>
                              </p:par>
                              <p:par>
                                <p:cTn id="112" presetID="0" presetClass="path" presetSubtype="0" repeatCount="indefinite" autoRev="1" fill="hold" nodeType="withEffect">
                                  <p:stCondLst>
                                    <p:cond delay="0"/>
                                  </p:stCondLst>
                                  <p:childTnLst>
                                    <p:animMotion origin="layout" path="M -0.09635 0.0412 C -0.10659 0.03287 -0.10139 0.03611 -0.11319 0.03102 C -0.11458 0.03032 -0.11788 0.02894 -0.11788 0.02917 C -0.12239 0.02454 -0.12691 0.02269 -0.13159 0.01852 C -0.1493 -0.01667 -0.13559 0.01412 -0.05625 0.01019 C -0.04045 0.00972 -0.02673 -3.7037E-7 -0.01163 -0.00417 C -0.00295 -0.01204 -0.01146 -0.00509 -0.00243 -0.01018 C -0.00034 -0.01134 0.00521 -0.0162 0.00365 -0.01412 C -0.01337 0.00857 -0.03576 0.02014 -0.05625 0.03495 C -0.07291 0.04699 -0.05833 0.03495 -0.07482 0.04931 C -0.07691 0.05116 -0.0783 0.05486 -0.08073 0.05556 C -0.08889 0.05787 -0.09722 0.05694 -0.10555 0.05764 C -0.11614 0.06458 -0.12778 0.06759 -0.13941 0.06991 C -0.14271 0.07153 -0.15017 0.07523 -0.13784 0.06782 C -0.12951 0.0625 -0.13021 0.06366 -0.12083 0.06157 C -0.1184 0.06042 -0.1158 0.05857 -0.11319 0.05764 C -0.1125 0.05741 -0.11475 0.05972 -0.11475 0.05995 C -0.11875 0.07361 -0.12413 0.08565 -0.13003 0.09861 C -0.13715 0.11366 -0.13021 0.10347 -0.13472 0.11482 C -0.13541 0.11736 -0.1368 0.11898 -0.13784 0.12107 C -0.13854 0.12245 -0.13993 0.12662 -0.13941 0.12523 C -0.13576 0.11574 -0.13107 0.11181 -0.12708 0.10278 C -0.12257 0.09236 -0.12587 0.09398 -0.12083 0.08634 C -0.11857 0.08264 -0.11562 0.0794 -0.11319 0.07616 C -0.11163 0.07407 -0.1085 0.06991 -0.1085 0.07014 C -0.11597 0.06019 -0.1217 0.05185 -0.13003 0.04329 C -0.13941 0.03403 -0.13594 0.04074 -0.14236 0.03102 C -0.14635 0.02454 -0.15989 0.00463 -0.16389 0.00232 C -0.17187 -0.00324 -0.18003 -0.00926 -0.18698 -0.0162 C -0.20972 -0.03912 -0.1783 -0.0081 -0.1993 -0.02662 C -0.20034 -0.02755 -0.20399 -0.03032 -0.20243 -0.03056 C -0.1967 -0.03148 -0.19114 -0.02917 -0.18541 -0.02847 C -0.18246 -0.02731 -0.17916 -0.02593 -0.17621 -0.02454 C -0.17465 -0.02384 -0.1717 -0.02245 -0.1717 -0.02222 C -0.1618 -0.0125 -0.15121 -0.0081 -0.1408 -3.7037E-7 C -0.13455 0.00532 -0.13003 0.01319 -0.12396 0.01852 C -0.12291 0.0206 -0.12205 0.02292 -0.12083 0.02454 C -0.11857 0.02824 -0.11319 0.03495 -0.11319 0.03519 C -0.09618 0.08148 -0.10278 -0.0125 -0.1085 -0.04259 C -0.11215 -0.0287 -0.10833 -0.01227 -0.10243 -3.7037E-7 C -0.09948 0.00579 -0.09323 0.01667 -0.09323 0.0169 C -0.09114 0.02755 -0.08871 0.03796 -0.08403 0.04722 C -0.08021 0.03194 -0.07083 0.02616 -0.06111 0.01852 C -0.04271 0.00417 -0.02396 -0.0037 -0.00399 -0.01227 C -0.00243 -0.01343 -0.00069 -0.01435 0.00052 -0.0162 C 0.00191 -0.01806 0.00556 -0.02315 0.00365 -0.02245 C -0.00625 -0.01921 -0.01232 -0.00509 -0.021 0.00232 C -0.03541 0.01482 -0.04722 0.02986 -0.06406 0.03704 C -0.06493 0.03843 -0.0658 0.04028 -0.06701 0.0412 C -0.06892 0.04259 -0.07534 0.04421 -0.07326 0.04329 C -0.05538 0.03449 -0.03611 0.03704 -0.01788 0.03102 C -0.0059 0.02685 0.00452 0.01736 0.01615 0.0125 C 0.02118 0.00787 0.02084 0.00764 0.02691 0.00417 C 0.0283 0.00301 0.03299 0.00162 0.03143 0.00232 C 0.02101 0.00463 0.01615 0.00903 0.00677 0.01458 C -0.00937 0.02431 -0.02604 0.03426 -0.04253 0.04329 C -0.05295 0.05718 -0.04045 0.0419 -0.0533 0.05347 C -0.06232 0.06157 -0.06406 0.06435 -0.07482 0.06782 C -0.10868 0.10301 0.03281 0.0794 -0.01788 0.06991 C -0.04097 0.07107 -0.06458 0.06597 -0.08698 0.07407 C -0.09514 0.07685 -0.07083 0.08009 -0.06406 0.08634 C -0.0493 0.1 -0.05816 0.09398 -0.04253 0.10069 C -0.03784 0.10278 -0.02864 0.10648 -0.02864 0.10694 C -0.01875 0.11944 -0.0335 0.10093 -0.021 0.11482 C -0.01927 0.11667 -0.01423 0.12245 -0.01614 0.12107 C -0.02222 0.1169 -0.02673 0.10926 -0.03316 0.10648 C -0.0467 0.10116 -0.05937 0.09329 -0.07326 0.09051 C -0.08507 0.08519 -0.07934 0.08727 -0.09028 0.08426 C -0.08784 0.09699 -0.07465 0.12338 -0.06857 0.13148 C -0.06458 0.13657 -0.05903 0.13912 -0.05469 0.14375 C -0.04826 0.15093 -0.04357 0.16019 -0.03767 0.16806 C -0.0368 0.16944 -0.03975 0.16528 -0.04097 0.16412 C -0.046 0.15903 -0.05156 0.15532 -0.05625 0.15 C -0.05885 0.14699 -0.06024 0.14282 -0.0625 0.13958 C -0.07552 0.12083 -0.07326 0.12477 -0.07934 0.10278 C -0.08212 0.09259 -0.09323 0.07616 -0.09323 0.07639 C -0.09583 0.08843 -0.09757 0.10023 -0.0993 0.11296 C -0.09982 0.1169 -0.10278 0.12824 -0.10087 0.12523 C -0.09826 0.12153 -0.09878 0.11551 -0.09774 0.11065 C -0.09618 0.09236 -0.09514 0.07824 -0.09635 0.05972 C -0.10017 0.07523 -0.09722 0.06875 -0.10399 0.08009 C -0.10903 0.10347 -0.11632 0.12569 -0.12396 0.14792 C -0.1276 0.15833 -0.12969 0.17269 -0.13472 0.18241 C -0.13576 0.18495 -0.13802 0.18657 -0.13941 0.18866 C -0.14045 0.19051 -0.14114 0.19282 -0.14236 0.19491 C -0.14583 0.17986 -0.14479 0.19051 -0.13316 0.16412 C -0.12812 0.15255 -0.12031 0.14352 -0.11632 0.13148 C -0.11475 0.12685 -0.11337 0.12176 -0.11163 0.1169 C -0.10694 0.1044 -0.10295 0.09329 -0.0993 0.08009 C -0.09878 0.07801 -0.09635 0.07407 -0.09774 0.07407 C -0.1 0.07407 -0.10052 0.07824 -0.10243 0.08009 C -0.10364 0.08125 -0.10555 0.08148 -0.10712 0.08218 C -0.11875 0.09815 -0.10677 0.0838 -0.12083 0.09444 C -0.14653 0.11366 -0.12812 0.10556 -0.15017 0.11296 C -0.15798 0.12083 -0.16649 0.12407 -0.17465 0.13148 C -0.17691 0.13333 -0.17083 0.12708 -0.16857 0.12523 C -0.16614 0.12292 -0.16354 0.12083 -0.16094 0.11898 C -0.1467 0.10926 -0.13021 0.10116 -0.11632 0.09051 C -0.11094 0.08611 -0.10087 0.07616 -0.10087 0.07639 C -0.11441 0.06736 -0.13229 0.0669 -0.14705 0.06574 C -0.15486 0.06482 -0.17795 0.06319 -0.17014 0.06366 C -0.15017 0.06482 -0.13003 0.06644 -0.11007 0.06782 C -0.10712 0.06852 -0.10382 0.07107 -0.10087 0.06991 C -0.0993 0.06944 -0.10278 0.0669 -0.10399 0.06574 C -0.10764 0.06204 -0.11128 0.05903 -0.11475 0.05556 C -0.11875 0.05185 -0.12309 0.04861 -0.12708 0.04537 C -0.1335 0.03982 -0.14028 0.0331 -0.14705 0.02894 C -0.15451 0.02454 -0.16267 0.02153 -0.17014 0.01667 C -0.17864 0.01088 -0.1743 0.00926 -0.18541 0.00625 C -0.18854 0.00694 -0.19618 0.00463 -0.19462 0.00833 C -0.19219 0.01412 -0.18541 0.01366 -0.1809 0.01667 C -0.17569 0.01991 -0.17083 0.02407 -0.16545 0.02685 C -0.14357 0.03889 -0.12205 0.04977 -0.10087 0.06366 C -0.12257 0.02917 -0.15017 0.00671 -0.17778 -0.01852 C -0.18264 -0.02292 -0.1868 -0.02824 -0.19166 -0.03287 C -0.19913 -0.03958 -0.20573 -0.04213 -0.21163 -0.05093 C -0.21944 -0.06319 -0.2125 -0.05602 -0.22239 -0.06528 C -0.22396 -0.06667 -0.22691 -0.07176 -0.22691 -0.06944 C -0.22691 -0.06343 -0.21701 -0.05694 -0.21475 -0.05509 C -0.21267 -0.05694 -0.21094 -0.06157 -0.2085 -0.06134 C -0.19913 -0.06018 -0.19305 -0.04792 -0.18698 -0.04074 C -0.17361 -0.025 -0.16267 -0.00625 -0.14705 0.00625 C -0.14097 0.01806 -0.14757 0.00787 -0.13628 0.01667 C -0.13246 0.01944 -0.12552 0.02685 -0.12552 0.02708 C -0.13455 0.00833 -0.14444 -0.00486 -0.15625 -0.02037 C -0.15798 -0.02315 -0.16041 -0.02593 -0.16232 -0.02847 C -0.16337 -0.02986 -0.16666 -0.03426 -0.16545 -0.03287 C -0.14531 -0.01088 -0.15121 -0.01643 -0.12552 0.00625 C -0.11857 0.0125 -0.11215 0.02107 -0.10399 0.02454 C -0.0993 0.02662 -0.09462 0.02847 -0.09028 0.03102 C -0.08489 0.0338 -0.07482 0.0412 -0.07482 0.04144 C -0.07934 0.03495 -0.08385 0.03287 -0.09028 0.03102 C -0.08541 0.01782 -0.07951 0.01736 -0.06857 0.01458 C -0.05069 0.00972 -0.03264 0.00926 -0.01475 0.00625 C -0.01163 0.00463 -0.00833 0.00417 -0.00538 0.00232 C -0.00312 0.00069 0.00122 -0.00069 0.00052 -0.00417 C -2.22222E-6 -0.00741 -0.00469 -0.00532 -0.00712 -0.00602 C -0.01024 -0.00671 -0.01319 -0.00741 -0.01614 -0.0081 C -0.04323 -0.00509 -0.05729 -0.00324 -0.08073 0.01019 C -0.09028 0.01574 -0.1085 0.02685 -0.1085 0.02708 C -0.1085 0.02685 -0.10243 0.02523 -0.0993 0.02454 C -0.08298 0.01551 -0.06632 0.00579 -0.05017 -0.00417 C -0.0434 -0.0081 -0.03854 -0.01505 -0.03177 -0.01852 C -0.02812 -0.02569 -0.02552 -0.02778 -0.01944 -0.03056 C -0.01632 -0.04329 -0.02465 -0.03472 -0.03021 -0.03056 C -0.04583 -0.01944 -0.05833 -0.00255 -0.0717 0.0125 C -0.07673 0.01806 -0.0809 0.02477 -0.08559 0.03102 C -0.08732 0.03333 -0.09219 0.04051 -0.09028 0.03912 C -0.07708 0.03056 -0.08941 0.03796 -0.06545 0.02894 C -0.04739 0.02222 -0.03212 0.01273 -0.01475 0.00625 C -0.0092 0.00116 -0.00469 -0.00278 -0.00087 -0.01018 C -0.00937 -0.01389 -0.00486 -0.01319 -0.01788 -0.00602 C -0.03663 0.00417 -0.05642 0.01597 -0.07326 0.03102 C -0.08003 0.03704 -0.08646 0.04329 -0.09323 0.04931 C -0.09496 0.05069 -0.09965 0.0537 -0.09774 0.05347 C -0.06701 0.05093 -0.03628 0.0463 -0.00538 0.04329 C 0.00573 0.03773 0.01389 0.03403 0.02205 0.02269 C 0.00295 0.0162 -0.0151 0.02685 -0.03316 0.03287 C -0.05434 0.03982 -0.07552 0.04583 -0.09635 0.05556 C -0.0835 0.0375 -0.05712 0.03681 -0.04253 0.0206 C -0.02587 0.00208 -0.03698 0.0125 -0.02691 -0.00208 C -0.02361 -0.00671 -0.01614 -0.0162 -0.01614 -0.01597 C -0.01528 -0.01968 -0.01284 -0.02292 -0.01319 -0.02662 C -0.01354 -0.0294 -0.0158 -0.03426 -0.01788 -0.03287 C -0.02569 -0.02755 -0.03125 -0.01782 -0.03767 -0.01018 C -0.04896 0.00255 -0.05121 0.00556 -0.0625 0.01852 C -0.0684 0.02523 -0.06909 0.03032 -0.07621 0.03495 C -0.07778 0.03773 -0.0783 0.04236 -0.08073 0.04329 C -0.08246 0.04375 -0.08212 0.03935 -0.08246 0.03704 C -0.08316 0.03218 -0.08368 0.02732 -0.08403 0.02269 C -0.08559 0.00463 -0.08732 -0.00787 -0.09166 -0.02454 C -0.10052 -0.00509 -0.09878 0.00417 -0.10087 0.02894 C -0.10104 0.03102 -0.10295 0.03287 -0.10243 0.03495 C -0.10121 0.03819 -0.09826 0.03935 -0.09635 0.0412 Z " pathEditMode="fixed" rAng="0" ptsTypes="ffffffffffffffffffffffffffffffffffffffffffffffffffffffffffffffffffffffffffffffffffffffffffffffffffffffffffffffffffffffffffffffffffffffffffffffffffffffffffffffffffffffffffffff">
                                      <p:cBhvr>
                                        <p:cTn id="113" dur="10000" fill="hold"/>
                                        <p:tgtEl>
                                          <p:spTgt spid="73753"/>
                                        </p:tgtEl>
                                        <p:attrNameLst>
                                          <p:attrName>ppt_x</p:attrName>
                                          <p:attrName>ppt_y</p:attrName>
                                        </p:attrNameLst>
                                      </p:cBhvr>
                                      <p:rCtr x="-100" y="2000"/>
                                    </p:animMotion>
                                  </p:childTnLst>
                                </p:cTn>
                              </p:par>
                              <p:par>
                                <p:cTn id="114" presetID="0" presetClass="path" presetSubtype="0" repeatCount="indefinite" autoRev="1" fill="hold" nodeType="withEffect">
                                  <p:stCondLst>
                                    <p:cond delay="0"/>
                                  </p:stCondLst>
                                  <p:childTnLst>
                                    <p:animMotion origin="layout" path="M -0.104 -0.02662 C -0.10521 -0.02685 -0.12743 -0.02963 -0.12986 -0.03056 C -0.16493 -0.04213 -0.13021 -0.03565 -0.16146 -0.04028 C -0.1698 -0.04306 -0.18507 -0.04792 -0.14549 -0.0382 C -0.13889 -0.03635 -0.13438 -0.03357 -0.1283 -0.03056 C -0.12361 -0.03102 -0.11632 -0.02662 -0.11407 -0.03241 C -0.11059 -0.04098 -0.11441 -0.05185 -0.11546 -0.06158 C -0.1165 -0.07176 -0.12414 -0.08982 -0.11546 -0.05394 C -0.11424 -0.04908 -0.11059 -0.0463 -0.10816 -0.04213 C -0.10764 -0.04028 -0.10677 -0.03403 -0.10677 -0.03611 C -0.10677 -0.04931 -0.10747 -0.06227 -0.10816 -0.07523 C -0.10851 -0.08172 -0.11459 -0.09468 -0.10973 -0.09468 C -0.10434 -0.09468 -0.10486 -0.08172 -0.10261 -0.07523 C -0.10052 -0.06945 -0.09792 -0.06389 -0.09671 -0.05764 C -0.09584 -0.05324 -0.09532 -0.04838 -0.09393 -0.04398 C -0.09202 -0.03866 -0.08872 -0.0338 -0.08664 -0.02848 C -0.08611 -0.02477 -0.08802 -0.01806 -0.08525 -0.0169 C -0.08247 -0.01551 -0.08039 -0.02176 -0.07796 -0.02454 C -0.0698 -0.03403 -0.07813 -0.02778 -0.06789 -0.03426 C -0.05677 -0.04977 -0.07205 -0.03033 -0.05643 -0.04398 C -0.04202 -0.05695 -0.05782 -0.04838 -0.04653 -0.05394 C -0.04375 -0.0551 -0.05139 -0.05 -0.05365 -0.04792 C -0.0566 -0.04537 -0.05955 -0.04283 -0.06233 -0.04028 C -0.07066 -0.03287 -0.07813 -0.02454 -0.08525 -0.01482 C -0.07552 -0.00139 -0.0625 4.44444E-6 -0.04948 0.00277 C -0.02986 0.01134 -0.07188 0.00578 -0.08247 0.00069 C -0.06962 0.02847 -0.08143 0.00694 -0.06789 0.02407 C -0.06146 0.03217 -0.05556 0.04097 -0.04948 0.04953 C -0.04723 0.05254 -0.04445 0.0544 -0.04219 0.0574 C -0.04098 0.05902 -0.0382 0.06458 -0.03941 0.06319 C -0.04462 0.0574 -0.05035 0.05208 -0.05504 0.0456 C -0.06129 0.03727 -0.06806 0.03055 -0.0724 0.02037 C -0.07552 0.01273 -0.07639 0.00486 -0.08108 -0.00116 C -0.09202 0.00926 -0.08889 0.04051 -0.08959 0.05509 C -0.09549 0.03935 -0.09792 0.01759 -0.10105 0.00069 C -0.11077 0.01828 -0.11546 0.03912 -0.12414 0.0574 C -0.12448 0.05995 -0.12379 0.06365 -0.12552 0.06504 C -0.12674 0.06597 -0.12691 0.06111 -0.12691 0.05926 C -0.12691 0.05208 -0.12552 0.04467 -0.12414 0.03773 C -0.12136 0.02453 -0.11285 0.01412 -0.10973 0.00069 C -0.12188 -0.00486 -0.13316 0.01736 -0.1441 0.02222 C -0.14636 0.02662 -0.14705 0.0287 -0.15 0.03194 C -0.15122 0.03356 -0.15573 0.03657 -0.15417 0.03588 C -0.15035 0.03379 -0.14671 0.03032 -0.14271 0.02801 C -0.13421 0.02291 -0.12552 0.01898 -0.11684 0.01435 C -0.11337 0.01227 -0.10677 0.00856 -0.10677 0.00879 C -0.10591 0.00671 -0.10504 0.00463 -0.104 0.00277 C -0.10313 0.00139 -0.10035 0.00023 -0.10105 -0.00116 C -0.10226 -0.00348 -0.10486 -0.00232 -0.10677 -0.00324 C -0.11077 -0.00486 -0.11424 -0.00741 -0.11823 -0.00903 C -0.13507 -0.01574 -0.15278 -0.0169 -0.17014 -0.0206 C -0.14879 -0.02639 -0.1257 -0.02662 -0.104 -0.02662 Z " pathEditMode="fixed" rAng="0" ptsTypes="ffffffffffffffffffffffffffffffffffffffffffffffffffff">
                                      <p:cBhvr>
                                        <p:cTn id="115" dur="7000" fill="hold"/>
                                        <p:tgtEl>
                                          <p:spTgt spid="73746"/>
                                        </p:tgtEl>
                                        <p:attrNameLst>
                                          <p:attrName>ppt_x</p:attrName>
                                          <p:attrName>ppt_y</p:attrName>
                                        </p:attrNameLst>
                                      </p:cBhvr>
                                      <p:rCtr x="-300" y="1200"/>
                                    </p:animMotion>
                                  </p:childTnLst>
                                </p:cTn>
                              </p:par>
                              <p:par>
                                <p:cTn id="116" presetID="0" presetClass="path" presetSubtype="0" repeatCount="indefinite" decel="50000" autoRev="1" fill="hold" nodeType="withEffect">
                                  <p:stCondLst>
                                    <p:cond delay="0"/>
                                  </p:stCondLst>
                                  <p:childTnLst>
                                    <p:animMotion origin="layout" path="M -1.11022E-16 0.02382 C 0.00903 0.00139 0.01806 -0.02081 0.02465 -0.02405 C 0.03125 -0.02729 0.03524 0.00463 0.0401 0.00463 C 0.04497 0.00463 0.05122 -0.02266 0.05382 -0.02405 C 0.05642 -0.02543 0.05208 -0.0037 0.05538 -0.00508 C 0.05868 -0.00647 0.0691 -0.03122 0.07396 -0.03376 C 0.07882 -0.0363 0.08785 -0.02543 0.08472 -0.02081 C 0.0816 -0.01618 0.06111 -0.00323 0.05538 -0.00508 C 0.04965 -0.00693 0.05538 -0.02914 0.05087 -0.03052 C 0.04635 -0.03191 0.03108 -0.0222 0.02778 -0.01433 C 0.02448 -0.00647 0.0276 0.01735 0.03073 0.01735 C 0.03385 0.01735 0.04063 -0.00786 0.04618 -0.01433 C 0.05174 -0.02081 0.05851 -0.02335 0.06458 -0.02081 C 0.07066 -0.01827 0.07778 0.00185 0.08316 0.00139 C 0.08854 0.00116 0.09705 -0.01665 0.09705 -0.02405 C 0.09705 -0.03168 0.08594 -0.04 0.08316 -0.04301 C 0.08316 -0.04278 -1.11022E-16 0.02382 -1.11022E-16 0.02406 Z " pathEditMode="relative" rAng="0" ptsTypes="aaaaaaaaaaaaaaaaa">
                                      <p:cBhvr>
                                        <p:cTn id="117" dur="3000" fill="hold"/>
                                        <p:tgtEl>
                                          <p:spTgt spid="34818"/>
                                        </p:tgtEl>
                                        <p:attrNameLst>
                                          <p:attrName>ppt_x</p:attrName>
                                          <p:attrName>ppt_y</p:attrName>
                                        </p:attrNameLst>
                                      </p:cBhvr>
                                      <p:rCtr x="4800" y="-3400"/>
                                    </p:animMotion>
                                  </p:childTnLst>
                                </p:cTn>
                              </p:par>
                              <p:par>
                                <p:cTn id="118" presetID="0" presetClass="path" presetSubtype="0" repeatCount="indefinite" decel="50000" autoRev="1" fill="hold" nodeType="withEffect">
                                  <p:stCondLst>
                                    <p:cond delay="0"/>
                                  </p:stCondLst>
                                  <p:childTnLst>
                                    <p:animMotion origin="layout" path="M -0.06076 -0.02728 C -0.05208 -0.03167 -0.03819 -0.02242 -0.0243 -0.02358 C -0.01024 -0.02474 0.01094 -0.02728 0.02274 -0.03375 C 0.03438 -0.04023 0.04306 -0.06959 0.04688 -0.06242 C 0.0507 -0.05526 0.05868 -0.00185 0.04531 0.00925 C 0.03212 0.02035 -0.03177 0.00208 -0.03246 0.00393 C -0.03316 0.00578 0.01684 0.02058 0.04167 0.02058 C 0.06597 0.02104 0.10695 0.00463 0.11719 0.00717 C 0.12743 0.01018 0.11007 0.03122 0.10087 0.0363 C 0.09167 0.04139 0.07691 0.04578 0.06181 0.03792 C 0.04688 0.03006 0.02431 -0.01086 0.01059 -0.01109 C -0.0033 -0.01133 -0.00746 0.02983 -0.02118 0.03584 C -0.03472 0.04185 -0.06667 0.02451 -0.0717 0.02474 C -0.07656 0.02497 -0.06146 0.05064 -0.05121 0.03746 C -0.04097 0.02428 -0.02413 -0.04878 -0.01059 -0.0541 C 0.00295 -0.05942 0.01702 0.00255 0.03021 0.00532 C 0.04323 0.0081 0.05521 -0.03422 0.06806 -0.03792 C 0.08073 -0.04161 0.11146 -0.02289 0.10695 -0.01757 C 0.10226 -0.01225 0.07066 -0.00901 0.04011 -0.00601 C 0.00938 -0.00231 -0.06111 0.00578 -0.07604 0.00255 C -0.0908 -0.00092 -0.0691 -0.01942 -0.06076 -0.02728 Z " pathEditMode="relative" rAng="0" ptsTypes="aaaaaaaaaaaaaaaaaaaaa">
                                      <p:cBhvr>
                                        <p:cTn id="119" dur="5000" fill="hold"/>
                                        <p:tgtEl>
                                          <p:spTgt spid="34819"/>
                                        </p:tgtEl>
                                        <p:attrNameLst>
                                          <p:attrName>ppt_x</p:attrName>
                                          <p:attrName>ppt_y</p:attrName>
                                        </p:attrNameLst>
                                      </p:cBhvr>
                                      <p:rCtr x="7900" y="1800"/>
                                    </p:animMotion>
                                  </p:childTnLst>
                                </p:cTn>
                              </p:par>
                            </p:childTnLst>
                          </p:cTn>
                        </p:par>
                      </p:childTnLst>
                    </p:cTn>
                  </p:par>
                  <p:par>
                    <p:cTn id="120" fill="hold">
                      <p:stCondLst>
                        <p:cond delay="indefinite"/>
                      </p:stCondLst>
                      <p:childTnLst>
                        <p:par>
                          <p:cTn id="121" fill="hold">
                            <p:stCondLst>
                              <p:cond delay="0"/>
                            </p:stCondLst>
                            <p:childTnLst>
                              <p:par>
                                <p:cTn id="122" presetID="18" presetClass="entr" presetSubtype="6" fill="hold" nodeType="clickEffect">
                                  <p:stCondLst>
                                    <p:cond delay="0"/>
                                  </p:stCondLst>
                                  <p:childTnLst>
                                    <p:set>
                                      <p:cBhvr>
                                        <p:cTn id="123" dur="1" fill="hold">
                                          <p:stCondLst>
                                            <p:cond delay="0"/>
                                          </p:stCondLst>
                                        </p:cTn>
                                        <p:tgtEl>
                                          <p:spTgt spid="34846">
                                            <p:txEl>
                                              <p:charRg st="0" end="60"/>
                                            </p:txEl>
                                          </p:spTgt>
                                        </p:tgtEl>
                                        <p:attrNameLst>
                                          <p:attrName>style.visibility</p:attrName>
                                        </p:attrNameLst>
                                      </p:cBhvr>
                                      <p:to>
                                        <p:strVal val="visible"/>
                                      </p:to>
                                    </p:set>
                                    <p:animEffect transition="in" filter="strips(downRight)">
                                      <p:cBhvr>
                                        <p:cTn id="124" dur="500"/>
                                        <p:tgtEl>
                                          <p:spTgt spid="34846">
                                            <p:txEl>
                                              <p:charRg st="0" end="60"/>
                                            </p:txEl>
                                          </p:spTgt>
                                        </p:tgtEl>
                                      </p:cBhvr>
                                    </p:animEffect>
                                  </p:childTnLst>
                                </p:cTn>
                              </p:par>
                              <p:par>
                                <p:cTn id="125" presetID="18" presetClass="entr" presetSubtype="6" fill="hold" nodeType="withEffect">
                                  <p:stCondLst>
                                    <p:cond delay="0"/>
                                  </p:stCondLst>
                                  <p:childTnLst>
                                    <p:set>
                                      <p:cBhvr>
                                        <p:cTn id="126" dur="1" fill="hold">
                                          <p:stCondLst>
                                            <p:cond delay="0"/>
                                          </p:stCondLst>
                                        </p:cTn>
                                        <p:tgtEl>
                                          <p:spTgt spid="34846">
                                            <p:txEl>
                                              <p:charRg st="60" end="126"/>
                                            </p:txEl>
                                          </p:spTgt>
                                        </p:tgtEl>
                                        <p:attrNameLst>
                                          <p:attrName>style.visibility</p:attrName>
                                        </p:attrNameLst>
                                      </p:cBhvr>
                                      <p:to>
                                        <p:strVal val="visible"/>
                                      </p:to>
                                    </p:set>
                                    <p:animEffect transition="in" filter="strips(downRight)">
                                      <p:cBhvr>
                                        <p:cTn id="127" dur="500"/>
                                        <p:tgtEl>
                                          <p:spTgt spid="34846">
                                            <p:txEl>
                                              <p:charRg st="60" end="126"/>
                                            </p:txEl>
                                          </p:spTgt>
                                        </p:tgtEl>
                                      </p:cBhvr>
                                    </p:animEffect>
                                  </p:childTnLst>
                                </p:cTn>
                              </p:par>
                              <p:par>
                                <p:cTn id="128" presetID="47" presetClass="entr" presetSubtype="0" fill="hold" nodeType="withEffect">
                                  <p:stCondLst>
                                    <p:cond delay="0"/>
                                  </p:stCondLst>
                                  <p:childTnLst>
                                    <p:set>
                                      <p:cBhvr>
                                        <p:cTn id="129" dur="1" fill="hold">
                                          <p:stCondLst>
                                            <p:cond delay="0"/>
                                          </p:stCondLst>
                                        </p:cTn>
                                        <p:tgtEl>
                                          <p:spTgt spid="34846">
                                            <p:txEl>
                                              <p:charRg st="126" end="196"/>
                                            </p:txEl>
                                          </p:spTgt>
                                        </p:tgtEl>
                                        <p:attrNameLst>
                                          <p:attrName>style.visibility</p:attrName>
                                        </p:attrNameLst>
                                      </p:cBhvr>
                                      <p:to>
                                        <p:strVal val="visible"/>
                                      </p:to>
                                    </p:set>
                                    <p:animEffect transition="in" filter="fade">
                                      <p:cBhvr>
                                        <p:cTn id="130" dur="1000"/>
                                        <p:tgtEl>
                                          <p:spTgt spid="34846">
                                            <p:txEl>
                                              <p:charRg st="126" end="196"/>
                                            </p:txEl>
                                          </p:spTgt>
                                        </p:tgtEl>
                                      </p:cBhvr>
                                    </p:animEffect>
                                    <p:anim calcmode="lin" valueType="num">
                                      <p:cBhvr>
                                        <p:cTn id="131" dur="1000" fill="hold"/>
                                        <p:tgtEl>
                                          <p:spTgt spid="34846">
                                            <p:txEl>
                                              <p:charRg st="126" end="196"/>
                                            </p:txEl>
                                          </p:spTgt>
                                        </p:tgtEl>
                                        <p:attrNameLst>
                                          <p:attrName>ppt_x</p:attrName>
                                        </p:attrNameLst>
                                      </p:cBhvr>
                                      <p:tavLst>
                                        <p:tav tm="0">
                                          <p:val>
                                            <p:strVal val="#ppt_x"/>
                                          </p:val>
                                        </p:tav>
                                        <p:tav tm="100000">
                                          <p:val>
                                            <p:strVal val="#ppt_x"/>
                                          </p:val>
                                        </p:tav>
                                      </p:tavLst>
                                    </p:anim>
                                    <p:anim calcmode="lin" valueType="num">
                                      <p:cBhvr>
                                        <p:cTn id="132" dur="1000" fill="hold"/>
                                        <p:tgtEl>
                                          <p:spTgt spid="34846">
                                            <p:txEl>
                                              <p:charRg st="126" end="196"/>
                                            </p:txEl>
                                          </p:spTgt>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34846">
                                            <p:txEl>
                                              <p:charRg st="196" end="233"/>
                                            </p:txEl>
                                          </p:spTgt>
                                        </p:tgtEl>
                                        <p:attrNameLst>
                                          <p:attrName>style.visibility</p:attrName>
                                        </p:attrNameLst>
                                      </p:cBhvr>
                                      <p:to>
                                        <p:strVal val="visible"/>
                                      </p:to>
                                    </p:set>
                                    <p:animEffect transition="in" filter="fade">
                                      <p:cBhvr>
                                        <p:cTn id="135" dur="1000"/>
                                        <p:tgtEl>
                                          <p:spTgt spid="34846">
                                            <p:txEl>
                                              <p:charRg st="196" end="233"/>
                                            </p:txEl>
                                          </p:spTgt>
                                        </p:tgtEl>
                                      </p:cBhvr>
                                    </p:animEffect>
                                    <p:anim calcmode="lin" valueType="num">
                                      <p:cBhvr>
                                        <p:cTn id="136" dur="1000" fill="hold"/>
                                        <p:tgtEl>
                                          <p:spTgt spid="34846">
                                            <p:txEl>
                                              <p:charRg st="196" end="233"/>
                                            </p:txEl>
                                          </p:spTgt>
                                        </p:tgtEl>
                                        <p:attrNameLst>
                                          <p:attrName>ppt_x</p:attrName>
                                        </p:attrNameLst>
                                      </p:cBhvr>
                                      <p:tavLst>
                                        <p:tav tm="0">
                                          <p:val>
                                            <p:strVal val="#ppt_x"/>
                                          </p:val>
                                        </p:tav>
                                        <p:tav tm="100000">
                                          <p:val>
                                            <p:strVal val="#ppt_x"/>
                                          </p:val>
                                        </p:tav>
                                      </p:tavLst>
                                    </p:anim>
                                    <p:anim calcmode="lin" valueType="num">
                                      <p:cBhvr>
                                        <p:cTn id="137" dur="1000" fill="hold"/>
                                        <p:tgtEl>
                                          <p:spTgt spid="34846">
                                            <p:txEl>
                                              <p:charRg st="196" end="233"/>
                                            </p:txEl>
                                          </p:spTgt>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2" presetClass="entr" presetSubtype="4" fill="hold" grpId="0" nodeType="clickEffect">
                                  <p:stCondLst>
                                    <p:cond delay="0"/>
                                  </p:stCondLst>
                                  <p:childTnLst>
                                    <p:set>
                                      <p:cBhvr>
                                        <p:cTn id="141" dur="1" fill="hold">
                                          <p:stCondLst>
                                            <p:cond delay="0"/>
                                          </p:stCondLst>
                                        </p:cTn>
                                        <p:tgtEl>
                                          <p:spTgt spid="34847"/>
                                        </p:tgtEl>
                                        <p:attrNameLst>
                                          <p:attrName>style.visibility</p:attrName>
                                        </p:attrNameLst>
                                      </p:cBhvr>
                                      <p:to>
                                        <p:strVal val="visible"/>
                                      </p:to>
                                    </p:set>
                                    <p:animEffect transition="in" filter="slide(fromBottom)">
                                      <p:cBhvr>
                                        <p:cTn id="142" dur="500"/>
                                        <p:tgtEl>
                                          <p:spTgt spid="34847"/>
                                        </p:tgtEl>
                                      </p:cBhvr>
                                    </p:animEffect>
                                  </p:childTnLst>
                                </p:cTn>
                              </p:par>
                            </p:childTnLst>
                          </p:cTn>
                        </p:par>
                      </p:childTnLst>
                    </p:cTn>
                  </p:par>
                  <p:par>
                    <p:cTn id="143" fill="hold">
                      <p:stCondLst>
                        <p:cond delay="indefinite"/>
                      </p:stCondLst>
                      <p:childTnLst>
                        <p:par>
                          <p:cTn id="144" fill="hold">
                            <p:stCondLst>
                              <p:cond delay="0"/>
                            </p:stCondLst>
                            <p:childTnLst>
                              <p:par>
                                <p:cTn id="145" presetID="17" presetClass="entr" presetSubtype="10" fill="hold" grpId="0" nodeType="clickEffect">
                                  <p:stCondLst>
                                    <p:cond delay="0"/>
                                  </p:stCondLst>
                                  <p:childTnLst>
                                    <p:set>
                                      <p:cBhvr>
                                        <p:cTn id="146" dur="1" fill="hold">
                                          <p:stCondLst>
                                            <p:cond delay="0"/>
                                          </p:stCondLst>
                                        </p:cTn>
                                        <p:tgtEl>
                                          <p:spTgt spid="34848"/>
                                        </p:tgtEl>
                                        <p:attrNameLst>
                                          <p:attrName>style.visibility</p:attrName>
                                        </p:attrNameLst>
                                      </p:cBhvr>
                                      <p:to>
                                        <p:strVal val="visible"/>
                                      </p:to>
                                    </p:set>
                                    <p:anim calcmode="lin" valueType="num">
                                      <p:cBhvr>
                                        <p:cTn id="147" dur="500" fill="hold"/>
                                        <p:tgtEl>
                                          <p:spTgt spid="34848"/>
                                        </p:tgtEl>
                                        <p:attrNameLst>
                                          <p:attrName>ppt_w</p:attrName>
                                        </p:attrNameLst>
                                      </p:cBhvr>
                                      <p:tavLst>
                                        <p:tav tm="0">
                                          <p:val>
                                            <p:fltVal val="0.000000"/>
                                          </p:val>
                                        </p:tav>
                                        <p:tav tm="100000">
                                          <p:val>
                                            <p:strVal val="#ppt_w"/>
                                          </p:val>
                                        </p:tav>
                                      </p:tavLst>
                                    </p:anim>
                                    <p:anim calcmode="lin" valueType="num">
                                      <p:cBhvr>
                                        <p:cTn id="148" dur="500" fill="hold"/>
                                        <p:tgtEl>
                                          <p:spTgt spid="34848"/>
                                        </p:tgtEl>
                                        <p:attrNameLst>
                                          <p:attrName>ppt_h</p:attrName>
                                        </p:attrNameLst>
                                      </p:cBhvr>
                                      <p:tavLst>
                                        <p:tav tm="0">
                                          <p:val>
                                            <p:strVal val="#ppt_h"/>
                                          </p:val>
                                        </p:tav>
                                        <p:tav tm="100000">
                                          <p:val>
                                            <p:strVal val="#ppt_h"/>
                                          </p:val>
                                        </p:tav>
                                      </p:tavLst>
                                    </p:anim>
                                  </p:childTnLst>
                                </p:cTn>
                              </p:par>
                            </p:childTnLst>
                          </p:cTn>
                        </p:par>
                      </p:childTnLst>
                    </p:cTn>
                  </p:par>
                  <p:par>
                    <p:cTn id="149" fill="hold">
                      <p:stCondLst>
                        <p:cond delay="indefinite"/>
                      </p:stCondLst>
                      <p:childTnLst>
                        <p:par>
                          <p:cTn id="150" fill="hold">
                            <p:stCondLst>
                              <p:cond delay="0"/>
                            </p:stCondLst>
                            <p:childTnLst>
                              <p:par>
                                <p:cTn id="151" presetID="8" presetClass="entr" presetSubtype="16" fill="hold" grpId="0" nodeType="clickEffect">
                                  <p:stCondLst>
                                    <p:cond delay="0"/>
                                  </p:stCondLst>
                                  <p:childTnLst>
                                    <p:set>
                                      <p:cBhvr>
                                        <p:cTn id="152" dur="1" fill="hold">
                                          <p:stCondLst>
                                            <p:cond delay="0"/>
                                          </p:stCondLst>
                                        </p:cTn>
                                        <p:tgtEl>
                                          <p:spTgt spid="34849"/>
                                        </p:tgtEl>
                                        <p:attrNameLst>
                                          <p:attrName>style.visibility</p:attrName>
                                        </p:attrNameLst>
                                      </p:cBhvr>
                                      <p:to>
                                        <p:strVal val="visible"/>
                                      </p:to>
                                    </p:set>
                                    <p:animEffect transition="in" filter="diamond(in)">
                                      <p:cBhvr>
                                        <p:cTn id="153" dur="2000"/>
                                        <p:tgtEl>
                                          <p:spTgt spid="34849"/>
                                        </p:tgtEl>
                                      </p:cBhvr>
                                    </p:animEffect>
                                  </p:childTnLst>
                                </p:cTn>
                              </p:par>
                            </p:childTnLst>
                          </p:cTn>
                        </p:par>
                      </p:childTnLst>
                    </p:cTn>
                  </p:par>
                  <p:par>
                    <p:cTn id="154" fill="hold">
                      <p:stCondLst>
                        <p:cond delay="indefinite"/>
                      </p:stCondLst>
                      <p:childTnLst>
                        <p:par>
                          <p:cTn id="155" fill="hold">
                            <p:stCondLst>
                              <p:cond delay="0"/>
                            </p:stCondLst>
                            <p:childTnLst>
                              <p:par>
                                <p:cTn id="156" presetID="41" presetClass="entr" presetSubtype="0" fill="hold" grpId="0" nodeType="clickEffect">
                                  <p:stCondLst>
                                    <p:cond delay="0"/>
                                  </p:stCondLst>
                                  <p:iterate type="lt">
                                    <p:tmPct val="10000"/>
                                  </p:iterate>
                                  <p:childTnLst>
                                    <p:set>
                                      <p:cBhvr>
                                        <p:cTn id="157" dur="1" fill="hold">
                                          <p:stCondLst>
                                            <p:cond delay="0"/>
                                          </p:stCondLst>
                                        </p:cTn>
                                        <p:tgtEl>
                                          <p:spTgt spid="34851"/>
                                        </p:tgtEl>
                                        <p:attrNameLst>
                                          <p:attrName>style.visibility</p:attrName>
                                        </p:attrNameLst>
                                      </p:cBhvr>
                                      <p:to>
                                        <p:strVal val="visible"/>
                                      </p:to>
                                    </p:set>
                                    <p:anim calcmode="lin" valueType="num">
                                      <p:cBhvr>
                                        <p:cTn id="158" dur="500" fill="hold"/>
                                        <p:tgtEl>
                                          <p:spTgt spid="34851"/>
                                        </p:tgtEl>
                                        <p:attrNameLst>
                                          <p:attrName>ppt_x</p:attrName>
                                        </p:attrNameLst>
                                      </p:cBhvr>
                                      <p:tavLst>
                                        <p:tav tm="0">
                                          <p:val>
                                            <p:strVal val="#ppt_x"/>
                                          </p:val>
                                        </p:tav>
                                        <p:tav tm="50000">
                                          <p:val>
                                            <p:strVal val="#ppt_x+.1"/>
                                          </p:val>
                                        </p:tav>
                                        <p:tav tm="100000">
                                          <p:val>
                                            <p:strVal val="#ppt_x"/>
                                          </p:val>
                                        </p:tav>
                                      </p:tavLst>
                                    </p:anim>
                                    <p:anim calcmode="lin" valueType="num">
                                      <p:cBhvr>
                                        <p:cTn id="159" dur="500" fill="hold"/>
                                        <p:tgtEl>
                                          <p:spTgt spid="34851"/>
                                        </p:tgtEl>
                                        <p:attrNameLst>
                                          <p:attrName>ppt_y</p:attrName>
                                        </p:attrNameLst>
                                      </p:cBhvr>
                                      <p:tavLst>
                                        <p:tav tm="0">
                                          <p:val>
                                            <p:strVal val="#ppt_y"/>
                                          </p:val>
                                        </p:tav>
                                        <p:tav tm="100000">
                                          <p:val>
                                            <p:strVal val="#ppt_y"/>
                                          </p:val>
                                        </p:tav>
                                      </p:tavLst>
                                    </p:anim>
                                    <p:anim calcmode="lin" valueType="num">
                                      <p:cBhvr>
                                        <p:cTn id="160" dur="500" fill="hold"/>
                                        <p:tgtEl>
                                          <p:spTgt spid="34851"/>
                                        </p:tgtEl>
                                        <p:attrNameLst>
                                          <p:attrName>ppt_h</p:attrName>
                                        </p:attrNameLst>
                                      </p:cBhvr>
                                      <p:tavLst>
                                        <p:tav tm="0">
                                          <p:val>
                                            <p:strVal val="#ppt_h/10"/>
                                          </p:val>
                                        </p:tav>
                                        <p:tav tm="50000">
                                          <p:val>
                                            <p:strVal val="#ppt_h+.01"/>
                                          </p:val>
                                        </p:tav>
                                        <p:tav tm="100000">
                                          <p:val>
                                            <p:strVal val="#ppt_h"/>
                                          </p:val>
                                        </p:tav>
                                      </p:tavLst>
                                    </p:anim>
                                    <p:anim calcmode="lin" valueType="num">
                                      <p:cBhvr>
                                        <p:cTn id="161" dur="500" fill="hold"/>
                                        <p:tgtEl>
                                          <p:spTgt spid="34851"/>
                                        </p:tgtEl>
                                        <p:attrNameLst>
                                          <p:attrName>ppt_w</p:attrName>
                                        </p:attrNameLst>
                                      </p:cBhvr>
                                      <p:tavLst>
                                        <p:tav tm="0">
                                          <p:val>
                                            <p:strVal val="#ppt_w/10"/>
                                          </p:val>
                                        </p:tav>
                                        <p:tav tm="50000">
                                          <p:val>
                                            <p:strVal val="#ppt_w+.01"/>
                                          </p:val>
                                        </p:tav>
                                        <p:tav tm="100000">
                                          <p:val>
                                            <p:strVal val="#ppt_w"/>
                                          </p:val>
                                        </p:tav>
                                      </p:tavLst>
                                    </p:anim>
                                    <p:animEffect transition="in" filter="fade">
                                      <p:cBhvr>
                                        <p:cTn id="162" dur="500" tmFilter="0,0; .5, 1; 1, 1"/>
                                        <p:tgtEl>
                                          <p:spTgt spid="3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7" grpId="0"/>
      <p:bldP spid="34848" grpId="0"/>
      <p:bldP spid="34849" grpId="0"/>
      <p:bldP spid="3485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6000" b="-6000"/>
          </a:stretch>
        </a:blipFill>
        <a:effectLst/>
      </p:bgPr>
    </p:bg>
    <p:spTree>
      <p:nvGrpSpPr>
        <p:cNvPr id="1" name=""/>
        <p:cNvGrpSpPr/>
        <p:nvPr/>
      </p:nvGrpSpPr>
      <p:grpSpPr/>
      <p:sp>
        <p:nvSpPr>
          <p:cNvPr id="4" name="Rounded Rectangle 3"/>
          <p:cNvSpPr/>
          <p:nvPr/>
        </p:nvSpPr>
        <p:spPr>
          <a:xfrm>
            <a:off x="1920995" y="2057400"/>
            <a:ext cx="2362200" cy="2514600"/>
          </a:xfrm>
          <a:prstGeom prst="roundRect">
            <a:avLst/>
          </a:prstGeom>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Perpetua"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5pPr>
          </a:lstStyle>
          <a:p>
            <a:pPr lvl="0" algn="ctr" eaLnBrk="1" hangingPunct="1">
              <a:buNone/>
            </a:pPr>
            <a:r>
              <a:rPr sz="3600" dirty="0">
                <a:solidFill>
                  <a:srgbClr val="0000FF"/>
                </a:solidFill>
                <a:latin typeface="Times New Roman" panose="02020603050405020304" pitchFamily="18" charset="0"/>
                <a:cs typeface="Times New Roman" panose="02020603050405020304" pitchFamily="18" charset="0"/>
              </a:rPr>
              <a:t>Chủ đề: </a:t>
            </a:r>
            <a:endParaRPr sz="3600" dirty="0">
              <a:solidFill>
                <a:srgbClr val="0000FF"/>
              </a:solidFill>
              <a:latin typeface="Times New Roman" panose="02020603050405020304" pitchFamily="18" charset="0"/>
              <a:cs typeface="Times New Roman" panose="02020603050405020304" pitchFamily="18" charset="0"/>
            </a:endParaRPr>
          </a:p>
          <a:p>
            <a:pPr lvl="0" algn="ctr" eaLnBrk="1" hangingPunct="1">
              <a:buNone/>
            </a:pPr>
            <a:r>
              <a:rPr sz="3600" dirty="0">
                <a:solidFill>
                  <a:srgbClr val="0000FF"/>
                </a:solidFill>
                <a:latin typeface="Times New Roman" panose="02020603050405020304" pitchFamily="18" charset="0"/>
                <a:cs typeface="Times New Roman" panose="02020603050405020304" pitchFamily="18" charset="0"/>
              </a:rPr>
              <a:t> </a:t>
            </a:r>
            <a:r>
              <a:rPr lang="vi-VN" altLang="x-none" sz="3600" dirty="0">
                <a:solidFill>
                  <a:srgbClr val="0000FF"/>
                </a:solidFill>
                <a:latin typeface="Times New Roman" panose="02020603050405020304" pitchFamily="18" charset="0"/>
                <a:cs typeface="Times New Roman" panose="02020603050405020304" pitchFamily="18" charset="0"/>
              </a:rPr>
              <a:t>CẤU TẠO  CHẤT</a:t>
            </a:r>
            <a:endParaRPr sz="3600" dirty="0">
              <a:solidFill>
                <a:srgbClr val="0000FF"/>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flipV="1">
            <a:off x="4267200" y="2212975"/>
            <a:ext cx="1066800" cy="11017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67200" y="3314700"/>
            <a:ext cx="1143000" cy="1041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34000" y="1718320"/>
            <a:ext cx="6594648" cy="990600"/>
          </a:xfrm>
          <a:prstGeom prst="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Perpetua"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5pPr>
          </a:lstStyle>
          <a:p>
            <a:pPr lvl="0" algn="ctr" eaLnBrk="1" hangingPunct="1">
              <a:buNone/>
            </a:pPr>
            <a:r>
              <a:rPr sz="3600" dirty="0">
                <a:solidFill>
                  <a:srgbClr val="000000"/>
                </a:solidFill>
                <a:latin typeface="Times New Roman" panose="02020603050405020304" pitchFamily="18" charset="0"/>
                <a:cs typeface="Times New Roman" panose="02020603050405020304" pitchFamily="18" charset="0"/>
              </a:rPr>
              <a:t>A. Các chất được cấu tạo như thế n</a:t>
            </a:r>
            <a:r>
              <a:rPr sz="3600" dirty="0">
                <a:solidFill>
                  <a:srgbClr val="000000"/>
                </a:solidFill>
                <a:latin typeface="Times New Roman" panose="02020603050405020304" pitchFamily="18" charset="0"/>
                <a:ea typeface="Times New Roman" panose="02020603050405020304" pitchFamily="18" charset="0"/>
              </a:rPr>
              <a:t>à</a:t>
            </a:r>
            <a:r>
              <a:rPr sz="3600" dirty="0">
                <a:solidFill>
                  <a:srgbClr val="000000"/>
                </a:solidFill>
                <a:latin typeface="Times New Roman" panose="02020603050405020304" pitchFamily="18" charset="0"/>
                <a:cs typeface="Times New Roman" panose="02020603050405020304" pitchFamily="18" charset="0"/>
              </a:rPr>
              <a:t>o?</a:t>
            </a:r>
            <a:endParaRPr sz="3600" dirty="0">
              <a:solidFill>
                <a:srgbClr val="000000"/>
              </a:solidFill>
              <a:latin typeface="Times New Roman" panose="02020603050405020304" pitchFamily="18" charset="0"/>
              <a:ea typeface="Times New Roman" panose="02020603050405020304" pitchFamily="18" charset="0"/>
            </a:endParaRPr>
          </a:p>
        </p:txBody>
      </p:sp>
      <p:sp>
        <p:nvSpPr>
          <p:cNvPr id="24" name="Round Diagonal Corner Rectangle 23"/>
          <p:cNvSpPr/>
          <p:nvPr/>
        </p:nvSpPr>
        <p:spPr>
          <a:xfrm>
            <a:off x="5410200" y="3861048"/>
            <a:ext cx="6518448" cy="990600"/>
          </a:xfrm>
          <a:prstGeom prst="round2DiagRect">
            <a:avLst/>
          </a:prstGeom>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Perpetua"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5pPr>
          </a:lstStyle>
          <a:p>
            <a:pPr lvl="0" algn="ctr" eaLnBrk="1" hangingPunct="1">
              <a:buNone/>
            </a:pPr>
            <a:r>
              <a:rPr sz="3600" dirty="0">
                <a:solidFill>
                  <a:srgbClr val="000000"/>
                </a:solidFill>
                <a:latin typeface="Times New Roman" panose="02020603050405020304" pitchFamily="18" charset="0"/>
                <a:cs typeface="Times New Roman" panose="02020603050405020304" pitchFamily="18" charset="0"/>
              </a:rPr>
              <a:t>B. Nguyên tử, phân tử chuyển động hay đứng yên?</a:t>
            </a:r>
            <a:endParaRPr sz="36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par>
                                <p:cTn id="13" presetID="4"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in)">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par>
                                <p:cTn id="21" presetID="4"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ox(in)">
                                      <p:cBhvr>
                                        <p:cTn id="2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descr="Parchment"/>
          <p:cNvSpPr>
            <a:spLocks noChangeArrowheads="1"/>
          </p:cNvSpPr>
          <p:nvPr/>
        </p:nvSpPr>
        <p:spPr bwMode="auto">
          <a:xfrm>
            <a:off x="0" y="-198437"/>
            <a:ext cx="12198350" cy="7056438"/>
          </a:xfrm>
          <a:prstGeom prst="rect">
            <a:avLst/>
          </a:prstGeom>
          <a:blipFill dpi="0" rotWithShape="1">
            <a:blip r:embed="rId1"/>
            <a:srcRect/>
            <a:tile tx="0" ty="0" sx="100000" sy="100000" flip="none" algn="tl"/>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90" name="Rectangle 6"/>
          <p:cNvSpPr>
            <a:spLocks noChangeArrowheads="1"/>
          </p:cNvSpPr>
          <p:nvPr/>
        </p:nvSpPr>
        <p:spPr bwMode="auto">
          <a:xfrm>
            <a:off x="554038" y="1339850"/>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2400" b="1" u="sng" dirty="0">
                <a:solidFill>
                  <a:srgbClr val="FF0000"/>
                </a:solidFill>
                <a:latin typeface="Times New Roman" panose="02020603050405020304" pitchFamily="18" charset="0"/>
              </a:rPr>
              <a:t>I. Thí nghiệm Bơ-rao</a:t>
            </a:r>
            <a:endParaRPr sz="2400" b="1" u="sng" dirty="0">
              <a:solidFill>
                <a:srgbClr val="FF0000"/>
              </a:solidFill>
              <a:latin typeface="Times New Roman" panose="02020603050405020304" pitchFamily="18" charset="0"/>
            </a:endParaRPr>
          </a:p>
        </p:txBody>
      </p:sp>
      <p:sp>
        <p:nvSpPr>
          <p:cNvPr id="16391" name="Rectangle 7"/>
          <p:cNvSpPr>
            <a:spLocks noChangeArrowheads="1"/>
          </p:cNvSpPr>
          <p:nvPr/>
        </p:nvSpPr>
        <p:spPr bwMode="auto">
          <a:xfrm>
            <a:off x="569913" y="1800225"/>
            <a:ext cx="54752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2400" dirty="0">
                <a:latin typeface="Times New Roman" panose="02020603050405020304" pitchFamily="18" charset="0"/>
              </a:rPr>
              <a:t>Hiện tượng: Hạt phấn hoa chuyển </a:t>
            </a:r>
            <a:endParaRPr sz="2400" dirty="0">
              <a:latin typeface="Times New Roman" panose="02020603050405020304" pitchFamily="18" charset="0"/>
            </a:endParaRPr>
          </a:p>
          <a:p>
            <a:pPr eaLnBrk="1" hangingPunct="1"/>
            <a:r>
              <a:rPr sz="2400" dirty="0">
                <a:latin typeface="Times New Roman" panose="02020603050405020304" pitchFamily="18" charset="0"/>
              </a:rPr>
              <a:t>động không ngừng về mọi phía.</a:t>
            </a:r>
            <a:endParaRPr sz="2400" dirty="0">
              <a:latin typeface="Times New Roman" panose="02020603050405020304" pitchFamily="18" charset="0"/>
            </a:endParaRPr>
          </a:p>
        </p:txBody>
      </p:sp>
      <p:sp>
        <p:nvSpPr>
          <p:cNvPr id="16392" name="Rectangle 8"/>
          <p:cNvSpPr>
            <a:spLocks noChangeArrowheads="1"/>
          </p:cNvSpPr>
          <p:nvPr/>
        </p:nvSpPr>
        <p:spPr bwMode="auto">
          <a:xfrm>
            <a:off x="554038" y="2773363"/>
            <a:ext cx="53959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2400" b="1" u="sng" dirty="0">
                <a:solidFill>
                  <a:srgbClr val="FF0000"/>
                </a:solidFill>
                <a:latin typeface="Times New Roman" panose="02020603050405020304" pitchFamily="18" charset="0"/>
              </a:rPr>
              <a:t>II. Các nguyên tử, phân tử chuyển </a:t>
            </a:r>
            <a:endParaRPr sz="2400" b="1" u="sng" dirty="0">
              <a:solidFill>
                <a:srgbClr val="FF0000"/>
              </a:solidFill>
              <a:latin typeface="Times New Roman" panose="02020603050405020304" pitchFamily="18" charset="0"/>
            </a:endParaRPr>
          </a:p>
          <a:p>
            <a:pPr eaLnBrk="1" hangingPunct="1"/>
            <a:r>
              <a:rPr sz="2400" b="1" u="sng" dirty="0">
                <a:solidFill>
                  <a:srgbClr val="FF0000"/>
                </a:solidFill>
                <a:latin typeface="Times New Roman" panose="02020603050405020304" pitchFamily="18" charset="0"/>
              </a:rPr>
              <a:t>động không ngừng</a:t>
            </a:r>
            <a:endParaRPr sz="2400" b="1" u="sng" dirty="0">
              <a:solidFill>
                <a:srgbClr val="FF0000"/>
              </a:solidFill>
              <a:latin typeface="Times New Roman" panose="02020603050405020304" pitchFamily="18" charset="0"/>
            </a:endParaRPr>
          </a:p>
        </p:txBody>
      </p:sp>
      <p:sp>
        <p:nvSpPr>
          <p:cNvPr id="143366" name="Oval 17"/>
          <p:cNvSpPr/>
          <p:nvPr/>
        </p:nvSpPr>
        <p:spPr>
          <a:xfrm>
            <a:off x="6651625" y="890588"/>
            <a:ext cx="3263900" cy="3160712"/>
          </a:xfrm>
          <a:prstGeom prst="ellipse">
            <a:avLst/>
          </a:prstGeom>
          <a:solidFill>
            <a:srgbClr val="99CCFF"/>
          </a:solidFill>
          <a:ln w="9525"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sz="1800" dirty="0">
              <a:solidFill>
                <a:srgbClr val="000000"/>
              </a:solidFill>
              <a:ea typeface="Arial" panose="020B0604020202020204" pitchFamily="34" charset="0"/>
            </a:endParaRPr>
          </a:p>
        </p:txBody>
      </p:sp>
      <p:pic>
        <p:nvPicPr>
          <p:cNvPr id="73746" name="Picture 18" descr="Ball"/>
          <p:cNvPicPr>
            <a:picLocks noChangeAspect="1"/>
          </p:cNvPicPr>
          <p:nvPr/>
        </p:nvPicPr>
        <p:blipFill>
          <a:blip r:embed="rId2"/>
          <a:stretch>
            <a:fillRect/>
          </a:stretch>
        </p:blipFill>
        <p:spPr>
          <a:xfrm>
            <a:off x="8915400" y="2971800"/>
            <a:ext cx="87313" cy="87313"/>
          </a:xfrm>
          <a:prstGeom prst="rect">
            <a:avLst/>
          </a:prstGeom>
          <a:noFill/>
          <a:ln w="9525">
            <a:noFill/>
          </a:ln>
        </p:spPr>
      </p:pic>
      <p:pic>
        <p:nvPicPr>
          <p:cNvPr id="73747" name="Picture 19" descr="Ball"/>
          <p:cNvPicPr>
            <a:picLocks noChangeAspect="1"/>
          </p:cNvPicPr>
          <p:nvPr/>
        </p:nvPicPr>
        <p:blipFill>
          <a:blip r:embed="rId2"/>
          <a:stretch>
            <a:fillRect/>
          </a:stretch>
        </p:blipFill>
        <p:spPr>
          <a:xfrm>
            <a:off x="8382000" y="3543300"/>
            <a:ext cx="87313" cy="87313"/>
          </a:xfrm>
          <a:prstGeom prst="rect">
            <a:avLst/>
          </a:prstGeom>
          <a:noFill/>
          <a:ln w="9525">
            <a:noFill/>
          </a:ln>
        </p:spPr>
      </p:pic>
      <p:pic>
        <p:nvPicPr>
          <p:cNvPr id="73748" name="Picture 20" descr="Ball"/>
          <p:cNvPicPr>
            <a:picLocks noChangeAspect="1"/>
          </p:cNvPicPr>
          <p:nvPr/>
        </p:nvPicPr>
        <p:blipFill>
          <a:blip r:embed="rId2"/>
          <a:stretch>
            <a:fillRect/>
          </a:stretch>
        </p:blipFill>
        <p:spPr>
          <a:xfrm>
            <a:off x="7924800" y="3105150"/>
            <a:ext cx="87313" cy="87313"/>
          </a:xfrm>
          <a:prstGeom prst="rect">
            <a:avLst/>
          </a:prstGeom>
          <a:noFill/>
          <a:ln w="9525">
            <a:noFill/>
          </a:ln>
        </p:spPr>
      </p:pic>
      <p:pic>
        <p:nvPicPr>
          <p:cNvPr id="73749" name="Picture 21" descr="Ball"/>
          <p:cNvPicPr>
            <a:picLocks noChangeAspect="1"/>
          </p:cNvPicPr>
          <p:nvPr/>
        </p:nvPicPr>
        <p:blipFill>
          <a:blip r:embed="rId2"/>
          <a:stretch>
            <a:fillRect/>
          </a:stretch>
        </p:blipFill>
        <p:spPr>
          <a:xfrm>
            <a:off x="8534400" y="2057400"/>
            <a:ext cx="87313" cy="87313"/>
          </a:xfrm>
          <a:prstGeom prst="rect">
            <a:avLst/>
          </a:prstGeom>
          <a:noFill/>
          <a:ln w="9525">
            <a:noFill/>
          </a:ln>
        </p:spPr>
      </p:pic>
      <p:pic>
        <p:nvPicPr>
          <p:cNvPr id="73750" name="Picture 22" descr="Ball"/>
          <p:cNvPicPr>
            <a:picLocks noChangeAspect="1"/>
          </p:cNvPicPr>
          <p:nvPr/>
        </p:nvPicPr>
        <p:blipFill>
          <a:blip r:embed="rId2"/>
          <a:stretch>
            <a:fillRect/>
          </a:stretch>
        </p:blipFill>
        <p:spPr>
          <a:xfrm>
            <a:off x="8458200" y="2819400"/>
            <a:ext cx="87313" cy="87313"/>
          </a:xfrm>
          <a:prstGeom prst="rect">
            <a:avLst/>
          </a:prstGeom>
          <a:noFill/>
          <a:ln w="9525">
            <a:noFill/>
          </a:ln>
        </p:spPr>
      </p:pic>
      <p:pic>
        <p:nvPicPr>
          <p:cNvPr id="73751" name="Picture 23" descr="Ball"/>
          <p:cNvPicPr>
            <a:picLocks noChangeAspect="1"/>
          </p:cNvPicPr>
          <p:nvPr/>
        </p:nvPicPr>
        <p:blipFill>
          <a:blip r:embed="rId2"/>
          <a:stretch>
            <a:fillRect/>
          </a:stretch>
        </p:blipFill>
        <p:spPr>
          <a:xfrm>
            <a:off x="9372600" y="2514600"/>
            <a:ext cx="87313" cy="87313"/>
          </a:xfrm>
          <a:prstGeom prst="rect">
            <a:avLst/>
          </a:prstGeom>
          <a:noFill/>
          <a:ln w="9525">
            <a:noFill/>
          </a:ln>
        </p:spPr>
      </p:pic>
      <p:pic>
        <p:nvPicPr>
          <p:cNvPr id="73752" name="Picture 24" descr="Ball"/>
          <p:cNvPicPr>
            <a:picLocks noChangeAspect="1"/>
          </p:cNvPicPr>
          <p:nvPr/>
        </p:nvPicPr>
        <p:blipFill>
          <a:blip r:embed="rId2"/>
          <a:stretch>
            <a:fillRect/>
          </a:stretch>
        </p:blipFill>
        <p:spPr>
          <a:xfrm>
            <a:off x="8763000" y="2895600"/>
            <a:ext cx="87313" cy="87313"/>
          </a:xfrm>
          <a:prstGeom prst="rect">
            <a:avLst/>
          </a:prstGeom>
          <a:noFill/>
          <a:ln w="9525">
            <a:noFill/>
          </a:ln>
        </p:spPr>
      </p:pic>
      <p:pic>
        <p:nvPicPr>
          <p:cNvPr id="73753" name="Picture 25" descr="Ball"/>
          <p:cNvPicPr>
            <a:picLocks noChangeAspect="1"/>
          </p:cNvPicPr>
          <p:nvPr/>
        </p:nvPicPr>
        <p:blipFill>
          <a:blip r:embed="rId2"/>
          <a:stretch>
            <a:fillRect/>
          </a:stretch>
        </p:blipFill>
        <p:spPr>
          <a:xfrm>
            <a:off x="9342438" y="2582863"/>
            <a:ext cx="87312" cy="87312"/>
          </a:xfrm>
          <a:prstGeom prst="rect">
            <a:avLst/>
          </a:prstGeom>
          <a:noFill/>
          <a:ln w="9525">
            <a:noFill/>
          </a:ln>
        </p:spPr>
      </p:pic>
      <p:pic>
        <p:nvPicPr>
          <p:cNvPr id="73754" name="Picture 26" descr="Turtle_bullet3"/>
          <p:cNvPicPr>
            <a:picLocks noChangeAspect="1"/>
          </p:cNvPicPr>
          <p:nvPr/>
        </p:nvPicPr>
        <p:blipFill>
          <a:blip r:embed="rId3"/>
          <a:stretch>
            <a:fillRect/>
          </a:stretch>
        </p:blipFill>
        <p:spPr>
          <a:xfrm>
            <a:off x="8758238" y="2905125"/>
            <a:ext cx="455612" cy="436563"/>
          </a:xfrm>
          <a:prstGeom prst="rect">
            <a:avLst/>
          </a:prstGeom>
          <a:noFill/>
          <a:ln w="9525">
            <a:noFill/>
          </a:ln>
        </p:spPr>
      </p:pic>
      <p:pic>
        <p:nvPicPr>
          <p:cNvPr id="73772" name="Picture 44" descr="Ball"/>
          <p:cNvPicPr>
            <a:picLocks noChangeAspect="1"/>
          </p:cNvPicPr>
          <p:nvPr/>
        </p:nvPicPr>
        <p:blipFill>
          <a:blip r:embed="rId2"/>
          <a:stretch>
            <a:fillRect/>
          </a:stretch>
        </p:blipFill>
        <p:spPr>
          <a:xfrm>
            <a:off x="8077200" y="2541588"/>
            <a:ext cx="87313" cy="87312"/>
          </a:xfrm>
          <a:prstGeom prst="rect">
            <a:avLst/>
          </a:prstGeom>
          <a:noFill/>
          <a:ln w="9525">
            <a:noFill/>
          </a:ln>
        </p:spPr>
      </p:pic>
      <p:pic>
        <p:nvPicPr>
          <p:cNvPr id="73773" name="Picture 45" descr="Ball"/>
          <p:cNvPicPr>
            <a:picLocks noChangeAspect="1"/>
          </p:cNvPicPr>
          <p:nvPr/>
        </p:nvPicPr>
        <p:blipFill>
          <a:blip r:embed="rId2"/>
          <a:stretch>
            <a:fillRect/>
          </a:stretch>
        </p:blipFill>
        <p:spPr>
          <a:xfrm>
            <a:off x="8561388" y="2533650"/>
            <a:ext cx="93662" cy="93663"/>
          </a:xfrm>
          <a:prstGeom prst="rect">
            <a:avLst/>
          </a:prstGeom>
          <a:noFill/>
          <a:ln w="9525">
            <a:noFill/>
          </a:ln>
        </p:spPr>
      </p:pic>
      <p:pic>
        <p:nvPicPr>
          <p:cNvPr id="73774" name="Picture 46" descr="Ball"/>
          <p:cNvPicPr>
            <a:picLocks noChangeAspect="1"/>
          </p:cNvPicPr>
          <p:nvPr/>
        </p:nvPicPr>
        <p:blipFill>
          <a:blip r:embed="rId2"/>
          <a:stretch>
            <a:fillRect/>
          </a:stretch>
        </p:blipFill>
        <p:spPr>
          <a:xfrm>
            <a:off x="7048500" y="2693988"/>
            <a:ext cx="87313" cy="87312"/>
          </a:xfrm>
          <a:prstGeom prst="rect">
            <a:avLst/>
          </a:prstGeom>
          <a:noFill/>
          <a:ln w="9525">
            <a:noFill/>
          </a:ln>
        </p:spPr>
      </p:pic>
      <p:pic>
        <p:nvPicPr>
          <p:cNvPr id="73775" name="Picture 47" descr="Ball"/>
          <p:cNvPicPr>
            <a:picLocks noChangeAspect="1"/>
          </p:cNvPicPr>
          <p:nvPr/>
        </p:nvPicPr>
        <p:blipFill>
          <a:blip r:embed="rId2"/>
          <a:stretch>
            <a:fillRect/>
          </a:stretch>
        </p:blipFill>
        <p:spPr>
          <a:xfrm>
            <a:off x="7551738" y="2776538"/>
            <a:ext cx="87312" cy="87312"/>
          </a:xfrm>
          <a:prstGeom prst="rect">
            <a:avLst/>
          </a:prstGeom>
          <a:noFill/>
          <a:ln w="9525">
            <a:noFill/>
          </a:ln>
        </p:spPr>
      </p:pic>
      <p:pic>
        <p:nvPicPr>
          <p:cNvPr id="73776" name="Picture 48" descr="Ball"/>
          <p:cNvPicPr>
            <a:picLocks noChangeAspect="1"/>
          </p:cNvPicPr>
          <p:nvPr/>
        </p:nvPicPr>
        <p:blipFill>
          <a:blip r:embed="rId2"/>
          <a:stretch>
            <a:fillRect/>
          </a:stretch>
        </p:blipFill>
        <p:spPr>
          <a:xfrm>
            <a:off x="8047038" y="3143250"/>
            <a:ext cx="87312" cy="87313"/>
          </a:xfrm>
          <a:prstGeom prst="rect">
            <a:avLst/>
          </a:prstGeom>
          <a:noFill/>
          <a:ln w="9525">
            <a:noFill/>
          </a:ln>
        </p:spPr>
      </p:pic>
      <p:pic>
        <p:nvPicPr>
          <p:cNvPr id="73777" name="Picture 49" descr="Ball"/>
          <p:cNvPicPr>
            <a:picLocks noChangeAspect="1"/>
          </p:cNvPicPr>
          <p:nvPr/>
        </p:nvPicPr>
        <p:blipFill>
          <a:blip r:embed="rId2"/>
          <a:stretch>
            <a:fillRect/>
          </a:stretch>
        </p:blipFill>
        <p:spPr>
          <a:xfrm>
            <a:off x="8332788" y="2190750"/>
            <a:ext cx="87312" cy="87313"/>
          </a:xfrm>
          <a:prstGeom prst="rect">
            <a:avLst/>
          </a:prstGeom>
          <a:noFill/>
          <a:ln w="9525">
            <a:noFill/>
          </a:ln>
        </p:spPr>
      </p:pic>
      <p:pic>
        <p:nvPicPr>
          <p:cNvPr id="73778" name="Picture 50" descr="Ball"/>
          <p:cNvPicPr>
            <a:picLocks noChangeAspect="1"/>
          </p:cNvPicPr>
          <p:nvPr/>
        </p:nvPicPr>
        <p:blipFill>
          <a:blip r:embed="rId2"/>
          <a:stretch>
            <a:fillRect/>
          </a:stretch>
        </p:blipFill>
        <p:spPr>
          <a:xfrm>
            <a:off x="8847138" y="2343150"/>
            <a:ext cx="87312" cy="87313"/>
          </a:xfrm>
          <a:prstGeom prst="rect">
            <a:avLst/>
          </a:prstGeom>
          <a:noFill/>
          <a:ln w="9525">
            <a:noFill/>
          </a:ln>
        </p:spPr>
      </p:pic>
      <p:pic>
        <p:nvPicPr>
          <p:cNvPr id="73779" name="Picture 51" descr="Ball"/>
          <p:cNvPicPr>
            <a:picLocks noChangeAspect="1"/>
          </p:cNvPicPr>
          <p:nvPr/>
        </p:nvPicPr>
        <p:blipFill>
          <a:blip r:embed="rId2"/>
          <a:stretch>
            <a:fillRect/>
          </a:stretch>
        </p:blipFill>
        <p:spPr>
          <a:xfrm>
            <a:off x="9228138" y="2095500"/>
            <a:ext cx="87312" cy="87313"/>
          </a:xfrm>
          <a:prstGeom prst="rect">
            <a:avLst/>
          </a:prstGeom>
          <a:noFill/>
          <a:ln w="9525">
            <a:noFill/>
          </a:ln>
        </p:spPr>
      </p:pic>
      <p:pic>
        <p:nvPicPr>
          <p:cNvPr id="73780" name="Picture 52" descr="Ball"/>
          <p:cNvPicPr>
            <a:picLocks noChangeAspect="1"/>
          </p:cNvPicPr>
          <p:nvPr/>
        </p:nvPicPr>
        <p:blipFill>
          <a:blip r:embed="rId2"/>
          <a:stretch>
            <a:fillRect/>
          </a:stretch>
        </p:blipFill>
        <p:spPr>
          <a:xfrm>
            <a:off x="8991600" y="2514600"/>
            <a:ext cx="87313" cy="87313"/>
          </a:xfrm>
          <a:prstGeom prst="rect">
            <a:avLst/>
          </a:prstGeom>
          <a:noFill/>
          <a:ln w="9525">
            <a:noFill/>
          </a:ln>
        </p:spPr>
      </p:pic>
      <p:pic>
        <p:nvPicPr>
          <p:cNvPr id="73781" name="Picture 53" descr="Ball"/>
          <p:cNvPicPr>
            <a:picLocks noChangeAspect="1"/>
          </p:cNvPicPr>
          <p:nvPr/>
        </p:nvPicPr>
        <p:blipFill>
          <a:blip r:embed="rId2"/>
          <a:stretch>
            <a:fillRect/>
          </a:stretch>
        </p:blipFill>
        <p:spPr>
          <a:xfrm>
            <a:off x="8686800" y="2286000"/>
            <a:ext cx="87313" cy="87313"/>
          </a:xfrm>
          <a:prstGeom prst="rect">
            <a:avLst/>
          </a:prstGeom>
          <a:noFill/>
          <a:ln w="9525">
            <a:noFill/>
          </a:ln>
        </p:spPr>
      </p:pic>
      <p:pic>
        <p:nvPicPr>
          <p:cNvPr id="73782" name="Picture 54" descr="Ball"/>
          <p:cNvPicPr>
            <a:picLocks noChangeAspect="1"/>
          </p:cNvPicPr>
          <p:nvPr/>
        </p:nvPicPr>
        <p:blipFill>
          <a:blip r:embed="rId2"/>
          <a:stretch>
            <a:fillRect/>
          </a:stretch>
        </p:blipFill>
        <p:spPr>
          <a:xfrm>
            <a:off x="8686800" y="2971800"/>
            <a:ext cx="87313" cy="87313"/>
          </a:xfrm>
          <a:prstGeom prst="rect">
            <a:avLst/>
          </a:prstGeom>
          <a:noFill/>
          <a:ln w="9525">
            <a:noFill/>
          </a:ln>
        </p:spPr>
      </p:pic>
      <p:pic>
        <p:nvPicPr>
          <p:cNvPr id="73783" name="Picture 55" descr="Ball"/>
          <p:cNvPicPr>
            <a:picLocks noChangeAspect="1"/>
          </p:cNvPicPr>
          <p:nvPr/>
        </p:nvPicPr>
        <p:blipFill>
          <a:blip r:embed="rId2"/>
          <a:stretch>
            <a:fillRect/>
          </a:stretch>
        </p:blipFill>
        <p:spPr>
          <a:xfrm>
            <a:off x="8580438" y="2933700"/>
            <a:ext cx="87312" cy="87313"/>
          </a:xfrm>
          <a:prstGeom prst="rect">
            <a:avLst/>
          </a:prstGeom>
          <a:noFill/>
          <a:ln w="9525">
            <a:noFill/>
          </a:ln>
        </p:spPr>
      </p:pic>
      <p:pic>
        <p:nvPicPr>
          <p:cNvPr id="16418" name="Picture 34" descr="Einsten17"/>
          <p:cNvPicPr>
            <a:picLocks noChangeAspect="1"/>
          </p:cNvPicPr>
          <p:nvPr/>
        </p:nvPicPr>
        <p:blipFill>
          <a:blip r:embed="rId4">
            <a:lum bright="23999" contrast="24000"/>
          </a:blip>
          <a:stretch>
            <a:fillRect/>
          </a:stretch>
        </p:blipFill>
        <p:spPr>
          <a:xfrm>
            <a:off x="7529513" y="4137025"/>
            <a:ext cx="2009775" cy="2193925"/>
          </a:xfrm>
          <a:prstGeom prst="rect">
            <a:avLst/>
          </a:prstGeom>
          <a:noFill/>
          <a:ln w="9525">
            <a:noFill/>
          </a:ln>
        </p:spPr>
      </p:pic>
      <p:sp>
        <p:nvSpPr>
          <p:cNvPr id="16419" name="Text Box 35"/>
          <p:cNvSpPr txBox="1"/>
          <p:nvPr/>
        </p:nvSpPr>
        <p:spPr>
          <a:xfrm>
            <a:off x="6934200" y="6111875"/>
            <a:ext cx="2743200" cy="8302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dirty="0">
                <a:solidFill>
                  <a:srgbClr val="000000"/>
                </a:solidFill>
                <a:cs typeface="Arial" panose="020B0604020202020204" pitchFamily="34" charset="0"/>
              </a:rPr>
              <a:t>An-be Anh-xtanh (1879 -1955)                       </a:t>
            </a:r>
            <a:endParaRPr sz="2400" b="1" dirty="0">
              <a:solidFill>
                <a:srgbClr val="000000"/>
              </a:solidFill>
              <a:ea typeface="Arial" panose="020B0604020202020204" pitchFamily="34" charset="0"/>
            </a:endParaRPr>
          </a:p>
        </p:txBody>
      </p:sp>
      <p:sp>
        <p:nvSpPr>
          <p:cNvPr id="16420" name="Rectangle 36"/>
          <p:cNvSpPr>
            <a:spLocks noChangeArrowheads="1"/>
          </p:cNvSpPr>
          <p:nvPr/>
        </p:nvSpPr>
        <p:spPr bwMode="auto">
          <a:xfrm>
            <a:off x="528638" y="3687763"/>
            <a:ext cx="542131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
            <a:pPr eaLnBrk="1" hangingPunct="1"/>
            <a:r>
              <a:rPr sz="2800" b="1" i="1" u="sng" dirty="0">
                <a:solidFill>
                  <a:srgbClr val="FF0000"/>
                </a:solidFill>
                <a:latin typeface="Times New Roman" panose="02020603050405020304" pitchFamily="18" charset="0"/>
              </a:rPr>
              <a:t>Kết luận:</a:t>
            </a:r>
            <a:r>
              <a:rPr sz="2800" b="1" i="1" dirty="0">
                <a:solidFill>
                  <a:srgbClr val="FF0000"/>
                </a:solidFill>
                <a:latin typeface="Times New Roman" panose="02020603050405020304" pitchFamily="18" charset="0"/>
              </a:rPr>
              <a:t> </a:t>
            </a:r>
            <a:r>
              <a:rPr sz="2400" dirty="0">
                <a:latin typeface="Times New Roman" panose="02020603050405020304" pitchFamily="18" charset="0"/>
              </a:rPr>
              <a:t>Các nguyên tử, phân tử chuyển động hỗn độn không ngừng.</a:t>
            </a:r>
            <a:endParaRPr sz="2400" dirty="0">
              <a:latin typeface="Times New Roman" panose="02020603050405020304" pitchFamily="18" charset="0"/>
            </a:endParaRPr>
          </a:p>
        </p:txBody>
      </p:sp>
      <p:sp>
        <p:nvSpPr>
          <p:cNvPr id="16422" name="Rectangle 38"/>
          <p:cNvSpPr>
            <a:spLocks noChangeArrowheads="1"/>
          </p:cNvSpPr>
          <p:nvPr/>
        </p:nvSpPr>
        <p:spPr bwMode="auto">
          <a:xfrm>
            <a:off x="425450" y="4445000"/>
            <a:ext cx="57626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2400" b="1" u="sng" dirty="0">
                <a:solidFill>
                  <a:srgbClr val="FF0000"/>
                </a:solidFill>
                <a:latin typeface="Times New Roman" panose="02020603050405020304" pitchFamily="18" charset="0"/>
              </a:rPr>
              <a:t>III. Chuyển động phân tử và nhiệt độ</a:t>
            </a:r>
            <a:endParaRPr sz="2400" b="1" u="sng" dirty="0">
              <a:solidFill>
                <a:srgbClr val="FF0000"/>
              </a:solidFill>
              <a:latin typeface="Times New Roman" panose="02020603050405020304" pitchFamily="18" charset="0"/>
            </a:endParaRPr>
          </a:p>
        </p:txBody>
      </p:sp>
      <p:sp>
        <p:nvSpPr>
          <p:cNvPr id="35" name="Text Box 2"/>
          <p:cNvSpPr txBox="1">
            <a:spLocks noChangeArrowheads="1"/>
          </p:cNvSpPr>
          <p:nvPr/>
        </p:nvSpPr>
        <p:spPr bwMode="auto">
          <a:xfrm>
            <a:off x="1577975" y="227013"/>
            <a:ext cx="9036050" cy="460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ctr" defTabSz="914400">
              <a:spcBef>
                <a:spcPct val="50000"/>
              </a:spcBef>
              <a:buClrTx/>
              <a:buSzTx/>
              <a:buFontTx/>
              <a:defRPr/>
            </a:pPr>
            <a:r>
              <a:rPr kumimoji="0" lang="en-US" sz="2400" b="1" kern="1200" cap="none" spc="0" normalizeH="0" baseline="0" noProof="0" dirty="0">
                <a:solidFill>
                  <a:srgbClr val="FF0000"/>
                </a:solidFill>
                <a:latin typeface="Times New Roman" panose="02020603050405020304" pitchFamily="18" charset="0"/>
                <a:ea typeface="+mn-ea"/>
                <a:cs typeface="+mn-cs"/>
              </a:rPr>
              <a:t>B. NGUYÊN TỬ, PHÂN TỬ CHUYỂN ĐỘNG HAY ĐỨNG YÊN?</a:t>
            </a:r>
            <a:endParaRPr kumimoji="0" lang="en-US" sz="2400" b="1" kern="1200" cap="none" spc="0" normalizeH="0" baseline="0" noProof="0" dirty="0">
              <a:solidFill>
                <a:srgbClr val="FF0000"/>
              </a:solidFill>
              <a:latin typeface="Times New Roman" panose="02020603050405020304" pitchFamily="18" charset="0"/>
              <a:ea typeface="+mn-ea"/>
              <a:cs typeface="+mn-cs"/>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utoRev="1" fill="hold" nodeType="withEffect">
                                  <p:stCondLst>
                                    <p:cond delay="0"/>
                                  </p:stCondLst>
                                  <p:childTnLst>
                                    <p:animMotion origin="layout" path="M -0.02882 -0.12384 C -0.02708 -0.12153 -0.02569 -0.11852 -0.02361 -0.1169 C -0.02049 -0.11458 -0.01337 -0.11227 -0.01337 -0.11204 C -0.01441 -0.10996 -0.01493 -0.10695 -0.01667 -0.10556 C -0.01858 -0.10371 -0.02274 -0.10625 -0.02361 -0.10324 C -0.02413 -0.10139 -0.01753 -0.08889 -0.01667 -0.08704 C -0.02413 -0.06968 -0.03368 -0.05695 -0.04253 -0.04121 C -0.03802 -0.04051 -0.03281 -0.04213 -0.02882 -0.03889 C -0.02708 -0.0375 -0.03264 -0.03611 -0.03403 -0.03426 C -0.04358 -0.02153 -0.03455 -0.02708 -0.04427 -0.02269 C -0.04809 -0.03033 -0.04896 -0.03796 -0.05312 -0.0456 C -0.05885 -0.03796 -0.05851 -0.03935 -0.06354 -0.02963 C -0.0658 -0.025 -0.07014 -0.01574 -0.07014 -0.01551 C -0.06736 -0.00486 -0.06458 -0.00232 -0.05642 0.00046 C -0.06163 0.00741 -0.0658 0.00903 -0.07187 0.01412 C -0.0724 0.0081 -0.07101 0.00092 -0.07361 -0.00417 C -0.075 -0.00648 -0.07708 -0.00116 -0.07882 0.00046 C -0.08507 0.00648 -0.08802 0.01342 -0.09427 0.01875 C -0.08906 0.02893 -0.08628 0.02986 -0.07708 0.03241 C -0.06771 0.03866 -0.06736 0.03657 -0.07882 0.03935 C -0.08229 0.04028 -0.08576 0.04143 -0.08924 0.04167 C -0.10243 0.04282 -0.11562 0.04329 -0.12882 0.04398 C -0.1283 0.04004 -0.12865 0.03565 -0.12708 0.03241 C -0.12448 0.02685 -0.11927 0.0243 -0.11667 0.01875 C -0.11562 0.01643 -0.11441 0.01412 -0.11337 0.01204 C -0.11597 0.00648 -0.12257 -0.00625 -0.11667 -0.01343 C -0.11476 -0.01574 -0.09965 -0.01945 -0.09601 -0.02037 C -0.09878 -0.03171 -0.10312 -0.03611 -0.11163 -0.03889 C -0.11285 -0.04121 -0.11371 -0.04375 -0.1151 -0.0456 C -0.11649 -0.04746 -0.11979 -0.04746 -0.12014 -0.05023 C -0.12135 -0.06158 -0.10972 -0.06181 -0.10469 -0.06412 C -0.11771 -0.0757 -0.12969 -0.05718 -0.13403 -0.08009 C -0.13455 -0.08866 -0.13056 -0.10046 -0.13576 -0.10556 C -0.13924 -0.1088 -0.1592 -0.10301 -0.16667 -0.10093 C -0.16788 -0.09861 -0.17101 -0.09653 -0.17014 -0.09398 C -0.1684 -0.08889 -0.15399 -0.08357 -0.15121 -0.08241 C -0.11771 -0.06898 -0.13142 -0.07755 -0.1151 -0.06644 C -0.10868 -0.08333 -0.1125 -0.10162 -0.10816 -0.11921 C -0.12344 -0.12963 -0.11701 -0.12639 -0.12708 -0.13079 C -0.13924 -0.10648 -0.10382 -0.10648 -0.09601 -0.10556 C -0.09427 -0.10394 -0.09271 -0.09977 -0.0908 -0.10093 C -0.08924 -0.10208 -0.09201 -0.10556 -0.09253 -0.10787 C -0.09323 -0.11088 -0.09375 -0.11389 -0.09427 -0.1169 C -0.09479 -0.12616 -0.0934 -0.13588 -0.09601 -0.14445 C -0.09878 -0.15347 -0.13403 -0.1669 -0.10642 -0.16065 C -0.09896 -0.15671 -0.09167 -0.15208 -0.08403 -0.14908 C -0.06059 -0.13958 -0.02674 -0.13079 -0.05312 -0.13773 C -0.05972 -0.14653 -0.06094 -0.15417 -0.0651 -0.16528 C -0.06979 -0.17824 -0.07535 -0.1956 -0.08229 -0.20648 C -0.0842 -0.20949 -0.08715 -0.21088 -0.08924 -0.21343 C -0.10156 -0.22801 -0.09253 -0.22338 -0.10469 -0.22732 C -0.11441 -0.23588 -0.12153 -0.23357 -0.11337 -0.21343 C -0.10955 -0.20394 -0.10121 -0.20023 -0.09427 -0.19722 C -0.08212 -0.20139 -0.09201 -0.19607 -0.08229 -0.20903 C -0.07812 -0.21435 -0.07135 -0.21621 -0.06667 -0.22037 C -0.0599 -0.21343 -0.0559 -0.20648 -0.05121 -0.19722 C -0.04826 -0.20255 -0.04549 -0.20787 -0.04253 -0.21343 C -0.0408 -0.21667 -0.03993 -0.20579 -0.03924 -0.20185 C -0.03628 -0.18634 -0.0342 -0.17546 -0.03056 -0.16065 C -0.03177 -0.15301 -0.0316 -0.14491 -0.03403 -0.13773 C -0.03524 -0.13426 -0.03958 -0.13426 -0.0408 -0.13079 C -0.0441 -0.12199 -0.03299 -0.12153 -0.02535 -0.11921 C -0.01892 -0.11713 -0.00121 -0.11482 0.00399 -0.10787 " pathEditMode="fixed" rAng="0" ptsTypes="ffffffffffffffffffffffffffffffffffffffffffffffffffffffffffffffA">
                                      <p:cBhvr>
                                        <p:cTn id="6" dur="10000" fill="hold"/>
                                        <p:tgtEl>
                                          <p:spTgt spid="73754"/>
                                        </p:tgtEl>
                                        <p:attrNameLst>
                                          <p:attrName>ppt_x</p:attrName>
                                          <p:attrName>ppt_y</p:attrName>
                                        </p:attrNameLst>
                                      </p:cBhvr>
                                      <p:rCtr x="-5500" y="2800"/>
                                    </p:animMotion>
                                  </p:childTnLst>
                                </p:cTn>
                              </p:par>
                              <p:par>
                                <p:cTn id="7" presetID="0" presetClass="path" presetSubtype="0" repeatCount="indefinite" autoRev="1" fill="hold" nodeType="withEffect">
                                  <p:stCondLst>
                                    <p:cond delay="0"/>
                                  </p:stCondLst>
                                  <p:childTnLst>
                                    <p:animMotion origin="layout" path="M -0.05816 3.33333E-6 C -0.05973 -0.01366 -0.06094 -0.025 -0.06493 -0.03773 C -0.06615 -0.04607 -0.0665 -0.06806 -0.0698 -0.04445 C -0.06893 -0.02686 -0.06719 0.00671 -0.06146 0.02453 C -0.05608 0.0412 -0.04983 0.0574 -0.04653 0.07546 C -0.04341 0.09236 -0.04063 0.11018 -0.03646 0.12685 C -0.03594 0.13194 -0.03612 0.1375 -0.0349 0.14213 C -0.03334 0.14838 -0.02813 0.15995 -0.02813 0.16018 C -0.02118 0.13009 -0.01789 0.09305 -0.0316 0.06666 C -0.03577 0.04884 -0.03542 0.03102 -0.04323 0.01551 C -0.04375 0.01319 -0.0441 0.01088 -0.0448 0.00879 C -0.04584 0.00578 -0.0474 0.00324 -0.04827 3.33333E-6 C -0.05226 -0.01574 -0.0507 -0.03148 -0.0566 -0.04676 C -0.08264 0.01273 -0.07153 0.0949 -0.0599 0.15995 C -0.05886 0.15555 -0.05782 0.15115 -0.0566 0.14676 C -0.05452 0.13935 -0.04983 0.12477 -0.04983 0.125 C -0.04566 0.0949 -0.04323 0.05902 -0.0566 0.03333 C -0.06407 0.00277 -0.06598 -0.02801 -0.06823 -0.05996 C -0.07761 -0.04746 -0.07171 -0.05625 -0.08316 -0.03334 C -0.08542 -0.02894 -0.08993 -0.01991 -0.08993 -0.01968 C -0.0915 -0.00834 -0.09323 0.00139 -0.09827 0.01111 C -0.09879 0.01342 -0.10122 0.01643 -0.09983 0.01782 C -0.09792 0.01921 -0.09549 0.0162 -0.09323 0.01551 C -0.09046 0.01458 -0.08768 0.01412 -0.0849 0.01342 C -0.07969 0.00602 -0.07223 0.00439 -0.06493 0.00231 C -0.0375 0.00949 -0.05382 0.00486 -0.0165 0.01782 C -0.0132 0.01898 -0.01007 0.02129 -0.0066 0.02222 C -0.00157 0.02361 0.01354 0.02453 0.0085 0.02453 C -0.00816 0.02453 -0.02483 0.02291 -0.0415 0.02222 C -0.04098 0.0162 -0.04028 0.01041 -0.03993 0.00439 C -0.03924 -0.00903 -0.03924 -0.02246 -0.0382 -0.03565 C -0.03803 -0.03797 -0.0349 -0.04121 -0.03646 -0.04213 C -0.0382 -0.04329 -0.03976 -0.03912 -0.0415 -0.03773 C -0.04462 -0.03148 -0.04601 -0.02547 -0.04983 -0.01991 C -0.05382 -0.00672 -0.05504 0.00717 -0.0599 0.0199 C -0.05313 0.03842 -0.04358 0.04745 -0.03316 0.06227 C -0.02674 0.07129 -0.02101 0.08148 -0.01493 0.0912 C -0.00921 0.10046 -0.00365 0.10347 0.00173 0.11365 C -0.00191 0.09282 -0.01875 0.07245 -0.02813 0.05555 C -0.0316 0.04884 -0.0382 0.03564 -0.0382 0.03588 C -0.03993 0.0243 -0.03941 0.01967 -0.04653 0.01342 C -0.05382 0.01412 -0.06112 0.01389 -0.06823 0.01551 C -0.07535 0.01713 -0.08334 0.02662 -0.08993 0.03102 C -0.09445 0.03703 -0.09896 0.04027 -0.10487 0.04444 C -0.11389 0.06018 -0.11025 0.05185 -0.10487 0.04884 C -0.10278 0.04745 -0.10053 0.04745 -0.09827 0.04676 C -0.08889 0.03402 -0.07275 0.02731 -0.0599 0.02453 C -0.0599 0.02477 -0.06216 0.03032 -0.0632 0.03333 C -0.06771 0.07314 -0.06563 0.11018 -0.0566 0.14884 C -0.05018 0.14606 -0.04983 0.14814 -0.04983 0.13588 C -0.04983 0.10509 -0.05 0.0699 -0.0566 0.04004 C -0.05712 0.03333 -0.05816 0.02662 -0.05816 0.0199 C -0.05816 0.01458 -0.05799 0.03078 -0.0566 0.03564 C -0.05469 0.04282 -0.05087 0.04884 -0.04827 0.05555 C -0.04011 0.07592 -0.04271 0.07314 -0.0316 0.09328 C -0.0257 0.10393 -0.0132 0.12477 -0.0132 0.125 C -0.01216 0.12847 -0.01112 0.13217 -0.0099 0.13588 C -0.00886 0.13889 -0.00625 0.14768 -0.0066 0.14444 C -0.0099 0.10578 -0.02622 0.07291 -0.0448 0.04444 C -0.04601 0.03703 -0.04514 0.02824 -0.04827 0.02222 C -0.04931 0.0199 -0.04948 0.01551 -0.05157 0.01551 C -0.0533 0.01551 -0.05122 0.0206 -0.04983 0.02222 C -0.04532 0.02754 -0.03959 0.03055 -0.0349 0.03564 C -0.03073 0.04004 -0.02761 0.04676 -0.02327 0.05115 C -0.01858 0.05578 -0.01285 0.05764 -0.00816 0.06227 C -0.00139 0.06852 0.00191 0.07615 0.01007 0.08009 C 0.0026 0.0662 -0.01337 0.05555 -0.02483 0.04676 C -0.03629 0.02639 -0.04028 0.02731 -0.02813 0.03102 C -0.02032 0.03634 -0.01216 0.04027 -0.00487 0.04676 C 0.04218 0.08773 -0.02223 0.04236 0.02673 0.07777 C 0.03437 0.08333 0.05017 0.09328 0.05017 0.09352 C 0.04305 0.0787 0.0342 0.07546 0.02343 0.06666 C 0.01875 0.06273 0.01458 0.0574 0.01007 0.05324 C 0.00191 0.0456 -0.0066 0.03842 -0.01493 0.03102 C -0.01719 0.02893 -0.02153 0.02453 -0.02153 0.02477 C -0.02587 0.01574 -0.02969 0.01597 -0.0349 0.00879 C -0.01841 0.0037 -0.0224 0.00416 0.00677 0.00879 C 0.00937 0.00926 0.01597 0.01435 0.01354 0.01342 C 0.00659 0.01111 0.00017 0.0074 -0.0066 0.00439 C -0.01632 3.33333E-6 -0.03646 -0.00672 -0.03646 -0.00648 C -0.03421 -0.00811 -0.03212 -0.00996 -0.02987 -0.01111 C -0.02778 -0.01227 -0.02518 -0.01181 -0.02327 -0.01343 C -0.01997 -0.01644 -0.01771 -0.02084 -0.01493 -0.02454 C -0.01372 -0.02593 -0.01146 -0.02894 -0.01146 -0.02871 C -0.00955 -0.03704 -0.00782 -0.03797 -0.0165 -0.03334 C -0.02743 -0.02732 -0.03403 -0.01644 -0.04323 -0.00672 C -0.04428 -0.00371 -0.04827 0.00439 -0.04653 0.00231 C -0.03421 -0.01366 -0.02292 -0.04051 -0.00816 -0.05324 C -0.00191 -0.06574 -0.00886 -0.05533 0.00173 -0.06204 C 0.00312 -0.06297 0.00399 -0.06505 0.0052 -0.06644 C 0.00954 -0.07107 0.01163 -0.07176 0.01684 -0.07523 C 0.01406 -0.07593 0.01128 -0.07871 0.0085 -0.07755 C 0.00017 -0.07408 -0.01493 -0.06204 -0.01493 -0.06181 C -0.01823 -0.05787 -0.02136 -0.05301 -0.02483 -0.04885 C -0.02743 -0.04561 -0.03073 -0.04329 -0.03316 -0.04005 C -0.03351 -0.03959 -0.0415 -0.02662 -0.0415 -0.02639 C -0.04202 -0.02361 -0.04115 -0.01644 -0.04323 -0.01783 C -0.04566 -0.01968 -0.0448 -0.02523 -0.0448 -0.02894 C -0.0448 -0.04861 -0.04271 -0.07894 -0.0415 -0.1 C -0.04202 -0.10672 -0.03976 -0.11528 -0.04323 -0.11991 C -0.04566 -0.12315 -0.04549 -0.11111 -0.04653 -0.10672 C -0.04809 -0.10023 -0.04827 -0.09306 -0.04983 -0.08635 C -0.05174 -0.06181 -0.05382 -0.04121 -0.05487 -0.01551 C -0.05816 -0.01852 -0.06146 -0.02199 -0.06493 -0.02454 C -0.0665 -0.0257 -0.06823 -0.02547 -0.0698 -0.02662 C -0.07327 -0.02917 -0.08264 -0.03959 -0.07987 -0.03565 C -0.07171 -0.02408 -0.08282 -0.04051 -0.07153 -0.01991 C -0.06407 -0.00625 -0.05469 0.00324 -0.04827 0.01782 C -0.05834 0.02199 -0.05053 0.02037 -0.0665 0.01111 C -0.07848 0.00416 -0.09098 0.00208 -0.10313 -0.0044 C -0.09202 0.01296 -0.08073 0.02083 -0.0665 0.03333 C -0.04723 0.05023 -0.0323 0.07152 -0.0448 0.04676 C -0.04566 0.04467 -0.04705 0.04375 -0.04827 0.04213 C -0.04705 0.05254 -0.04775 0.06365 -0.0448 0.07338 C -0.04323 0.07847 -0.0283 0.10787 -0.02327 0.11805 C -0.02674 0.0949 -0.025 0.09328 -0.03646 0.07338 C -0.07188 0.0118 -0.05764 0.04884 -0.06823 0.0199 C -0.06355 0.05139 -0.05834 0.06736 -0.04827 0.0956 C -0.0415 0.11504 -0.04289 0.10671 -0.0349 0.12245 C -0.03195 0.12824 -0.02657 0.14004 -0.02657 0.14051 C -0.025 0.15023 -0.02171 0.15671 -0.0198 0.16666 C -0.01632 0.14699 -0.01615 0.15185 -0.02483 0.12014 C -0.02813 0.1074 -0.0382 0.08449 -0.0382 0.08472 C -0.04046 0.06967 -0.04428 0.05625 -0.04827 0.04213 C -0.05122 0.01666 -0.04809 0.03842 -0.05157 0.02222 C -0.05226 0.01921 -0.05313 0.01342 -0.05313 0.01365 " pathEditMode="fixed" rAng="0" ptsTypes="fffffffffffffffffffffffffffffffffffffffffffffffffffffffffffffffffffffffffffffffffffffffffffffffffffffffffffffffffffffffffffffA">
                                      <p:cBhvr>
                                        <p:cTn id="8" dur="12000" fill="hold"/>
                                        <p:tgtEl>
                                          <p:spTgt spid="73778"/>
                                        </p:tgtEl>
                                        <p:attrNameLst>
                                          <p:attrName>ppt_x</p:attrName>
                                          <p:attrName>ppt_y</p:attrName>
                                        </p:attrNameLst>
                                      </p:cBhvr>
                                      <p:rCtr x="2600" y="2200"/>
                                    </p:animMotion>
                                  </p:childTnLst>
                                </p:cTn>
                              </p:par>
                              <p:par>
                                <p:cTn id="9" presetID="0" presetClass="path" presetSubtype="0" repeatCount="indefinite" autoRev="1" fill="hold" nodeType="withEffect">
                                  <p:stCondLst>
                                    <p:cond delay="0"/>
                                  </p:stCondLst>
                                  <p:childTnLst>
                                    <p:animMotion origin="layout" path="M -0.04027 0.08726 C -0.02812 0.10347 -0.01909 0.11689 -0.00364 0.12939 C 0.00677 0.13796 0.01789 0.1449 0.02813 0.15393 C 0.03664 0.13657 0.02587 0.11759 0.0165 0.10509 C 0.01129 0.09814 0.00486 0.09722 -0.00191 0.09398 C -0.01371 0.08865 -0.02482 0.0824 -0.03698 0.07824 C -0.03871 0.06828 -0.04427 0.05625 -0.04861 0.04722 C -0.05034 0.03981 -0.05347 0.0368 -0.0552 0.02939 C -0.05833 0.0456 -0.05694 0.09514 -0.04027 0.10277 C -0.03715 0.09074 -0.03437 0.08009 -0.02517 0.07615 C -0.01788 0.06643 -0.01059 0.05926 -0.00191 0.05162 C -0.00017 0.05023 0.00139 0.04861 0.00313 0.04722 C 0.00486 0.04583 0.00816 0.04282 0.00816 0.04305 C 0.01372 0.03171 0.01598 0.03055 -0.0052 0.04051 C -0.00781 0.04166 -0.00954 0.04537 -0.01198 0.04722 C -0.02361 0.05578 -0.02309 0.05324 -0.0335 0.06713 C -0.03628 0.07083 -0.04184 0.07824 -0.04184 0.07847 C -0.02239 0.08495 -0.00347 0.09305 0.0165 0.09606 C -0.02048 0.09791 -0.05503 0.10046 -0.09184 0.09838 C -0.075 0.09074 -0.08125 0.0956 -0.07187 0.08726 C -0.06632 0.08796 -0.05972 0.08495 -0.0552 0.08935 C -0.05434 0.09027 -0.06145 0.10833 -0.06198 0.10949 C -0.06493 0.13101 -0.0651 0.15 -0.06354 0.17152 C -0.05347 0.15046 -0.05885 0.15902 -0.04861 0.1449 C -0.04687 0.13842 -0.04635 0.13588 -0.04357 0.12939 C -0.04097 0.12338 -0.03524 0.11157 -0.03524 0.1118 C -0.03472 0.10856 -0.03576 0.10254 -0.0335 0.10277 C -0.01909 0.10416 0.0099 0.12939 0.0198 0.13611 C 0.05434 0.15972 0.04566 0.15 0.07639 0.17361 C 0.08542 0.18055 0.10313 0.19606 0.10313 0.19629 C 0.09757 0.1743 0.07153 0.16365 0.05816 0.15393 C 0.03577 0.1375 0.01355 0.11481 -0.01198 0.10949 C -0.0243 0.10139 -0.03836 0.10439 -0.0052 0.10046 C 0.00677 0.0956 0.01233 0.09259 0.02639 0.08935 C 0.01146 0.08101 -0.00017 0.06527 -0.01527 0.05833 C -0.01857 0.05902 -0.02361 0.05671 -0.02517 0.06064 C -0.02847 0.06967 -0.01441 0.08842 -0.01198 0.09166 C 0.00504 0.11435 -0.00295 0.09907 0.01146 0.1206 C 0.01893 0.13171 0.03125 0.1581 0.0415 0.16713 C 0.03334 0.15185 0.02848 0.15532 0.0165 0.14722 C 0.00261 0.13796 -0.00972 0.12523 -0.02361 0.1162 C -0.02691 0.1118 -0.0302 0.10717 -0.0335 0.10277 C -0.03507 0.10069 -0.03454 0.09699 -0.03524 0.09398 C -0.03698 0.08634 -0.03819 0.07685 -0.04027 0.06944 C -0.0427 0.06064 -0.04878 0.04676 -0.05364 0.04051 C -0.06701 0.04676 -0.05677 0.06713 -0.05017 0.07615 C -0.04826 0.0787 -0.04583 0.08078 -0.04357 0.08287 C -0.04027 0.08588 -0.0335 0.09166 -0.0335 0.09189 C -0.02986 0.10694 -0.0335 0.08796 -0.0335 0.10949 C -0.0335 0.11782 -0.02621 0.13078 -0.02187 0.13611 C -0.0177 0.1412 -0.01302 0.14514 -0.0085 0.14953 C -0.00625 0.15162 -0.00364 0.16203 -0.00364 0.15833 C -0.00364 0.15023 -0.01111 0.13726 -0.01527 0.13171 C -0.02482 0.11898 -0.03593 0.10902 -0.04357 0.09398 C -0.04253 0.10532 -0.04236 0.11458 -0.03854 0.125 C -0.03073 0.14606 -0.01475 0.1574 -0.00694 0.17801 C -0.00104 0.1662 -0.00746 0.16111 -0.01354 0.14953 C -0.02066 0.13611 -0.02986 0.12546 -0.03854 0.11389 C -0.04427 0.10625 -0.04861 0.09838 -0.0552 0.09166 C -0.05764 0.0824 -0.06163 0.07777 -0.06527 0.06944 C -0.07014 0.05856 -0.07187 0.04699 -0.07864 0.03842 C -0.07968 0.04213 -0.08264 0.0456 -0.08194 0.04953 C -0.07951 0.06226 -0.07239 0.06597 -0.06527 0.07176 C -0.06423 0.07384 -0.06319 0.07615 -0.06198 0.07824 C -0.06093 0.07986 -0.0585 0.08078 -0.0585 0.08287 C -0.0585 0.08611 -0.06093 0.08865 -0.06198 0.09166 C -0.0651 0.10139 -0.06927 0.1074 -0.07361 0.1162 C -0.05989 0.11967 -0.04895 0.1125 -0.03854 0.10046 C -0.03281 0.09375 -0.02847 0.08032 -0.02031 0.07824 C -0.00885 0.07523 0.00313 0.07615 0.01476 0.07384 C 0.02101 0.07268 0.03316 0.06944 0.03316 0.06967 C 0.03473 0.06713 0.03941 0.06527 0.03802 0.06273 C 0.03334 0.05416 0.01389 0.05115 0.00816 0.04953 C -0.00607 0.03981 -0.01128 0.03773 -0.02691 0.04051 C -0.03368 0.0449 -0.03767 0.04652 -0.04027 0.05601 C -0.03784 0.06898 -0.03489 0.06921 -0.02691 0.07615 C -0.03003 0.07685 -0.05503 0.08055 -0.04027 0.08726 Z " pathEditMode="fixed" rAng="0" ptsTypes="fffffffffffffffffffffffffffffffffffffffffffffffffffffffffffffffffffffffffffff">
                                      <p:cBhvr>
                                        <p:cTn id="10" dur="9000" fill="hold"/>
                                        <p:tgtEl>
                                          <p:spTgt spid="73777"/>
                                        </p:tgtEl>
                                        <p:attrNameLst>
                                          <p:attrName>ppt_x</p:attrName>
                                          <p:attrName>ppt_y</p:attrName>
                                        </p:attrNameLst>
                                      </p:cBhvr>
                                      <p:rCtr x="4600" y="2500"/>
                                    </p:animMotion>
                                  </p:childTnLst>
                                </p:cTn>
                              </p:par>
                              <p:par>
                                <p:cTn id="11" presetID="0" presetClass="path" presetSubtype="0" repeatCount="indefinite" autoRev="1" fill="hold" nodeType="withEffect">
                                  <p:stCondLst>
                                    <p:cond delay="0"/>
                                  </p:stCondLst>
                                  <p:childTnLst>
                                    <p:animMotion origin="layout" path="M -0.06268 -0.02685 C -0.09219 -0.02754 -0.18004 -0.01551 -0.1342 -0.03912 C -0.11771 -0.03842 -0.10139 -0.03819 -0.0849 -0.03703 C -0.08281 -0.0368 -0.08073 -0.03518 -0.07865 -0.03495 C -0.05382 -0.03333 -0.00399 -0.03102 -0.00399 -0.03078 C 0.00347 -0.03171 0.01111 -0.03009 0.01823 -0.0331 C 0.01996 -0.03356 0.01649 -0.0375 0.0151 -0.03912 C 0.01371 -0.04051 0.0118 -0.04074 0.01024 -0.04143 C -0.01632 -0.03981 -0.0441 -0.03657 -0.07066 -0.04143 C -0.07309 -0.0419 -0.07743 -0.05139 -0.07865 -0.05393 C -0.08108 -0.0669 -0.08247 -0.07083 -0.07865 -0.08796 C -0.0783 -0.08981 -0.07639 -0.08518 -0.07552 -0.08356 C -0.07431 -0.08148 -0.07327 -0.0794 -0.07222 -0.07731 C -0.06979 -0.06389 -0.06788 -0.05069 -0.06597 -0.03703 C -0.06545 -0.0118 -0.06649 0.01366 -0.06441 0.03889 C -0.06424 0.04097 -0.06094 0.0419 -0.05955 0.04097 C -0.05747 0.03912 -0.05747 0.03519 -0.05643 0.03241 C -0.05538 -0.03287 -0.05677 -0.03958 -0.05156 -0.08356 C -0.04358 -0.08148 -0.03993 -0.08356 -0.03733 -0.07315 C -0.03872 -0.0581 -0.04254 -0.03634 -0.05486 -0.03102 C -0.05122 -0.00139 -0.0434 0.01435 -0.02622 0.03449 C -0.02066 0.04144 -0.01459 0.04746 -0.00886 0.05371 C -0.00729 0.05533 -0.00712 0.05834 -0.00556 0.05996 C -0.00434 0.06135 -0.00243 0.06135 -0.00087 0.06204 C 0.00833 0.0581 0.01024 0.04514 0.00555 0.03241 C -0.00122 0.01435 -0.02726 0.00463 -0.03733 -0.00972 C -0.04271 -0.01736 -0.04393 -0.02546 -0.05156 -0.02893 C -0.05816 -0.02685 -0.06337 -0.02546 -0.0691 -0.02037 C -0.07327 -0.01203 -0.0809 -0.00879 -0.08663 -0.00139 C -0.08889 0.00787 -0.09271 0.01528 -0.09774 0.02199 C -0.10191 0.03889 -0.1059 0.03773 -0.08976 0.03449 C -0.08524 0.02824 -0.08004 0.02454 -0.07552 0.0176 C -0.0691 0.00764 -0.06528 -0.00578 -0.06268 -0.01828 C -0.06684 -0.03865 -0.06615 -0.06111 -0.06111 -0.08148 C -0.04844 -0.07731 -0.05365 -0.08194 -0.05643 -0.05185 C -0.0566 -0.04977 -0.05938 -0.04467 -0.05799 -0.0456 C -0.05469 -0.04791 -0.05261 -0.05278 -0.05 -0.05625 C -0.04445 -0.06365 -0.03507 -0.06481 -0.02778 -0.06666 C -0.02205 -0.06597 -0.01615 -0.06551 -0.01042 -0.06458 C -0.00729 -0.06412 -0.00209 -0.06643 -0.00087 -0.0625 C 0.00208 -0.05278 -0.02153 -0.04768 -0.02153 -0.04745 C -0.03038 -0.03981 -0.03507 -0.04074 -0.04688 -0.03912 C -0.03663 -0.03495 -0.02709 -0.02847 -0.01667 -0.02453 C -0.01024 -0.02222 0.01302 -0.01828 0.01337 -0.01828 C 0.02153 -0.01296 0.03125 -0.01412 0.01666 -0.00972 C 0.00555 -0.0125 -0.00573 -0.01481 -0.01667 -0.01828 C -0.02639 -0.02153 -0.03438 -0.02916 -0.04375 -0.0331 C -0.0441 -0.03333 -0.05191 -0.04097 -0.0533 -0.03912 C -0.05434 -0.03796 -0.05122 -0.03634 -0.05 -0.03495 C -0.04844 -0.03333 -0.0467 -0.03264 -0.04531 -0.03102 C -0.03889 -0.02384 -0.03299 -0.01782 -0.02465 -0.01412 C -0.01615 -0.00625 -0.00434 -0.00254 0.00555 0.0007 C 0.00937 0.01644 0.01753 0.01991 0.02778 0.02824 C 0.03107 0.03079 0.0342 0.03357 0.03732 0.03681 C 0.03941 0.03889 0.04618 0.04236 0.04357 0.04283 C 0.03628 0.04468 0.02882 0.04167 0.02135 0.04097 C 0.01632 0.03912 0.00573 0.03542 0.00069 0.03241 C -0.00226 0.03056 -0.01077 0.02107 -0.01198 0.01991 C -0.02049 0.01273 -0.02969 0.00579 -0.03889 0.0007 C -0.0408 -0.00671 -0.0434 -0.0081 -0.04688 -0.01412 C -0.05087 -0.02083 -0.04792 -0.02037 -0.05156 -0.02037 " pathEditMode="fixed" rAng="0" ptsTypes="ffffffffffffffffffffffffffffffffffffffffffffffffffffffffffffA">
                                      <p:cBhvr>
                                        <p:cTn id="12" dur="12000" fill="hold"/>
                                        <p:tgtEl>
                                          <p:spTgt spid="73773"/>
                                        </p:tgtEl>
                                        <p:attrNameLst>
                                          <p:attrName>ppt_x</p:attrName>
                                          <p:attrName>ppt_y</p:attrName>
                                        </p:attrNameLst>
                                      </p:cBhvr>
                                      <p:rCtr x="-400" y="1300"/>
                                    </p:animMotion>
                                  </p:childTnLst>
                                </p:cTn>
                              </p:par>
                              <p:par>
                                <p:cTn id="13" presetID="0" presetClass="path" presetSubtype="0" repeatCount="indefinite" autoRev="1" fill="hold" nodeType="withEffect">
                                  <p:stCondLst>
                                    <p:cond delay="0"/>
                                  </p:stCondLst>
                                  <p:childTnLst>
                                    <p:animMotion origin="layout" path="M -0.03732 0.08842 C -0.00694 0.09028 0.02327 0.09398 0.0533 0.09884 C -0.02552 0.10116 -0.00607 0.10347 -0.0802 0.09467 C -0.10225 0.0919 -0.12309 0.08426 -0.14531 0.08194 C -0.14947 0.08055 -0.16111 0.07778 -0.14201 0.07778 C -0.11961 0.07778 -0.09739 0.07916 -0.07517 0.07986 C -0.06822 0.07916 -0.05816 0.08565 -0.05451 0.07778 C -0.03941 0.04329 -0.06388 0.0081 -0.04687 0.04398 C -0.04566 0.04954 -0.04444 0.05532 -0.0434 0.06088 C -0.04288 0.06366 -0.04184 0.06921 -0.04184 0.06944 C -0.03281 0.06574 -0.02638 0.06342 -0.01961 0.0544 C -0.01406 0.04699 -0.01475 0.04282 -0.00711 0.03958 C -0.00503 0.03773 0.00087 0.03356 0.00087 0.02916 C 0.00087 0.02708 -0.00121 0.03171 -0.00225 0.03333 C -0.00347 0.03518 -0.00434 0.0375 -0.00555 0.03958 C -0.00746 0.04329 -0.00972 0.04676 -0.0118 0.05023 C -0.01909 0.06111 -0.02725 0.07199 -0.0309 0.08611 C -0.0151 0.11134 0.01702 0.14491 0.04219 0.15579 C 0.02657 0.14028 0.00869 0.13333 -0.0085 0.12199 C -0.01875 0.11551 -0.02638 0.10602 -0.03732 0.10092 C -0.03072 0.12778 -0.03836 0.10254 -0.02934 0.11991 C -0.02309 0.13171 -0.01927 0.14398 -0.01354 0.15579 C -0.01145 0.15949 -0.0184 0.15 -0.02135 0.14745 C -0.0243 0.14444 -0.02743 0.14166 -0.0309 0.13889 C -0.0335 0.13657 -0.03628 0.13495 -0.03888 0.13264 C -0.04461 0.12754 -0.04687 0.12199 -0.05138 0.11551 C -0.0592 0.12083 -0.06267 0.12893 -0.06892 0.1368 C -0.07222 0.1456 -0.07378 0.14838 -0.0802 0.1537 C -0.08072 0.15579 -0.0802 0.16065 -0.08159 0.15995 C -0.08402 0.15903 -0.08506 0.15463 -0.08489 0.15162 C -0.08437 0.14861 -0.08177 0.14722 -0.0802 0.14514 C -0.06822 0.13102 -0.05381 0.12315 -0.04184 0.10926 C -0.0375 0.10416 -0.02934 0.09259 -0.02934 0.09282 C -0.0309 0.0912 -0.03229 0.08842 -0.03402 0.08842 C -0.04079 0.08842 -0.05677 0.10278 -0.06406 0.10509 C -0.08506 0.11227 -0.10763 0.11342 -0.12934 0.11782 C -0.13715 0.12129 -0.14236 0.12546 -0.14982 0.13032 C -0.15086 0.13171 -0.15173 0.13356 -0.15312 0.13472 C -0.15451 0.13634 -0.15972 0.13889 -0.15781 0.13889 C -0.13489 0.13889 -0.11059 0.13032 -0.08802 0.12616 C -0.07621 0.12106 -0.07517 0.10926 -0.06562 0.10509 C -0.06545 0.1044 -0.06336 0.0912 -0.05937 0.09467 C -0.05642 0.09722 -0.05607 0.10301 -0.05451 0.10717 C -0.05208 0.12106 -0.05295 0.13449 -0.04826 0.14745 C -0.04409 0.18704 -0.04947 0.14398 -0.04531 0.10717 C -0.04496 0.10486 -0.04184 0.10602 -0.04027 0.10509 C -0.0375 0.10393 -0.03506 0.10208 -0.03229 0.10092 C -0.01892 0.0956 -0.01388 0.09629 0.00087 0.09467 C 0.01407 0.0912 0.01632 0.09143 0.02796 0.08611 C 0.03073 0.08495 0.03334 0.08333 0.03594 0.08194 C 0.0375 0.08125 0.04219 0.07986 0.04063 0.07986 C 0.01476 0.08125 -0.01128 0.08403 -0.03732 0.08611 C -0.04531 0.08796 -0.05347 0.08866 -0.05937 0.09676 " pathEditMode="fixed" rAng="0" ptsTypes="ffffffffffffffffffffffffffffffffffffffffffffffffffffA">
                                      <p:cBhvr>
                                        <p:cTn id="14" dur="5000" fill="hold"/>
                                        <p:tgtEl>
                                          <p:spTgt spid="73780"/>
                                        </p:tgtEl>
                                        <p:attrNameLst>
                                          <p:attrName>ppt_x</p:attrName>
                                          <p:attrName>ppt_y</p:attrName>
                                        </p:attrNameLst>
                                      </p:cBhvr>
                                      <p:rCtr x="-1700" y="900"/>
                                    </p:animMotion>
                                  </p:childTnLst>
                                </p:cTn>
                              </p:par>
                              <p:par>
                                <p:cTn id="15" presetID="0" presetClass="path" presetSubtype="0" repeatCount="indefinite" autoRev="1" fill="hold" nodeType="withEffect">
                                  <p:stCondLst>
                                    <p:cond delay="0"/>
                                  </p:stCondLst>
                                  <p:childTnLst>
                                    <p:animMotion origin="layout" path="M -0.08003 -0.02315 C -0.08941 -0.02107 -0.09583 -0.01644 -0.10226 -0.00625 C -0.10555 -0.00116 -0.10677 0.00578 -0.11024 0.01064 C -0.11128 0.01203 -0.12448 0.03009 -0.11979 0.02777 C -0.10625 0.02083 -0.09531 0.01296 -0.08316 0.00231 C -0.07135 -0.00811 -0.06285 -0.01945 -0.04826 -0.02315 C -0.04427 -0.02593 -0.03958 -0.02662 -0.03559 -0.0294 C -0.03229 -0.03172 -0.02899 -0.04005 -0.02448 -0.04422 C -0.03611 -0.04931 -0.05364 -0.0419 -0.0658 -0.03797 C -0.06788 -0.03658 -0.06996 -0.03241 -0.07205 -0.0338 C -0.07378 -0.03496 -0.07031 -0.03843 -0.06892 -0.04005 C -0.06458 -0.04491 -0.05937 -0.04861 -0.05469 -0.05278 C -0.05243 -0.05463 -0.05173 -0.05857 -0.04982 -0.06111 C -0.04791 -0.06366 -0.04566 -0.06551 -0.04357 -0.0676 C -0.03889 -0.08588 -0.03698 -0.08148 -0.05312 -0.07593 C -0.06302 -0.06806 -0.07396 -0.05648 -0.08472 -0.0507 C -0.08212 -0.06505 -0.0816 -0.06482 -0.09271 -0.0676 C -0.10416 -0.07871 -0.09375 -0.07014 -0.11024 -0.07824 C -0.1125 -0.0794 -0.11649 -0.08542 -0.11649 -0.08241 C -0.11649 -0.07894 -0.11232 -0.07824 -0.11024 -0.07593 C -0.09427 -0.05764 -0.12656 -0.08866 -0.08646 -0.05278 C -0.0816 -0.04838 -0.07048 -0.04213 -0.07048 -0.0419 C -0.08107 -0.03936 -0.08524 -0.04398 -0.09583 -0.0463 C -0.10052 -0.04861 -0.11458 -0.05625 -0.11649 -0.0463 C -0.11771 -0.03982 -0.10712 -0.0419 -0.10226 -0.04005 C -0.09757 -0.03843 -0.09271 -0.0375 -0.08802 -0.03588 C -0.08264 -0.03403 -0.07205 -0.0294 -0.07205 -0.02917 C -0.09548 -0.02824 -0.10816 -0.03311 -0.12604 -0.02107 C -0.13437 -0.00926 -0.13021 -0.0169 -0.10694 -0.02107 C -0.10226 -0.02199 -0.09739 -0.02246 -0.09271 -0.02315 C -0.08333 -0.02662 -0.07535 -0.03264 -0.0658 -0.0294 C -0.04392 -0.00533 -0.02517 0.02592 0.00243 0.03819 C -0.00451 0.02662 -0.00295 0.02708 -0.01337 0.01921 C -0.01857 0.01527 -0.02916 0.00856 -0.02916 0.00879 C -0.03385 -0.00047 -0.03889 -0.00371 -0.0467 -0.00834 C -0.05295 -0.01204 -0.0658 -0.01898 -0.0658 -0.01875 C -0.05434 -0.02199 -0.04479 -0.01713 -0.03403 -0.0125 C -0.00295 -0.01412 -0.00312 -0.01181 0.01684 -0.01898 C 0.00886 -0.03403 -0.00833 -0.03334 -0.02135 -0.03588 C -0.02882 -0.03519 -0.03611 -0.0338 -0.04357 -0.0338 C -0.04844 -0.0338 -0.03385 -0.03496 -0.02916 -0.03588 C -0.01996 -0.03773 -0.01493 -0.03959 -0.00694 -0.04213 C -0.00312 -0.04561 0.00035 -0.04584 -0.00382 -0.05278 C -0.00764 -0.05926 -0.02135 -0.06111 -0.02135 -0.06088 C -0.02882 -0.06042 -0.03628 -0.06065 -0.04357 -0.05903 C -0.04583 -0.05857 -0.04791 -0.05648 -0.04982 -0.05486 C -0.05104 -0.05371 -0.05312 -0.04861 -0.05312 -0.0507 C -0.05312 -0.05324 -0.05087 -0.05486 -0.04982 -0.05695 C -0.04566 -0.07408 -0.0533 -0.0919 -0.0658 -0.09723 C -0.07691 -0.07686 -0.06875 -0.08056 -0.07048 -0.0463 C -0.07066 -0.04422 -0.07257 -0.04931 -0.07361 -0.0507 C -0.08125 -0.06088 -0.08437 -0.06852 -0.09427 -0.07176 C -0.09982 -0.07662 -0.1118 -0.08449 -0.1118 -0.08426 C -0.11996 -0.08172 -0.12083 -0.08449 -0.11493 -0.06968 C -0.10937 -0.05579 -0.1066 -0.05949 -0.09757 -0.05486 C -0.09427 -0.05301 -0.09132 -0.05047 -0.08802 -0.04861 C -0.08646 -0.04769 -0.08194 -0.04468 -0.08316 -0.0463 C -0.08611 -0.05023 -0.09201 -0.05162 -0.09583 -0.05278 C -0.10538 -0.06088 -0.1092 -0.0588 -0.12135 -0.05695 C -0.12448 -0.0507 -0.12743 -0.04699 -0.12916 -0.04005 C -0.11892 -0.03426 -0.10989 -0.03218 -0.09913 -0.0294 C -0.0842 -0.01968 -0.09271 -0.02824 -0.08958 0.01296 C -0.08576 0.06342 -0.08906 0.04213 -0.08472 0.06759 C -0.07083 0.06111 -0.0684 0.04305 -0.0658 0.02546 C -0.06771 -0.00834 -0.06736 0.00717 -0.06736 -0.02107 " pathEditMode="fixed" rAng="0" ptsTypes="ffffffffffffffffffffffffffffffffffffffffffffffffffffffffffffffffA">
                                      <p:cBhvr>
                                        <p:cTn id="16" dur="9000" fill="hold"/>
                                        <p:tgtEl>
                                          <p:spTgt spid="73783"/>
                                        </p:tgtEl>
                                        <p:attrNameLst>
                                          <p:attrName>ppt_x</p:attrName>
                                          <p:attrName>ppt_y</p:attrName>
                                        </p:attrNameLst>
                                      </p:cBhvr>
                                      <p:rCtr x="2100" y="800"/>
                                    </p:animMotion>
                                  </p:childTnLst>
                                </p:cTn>
                              </p:par>
                              <p:par>
                                <p:cTn id="17" presetID="0" presetClass="path" presetSubtype="0" repeatCount="indefinite" autoRev="1" fill="hold" nodeType="withEffect">
                                  <p:stCondLst>
                                    <p:cond delay="0"/>
                                  </p:stCondLst>
                                  <p:childTnLst>
                                    <p:animMotion origin="layout" path="M -0.05434 -0.12083 C -0.05642 -0.11805 -0.05833 -0.11481 -0.06059 -0.11227 C -0.0625 -0.10995 -0.0651 -0.10856 -0.06701 -0.10602 C -0.07656 -0.09328 -0.08437 -0.07824 -0.09566 -0.06805 C -0.0967 -0.06597 -0.09757 -0.06365 -0.09878 -0.0618 C -0.10017 -0.05949 -0.10573 -0.05532 -0.10347 -0.05532 C -0.10174 -0.05532 -0.09097 -0.06666 -0.08924 -0.06805 C -0.0776 -0.07801 -0.07066 -0.08379 -0.06059 -0.09537 C -0.05642 -0.10046 -0.05417 -0.1074 -0.04965 -0.11227 C -0.0375 -0.12569 -0.01996 -0.12592 -0.00503 -0.12916 C 0.00208 -0.13264 0.00712 -0.13935 0.01389 -0.14398 C 0.01597 -0.14814 0.01823 -0.15254 0.02031 -0.15671 C 0.02118 -0.15856 0.02344 -0.16227 0.02188 -0.16319 C 0.01945 -0.16481 0.01649 -0.1618 0.01389 -0.16111 C 0.00886 -0.15764 -0.00226 -0.15 -0.00503 -0.14629 C -0.01111 -0.13819 -0.00764 -0.14074 -0.01458 -0.13773 C -0.0184 -0.13287 -0.02587 -0.12291 -0.02587 -0.12268 C -0.02864 -0.13865 -0.02604 -0.15578 -0.02899 -0.17152 C -0.02986 -0.17639 -0.03437 -0.1787 -0.0368 -0.18217 C -0.03906 -0.18541 -0.04653 -0.18634 -0.04653 -0.18611 C -0.0434 -0.16064 -0.04583 -0.16643 -0.03837 -0.14838 C -0.0375 -0.14606 -0.03611 -0.14421 -0.03524 -0.14189 C -0.03455 -0.13981 -0.03212 -0.13541 -0.03368 -0.13564 C -0.04427 -0.13727 -0.05417 -0.14838 -0.06389 -0.15254 C -0.05104 -0.125 -0.06007 -0.13935 -0.03212 -0.11435 C -0.02899 -0.11157 -0.03889 -0.11921 -0.04167 -0.12291 C -0.05746 -0.14398 -0.03437 -0.11412 -0.05278 -0.13356 C -0.05573 -0.13657 -0.05764 -0.14097 -0.06059 -0.14398 C -0.06632 -0.15 -0.07396 -0.15046 -0.07969 -0.15671 C -0.08715 -0.16481 -0.09305 -0.1743 -0.10191 -0.18009 C -0.09844 -0.16574 -0.09201 -0.15879 -0.08611 -0.14629 C -0.08507 -0.14398 -0.0842 -0.14166 -0.08281 -0.13981 C -0.08142 -0.13796 -0.07621 -0.13611 -0.07812 -0.13564 C -0.08611 -0.13402 -0.11285 -0.14097 -0.12101 -0.14189 C -0.12535 -0.14814 -0.14635 -0.14606 -0.1401 -0.14398 C -0.11146 -0.13449 -0.08177 -0.13194 -0.05278 -0.125 C -0.0434 -0.12268 -0.02413 -0.11875 -0.02413 -0.11852 C -0.04271 -0.11805 -0.06111 -0.11805 -0.07969 -0.11666 C -0.08576 -0.1162 -0.09722 -0.11018 -0.09722 -0.10995 C -0.10347 -0.10463 -0.10885 -0.10416 -0.11614 -0.10185 C -0.11823 -0.10115 -0.12483 -0.09907 -0.12257 -0.09953 C -0.06649 -0.11088 -0.1283 -0.10301 -0.04965 -0.11018 C -0.04809 -0.11157 -0.04427 -0.11203 -0.04496 -0.11435 C -0.04653 -0.1199 -0.0559 -0.11504 -0.05746 -0.11435 C -0.06649 -0.10648 -0.06736 -0.10995 -0.0717 -0.09537 C -0.07066 -0.0912 -0.07083 -0.08611 -0.06858 -0.08287 C -0.06614 -0.07939 -0.06233 -0.07847 -0.05903 -0.07662 C -0.04496 -0.06852 -0.03055 -0.06296 -0.01614 -0.05532 C -0.01007 -0.05208 0.00608 -0.04745 0.00764 -0.04699 C 0.00972 -0.04629 0.01389 -0.0449 0.01389 -0.04467 C 0.00521 -0.05648 0.01215 -0.04884 -0.00503 -0.05972 C -0.01858 -0.06828 -0.03212 -0.0787 -0.04653 -0.08495 C -0.04896 -0.09907 -0.05104 -0.09745 -0.03055 -0.09745 C -0.01614 -0.09745 -0.00191 -0.09467 0.01233 -0.09328 C 0.06233 -0.07384 0.01684 -0.09097 0.06476 -0.07453 C 0.07066 -0.07245 0.07639 -0.07037 0.08212 -0.06805 C 0.08524 -0.06689 0.09445 -0.06203 0.09167 -0.06389 C 0.06372 -0.08125 0.03333 -0.09814 0.00278 -0.10602 C -0.00555 -0.11342 -0.01285 -0.11551 0.00122 -0.11666 C 0.01493 -0.11782 0.02882 -0.11805 0.04254 -0.11875 C 0.04896 -0.12453 0.05625 -0.12685 0.0632 -0.13148 C 0.04097 -0.13472 0.01858 -0.13379 -0.00347 -0.13773 C -0.00538 -0.13796 -0.00017 -0.14027 0.00122 -0.14189 C 0.00243 -0.14328 0.0033 -0.14467 0.00434 -0.14629 C 0.01059 -0.15625 0.01337 -0.16736 0.01875 -0.17801 C 0.02153 -0.18889 0.0224 -0.18657 0.00764 -0.18217 C -0.00816 -0.17731 -0.01667 -0.16041 -0.02899 -0.14838 C -0.03003 -0.1449 -0.03055 -0.14097 -0.03212 -0.13773 C -0.03351 -0.13518 -0.03524 -0.12939 -0.0368 -0.13148 C -0.03889 -0.13402 -0.03628 -0.13865 -0.03524 -0.14189 C -0.03368 -0.14722 -0.02708 -0.1581 -0.02413 -0.16319 C -0.01944 -0.18217 -0.02031 -0.17152 -0.02413 -0.1949 C -0.02604 -0.18495 -0.03003 -0.17708 -0.03212 -0.16736 C -0.03299 -0.16365 -0.03507 -0.14699 -0.03524 -0.14398 C -0.03767 -0.15439 -0.04305 -0.16088 -0.04809 -0.16944 C -0.04878 -0.17291 -0.0533 -0.19514 -0.05121 -0.16111 C -0.05104 -0.15717 -0.04913 -0.15393 -0.04809 -0.15046 C -0.04653 -0.14606 -0.04496 -0.14189 -0.0434 -0.13773 C -0.04132 -0.13333 -0.03507 -0.12963 -0.0368 -0.125 C -0.03819 -0.12106 -0.0434 -0.12754 -0.04653 -0.12916 C -0.05295 -0.13264 -0.05573 -0.13912 -0.06233 -0.14189 C -0.06545 -0.14606 -0.06823 -0.15092 -0.0717 -0.15463 C -0.07378 -0.15671 -0.07621 -0.15856 -0.07812 -0.16111 C -0.07899 -0.16227 -0.07604 -0.15949 -0.075 -0.15879 C -0.07049 -0.15532 -0.06076 -0.15115 -0.05434 -0.14838 C -0.06701 -0.14259 -0.07951 -0.14398 -0.09236 -0.13981 C -0.08021 -0.13588 -0.06823 -0.13032 -0.0559 -0.12708 C -0.05712 -0.11365 -0.05833 -0.09791 -0.06059 -0.08495 C -0.06406 -0.06412 -0.07222 -0.04398 -0.07014 -0.02152 C -0.06996 -0.01898 -0.06805 -0.02592 -0.06701 -0.02801 C -0.06076 -0.05764 -0.05608 -0.08356 -0.05434 -0.11435 C -0.05208 -0.09699 -0.04809 -0.08264 -0.0434 -0.06597 C -0.04305 -0.06389 -0.0408 -0.04583 -0.0401 -0.04282 C -0.03958 -0.03981 -0.03785 -0.03727 -0.0368 -0.03426 C -0.03611 -0.03217 -0.03594 -0.03009 -0.03524 -0.02801 C -0.0316 -0.06319 -0.03524 -0.06481 -0.03524 -0.11018 C -0.03524 -0.11666 -0.03351 -0.09745 -0.03212 -0.0912 C -0.02778 -0.06852 -0.03194 -0.08356 -0.02101 -0.06597 C -0.00642 -0.04236 0.00608 -0.0162 0.02188 0.00602 C 0.0224 0.00811 0.02188 0.01227 0.02344 0.01227 C 0.025 0.01227 0.02517 0.00811 0.025 0.00602 C 0.02413 -0.00208 0.0224 -0.00972 0.02031 -0.01736 C 0.01545 -0.03472 0.00903 -0.04583 -0.00035 -0.05972 C -0.00851 -0.07199 -0.01736 -0.08356 -0.02587 -0.09537 C -0.0283 -0.09907 -0.0375 -0.10602 -0.03368 -0.10602 C -0.02621 -0.10602 -0.01996 -0.0993 -0.01302 -0.09537 C 0.00451 -0.08541 0.01892 -0.07453 0.03281 -0.05764 C 0.04045 -0.04884 0.03663 -0.04977 0.0441 -0.04699 C 0.04809 -0.04537 0.0566 -0.04282 0.0566 -0.04259 C 0.03906 -0.06273 0.00608 -0.08264 -0.01614 -0.09328 C -0.025 -0.10509 -0.02257 -0.09953 -0.02587 -0.1081 " pathEditMode="fixed" rAng="0" ptsTypes="ffffffffffffffffffffffffffffffffffffffffffffffffffffffffffffffffffffffffffffffffffffffffffffffffffffffffffffffA">
                                      <p:cBhvr>
                                        <p:cTn id="18" dur="12000" fill="hold"/>
                                        <p:tgtEl>
                                          <p:spTgt spid="73782"/>
                                        </p:tgtEl>
                                        <p:attrNameLst>
                                          <p:attrName>ppt_x</p:attrName>
                                          <p:attrName>ppt_y</p:attrName>
                                        </p:attrNameLst>
                                      </p:cBhvr>
                                      <p:rCtr x="2800" y="2900"/>
                                    </p:animMotion>
                                  </p:childTnLst>
                                </p:cTn>
                              </p:par>
                              <p:par>
                                <p:cTn id="19" presetID="0" presetClass="path" presetSubtype="0" repeatCount="indefinite" autoRev="1" fill="hold" nodeType="withEffect">
                                  <p:stCondLst>
                                    <p:cond delay="0"/>
                                  </p:stCondLst>
                                  <p:childTnLst>
                                    <p:animMotion origin="layout" path="M 0.02083 0.02222 C 0.06041 0.01481 0.10034 0.01273 0.13993 0.00532 C 0.15486 -0.00139 0.1526 0.00069 0.13194 0.00324 C 0.12986 0.00463 0.12777 0.00648 0.12552 0.00741 C 0.12291 0.00856 0.12014 0.00833 0.11771 0.00949 C 0.1158 0.01041 0.11458 0.01296 0.11284 0.01389 C 0.10017 0.0206 0.08646 0.02384 0.07326 0.0287 C 0.06232 0.02129 0.05104 0.0162 0.03993 0.00949 C 0.0309 0.00393 0.03211 0.00578 0.02708 -0.00093 C 0.02604 -0.00232 0.02257 -0.00625 0.02396 -0.00533 C 0.03211 0.00046 0.03993 0.00741 0.04774 0.01389 C 0.05104 0.01666 0.05729 0.02222 0.05729 0.02245 C 0.04809 0.02523 0.04184 0.02129 0.0335 0.01597 C 0.02291 0.01666 0.0118 0.01389 0.00173 0.01805 C -0.00209 0.01967 0.00902 0.02268 0.01284 0.0243 C 0.02552 0.02963 0.03836 0.03426 0.05104 0.03912 C 0.05416 0.04028 0.05729 0.04213 0.06041 0.04352 C 0.06302 0.04282 0.06597 0.04305 0.0684 0.0412 C 0.06996 0.04004 0.07343 0.03449 0.07152 0.03495 C 0.06093 0.03796 0.05069 0.05324 0.04461 0.06458 C 0.04409 0.06666 0.04392 0.06898 0.04305 0.07083 C 0.04236 0.07268 0.03993 0.07731 0.03993 0.07523 C 0.03993 0.07268 0.04184 0.07083 0.04305 0.06875 C 0.04791 0.06088 0.05277 0.0537 0.05885 0.04768 C 0.07083 0.02245 0.06718 0.02407 0.06527 0.06041 C 0.0658 0.06967 0.06475 0.07916 0.06684 0.08796 C 0.06753 0.09097 0.06979 0.08264 0.06996 0.0794 C 0.07031 0.06944 0.06961 0.05949 0.0684 0.04977 C 0.06805 0.04722 0.06336 0.04305 0.06527 0.04352 C 0.06944 0.04467 0.07239 0.05 0.07639 0.05185 C 0.09097 0.05903 0.10503 0.06157 0.11927 0.07083 C 0.12708 0.06921 0.1368 0.07014 0.12083 0.06041 C 0.11632 0.05764 0.09583 0.05301 0.09218 0.05185 C 0.08802 0.05069 0.07517 0.04838 0.07951 0.04768 C 0.08732 0.04629 0.09531 0.04884 0.1033 0.04977 C 0.10816 0.05023 0.11284 0.05116 0.11771 0.05185 C 0.12621 0.05116 0.13472 0.05208 0.14305 0.04977 C 0.14514 0.04907 0.14913 0.04583 0.14774 0.04352 C 0.14531 0.03958 0.14045 0.04004 0.13663 0.03912 C 0.1243 0.03588 0.11111 0.03518 0.09861 0.03287 C 0.09166 0.03356 0.08472 0.03727 0.07795 0.03495 C 0.075 0.03403 0.08316 0.03032 0.08593 0.0287 C 0.08906 0.02685 0.09218 0.02569 0.09548 0.0243 C 0.11198 0.01736 0.12673 0.01296 0.13663 -0.00741 C 0.12343 -0.01181 0.11059 -0.00672 0.09861 0.00116 C 0.09583 0.00301 0.09305 0.00486 0.09062 0.00741 C 0.08767 0.01041 0.08264 0.01805 0.08264 0.01828 C 0.0875 0.00532 0.09253 -0.00556 0.10017 -0.01574 C 0.10382 -0.03519 0.09878 -0.01181 0.10659 -0.03472 C 0.10746 -0.03727 0.10972 -0.04097 0.10816 -0.04306 C 0.10659 -0.04514 0.10382 -0.04167 0.10173 -0.04097 C 0.08889 -0.02847 0.0783 -0.00949 0.0684 0.00741 C 0.06545 -0.0081 0.05521 -0.01297 0.04461 -0.01806 L 0.07152 0.02222 C 0.07152 0.02245 0.07152 0.02222 0.07152 0.02245 C 0.07309 0.02569 0.07934 0.03125 0.07639 0.03287 C 0.07222 0.03518 0.06771 0.02916 0.06371 0.02639 C 0.03559 0.00764 0.07222 0.02778 0.04461 0.01157 C 0.03941 0.00856 0.03402 0.00602 0.02882 0.00324 C 0.02465 0.00092 0.03732 0.00717 0.04149 0.00949 C 0.04982 0.01389 0.05173 0.01551 0.05885 0.02014 C 0.06163 0.03541 0.06076 0.02315 0.05573 0.04352 C 0.05208 0.0581 0.04896 0.07291 0.04618 0.08796 C 0.04566 0.0912 0.04323 0.10694 0.03993 0.10694 C 0.03715 0.10694 0.04149 0.09953 0.04305 0.09629 C 0.04461 0.09305 0.04739 0.09097 0.0493 0.08796 C 0.06406 0.06389 0.05156 0.08264 0.06215 0.06041 C 0.06632 0.05162 0.07066 0.04676 0.07326 0.03703 C 0.07847 0.08889 0.07343 0.06921 0.08264 0.09838 C 0.08333 0.10393 0.08368 0.12986 0.0875 0.10903 C 0.08593 0.09699 0.08524 0.08472 0.08264 0.07315 C 0.08194 0.07037 0.07934 0.06898 0.07795 0.06666 C 0.07673 0.06481 0.07673 0.06041 0.07482 0.06041 C 0.07326 0.06041 0.07534 0.06504 0.07639 0.06666 C 0.07968 0.07153 0.08368 0.07523 0.0875 0.0794 C 0.10017 0.09282 0.11319 0.10254 0.12708 0.11319 C 0.14027 0.12315 0.13281 0.11828 0.14149 0.12801 C 0.14288 0.12963 0.14705 0.13472 0.14618 0.13241 C 0.14027 0.11736 0.12795 0.11111 0.11771 0.10278 C 0.10677 0.09375 0.09652 0.08472 0.08593 0.07523 C 0.11146 0.06666 0.14409 0.08727 0.16371 0.0625 C 0.14045 0.05301 0.11736 0.04259 0.09375 0.03495 C 0.09427 0.03287 0.09409 0.03009 0.09548 0.0287 C 0.09809 0.02616 0.10208 0.02662 0.10486 0.0243 C 0.11909 0.01273 0.11302 0.0162 0.12239 0.01157 C 0.12343 0.00949 0.12413 0.00717 0.12552 0.00532 C 0.12691 0.00347 0.12916 0.00324 0.13038 0.00116 C 0.13142 -0.0007 0.13368 -0.00509 0.13194 -0.00533 C 0.12725 -0.00602 0.10521 0.00185 0.10017 0.00532 C 0.09132 0.01134 0.08316 0.01921 0.07482 0.02639 C 0.07309 0.02778 0.06875 0.03287 0.06996 0.03078 C 0.07152 0.02801 0.07274 0.02453 0.07482 0.02222 C 0.07864 0.01805 0.0875 0.01157 0.0875 0.0118 " pathEditMode="fixed" rAng="0" ptsTypes="ffffffffffffffffffffffffffffffffffffffffffffffffffffFfffffffffffffffffffffffffffffffffffffffA">
                                      <p:cBhvr>
                                        <p:cTn id="20" dur="6000" fill="hold"/>
                                        <p:tgtEl>
                                          <p:spTgt spid="73774"/>
                                        </p:tgtEl>
                                        <p:attrNameLst>
                                          <p:attrName>ppt_x</p:attrName>
                                          <p:attrName>ppt_y</p:attrName>
                                        </p:attrNameLst>
                                      </p:cBhvr>
                                      <p:rCtr x="6000" y="2200"/>
                                    </p:animMotion>
                                  </p:childTnLst>
                                </p:cTn>
                              </p:par>
                              <p:par>
                                <p:cTn id="21" presetID="0" presetClass="path" presetSubtype="0" repeatCount="indefinite" autoRev="1" fill="hold" nodeType="withEffect">
                                  <p:stCondLst>
                                    <p:cond delay="0"/>
                                  </p:stCondLst>
                                  <p:childTnLst>
                                    <p:animMotion origin="layout" path="M -0.15399 0.00555 C -0.15451 0.00902 -0.15538 0.0125 -0.15555 0.01597 C -0.15642 0.02939 -0.15469 0.04328 -0.15729 0.05625 C -0.15885 0.06389 -0.15816 0.04074 -0.15885 0.03287 C -0.16024 0.01643 -0.15955 0.02106 -0.16354 0.00764 C -0.16406 0.00277 -0.16354 -0.00278 -0.1651 -0.00718 C -0.1658 -0.00926 -0.16597 -0.00278 -0.16667 -0.00093 C -0.16753 0.00139 -0.16892 0.00324 -0.16996 0.00555 C -0.17917 0.025 -0.17344 0.01875 -0.18264 0.02662 C -0.18507 0.04027 -0.18194 0.03125 -0.18889 0.03935 C -0.19167 0.04259 -0.19687 0.05 -0.19687 0.05023 C -0.19635 0.04514 -0.1967 0.03981 -0.19531 0.03518 C -0.19444 0.0324 -0.19201 0.03125 -0.19062 0.0287 C -0.18351 0.01551 -0.17552 0.00416 -0.16667 -0.00718 C -0.16094 -0.01459 -0.18264 -0.00579 -0.19062 -0.0051 C -0.2533 -0.00996 -0.19149 -0.00162 -0.17153 -0.01158 C -0.16198 -0.01088 -0.15243 -0.01111 -0.14288 -0.00926 C -0.14097 -0.0088 -0.13993 -0.00579 -0.13819 -0.0051 C -0.13403 -0.00371 -0.12969 -0.00371 -0.12552 -0.00301 C -0.12187 -0.00139 -0.11736 -0.00209 -0.11441 0.00115 C -0.11111 0.00486 -0.11042 0.01111 -0.10799 0.01597 C -0.10608 0.02407 -0.1 0.03935 -0.1 0.03958 C -0.10052 0.04699 -0.09965 0.05532 -0.10174 0.0625 C -0.10243 0.06481 -0.10347 0.0581 -0.10486 0.05625 C -0.10625 0.05439 -0.10781 0.05324 -0.10955 0.05208 C -0.11788 0.04652 -0.12934 0.04421 -0.13507 0.03287 C -0.13854 0.02615 -0.13941 0.01852 -0.14288 0.0118 C -0.15712 0.02963 -0.14427 0.06319 -0.13976 0.08588 C -0.13871 0.09143 -0.13802 0.09722 -0.13663 0.10277 C -0.13611 0.10509 -0.13559 0.10717 -0.13507 0.10926 C -0.13437 0.11203 -0.13246 0.1199 -0.13333 0.11759 C -0.13472 0.11319 -0.13507 0.10879 -0.13663 0.10509 C -0.13958 0.09768 -0.14653 0.08958 -0.15087 0.08379 C -0.15208 0.07708 -0.15677 0.07176 -0.15729 0.06481 C -0.15799 0.05555 -0.15642 0.04629 -0.15555 0.03727 C -0.15538 0.03495 -0.15382 0.02847 -0.15399 0.03078 C -0.15573 0.04699 -0.15799 0.06273 -0.16354 0.07731 C -0.16406 0.08148 -0.16441 0.08588 -0.1651 0.09004 C -0.16545 0.09236 -0.16632 0.09421 -0.16667 0.09652 C -0.1684 0.11018 -0.16753 0.11898 -0.17309 0.13009 C -0.17153 0.08634 -0.17205 0.08842 -0.16198 0.05416 C -0.15312 0.0243 -0.1618 0.04514 -0.15243 0.02453 C -0.15191 0.02106 -0.15347 0.01458 -0.15087 0.01389 C -0.13003 0.00879 -0.11892 0.0287 -0.1 0.0287 C -0.09757 0.0287 -0.10417 0.02523 -0.10642 0.02453 C -0.11267 0.02245 -0.12552 0.02037 -0.12552 0.0206 C -0.13177 0.02106 -0.13837 0.02037 -0.14444 0.02245 C -0.14913 0.02407 -0.15156 0.03148 -0.15555 0.03518 C -0.16493 0.04398 -0.17691 0.05092 -0.18576 0.06041 C -0.18576 0.06064 -0.19774 0.07639 -0.20174 0.08171 C -0.20573 0.08703 -0.19566 0.06852 -0.19219 0.0625 C -0.18021 0.04166 -0.18403 0.05023 -0.17153 0.03518 C -0.16875 0.03171 -0.16632 0.02801 -0.16354 0.02453 C -0.16163 0.02222 -0.15729 0.01458 -0.15729 0.01805 C -0.15729 0.0206 -0.17101 0.03472 -0.17153 0.03518 C -0.19549 0.06481 -0.17187 0.04166 -0.20799 0.07314 C -0.21215 0.07685 -0.21597 0.08171 -0.22066 0.08379 C -0.22864 0.08727 -0.23646 0.09097 -0.24444 0.09444 C -0.24601 0.09514 -0.2493 0.09652 -0.2493 0.09676 C -0.24271 0.08356 -0.23524 0.07569 -0.22708 0.06481 C -0.21875 0.0537 -0.21354 0.04051 -0.20174 0.03518 C -0.19583 0.02916 -0.18611 0.01689 -0.17951 0.01389 C -0.19444 0.00902 -0.2118 0.0162 -0.22708 0.01805 C -0.23108 0.02014 -0.2368 0.02222 -0.23507 0.02453 C -0.23385 0.02615 -0.23194 0.02268 -0.23021 0.02245 C -0.2191 0.0206 -0.20799 0.0199 -0.19687 0.01805 C -0.19618 0.01782 -0.18055 0.0074 -0.19219 0.00555 C -0.20851 0.00301 -0.225 0.00393 -0.24132 0.00324 C -0.22517 0.00115 -0.21128 0.00301 -0.19531 0.00555 C -0.19062 0.00486 -0.18524 0.00625 -0.18108 0.00324 C -0.17864 0.00162 -0.18628 0.00208 -0.18889 0.00115 C -0.19618 -0.00139 -0.21302 -0.00787 -0.22222 -0.01158 C -0.22535 -0.01297 -0.23177 -0.01574 -0.23177 -0.01551 C -0.2184 -0.02755 -0.19948 -0.01829 -0.1842 -0.01574 C -0.19479 -0.02176 -0.2059 -0.02408 -0.21441 -0.03473 C -0.21285 -0.03611 -0.21146 -0.03866 -0.20955 -0.03889 C -0.20104 -0.03959 -0.19253 -0.03866 -0.1842 -0.03681 C -0.17986 -0.03588 -0.17621 -0.02755 -0.17309 -0.02408 C -0.16892 -0.01945 -0.1684 -0.01991 -0.16354 -0.01783 C -0.1625 -0.01574 -0.1618 -0.0132 -0.16042 -0.01158 C -0.15903 -0.01019 -0.15538 -0.01158 -0.15555 -0.00926 C -0.15608 -0.00417 -0.15989 -0.00093 -0.16198 0.00324 C -0.16337 0.00578 -0.16406 0.00902 -0.1651 0.0118 C -0.16458 0.02037 -0.1658 0.02939 -0.16354 0.03727 C -0.16198 0.04282 -0.15746 0.04606 -0.15399 0.05 C -0.13958 0.0662 -0.12135 0.07129 -0.1033 0.07523 C -0.10121 0.07453 -0.09757 0.07592 -0.09687 0.07314 C -0.09444 0.06412 -0.10538 0.05486 -0.10955 0.05208 C -0.11562 0.04143 -0.12101 0.03796 -0.13021 0.03287 C -0.13663 0.02453 -0.13976 0.02592 -0.14774 0.02245 C -0.13941 0.0331 -0.15069 0.0199 -0.13021 0.03287 C -0.11024 0.04537 -0.09601 0.06597 -0.07465 0.07523 C -0.0658 0.06736 -0.0684 0.06111 -0.07621 0.05416 C -0.08698 0.03287 -0.10417 0.01828 -0.12222 0.00972 C -0.13281 0.00463 -0.12743 0.00602 -0.13819 0.00324 C -0.14132 0.00254 -0.15087 3.33333E-6 -0.14774 0.00115 C -0.1276 0.00926 -0.10746 0.01551 -0.08733 0.02453 C -0.08403 0.02615 -0.09358 0.0199 -0.09687 0.01805 C -0.10555 0.01296 -0.11267 0.00949 -0.12222 0.00764 C -0.13038 0.00301 -0.13403 0.00115 -0.14288 0.00115 " pathEditMode="fixed" rAng="0" ptsTypes="fffffffffffffffffffffffffffffffffffffffffffffffffffffffffffffffffffffffffffffffffffffffffffffffffffA">
                                      <p:cBhvr>
                                        <p:cTn id="22" dur="6000" fill="hold"/>
                                        <p:tgtEl>
                                          <p:spTgt spid="73751"/>
                                        </p:tgtEl>
                                        <p:attrNameLst>
                                          <p:attrName>ppt_x</p:attrName>
                                          <p:attrName>ppt_y</p:attrName>
                                        </p:attrNameLst>
                                      </p:cBhvr>
                                      <p:rCtr x="-600" y="4000"/>
                                    </p:animMotion>
                                  </p:childTnLst>
                                </p:cTn>
                              </p:par>
                              <p:par>
                                <p:cTn id="23" presetID="0" presetClass="path" presetSubtype="0" repeatCount="indefinite" autoRev="1" fill="hold" nodeType="withEffect">
                                  <p:stCondLst>
                                    <p:cond delay="0"/>
                                  </p:stCondLst>
                                  <p:childTnLst>
                                    <p:animMotion origin="layout" path="M -0.05556 -0.01088 C -0.03351 -0.01412 -0.01216 -0.0169 0.00954 -0.02153 C 0.01961 -0.03033 0.02013 -0.02917 -0.00782 -0.02361 C -0.01112 -0.02292 -0.01407 -0.02014 -0.01737 -0.01945 C -0.02101 -0.01875 -0.02483 -0.01806 -0.02848 -0.01736 C -0.03351 -0.01528 -0.03907 -0.01065 -0.03178 -0.02778 C -0.02362 -0.04699 -0.00973 -0.06111 -5.27778E-6 -0.0787 C 0.00329 -0.09583 -0.0007 -0.07894 0.00485 -0.09352 C 0.00555 -0.09537 0.00798 -0.09884 0.00642 -0.09977 C 0.00399 -0.10139 0.00103 -0.09838 -0.00157 -0.09769 C -0.01094 -0.08519 -0.01858 -0.07315 -0.02692 -0.05972 C -0.03074 -0.05347 -0.0323 -0.0463 -0.03647 -0.04051 C -0.03907 -0.02662 -0.03803 -0.03079 -0.03647 -0.04699 C -0.03456 -0.0669 -0.03629 -0.0581 -0.03334 -0.07014 C -0.03525 -0.10278 -0.03456 -0.10116 -0.03959 -0.08079 C -0.04115 -0.06597 -0.04497 -0.05301 -0.04758 -0.03843 C -0.05695 -0.05139 -0.0606 -0.06736 -0.06667 -0.08287 C -0.07032 -0.10278 -0.06789 -0.10486 -0.07292 -0.09144 C -0.07188 -0.07245 -0.07119 -0.05324 -0.0698 -0.03426 C -0.06962 -0.03056 -0.06598 -0.0257 -0.06824 -0.02361 C -0.07049 -0.02176 -0.07206 -0.0287 -0.07449 -0.03009 C -0.07796 -0.03218 -0.08178 -0.0331 -0.0856 -0.03426 C -0.09341 -0.03634 -0.10035 -0.03727 -0.10782 -0.04051 C -0.09341 -0.02454 -0.07831 -0.01713 -0.06025 -0.01088 C -0.0481 2.22222E-6 -0.05348 -0.00671 -0.08247 -0.00463 C -0.09358 -0.00394 -0.10469 -0.00324 -0.11581 -0.00255 C -0.12778 0.00255 -0.12188 -0.00093 -0.09844 0.00185 C -0.09306 0.00255 -0.08785 0.00324 -0.08247 0.00393 C -0.07831 0.00532 -0.07258 0.00347 -0.0698 0.0081 C -0.06806 0.01088 -0.07414 0.01204 -0.07622 0.01435 C -0.07744 0.01574 -0.07813 0.01736 -0.07935 0.01875 C -0.08074 0.02037 -0.08265 0.0213 -0.08403 0.02292 C -0.09133 0.03102 -0.09983 0.03935 -0.10626 0.04838 C -0.11008 0.06366 -0.10452 0.04583 -0.11268 0.0588 C -0.11424 0.06134 -0.11442 0.06481 -0.11581 0.06736 C -0.11772 0.07106 -0.11997 0.07454 -0.12223 0.07801 C -0.12362 0.08032 -0.129 0.08518 -0.12692 0.08403 C -0.12327 0.08241 -0.12067 0.07847 -0.11737 0.07592 C -0.1106 0.07083 -0.10365 0.06597 -0.09671 0.06111 C -0.07796 0.03125 -0.08577 0.04213 -0.07449 0.02708 C -0.07344 0.02361 -0.07397 0.01551 -0.07136 0.01667 C -0.07084 0.0169 -0.06997 0.03194 -0.06824 0.03773 C -0.06442 0.04977 -0.05903 0.06018 -0.0507 0.06736 C -0.0448 0.07801 -0.03664 0.08935 -0.02692 0.09259 C -0.01546 0.06134 -0.02553 0.04467 -0.04289 0.02292 C -0.0474 0.01736 -0.05851 0.00185 -0.06667 0.00185 C -0.07015 0.00185 -0.06025 0.00579 -0.05712 0.0081 C -0.05331 0.01088 -0.04983 0.01412 -0.04601 0.01667 C -0.03195 0.02592 -0.01685 0.0368 -0.00157 0.0419 C 0.00242 0.04005 0.00989 0.03935 -5.27778E-6 0.02917 C -0.00313 0.02592 -0.00747 0.02639 -0.01112 0.025 C -0.02362 0.0206 -0.03681 0.01782 -0.04914 0.01227 C -0.03143 0.00648 -0.01303 0.01065 0.00485 0.00602 C 0.00642 0.00463 0.01058 0.00393 0.00954 0.00185 C 0.00798 -0.00116 0.00416 2.22222E-6 0.00156 -0.00046 C -0.01042 -0.00301 -0.02275 -0.00463 -0.0349 -0.00671 C -0.03855 -0.0081 -0.0474 -0.00602 -0.04601 -0.01088 C -0.0448 -0.01528 -0.0264 -0.01852 -0.02223 -0.01945 C -0.01962 -0.02083 -0.01702 -0.02269 -0.01424 -0.02361 C -0.01112 -0.02477 -0.00747 -0.02361 -0.00469 -0.0257 C -0.0014 -0.02801 0.00017 -0.03357 0.00329 -0.03634 C 0.00485 -0.03773 0.00659 -0.03889 0.00798 -0.04051 C 0.00919 -0.0419 0.01267 -0.04491 0.0111 -0.04491 C 0.00416 -0.04491 -0.00956 -0.04051 -0.00956 -0.04028 C -0.02414 -0.03333 -0.03924 -0.02778 -0.054 -0.02153 C -0.04723 -0.03009 -0.03976 -0.03588 -0.03334 -0.04491 C -0.02778 -0.0625 -0.02622 -0.05347 -0.02848 -0.07454 C -0.03907 -0.06875 -0.04584 -0.0588 -0.05556 -0.05116 C -0.06008 -0.04283 -0.06251 -0.03519 -0.06511 -0.0257 C -0.06737 -0.04144 -0.06789 -0.05741 -0.07292 -0.07222 C -0.08074 -0.09468 -0.07535 -0.075 -0.08091 -0.09769 C -0.08143 -0.09977 -0.08247 -0.10417 -0.08247 -0.10394 C -0.07831 -0.06019 -0.07744 -0.03889 -0.054 -0.00671 C -0.05348 -0.00463 -0.05226 0.00185 -0.05226 -0.00046 C -0.05226 -0.00394 -0.05296 -0.00764 -0.054 -0.01088 C -0.05556 -0.01551 -0.05782 -0.01968 -0.06025 -0.02361 C -0.06841 -0.03658 -0.07987 -0.05 -0.09202 -0.05533 C -0.09688 -0.06227 -0.10087 -0.06574 -0.10782 -0.06806 C -0.11876 -0.06458 -0.11407 -0.06783 -0.10626 -0.06181 C -0.09376 -0.05208 -0.11355 -0.06204 -0.09844 -0.05533 C -0.0915 -0.04653 -0.09966 -0.05556 -0.08733 -0.04908 C -0.06355 -0.03681 -0.0856 -0.04236 -0.06181 -0.03843 C -0.07292 -0.03773 -0.08403 -0.0375 -0.09515 -0.03634 C -0.09792 -0.03611 -0.10053 -0.03519 -0.10313 -0.03426 C -0.10643 -0.0331 -0.11268 -0.03009 -0.11268 -0.02986 C -0.09983 -0.02361 -0.08768 -0.02176 -0.07449 -0.01736 C -0.08126 -0.01111 -0.08681 -0.00972 -0.09515 -0.00671 C -0.0691 -0.00394 -0.08247 -0.00278 -0.05556 -0.01088 Z " pathEditMode="fixed" rAng="0" ptsTypes="ffffffffffffffffffffffffffffffffffffffffffffffffffffffffffffffffffffffffffffffffffffffff">
                                      <p:cBhvr>
                                        <p:cTn id="24" dur="11000" fill="hold"/>
                                        <p:tgtEl>
                                          <p:spTgt spid="73750"/>
                                        </p:tgtEl>
                                        <p:attrNameLst>
                                          <p:attrName>ppt_x</p:attrName>
                                          <p:attrName>ppt_y</p:attrName>
                                        </p:attrNameLst>
                                      </p:cBhvr>
                                      <p:rCtr x="100" y="500"/>
                                    </p:animMotion>
                                  </p:childTnLst>
                                </p:cTn>
                              </p:par>
                              <p:par>
                                <p:cTn id="25" presetID="0" presetClass="path" presetSubtype="0" repeatCount="indefinite" autoRev="1" fill="hold" nodeType="withEffect">
                                  <p:stCondLst>
                                    <p:cond delay="0"/>
                                  </p:stCondLst>
                                  <p:childTnLst>
                                    <p:animMotion origin="layout" path="M -0.00938 -0.06389 C -0.00678 -0.08449 -0.00713 -0.09699 -0.0047 -0.05532 C 0.00572 -0.06204 0.01457 -0.06921 0.02395 -0.0787 C 0.02551 -0.08032 0.02586 -0.0831 0.02707 -0.08495 C 0.02951 -0.08866 0.03506 -0.0956 0.03506 -0.09537 C 0.03558 -0.09769 0.03784 -0.10347 0.03662 -0.10185 C 0.03437 -0.09907 0.03385 -0.09445 0.03176 -0.09144 C 0.02655 -0.08357 0.01996 -0.07755 0.0144 -0.07014 C 0.0118 -0.06667 0.00641 -0.05949 0.00641 -0.05926 C 0.02013 -0.05648 0.03246 -0.06273 0.04617 -0.06597 C 0.05364 -0.06991 0.06041 -0.07269 0.06666 -0.08079 C 0.0677 -0.08218 0.07135 -0.08588 0.06996 -0.08495 C 0.06353 -0.08056 0.05694 -0.07338 0.05242 -0.06597 C 0.05051 -0.06273 0.04982 -0.05833 0.04773 -0.05532 C 0.04166 -0.0463 0.03124 -0.03727 0.02395 -0.02986 C 0.04878 -0.02917 0.0736 -0.03056 0.09843 -0.02778 C 0.11058 -0.02639 0.07412 -0.02639 0.06197 -0.0257 C 0.0519 -0.025 0.04183 -0.02431 0.03176 -0.02361 C 0.02551 -0.02222 0.0177 -0.025 0.01284 -0.01945 C 0.00694 -0.01273 0.02256 -0.00741 0.02395 -0.00671 C 0.02951 -0.00093 0.0368 0.00764 0.04287 0.01227 C 0.04478 0.01366 0.04721 0.01366 0.0493 0.01458 C 0.05086 0.01528 0.05555 0.01759 0.05398 0.01667 C 0.03419 0.00486 0.03957 0.00741 0.02221 0.00185 C 0.01405 -0.00463 0.0052 -0.01042 -0.00157 -0.01945 C -0.00435 -0.03032 -0.01268 -0.0382 -0.02049 -0.04259 C -0.02518 -0.04537 -0.03004 -0.04699 -0.0349 -0.04907 C -0.03647 -0.04977 -0.03959 -0.05116 -0.03959 -0.05093 C -0.04706 -0.0662 -0.05435 -0.06412 -0.02692 -0.05532 C -0.02223 -0.0537 -0.01737 -0.05278 -0.01268 -0.05116 C -0.01095 -0.0507 -0.00661 -0.04745 -0.00782 -0.04907 C -0.01424 -0.05764 -0.02345 -0.06343 -0.03004 -0.07222 C -0.03195 -0.08287 -0.03664 -0.08704 -0.03959 -0.09769 C -0.04011 -0.09977 -0.04254 -0.10301 -0.04115 -0.10394 C -0.03942 -0.10509 -0.03786 -0.10139 -0.03647 -0.09977 C -0.03004 -0.09282 -0.02501 -0.08565 -0.01737 -0.08079 C -0.0099 -0.06551 -0.01477 -0.06921 -0.0047 -0.06597 C 0.01457 -0.07222 0.03298 -0.08125 0.05242 -0.08704 C 0.05503 -0.08912 0.05763 -0.09167 0.06041 -0.09352 C 0.06475 -0.0963 0.07707 -0.10208 0.06041 -0.09769 C 0.04617 -0.08912 0.03194 -0.08032 0.01753 -0.07222 C 0.01076 -0.06829 -0.00313 -0.06181 -0.00313 -0.06157 C -0.00799 -0.05509 -0.01268 -0.05579 -0.01893 -0.05116 C -0.04063 -0.03519 -0.01529 -0.0507 -0.03959 -0.02986 C -0.04463 -0.0257 -0.05053 -0.02361 -0.05556 -0.01945 C -0.06268 -0.01366 -0.06911 -0.00648 -0.07605 -0.00023 C -0.07761 0.00116 -0.07935 0.00255 -0.08091 0.00393 C -0.08247 0.00532 -0.08734 0.00926 -0.0856 0.0081 C -0.07032 -0.00208 -0.08247 0.00532 -0.0507 -0.00671 C -0.04549 -0.0088 -0.0349 -0.01296 -0.0349 -0.01273 C -0.02397 -0.02269 -0.01407 -0.03032 -0.0047 -0.04259 C -0.00053 -0.04815 -0.00938 -0.02801 -0.01268 -0.02153 C -0.02049 -0.00579 -0.02431 0.01204 -0.03004 0.0294 C -0.03074 0.03148 -0.03126 0.03356 -0.03161 0.03565 C -0.0323 0.03981 -0.03525 0.05185 -0.03334 0.04838 C -0.02449 0.03218 -0.02397 0.00555 -0.02223 -0.01296 C -0.01963 0.00949 -0.01338 0.02801 -0.00626 0.04838 C -0.00452 0.05324 -0.00383 0.0588 -0.00157 0.06319 C 0.00051 0.06736 0.00641 0.07384 0.00641 0.07407 C 0.00989 0.04977 0.00416 0.03565 -0.00313 0.01458 C -0.00539 0.00833 -0.0073 0.00185 -0.00938 -0.00463 C -0.01008 -0.00671 -0.0106 -0.0088 -0.01112 -0.01088 C -0.01164 -0.01296 -0.01424 -0.01829 -0.01268 -0.01736 C -0.00678 -0.01389 -0.00227 -0.00695 0.00329 -0.00255 C 0.01978 0.01088 0.03645 0.02384 0.05555 0.0294 C 0.05659 0.02731 0.05937 0.02546 0.05885 0.02292 C 0.0585 0.0206 0.05537 0.02199 0.05398 0.02083 C 0.05051 0.01782 0.04773 0.01366 0.04444 0.01018 C 0.03523 0.00046 0.00624 -0.01945 -0.00626 -0.02361 C -0.00782 -0.025 -0.01181 -0.02523 -0.01112 -0.02778 C -0.01043 -0.03056 -0.00695 -0.02986 -0.0047 -0.02986 C 0.00225 -0.02986 0.00902 -0.0287 0.01596 -0.02778 C 0.02603 -0.02662 0.04617 -0.02361 0.04617 -0.02338 C 0.0552 -0.02431 0.06423 -0.02315 0.07308 -0.0257 C 0.07499 -0.02616 0.07794 -0.03125 0.07621 -0.03218 C 0.06874 -0.03611 0.06041 -0.03565 0.05242 -0.03634 C 0.03714 -0.03773 0.02169 -0.03773 0.00641 -0.03843 C 0.01371 -0.04329 0.02048 -0.04676 0.02707 -0.05324 C 0.02881 -0.0581 0.02968 -0.06343 0.03176 -0.06806 C 0.03263 -0.06968 0.03419 -0.0706 0.03506 -0.07222 C 0.03628 -0.07431 0.03732 -0.07639 0.03819 -0.0787 C 0.0394 -0.08148 0.03975 -0.08472 0.04131 -0.08704 C 0.04253 -0.08912 0.04808 -0.09074 0.04617 -0.09144 C 0.04253 -0.09259 0.03871 -0.08982 0.03506 -0.08912 C 0.02482 -0.08009 0.01266 -0.07454 0.00329 -0.06389 C 0.00016 -0.06042 -0.00313 -0.05695 -0.00626 -0.05324 C -0.01008 -0.04861 -0.01737 -0.03843 -0.01737 -0.0382 C -0.01477 -0.04931 -0.01338 -0.06019 -0.00938 -0.07014 C -0.00591 -0.08935 -0.00765 -0.08148 -0.0047 -0.09352 C -0.00418 -0.07801 -0.00088 -0.06227 -0.00313 -0.04699 C -0.00365 -0.04352 -0.00869 -0.04769 -0.01112 -0.04907 C -0.02015 -0.0544 -0.03004 -0.07454 -0.03647 -0.08495 C -0.03786 -0.08727 -0.03977 -0.08912 -0.04115 -0.09144 C -0.04237 -0.09329 -0.04497 -0.10023 -0.04445 -0.09769 C -0.04011 -0.07708 -0.03959 -0.07986 -0.03161 -0.06597 C -0.03004 -0.0632 -0.02431 -0.05857 -0.02692 -0.05741 C -0.03161 -0.05532 -0.03647 -0.06042 -0.04115 -0.06181 C -0.04966 -0.06435 -0.05678 -0.0706 -0.06494 -0.07431 C -0.05209 -0.05 -0.04619 -0.05139 -0.02379 -0.03634 C -0.02067 -0.03426 -0.01772 -0.03125 -0.01424 -0.02986 C -0.01268 -0.02917 -0.00782 -0.02708 -0.00938 -0.02778 C -0.02761 -0.03472 -0.04497 -0.0419 -0.06338 -0.04699 C -0.07015 -0.04884 -0.07223 -0.05 -0.07935 -0.05324 C -0.08161 -0.05417 -0.08751 -0.05903 -0.0856 -0.05741 C -0.06911 -0.04282 -0.05018 -0.02708 -0.03161 -0.01736 C -0.0448 -0.01667 -0.05834 -0.01829 -0.07136 -0.01505 C -0.07588 -0.01389 -0.07813 -0.00671 -0.08247 -0.00463 C -0.0856 -0.00324 -0.0889 -0.00162 -0.09202 -0.00023 C -0.1007 0.0037 -0.07397 -0.00324 -0.06494 -0.00463 C -0.05869 -0.00556 -0.05227 -0.00602 -0.04602 -0.00671 C -0.04115 -0.00741 -0.03647 -0.0081 -0.03161 -0.0088 C -0.02188 -0.0125 -0.01772 -0.01227 -0.01112 -0.02153 C -0.0106 -0.02361 -0.00938 -0.02778 -0.00938 -0.02755 " pathEditMode="fixed" rAng="0" ptsTypes="ffffffffffffffffffffffffffffffffffffffffffffffffffffffffffffffffffffffffffffffffffffffffffffffffffffffffffffffffA">
                                      <p:cBhvr>
                                        <p:cTn id="26" dur="8000" fill="hold"/>
                                        <p:tgtEl>
                                          <p:spTgt spid="73772"/>
                                        </p:tgtEl>
                                        <p:attrNameLst>
                                          <p:attrName>ppt_x</p:attrName>
                                          <p:attrName>ppt_y</p:attrName>
                                        </p:attrNameLst>
                                      </p:cBhvr>
                                      <p:rCtr x="1400" y="4800"/>
                                    </p:animMotion>
                                  </p:childTnLst>
                                </p:cTn>
                              </p:par>
                              <p:par>
                                <p:cTn id="27" presetID="0" presetClass="path" presetSubtype="0" repeatCount="indefinite" autoRev="1" fill="hold" nodeType="withEffect">
                                  <p:stCondLst>
                                    <p:cond delay="0"/>
                                  </p:stCondLst>
                                  <p:childTnLst>
                                    <p:animMotion origin="layout" path="M -0.08542 0.13888 C -0.10017 0.13564 -0.10989 0.13055 -0.12361 0.12198 C -0.12726 0.11967 -0.13108 0.11805 -0.13472 0.11573 C -0.1368 0.11434 -0.14305 0.11272 -0.14097 0.11133 C -0.13802 0.10948 -0.13455 0.11295 -0.13142 0.11365 C -0.11823 0.12013 -0.10746 0.12406 -0.0934 0.12615 C -0.09132 0.12684 -0.08906 0.12754 -0.08698 0.12846 C -0.08542 0.12916 -0.08264 0.13263 -0.08229 0.13055 C -0.08038 0.11735 -0.09149 0.11318 -0.09653 0.10717 C -0.09913 0.10416 -0.10052 0.09976 -0.10295 0.09652 C -0.10972 0.08772 -0.11753 0.07869 -0.12517 0.07129 C -0.12569 0.06851 -0.12899 0.06272 -0.12674 0.06272 C -0.12378 0.06272 -0.12257 0.06874 -0.12031 0.07129 C -0.10903 0.08425 -0.09358 0.10277 -0.07917 0.10925 C -0.07326 0.11712 -0.07413 0.1273 -0.07118 0.11133 C -0.07066 0.10508 -0.07153 0.09814 -0.06962 0.09235 C -0.06858 0.08957 -0.06406 0.08517 -0.06319 0.08818 C -0.0618 0.09305 -0.06562 0.09791 -0.06649 0.103 C -0.06719 0.10647 -0.06736 0.11017 -0.06805 0.11365 C -0.06892 0.11781 -0.07448 0.12684 -0.07118 0.12615 C -0.06805 0.12545 -0.06476 0.12453 -0.06163 0.12406 C -0.05642 0.12314 -0.05104 0.12267 -0.04583 0.12198 C -0.0342 0.11689 -0.02292 0.1111 -0.01094 0.10717 C -0.02899 0.1192 -0.04965 0.12638 -0.06649 0.14096 C -0.05104 0.14374 -0.03715 0.14767 -0.02205 0.15161 C -0.04271 0.1523 -0.06337 0.15115 -0.08385 0.15369 C -0.08767 0.15416 -0.07621 0.15601 -0.07274 0.15809 C -0.07031 0.15948 -0.06875 0.16272 -0.06649 0.16434 C -0.05729 0.17036 -0.04739 0.17406 -0.03785 0.17916 C -0.03542 0.18055 -0.04323 0.17777 -0.04583 0.17707 C -0.06597 0.17105 -0.05243 0.17476 -0.07587 0.16434 C -0.09635 0.15508 -0.11805 0.15346 -0.13941 0.15161 C -0.1191 0.16064 -0.16076 0.14281 -0.09496 0.15161 C -0.09236 0.15207 -0.0993 0.15578 -0.10139 0.15809 C -0.10417 0.16133 -0.10712 0.16434 -0.1092 0.16851 C -0.11424 0.17846 -0.11736 0.19004 -0.12205 0.20022 C -0.12257 0.203 -0.12292 0.20601 -0.12361 0.20879 C -0.12448 0.21318 -0.12951 0.22383 -0.12674 0.22152 C -0.10781 0.20555 -0.10347 0.19397 -0.09028 0.16851 C -0.08698 0.16226 -0.08646 0.15416 -0.08385 0.14744 C -0.0809 0.13101 -0.07552 0.11642 -0.06805 0.103 C -0.06319 0.06967 -0.07014 0.10647 -0.06319 0.08818 C -0.06215 0.08564 -0.06163 0.07661 -0.06163 0.07962 C -0.06163 0.08402 -0.06267 0.08818 -0.06319 0.09235 C -0.06493 0.10786 -0.06805 0.13888 -0.06805 0.13911 C -0.06701 0.14096 -0.06667 0.1449 -0.06476 0.14536 C -0.06198 0.14582 -0.05955 0.14258 -0.05694 0.14096 C -0.02378 0.12013 -0.04792 0.1368 -0.03142 0.12198 C -0.02882 0.11967 -0.02621 0.11781 -0.02361 0.11573 C -0.02187 0.11434 -0.01753 0.10948 -0.01875 0.11133 C -0.02951 0.12754 -0.04219 0.14281 -0.05364 0.15809 C -0.05573 0.16087 -0.05799 0.16365 -0.06007 0.16642 C -0.06163 0.16851 -0.06476 0.17291 -0.06476 0.17314 C -0.06111 0.17777 -0.05764 0.18332 -0.05364 0.18772 C -0.05139 0.19027 -0.04826 0.19166 -0.04583 0.19397 C -0.04462 0.19513 -0.04358 0.19675 -0.04253 0.19814 C -0.04201 0.20022 -0.03924 0.20462 -0.04097 0.20462 C -0.04323 0.20462 -0.04392 0.19999 -0.04583 0.19814 C -0.07031 0.17476 -0.05625 0.19281 -0.07118 0.17291 C -0.07951 0.1618 -0.08403 0.15508 -0.09496 0.14328 C -0.09965 0.13818 -0.1059 0.1368 -0.11094 0.13263 C -0.11441 0.12962 -0.11701 0.12522 -0.12031 0.12198 C -0.12274 0.11967 -0.12569 0.11781 -0.1283 0.11573 C -0.12483 0.14883 -0.11111 0.18703 -0.08542 0.19814 C -0.07413 0.21874 -0.08628 0.19397 -0.07917 0.21735 C -0.07795 0.22105 -0.07569 0.22406 -0.0743 0.22777 C -0.07361 0.22985 -0.07326 0.23217 -0.07274 0.23425 C -0.07031 0.20832 -0.0625 0.16851 -0.0776 0.14953 C -0.07309 0.13517 -0.07031 0.12036 -0.06805 0.10508 C -0.06927 0.09119 -0.06788 0.07615 -0.07917 0.07129 C -0.08177 0.07267 -0.08472 0.07314 -0.08698 0.07545 C -0.09774 0.08726 -0.07986 0.11897 -0.0743 0.12846 C -0.0559 0.15994 -0.07691 0.12314 -0.05851 0.15161 C -0.05729 0.15346 -0.05382 0.15971 -0.05538 0.15809 C -0.05903 0.15462 -0.06094 0.14837 -0.06476 0.14536 C -0.08246 0.13124 -0.09219 0.12383 -0.11094 0.11573 C -0.11198 0.11434 -0.11319 0.11295 -0.11406 0.11133 C -0.11528 0.10879 -0.11892 0.10092 -0.11719 0.103 C -0.08212 0.14328 -0.12396 0.10693 -0.08698 0.13888 C -0.07639 0.14814 -0.06458 0.15022 -0.05364 0.15809 C -0.04826 0.16203 -0.04323 0.16666 -0.03785 0.17059 C -0.03264 0.1743 -0.02205 0.18124 -0.02205 0.18147 C -0.01944 0.18055 -0.01493 0.18263 -0.01406 0.17916 C -0.01319 0.17615 -0.01805 0.17592 -0.02031 0.17499 C -0.02864 0.17152 -0.03733 0.1692 -0.04583 0.16642 C -0.05226 0.16434 -0.06476 0.15809 -0.06476 0.15832 C -0.05625 0.17152 -0.04653 0.17892 -0.03628 0.1898 C -0.04983 0.19443 -0.06389 0.1817 -0.0776 0.17916 C -0.09653 0.16642 -0.10226 0.16781 -0.06163 0.17059 C -0.05746 0.17129 -0.04462 0.17291 -0.04896 0.17291 C -0.07014 0.17291 -0.09149 0.1736 -0.1125 0.17059 C -0.11441 0.17036 -0.11059 0.16619 -0.1092 0.16434 C -0.10781 0.16249 -0.10625 0.16087 -0.10451 0.16017 C -0.09149 0.15508 -0.07535 0.15717 -0.06319 0.14953 " pathEditMode="fixed" rAng="0" ptsTypes="fffffffffffffffffffffffffffffffffffffffffffffffffffffffffffffffffffffffffffffffffffffffffffffA">
                                      <p:cBhvr>
                                        <p:cTn id="28" dur="7000" fill="hold"/>
                                        <p:tgtEl>
                                          <p:spTgt spid="73779"/>
                                        </p:tgtEl>
                                        <p:attrNameLst>
                                          <p:attrName>ppt_x</p:attrName>
                                          <p:attrName>ppt_y</p:attrName>
                                        </p:attrNameLst>
                                      </p:cBhvr>
                                      <p:rCtr x="-100" y="900"/>
                                    </p:animMotion>
                                  </p:childTnLst>
                                </p:cTn>
                              </p:par>
                              <p:par>
                                <p:cTn id="29" presetID="0" presetClass="path" presetSubtype="0" repeatCount="indefinite" autoRev="1" fill="hold" nodeType="withEffect">
                                  <p:stCondLst>
                                    <p:cond delay="0"/>
                                  </p:stCondLst>
                                  <p:childTnLst>
                                    <p:animMotion origin="layout" path="M -0.05938 0.00671 C -0.05886 0.00254 -0.06007 -0.00301 -0.05781 -0.00602 C -0.05642 -0.00787 -0.05452 -0.00347 -0.05313 -0.00185 C -0.05139 -3.7037E-6 -0.05017 0.00278 -0.04827 0.0044 C -0.04618 0.00625 -0.03889 0.00833 -0.03715 0.00879 C -0.05191 -0.0044 -0.03316 -0.0206 -0.02448 -0.02732 C -0.02292 -0.02847 -0.02118 -0.02986 -0.01979 -0.03148 C -0.01806 -0.03333 -0.01285 -0.03866 -0.01493 -0.03773 C -0.02014 -0.03542 -0.02726 -0.02639 -0.0309 -0.02083 C -0.05695 0.01921 -0.03785 -0.0081 -0.04827 0.00671 C -0.03924 0.01481 -0.04722 0.00995 -0.0309 0.00671 C -0.01615 0.00393 -0.00122 0.00278 0.01354 0.00023 C 0.0184 -0.00185 0.02309 -0.00394 0.02795 -0.00602 C 0.02934 -0.00671 0.02986 -0.00903 0.03108 -0.01042 C 0.03246 -0.01204 0.03767 -0.01458 0.03576 -0.01458 C 0.03038 -0.01458 0.02517 -0.01181 0.01996 -0.01042 C 0.01632 -0.00833 0.0125 -0.00625 0.00885 -0.00394 C 0.00503 -0.00139 0.00156 0.00208 -0.00226 0.0044 C -0.01493 0.01227 -0.02882 0.01551 -0.04202 0.02153 C -0.01788 0.03217 -0.02952 0.02824 -0.00712 0.03403 C -0.00538 0.03449 -0.00399 0.03588 -0.00226 0.03634 C 0.00295 0.0375 0.01858 0.04028 0.01354 0.03842 C -0.00764 0.03079 -0.03125 0.03055 -0.05313 0.02778 C -0.06615 0.01481 -0.07865 0.01551 -0.09427 0.01296 C -0.10486 0.01111 -0.13663 0.00486 -0.12604 0.00671 C -0.10972 0.00949 -0.11754 0.0081 -0.10226 0.01088 C -0.09149 0.01574 -0.10452 0.01088 -0.0849 0.01088 C -0.07743 0.01088 -0.07014 0.01227 -0.06267 0.01296 C -0.06754 0.0331 -0.07795 0.04768 -0.09115 0.05949 C -0.09445 0.06643 -0.09844 0.07199 -0.10226 0.07847 C -0.10313 0.08009 -0.10434 0.08148 -0.10538 0.08287 C -0.10642 0.08426 -0.11024 0.08704 -0.10868 0.08704 C -0.10486 0.08704 -0.10122 0.08426 -0.09757 0.08287 C -0.08611 0.06967 -0.07379 0.05833 -0.06267 0.04467 C -0.06267 0.04491 -0.04045 0.0162 -0.04514 0.01713 C -0.04827 0.01782 -0.05156 0.01852 -0.05469 0.01921 C -0.06024 0.0243 -0.06406 0.03079 -0.07049 0.03403 C -0.07517 0.03657 -0.0849 0.04051 -0.0849 0.04074 C -0.09167 0.03981 -0.09861 0.04028 -0.10538 0.03842 C -0.10695 0.03796 -0.1092 0.03611 -0.10868 0.03403 C -0.10816 0.03194 -0.10538 0.03264 -0.10382 0.03194 C -0.10017 0.03055 -0.09653 0.0287 -0.09271 0.02778 C -0.08386 0.02569 -0.07483 0.02523 -0.0658 0.02361 C -0.05521 0.01944 -0.04618 0.01157 -0.03559 0.00879 C -0.03299 0.00741 -0.03021 0.00625 -0.02761 0.0044 C -0.02222 0.00046 -0.01181 -0.0081 -0.01181 -0.00787 C -0.0099 -0.01204 -0.00712 -0.01482 -0.00538 -0.01875 C -0.00452 -0.0206 -0.00208 -0.02477 -0.00382 -0.02523 C -0.00903 -0.02685 -0.01441 -0.02361 -0.01979 -0.02292 C -0.02587 -0.01806 -0.03056 -0.01389 -0.03715 -0.01042 C -0.04184 -0.00787 -0.05156 -0.00394 -0.05156 -0.00371 C -0.05573 0.0044 -0.05781 0.00231 -0.06267 0.00879 C -0.0592 0.02106 -0.05278 0.02454 -0.04514 0.03194 C -0.03542 0.0412 -0.0316 0.0456 -0.01979 0.04884 C -0.01823 0.05092 -0.01684 0.0537 -0.01493 0.05532 C -0.01354 0.05648 -0.00903 0.05903 -0.01024 0.05741 C -0.02257 0.0419 -0.04271 0.04305 -0.05781 0.03634 C -0.05399 0.04398 -0.05 0.05092 -0.04514 0.05741 C -0.04462 0.06018 -0.04479 0.06342 -0.04358 0.06597 C -0.04045 0.07292 -0.02917 0.09167 -0.03247 0.08495 C -0.04219 0.06481 -0.04913 0.04028 -0.05469 0.01713 C -0.05243 -0.00093 -0.05104 -0.01528 -0.04514 -0.03148 C -0.05052 -0.06088 -0.0467 -0.01111 -0.05156 -0.01042 C -0.06788 -0.00764 -0.08438 -0.0088 -0.1007 -0.0081 C -0.09323 -0.00139 -0.08403 0.00162 -0.07691 0.00879 C -0.07274 0.01296 -0.06892 0.01829 -0.06424 0.02153 C -0.06077 0.02384 -0.05035 0.02199 -0.05313 0.02569 C -0.05608 0.02963 -0.06163 0.0243 -0.0658 0.02361 C -0.0632 0.03379 -0.0559 0.0331 -0.04827 0.03403 C -0.03976 0.03518 -0.03142 0.03542 -0.02292 0.03634 C -0.01771 0.0368 -0.01233 0.03773 -0.00712 0.03842 C 0.00035 0.03773 0.00798 0.03889 0.0151 0.03634 C 0.01701 0.03565 0.01215 0.03287 0.01042 0.03194 C 0.00781 0.03055 0.00503 0.03032 0.00243 0.02986 C -0.0033 0.0287 -0.0191 0.02639 -0.02448 0.02569 C -0.07101 0.0287 -0.0507 0.01342 -0.05938 0.06805 C -0.0599 0.07153 -0.06024 0.06088 -0.06094 0.05741 C -0.0625 0.04954 -0.0658 0.03403 -0.0658 0.03426 C -0.07049 0.04074 -0.07708 0.04259 -0.08316 0.04676 C -0.0967 0.04236 -0.10816 0.03842 -0.11823 0.02569 C -0.10017 0.01991 -0.10972 0.02222 -0.08958 0.01921 C -0.08698 0.01829 -0.07205 0.01366 -0.07205 0.01296 C -0.07101 0.00417 -0.11198 -0.00533 -0.10382 -0.00394 C -0.09497 -0.00255 -0.08594 -0.00093 -0.07691 0.00023 C -0.06528 0.00162 -0.04202 0.0044 -0.04202 0.00463 C -0.0283 0.0037 -0.01441 0.00347 -0.0007 0.00231 C 0.00087 0.00208 0.00555 0.00023 0.00399 0.00023 C 0.00087 0.00023 -0.00226 0.00162 -0.00538 0.00231 C -0.02188 0.00995 -0.03889 0.01551 -0.05469 0.02569 C -0.05017 0.02778 -0.02691 0.03912 -0.01823 0.04051 C -0.01389 0.0412 -0.00104 0.04259 -0.00538 0.04259 C -0.02292 0.04259 -0.04028 0.0412 -0.05781 0.04051 C -0.08125 0.03449 -0.04896 0.05347 -0.04202 0.05949 C -0.02934 0.0706 -0.04809 0.05671 -0.03559 0.06805 C -0.03368 0.06991 -0.0316 0.07106 -0.02934 0.07222 C -0.02726 0.07315 -0.02101 0.07592 -0.02292 0.0743 C -0.02743 0.07083 -0.03264 0.06921 -0.03715 0.06597 C -0.04792 0.0581 -0.05573 0.04699 -0.0658 0.03842 C -0.06771 0.05116 -0.07327 0.10741 -0.06267 0.07847 C -0.06215 0.07292 -0.06528 0.06157 -0.06094 0.06157 C -0.0566 0.06157 -0.06059 0.07292 -0.05938 0.07847 C -0.05747 0.08727 -0.05417 0.09537 -0.05156 0.10393 C -0.05052 0.10717 -0.04827 0.11435 -0.04827 0.11458 C -0.04028 0.0875 -0.04514 0.10741 -0.04514 0.05116 " pathEditMode="fixed" rAng="0" ptsTypes="fffffffffffffffffffffffffffffffffffffffffffffffffffffffffffffffffffffffffffffffffffffffffffffffffffffffA">
                                      <p:cBhvr>
                                        <p:cTn id="30" dur="10000" fill="hold"/>
                                        <p:tgtEl>
                                          <p:spTgt spid="73749"/>
                                        </p:tgtEl>
                                        <p:attrNameLst>
                                          <p:attrName>ppt_x</p:attrName>
                                          <p:attrName>ppt_y</p:attrName>
                                        </p:attrNameLst>
                                      </p:cBhvr>
                                      <p:rCtr x="1000" y="2000"/>
                                    </p:animMotion>
                                  </p:childTnLst>
                                </p:cTn>
                              </p:par>
                              <p:par>
                                <p:cTn id="31" presetID="0" presetClass="path" presetSubtype="0" repeatCount="indefinite" autoRev="1" fill="hold" nodeType="withEffect">
                                  <p:stCondLst>
                                    <p:cond delay="0"/>
                                  </p:stCondLst>
                                  <p:childTnLst>
                                    <p:animMotion origin="layout" path="M -0.03299 0.00531 C -0.0283 0.00461 -0.02344 0.00346 -0.01876 0.00323 C -0.00018 0.00207 0.0184 0.00299 0.0368 0.00114 C 0.03871 0.00091 0.0434 -0.00302 0.04149 -0.00302 C 0.03003 -0.00302 0.01857 0.00855 0.00815 0.01387 C -0.00417 0.02036 -0.01737 0.02313 -0.02987 0.02869 C -0.01146 0.03031 0.00607 0.03239 0.02413 0.03702 C 0.01093 0.03772 -0.00244 0.03818 -0.01563 0.03934 C -0.0198 0.0398 -0.02639 0.03633 -0.0283 0.04142 C -0.02987 0.04559 -0.02205 0.04582 -0.01876 0.04767 C -0.01459 0.04998 -0.01042 0.05253 -0.00608 0.05415 C 0.01128 0.06063 0.02881 0.06735 0.04635 0.07313 C 0.05017 0.07429 0.05364 0.07614 0.05746 0.0773 C 0.06006 0.07823 0.06805 0.08077 0.06545 0.07938 C 0.05503 0.07383 0.04722 0.0729 0.0368 0.06897 C 0.02777 0.06549 0.01892 0.06341 0.00989 0.0604 C -0.00018 0.0611 -0.0106 0.05878 -0.02032 0.06248 C -0.02257 0.06341 -0.01858 0.0685 -0.01719 0.07105 C -0.01476 0.07568 -0.01216 0.07985 -0.00921 0.08378 C -0.00018 0.09582 0.01024 0.10809 0.021 0.11735 C 0.01562 0.08494 -0.00869 0.06873 -0.02344 0.0435 C -0.02639 0.03239 -0.03299 0.02036 -0.03942 0.01179 C -0.04341 0.00647 -0.04428 0.00901 -0.0474 0.00323 C -0.05035 -0.0021 -0.05157 -0.00927 -0.05521 -0.01367 C -0.05817 -0.01714 -0.06233 -0.0183 -0.06476 -0.02224 C -0.06928 -0.02988 -0.07292 -0.03589 -0.079 -0.04122 C -0.07952 -0.03775 -0.08126 -0.03404 -0.08073 -0.03057 C -0.07692 -0.00835 -0.05747 0.01457 -0.0441 0.02661 C -0.0606 0.0273 -0.07709 0.02522 -0.09341 0.02869 C -0.09983 0.03008 -0.08073 0.03193 -0.07431 0.03286 C -0.06737 0.03401 -0.0606 0.03424 -0.05365 0.03494 C -0.05053 0.03563 -0.0441 0.03262 -0.0441 0.03702 C -0.0441 0.03725 -0.05834 0.056 -0.06007 0.05832 C -0.06164 0.0604 -0.06476 0.06457 -0.06476 0.0648 C -0.06893 0.07614 -0.07379 0.08748 -0.08073 0.09628 C -0.08369 0.11619 -0.08004 0.09906 -0.08542 0.11318 C -0.08612 0.11526 -0.08629 0.11758 -0.08698 0.11943 C -0.08785 0.12174 -0.09063 0.12799 -0.09011 0.12568 C -0.08681 0.11225 -0.08473 0.11364 -0.079 0.10276 C -0.07292 0.09119 -0.06702 0.07892 -0.06164 0.06665 C -0.05851 0.05161 -0.05556 0.03748 -0.04896 0.02452 C -0.04844 0.05971 -0.04844 0.09512 -0.0474 0.13008 C -0.04688 0.14651 -0.04462 0.13563 -0.04254 0.13008 C -0.04063 0.11434 -0.03855 0.09883 -0.03455 0.08378 C -0.03507 0.06318 -0.03681 0.04281 -0.03629 0.02221 C -0.03612 0.0148 -0.01876 0.00855 -0.01233 0.00323 C -0.00817 -0.00025 -0.00504 -0.00557 -0.00122 -0.00951 C 0.0085 -0.01969 0.01892 -0.0271 0.02569 -0.04122 C 0.0144 -0.04492 0.01128 -0.03752 0.0019 -0.03057 C -0.00626 -0.02455 -0.01025 -0.02085 -0.01719 -0.01367 C -0.02171 -0.00904 -0.02726 -0.00627 -0.03143 -0.00094 C -0.03664 0.00577 -0.04063 0.01341 -0.04567 0.02012 C -0.04879 0.00878 -0.04271 0.00161 -0.03942 -0.00951 C -0.03889 -0.01437 -0.03872 -0.01946 -0.03785 -0.02432 C -0.03577 -0.03613 -0.03073 -0.04539 -0.03942 -0.0264 C -0.03994 -0.02293 -0.04046 -0.01923 -0.04098 -0.01576 C -0.04202 -0.00719 -0.0441 0.00971 -0.0441 0.00994 C -0.0448 0.00461 -0.04705 -0.02039 -0.05053 -0.02849 C -0.05313 -0.03451 -0.05782 -0.03914 -0.06007 -0.04539 C -0.06112 -0.04816 -0.06216 -0.05117 -0.0632 -0.05395 C -0.06806 -0.03381 -0.06407 -0.01159 -0.05521 0.00531 C -0.05469 0.00739 -0.05192 0.01133 -0.05365 0.01179 C -0.06094 0.01387 -0.07796 0.00762 -0.08542 0.00531 C -0.08751 0.00739 -0.09358 0.00901 -0.09185 0.01179 C -0.08907 0.01642 -0.08317 0.01434 -0.079 0.01596 C -0.07101 0.01897 -0.06685 0.02128 -0.06007 0.02452 C -0.0731 0.03147 -0.08733 0.03957 -0.0981 0.05184 C -0.09983 0.05392 -0.10122 0.05623 -0.10296 0.05832 C -0.10487 0.06063 -0.11112 0.06225 -0.10921 0.06457 C -0.10695 0.06758 -0.10278 0.06341 -0.09966 0.06248 C -0.09167 0.05994 -0.0757 0.05346 -0.06632 0.04975 C -0.05695 0.04605 -0.05087 0.0361 -0.04098 0.03286 C -0.03959 0.03841 -0.04063 0.04536 -0.03785 0.04975 C -0.03646 0.05207 -0.03351 0.05114 -0.03143 0.05184 C -0.00869 0.06735 -0.03664 0.04952 -0.00921 0.06248 C 0.00364 0.0685 0.01371 0.07429 0.02725 0.0773 C 0.03038 0.07661 0.03854 0.07869 0.0368 0.07522 C 0.03437 0.07036 0.02829 0.07267 0.02413 0.07105 C 0.02135 0.06989 0.01892 0.06781 0.01614 0.06665 C -0.00174 0.05855 -0.02014 0.05323 -0.03785 0.04559 C -0.01632 0.03424 0.01041 0.03679 0.03211 0.03494 C 0.04357 0.02985 0.03836 0.0317 0.04791 0.02869 C 0.04635 0.02661 0.04548 0.0229 0.04322 0.02221 C 0.02569 0.01758 -0.0191 0.01665 -0.03299 0.01596 C -0.01632 0.00508 0.0026 0.00045 0.021 -0.00302 C 0.03003 -0.0065 0.03767 -0.01113 0.04635 -0.01576 C 0.04791 -0.01784 0.04913 -0.02062 0.05104 -0.02224 C 0.0552 -0.02594 0.05989 -0.0227 0.05104 -0.0264 C 0.04357 -0.02432 0.03628 -0.02154 0.02881 -0.01992 C 0.02569 -0.01923 0.02239 -0.01877 0.01927 -0.01784 C 0.01058 -0.01552 0.00451 -0.01113 -0.00452 -0.00951 C -0.01719 -0.00372 -0.02674 0.00392 -0.03629 0.01596 C -0.03403 -0.00071 -0.02796 -0.01946 -0.02188 -0.03474 C -0.02136 -0.03821 -0.02101 -0.04191 -0.02032 -0.04539 C -0.01997 -0.0477 -0.01719 -0.05279 -0.01876 -0.05187 C -0.02119 -0.05025 -0.02553 -0.03775 -0.02674 -0.03474 C -0.029 -0.01946 -0.03108 0.00299 -0.03785 0.01596 C -0.03681 0.02151 -0.03768 0.02869 -0.03455 0.03286 C -0.03143 0.03702 -0.02605 0.03563 -0.02188 0.03702 C 0.00937 0.04767 -0.029 0.03448 0.00503 0.04767 C 0.0092 0.04929 0.01354 0.05022 0.0177 0.05184 C 0.021 0.05299 0.02725 0.05184 0.02725 0.05623 C 0.02725 0.06063 0.02083 0.05485 0.0177 0.05415 C 0.01458 0.05346 0.01128 0.05253 0.00815 0.05184 C 0.00052 0.04512 -0.00834 0.04582 -0.01719 0.0435 C -0.029 0.0479 -0.03317 0.04605 -0.02344 0.05832 C -0.01771 0.07799 -5.27778E-6 0.10809 0.01614 0.11526 C 0.01111 0.10184 -0.00035 0.09744 -0.00921 0.08795 C -0.02014 0.07614 -0.0283 0.06248 -0.04098 0.05415 C -0.04202 0.05276 -0.04306 0.05114 -0.0441 0.04975 C -0.04514 0.04836 -0.0481 0.04397 -0.0474 0.04559 C -0.04341 0.05438 -0.03733 0.06156 -0.03455 0.07105 C -0.02969 0.08748 -0.02188 0.10137 -0.01077 0.11086 C -0.00955 0.11202 -0.01285 0.10786 -0.01407 0.10693 C -0.02136 0.10022 -0.029 0.09466 -0.03629 0.08795 C -0.04393 0.081 -0.04879 0.07661 -0.05365 0.06665 C -0.05313 0.05461 -0.04879 0.04188 -0.05209 0.03077 C -0.05348 0.02591 -0.05938 0.03401 -0.0632 0.03494 C -0.06893 0.0361 -0.07483 0.03633 -0.08073 0.03702 C -0.09688 0.04466 -0.09723 0.04651 -0.12188 0.03934 C -0.12518 0.03841 -0.11546 0.03656 -0.11233 0.03494 C -0.08872 0.02313 -0.10382 0.0273 -0.07587 0.02452 C -0.06806 0.0229 -0.06112 0.02128 -0.05365 0.01804 C -0.07153 0.01341 -0.05278 0.0192 -0.06789 0.01179 C -0.07344 0.00901 -0.08004 0.00901 -0.08542 0.00531 C -0.09237 0.00068 -0.09653 -0.00302 -0.10452 -0.00511 C -0.12067 -0.01969 -0.11789 -0.01437 -0.09011 -0.00951 C -0.08039 -0.00395 -0.07119 0.00415 -0.06164 0.00971 C -0.04948 0.01665 -0.03473 0.02151 -0.02188 0.02452 C -0.0323 0.01063 -0.04653 0.00045 -0.05851 -0.01159 C -0.06337 -0.01645 -0.06494 -0.02363 -0.06962 -0.02849 C -0.07119 -0.03011 -0.07431 -0.0352 -0.07431 -0.03265 C -0.07431 -0.02964 -0.06615 -0.01992 -0.06476 -0.01784 C -0.06146 -0.01298 -0.05886 -0.00742 -0.05521 -0.00302 C -0.04723 0.0067 -0.03994 0.00924 -0.03455 0.02221 " pathEditMode="fixed" rAng="0" ptsTypes="ffffffffffffffffffffffffffffffffffffffffffffffffffffffffffffffffffffffffffffffffffffffffffffffffffffffffffffffffffffffffffffffffffffffA">
                                      <p:cBhvr>
                                        <p:cTn id="32" dur="5000" fill="hold"/>
                                        <p:tgtEl>
                                          <p:spTgt spid="73752"/>
                                        </p:tgtEl>
                                        <p:attrNameLst>
                                          <p:attrName>ppt_x</p:attrName>
                                          <p:attrName>ppt_y</p:attrName>
                                        </p:attrNameLst>
                                      </p:cBhvr>
                                      <p:rCtr x="400" y="4100"/>
                                    </p:animMotion>
                                  </p:childTnLst>
                                </p:cTn>
                              </p:par>
                              <p:par>
                                <p:cTn id="33" presetID="0" presetClass="path" presetSubtype="0" repeatCount="indefinite" autoRev="1" fill="hold" nodeType="withEffect">
                                  <p:stCondLst>
                                    <p:cond delay="0"/>
                                  </p:stCondLst>
                                  <p:childTnLst>
                                    <p:animMotion origin="layout" path="M -0.03733 -0.06389 C -0.03837 -0.07246 -0.03976 -0.08079 -0.04045 -0.08935 C -0.04063 -0.09213 -0.03976 -0.08357 -0.03889 -0.08102 C -0.0342 -0.06852 -0.03438 -0.06991 -0.02778 -0.06389 C -0.02257 -0.08519 -0.01702 -0.10648 -0.01198 -0.12755 C -0.01146 -0.12269 -0.01146 -0.11759 -0.01042 -0.11273 C -0.0099 -0.11019 -0.00799 -0.10857 -0.00712 -0.10625 C -0.00625 -0.10371 -0.00608 -0.1007 -0.00556 -0.09792 C -0.00504 -0.08449 -0.00834 -0.06991 -0.004 -0.05764 C -0.00243 -0.05301 0.00243 -0.06343 0.00555 -0.06621 C 0.00816 -0.06852 0.01198 -0.06759 0.0151 -0.06829 C 0.01875 -0.07176 0.02205 -0.07639 0.02621 -0.07871 C 0.03021 -0.08079 0.03472 -0.07963 0.03889 -0.08102 C 0.04323 -0.08241 0.04722 -0.08542 0.05156 -0.08727 C 0.05416 -0.08843 0.06215 -0.09028 0.05955 -0.08935 C 0.0559 -0.08796 0.05208 -0.08704 0.04844 -0.08519 C 0.04357 -0.08264 0.03906 -0.07871 0.03403 -0.07662 C 0.02986 -0.075 0.02552 -0.07523 0.02135 -0.07454 C 0.01771 -0.07315 0.01406 -0.07153 0.01024 -0.07037 C 0.00712 -0.06945 -0.00243 -0.06921 0.00069 -0.06829 C 0.02621 -0.06134 0.05399 -0.06042 0.08003 -0.05556 C 0.07205 -0.05486 0.06406 -0.05509 0.05625 -0.05347 C 0.05087 -0.05232 0.04583 -0.04815 0.04045 -0.04699 C 0.03455 -0.04583 -0.00104 -0.0419 -0.01198 -0.04074 C -0.0342 -0.04283 -0.0566 -0.04329 -0.07865 -0.04699 C -0.08455 -0.04792 -0.06684 -0.04769 -0.06111 -0.04908 C -0.05729 -0.05 -0.05365 -0.05185 -0.05 -0.05347 C -0.04688 -0.05486 -0.04045 -0.05764 -0.04045 -0.05741 C -0.05261 -0.06088 -0.06476 -0.06227 -0.07709 -0.06389 C -0.08125 -0.06597 -0.08542 -0.06852 -0.08976 -0.07037 C -0.09341 -0.07199 -0.10469 -0.07454 -0.10087 -0.07454 C -0.0915 -0.07454 -0.07049 -0.06366 -0.06111 -0.05972 C -0.05695 -0.06042 -0.04844 -0.05602 -0.04844 -0.06181 C -0.04844 -0.06875 -0.05816 -0.06875 -0.06111 -0.07454 C -0.06216 -0.07662 -0.06337 -0.07894 -0.06441 -0.08102 C -0.06493 -0.0831 -0.06511 -0.08542 -0.06597 -0.08727 C -0.06719 -0.08982 -0.07188 -0.09583 -0.07066 -0.09352 C -0.06858 -0.08958 -0.05712 -0.06968 -0.05156 -0.06389 C -0.04514 -0.05718 -0.04184 -0.05671 -0.0342 -0.05347 C -0.03264 -0.05278 -0.02934 -0.05139 -0.02934 -0.05116 C -0.00209 -0.02662 0.02656 -0.01551 0.05781 -0.00255 C 0.09965 0.01481 0.0592 0.00092 0.08003 0.00787 C 0.06701 -0.00371 0.05295 -0.01065 0.03732 -0.0132 C 0.01649 -0.02222 -0.00608 -0.01921 -0.02778 -0.02384 C -0.02882 -0.02523 -0.02969 -0.02708 -0.03108 -0.02801 C -0.03403 -0.02986 -0.04341 -0.03403 -0.04045 -0.03218 C -0.02587 -0.02246 -0.0125 -0.00926 0.00225 -0.00046 C 0.0085 0.00324 0.02135 0.01018 0.02135 0.01042 C 0.00243 -0.01505 0.02257 0.00926 -0.004 -0.0132 C -0.01337 -0.02107 -0.03108 -0.03866 -0.03108 -0.03843 C -0.03455 -0.01968 -0.0375 0.04722 -0.02778 0.0037 C -0.03299 -0.06389 -0.02761 -0.04097 -0.03889 -0.01736 C -0.03941 -0.01458 -0.03959 -0.01158 -0.04045 -0.00903 C -0.04132 -0.00671 -0.04514 -0.0044 -0.04375 -0.00255 C -0.04236 -0.0007 -0.0375 -0.0088 -0.03889 -0.00695 C -0.04236 -0.00232 -0.04653 0.00116 -0.05 0.00579 C -0.05608 -0.00579 -0.05 -0.01435 -0.04375 -0.02384 C -0.0408 -0.02824 -0.0342 -0.03658 -0.0342 -0.03634 C -0.03073 -0.0507 -0.01771 -0.05116 -0.00886 -0.05764 C 0.00955 -0.07107 -0.00747 -0.05787 0.00225 -0.06829 C 0.00382 -0.06991 0.00712 -0.07246 0.00712 -0.07222 " pathEditMode="fixed" rAng="0" ptsTypes="ffffffffffffffffffffffffffffffffffffffffffffffffffffffffffffA">
                                      <p:cBhvr>
                                        <p:cTn id="34" dur="9000" fill="hold"/>
                                        <p:tgtEl>
                                          <p:spTgt spid="73747"/>
                                        </p:tgtEl>
                                        <p:attrNameLst>
                                          <p:attrName>ppt_x</p:attrName>
                                          <p:attrName>ppt_y</p:attrName>
                                        </p:attrNameLst>
                                      </p:cBhvr>
                                      <p:rCtr x="3500" y="2400"/>
                                    </p:animMotion>
                                  </p:childTnLst>
                                </p:cTn>
                              </p:par>
                              <p:par>
                                <p:cTn id="35" presetID="0" presetClass="path" presetSubtype="0" repeatCount="indefinite" autoRev="1" fill="hold" nodeType="withEffect">
                                  <p:stCondLst>
                                    <p:cond delay="0"/>
                                  </p:stCondLst>
                                  <p:childTnLst>
                                    <p:animMotion origin="layout" path="M 0.0368 -0.04607 C 0.01267 -0.03472 -0.01354 -0.02662 -0.03854 -0.01852 C -0.04063 -0.0169 -0.04775 -0.01343 -0.04514 -0.01343 C -0.03924 -0.01343 -0.03386 -0.01713 -0.02795 -0.01852 C -0.0092 -0.02292 0.0092 -0.02917 0.02812 -0.03357 C 0.02951 -0.03611 0.0335 -0.0382 0.03229 -0.04097 C 0.03107 -0.04398 0.02656 -0.04259 0.02378 -0.04375 C 0.02083 -0.04514 0.01823 -0.04722 0.0151 -0.04861 C 0.01302 -0.04977 0.01094 -0.05023 0.00868 -0.05116 C -0.00469 -0.06597 -0.01979 -0.07408 -0.03646 -0.08125 C -0.03941 -0.08264 -0.04202 -0.08496 -0.04514 -0.08611 C -0.04931 -0.0882 -0.0625 -0.09236 -0.05816 -0.09121 C -0.03455 -0.08565 -0.01389 -0.07222 0.00868 -0.06366 C 0.01771 -0.05278 0.03055 -0.04746 0.04305 -0.04375 C 0.06319 -0.03773 0.08055 -0.03125 0.10121 -0.02871 C 0.10399 -0.02685 0.10659 -0.02384 0.10972 -0.02338 C 0.11284 -0.02292 0.12048 -0.02361 0.1184 -0.02616 C 0.11528 -0.02963 0.10989 -0.02824 0.10555 -0.02871 C 0.09045 -0.02986 0.07534 -0.03033 0.06024 -0.03102 C 0.05816 -0.03264 0.05625 -0.03496 0.05399 -0.03611 C 0.05104 -0.03727 0.04479 -0.03519 0.04514 -0.03843 C 0.04618 -0.04375 0.05225 -0.04537 0.05607 -0.04861 C 0.07378 -0.06343 0.09392 -0.06597 0.11423 -0.07361 C 0.11701 -0.07477 0.11979 -0.075 0.12257 -0.07616 C 0.12708 -0.07778 0.13142 -0.07963 0.13559 -0.08125 C 0.13767 -0.08218 0.14462 -0.08403 0.14219 -0.0838 C 0.13281 -0.08287 0.12361 -0.08218 0.11423 -0.08125 C 0.0967 -0.07801 0.07934 -0.07014 0.06232 -0.06366 C 0.04809 -0.05834 0.03229 -0.06019 0.01719 -0.05857 C 0.00764 -0.05093 -0.00764 -0.03519 -0.01927 -0.03357 C -0.02778 -0.03218 -0.03646 -0.03195 -0.04514 -0.03102 C -0.04722 -0.03033 -0.05313 -0.02662 -0.05156 -0.02871 C -0.04323 -0.0382 -0.02535 -0.03935 -0.01511 -0.04097 C 0.00833 -0.05023 0.03159 -0.05903 0.05607 -0.06366 C 0.07743 -0.08056 0.06128 -0.13611 0.06024 -0.15162 C 0.05503 -0.13287 0.04948 -0.11505 0.04514 -0.0963 C 0.0434 -0.08866 0.04097 -0.08125 0.03889 -0.07361 C 0.03819 -0.07107 0.0368 -0.06621 0.0368 -0.06597 C 0.03819 -0.06366 0.03906 -0.05625 0.04097 -0.05857 C 0.04409 -0.06204 0.04305 -0.06829 0.04305 -0.07361 C 0.04305 -0.12014 0.04548 -0.17616 0.03437 -0.22384 C 0.01371 -0.18287 0.01458 -0.12014 0.03229 -0.07871 C 0.03298 -0.06945 0.03316 -0.06019 0.03437 -0.05116 C 0.03489 -0.04746 0.03368 -0.04144 0.0368 -0.04097 C 0.04028 -0.04005 0.04219 -0.04653 0.04514 -0.04861 C 0.04878 -0.05139 0.05295 -0.05278 0.05607 -0.05602 C 0.07847 -0.07847 0.09566 -0.10741 0.11632 -0.13148 C 0.13159 -0.14931 0.11423 -0.13496 0.12916 -0.1463 C 0.13298 -0.15278 0.14166 -0.16574 0.12048 -0.1463 C 0.11701 -0.14306 0.1151 -0.13773 0.11198 -0.13403 C 0.10573 -0.12593 0.09913 -0.11898 0.09253 -0.11111 C 0.07465 -0.09028 0.06944 -0.06019 0.05607 -0.03611 C 0.05416 -0.02431 0.04965 -0.01736 0.04739 -0.00579 C 0.06823 0.01203 0.09375 0.025 0.1184 0.03426 C 0.12743 0.04143 0.12743 0.04305 0.14219 0.0368 C 0.14427 0.03565 0.13767 0.03472 0.13559 0.03426 C 0.13073 0.03241 0.12552 0.03125 0.12048 0.0294 C 0.10712 0.02407 0.09514 0.0169 0.08194 0.0118 C 0.07673 0.00578 0.06944 0.00278 0.06458 -0.00324 C 0.06232 -0.00579 0.06059 -0.0088 0.05816 -0.01111 C 0.05625 -0.01297 0.0493 -0.01644 0.05173 -0.01597 C 0.06146 -0.01435 0.08871 -0.00162 0.09705 0.00162 C 0.1158 0.00926 0.13541 0.01458 0.15486 0.01921 C 0.14687 0.00509 0.12916 0.00486 0.11632 -0.00093 C 0.10972 -0.00394 0.10382 -0.00857 0.09705 -0.01111 C 0.08663 -0.01482 0.07517 -0.01459 0.06458 -0.01852 C 0.05 -0.02963 0.06632 -0.02963 0.07534 -0.03102 C 0.12378 -0.03912 0.11024 -0.03704 0.14635 -0.04097 C 0.15434 -0.04445 0.16146 -0.04861 0.16996 -0.05116 C 0.18698 -0.06968 0.09184 -0.05347 0.09045 -0.05347 C 0.08021 -0.05301 0.07048 -0.05139 0.06024 -0.05116 C 0.01163 -0.04977 -0.03733 -0.04954 -0.08611 -0.04861 C -0.10695 -0.04445 -0.10417 -0.04746 -0.07309 -0.03611 C -0.04028 -0.02361 -0.01424 -0.025 0.0217 -0.02338 C 0.02239 0.0206 0.02153 0.06528 0.02378 0.10926 C 0.02413 0.11366 0.02621 0.10046 0.02812 0.09653 C 0.02969 0.09305 0.03281 0.09028 0.03437 0.08657 C 0.04045 0.07407 0.04548 0.06065 0.04948 0.04653 C 0.05 0.04421 0.04878 0.0169 0.06232 0.02639 C 0.06788 0.03009 0.06927 0.03842 0.07326 0.04421 C 0.08541 0.06088 0.10052 0.0743 0.11198 0.09166 C 0.12222 0.07407 0.10659 0.0419 0.09705 0.0294 C 0.07864 0.00416 0.05798 -0.01922 0.04514 -0.04861 C 0.04236 -0.05486 0.05677 -0.04352 0.06232 -0.04097 C 0.05416 -0.05116 0.05677 -0.05787 0.04739 -0.06875 C 0.04409 -0.08496 0.03385 -0.10394 0.02378 -0.11644 C 0.02118 -0.12894 0.01753 -0.13403 0.01094 -0.14375 C 0.00764 -0.14861 0.00208 -0.15903 0.00208 -0.15857 C 0.00903 -0.12685 0.03385 -0.0794 0.05399 -0.05602 C 0.07048 -0.06621 0.07951 -0.08449 0.09462 -0.0963 C 0.11371 -0.11111 0.09774 -0.09468 0.11632 -0.11644 C 0.1184 -0.11898 0.12552 -0.12523 0.12257 -0.12384 C 0.10798 -0.11644 0.10225 -0.11505 0.09045 -0.10371 C 0.07344 -0.08797 0.09114 -0.09769 0.07118 -0.08866 C 0.06007 -0.06922 0.07465 -0.09283 0.06024 -0.07616 C 0.05573 -0.07084 0.05399 -0.06366 0.04948 -0.05857 C 0.03368 -0.04005 0.0467 -0.06134 0.0368 -0.04375 C 0.03906 -0.05996 0.04618 -0.07246 0.05399 -0.08611 C 0.05694 -0.09167 0.06458 -0.10139 0.06458 -0.10093 " pathEditMode="fixed" rAng="0" ptsTypes="ffffffffffffffffffffffffffffffffffffffffffffffffffffffffffffffffffffffffffffffffffffffffffffffffffA">
                                      <p:cBhvr>
                                        <p:cTn id="36" dur="8000" fill="hold"/>
                                        <p:tgtEl>
                                          <p:spTgt spid="73748"/>
                                        </p:tgtEl>
                                        <p:attrNameLst>
                                          <p:attrName>ppt_x</p:attrName>
                                          <p:attrName>ppt_y</p:attrName>
                                        </p:attrNameLst>
                                      </p:cBhvr>
                                      <p:rCtr x="300" y="-900"/>
                                    </p:animMotion>
                                  </p:childTnLst>
                                </p:cTn>
                              </p:par>
                              <p:par>
                                <p:cTn id="37" presetID="0" presetClass="path" presetSubtype="0" repeatCount="indefinite" autoRev="1" fill="hold" nodeType="withEffect">
                                  <p:stCondLst>
                                    <p:cond delay="0"/>
                                  </p:stCondLst>
                                  <p:childTnLst>
                                    <p:animMotion origin="layout" path="M 0.06424 -0.08194 C 0.04097 -0.07778 -0.04722 -0.06412 -0.0092 -0.08194 C 0.05121 -0.07824 0.11215 -0.0743 0.17222 -0.06667 C 0.17674 -0.06597 0.16267 -0.06782 0.15781 -0.06852 C 0.15694 -0.06875 0.13663 -0.07199 0.13351 -0.07245 C 0.10816 -0.07592 0.08767 -0.07523 0.05989 -0.07639 C 0.08524 -0.08634 0.11163 -0.08634 0.13767 -0.09352 C 0.175 -0.1037 0.1408 -0.0956 0.16614 -0.10324 C 0.17222 -0.10532 0.19375 -0.1088 0.19462 -0.10903 C 0.2 -0.10995 0.21667 -0.11134 0.21076 -0.11111 C 0.17621 -0.11018 0.14149 -0.10833 0.10694 -0.10717 C 0.09878 -0.10463 0.0908 -0.10255 0.08229 -0.09954 C 0.08125 -0.09815 0.08003 -0.09653 0.0783 -0.0956 C 0.07674 -0.09444 0.07274 -0.09167 0.07222 -0.09352 C 0.07066 -0.09815 0.08472 -0.11042 0.08854 -0.11296 C 0.09531 -0.12384 0.10364 -0.13356 0.11111 -0.14398 C 0.11215 -0.1456 0.1118 -0.14792 0.11302 -0.14954 C 0.11389 -0.15139 0.11875 -0.15301 0.11701 -0.1537 C 0.11389 -0.15463 0.11024 -0.15231 0.10694 -0.15162 C 0.0941 -0.13657 0.08802 -0.12384 0.08229 -0.10532 C 0.07639 -0.05301 0.08264 -0.13333 0.08472 -0.14954 C 0.08507 -0.15625 0.08576 -0.1625 0.08663 -0.16898 C 0.08576 -0.175 0.08854 -0.18287 0.08472 -0.18796 C 0.08177 -0.1912 0.08177 -0.18032 0.08038 -0.17639 C 0.07604 -0.1625 0.07691 -0.16528 0.0743 -0.15162 C 0.07274 -0.13704 0.07118 -0.12338 0.06823 -0.10903 C 0.05035 -0.12662 0.01319 -0.1463 -0.01129 -0.1537 C -0.01372 -0.15532 -0.02691 -0.16551 -0.01545 -0.14768 C -0.00434 -0.13125 0.00608 -0.12245 0.02344 -0.11296 C 0.03073 -0.10926 0.03854 -0.10741 0.04566 -0.10324 C 0.05035 -0.10069 0.05347 -0.0963 0.05781 -0.09352 C 0.07778 -0.08125 0.10139 -0.07361 0.12326 -0.06458 C 0.13663 -0.05926 0.15017 -0.05301 0.16406 -0.0493 C 0.16875 -0.04792 0.17361 -0.04676 0.1783 -0.04537 C 0.18021 -0.04491 0.18628 -0.04352 0.18437 -0.04352 C 0.18073 -0.04352 0.17743 -0.04491 0.17413 -0.04537 C 0.15694 -0.05231 0.13906 -0.05579 0.12118 -0.06088 C 0.11771 -0.0618 0.11458 -0.06342 0.11111 -0.06458 C 0.10694 -0.06597 0.09878 -0.06852 0.09878 -0.06829 C 0.0941 -0.06597 0.08281 -0.06574 0.08472 -0.06088 C 0.08854 -0.04861 0.10417 -0.04282 0.11111 -0.03194 C 0.12083 -0.01574 0.12483 -0.00717 0.13767 0.00486 C 0.12569 -0.01829 0.10226 -0.03032 0.08854 -0.05116 C 0.08264 -0.05972 0.08003 -0.0713 0.07222 -0.07824 C 0.06753 -0.05995 0.06476 0.00185 0.07639 -0.04143 C 0.07569 -0.0537 0.07569 -0.06597 0.0743 -0.07824 C 0.07413 -0.08009 0.07274 -0.0743 0.07222 -0.07245 C 0.07083 -0.06921 0.06996 -0.06574 0.06823 -0.06273 C 0.06389 -0.05602 0.05868 -0.04977 0.05382 -0.04352 C 0.04774 -0.03518 0.04583 -0.02616 0.03767 -0.01829 C 0.03125 -0.00625 0.0309 -0.01204 0.02135 -0.00301 C 0.01788 -0.01342 0.01962 -0.02708 0.02743 -0.03565 C 0.04948 -0.06042 0.07674 -0.08217 0.10069 -0.10532 C 0.11076 -0.11481 0.1217 -0.12731 0.13559 -0.13032 C 0.13767 -0.13171 0.13976 -0.13264 0.14149 -0.13426 C 0.15521 -0.1456 0.16111 -0.15023 0.13958 -0.1419 C 0.12951 -0.13819 0.11719 -0.13125 0.10903 -0.12477 C 0.09757 -0.11551 0.08524 -0.10301 0.07639 -0.09167 C 0.06684 -0.0794 0.06476 -0.07083 0.05191 -0.06273 C 0.02483 -0.07755 -0.0033 -0.08125 -0.03368 -0.08611 C -0.00087 -0.08935 0.0316 -0.0875 0.06424 -0.08403 C 0.04531 -0.09259 0.02674 -0.10231 0.00712 -0.10903 C -0.00226 -0.11574 -0.01215 -0.12176 -0.02136 -0.12847 C -0.0257 -0.13171 -0.03559 -0.13102 -0.03559 -0.13611 C -0.03559 -0.13866 -0.03038 -0.13472 -0.02778 -0.13426 C -0.02066 -0.13217 -0.01372 -0.13079 -0.00712 -0.12847 C 0.02674 -0.11713 -0.01806 -0.12523 0.04167 -0.11875 C 0.05486 -0.11273 0.07621 -0.10532 0.08854 -0.09768 C 0.0901 -0.09653 0.09097 -0.09444 0.09271 -0.09352 C 0.11024 -0.08611 0.11406 -0.08842 0.13351 -0.08403 C 0.15121 -0.08009 0.16736 -0.07315 0.18437 -0.06667 C 0.18628 -0.06574 0.18021 -0.06782 0.1783 -0.06852 C 0.17361 -0.06991 0.16875 -0.0713 0.16406 -0.07245 C 0.14687 -0.07685 0.15017 -0.07616 0.13351 -0.07824 C 0.11267 -0.08796 0.10121 -0.08356 0.0743 -0.08194 C 0.09201 -0.09329 0.11458 -0.09537 0.13559 -0.09768 C 0.14878 -0.10278 0.16267 -0.10764 0.17621 -0.11111 C 0.18368 -0.11643 0.18976 -0.11991 0.19861 -0.12245 C 0.21128 -0.13542 0.20521 -0.12755 0.16406 -0.12245 C 0.15278 -0.12106 0.14201 -0.11713 0.13125 -0.11296 C 0.12552 -0.10833 0.10729 -0.09583 0.10069 -0.09352 C 0.0941 -0.09143 0.08229 -0.08403 0.08229 -0.0838 C 0.09583 -0.10602 0.10642 -0.10717 0.13125 -0.1206 C 0.13976 -0.125 0.14601 -0.13866 0.15174 -0.14583 C 0.15625 -0.1588 0.15069 -0.14398 0.15989 -0.15926 C 0.16076 -0.16111 0.16371 -0.16412 0.16215 -0.16528 C 0.15972 -0.16667 0.1566 -0.16366 0.15382 -0.16319 C 0.13854 -0.15185 0.12153 -0.14259 0.11111 -0.12662 C 0.10469 -0.11713 0.09722 -0.0919 0.08854 -0.08403 C 0.09722 -0.10579 0.11024 -0.12592 0.11927 -0.14768 C 0.1243 -0.16018 0.12674 -0.17338 0.13125 -0.18611 C 0.13073 -0.18866 0.13177 -0.19259 0.12917 -0.19398 C 0.12778 -0.19491 0.12674 -0.19097 0.12535 -0.19005 C 0.12222 -0.18773 0.1184 -0.18611 0.1151 -0.18426 C 0.08941 -0.15486 0.07639 -0.13449 0.06424 -0.09954 C 0.05486 -0.1169 0.0441 -0.13055 0.03125 -0.14583 C 0.02465 -0.15393 0.01788 -0.1625 0.01128 -0.17083 C 0.0092 -0.17292 0.00382 -0.1787 0.00521 -0.17639 C 0.01493 -0.15833 0.03976 -0.14444 0.0559 -0.13217 C 0.07135 -0.12083 0.06267 -0.1243 0.0743 -0.1206 C 0.07361 -0.12917 0.07517 -0.13796 0.07222 -0.14583 C 0.06823 -0.15602 0.05989 -0.16366 0.05382 -0.17268 C 0.04167 -0.19074 0.05347 -0.17917 0.04375 -0.18796 C 0.06024 -0.12639 0.10451 -0.08842 0.14983 -0.04537 C 0.15156 -0.04375 0.14566 -0.04838 0.14358 -0.0493 C 0.13871 -0.05092 0.13403 -0.05139 0.12917 -0.05301 C 0.11076 -0.05949 0.09288 -0.06667 0.0743 -0.07245 C 0.09722 -0.05069 0.07517 -0.06898 0.09878 -0.05486 C 0.10451 -0.05162 0.10885 -0.04583 0.1151 -0.04352 C 0.12587 -0.03958 0.13125 -0.04028 0.14149 -0.0338 C 0.15069 -0.02801 0.15399 -0.02546 0.16406 -0.02222 C 0.16736 -0.02106 0.17066 -0.01967 0.17413 -0.01829 C 0.17604 -0.01782 0.18229 -0.01574 0.18021 -0.01643 C 0.16007 -0.02199 0.13924 -0.02616 0.11927 -0.03194 C 0.0868 -0.0412 0.12309 -0.03518 0.0908 -0.03958 C 0.08871 -0.04074 0.08698 -0.04352 0.08472 -0.04352 C 0.08229 -0.04352 0.07917 -0.04097 0.08038 -0.03958 C 0.09896 -0.01875 0.1276 -0.00463 0.14774 0.01435 C 0.15069 0.01713 0.16753 0.03542 0.17222 0.03542 C 0.175 0.03542 0.16858 0.03125 0.16614 0.02986 C 0.16285 0.02778 0.15885 0.02778 0.15573 0.02593 C 0.15156 0.02361 0.14774 0.0206 0.14358 0.01806 C 0.13038 0.01042 0.11962 0.00116 0.10694 -0.00671 C 0.10573 -0.00926 0.10451 -0.01204 0.10278 -0.01435 C 0.10104 -0.01667 0.09809 -0.01805 0.09687 -0.02037 C 0.09462 -0.02384 0.09444 -0.02801 0.09271 -0.03194 C 0.09167 -0.03403 0.08976 -0.03565 0.08854 -0.0375 C 0.08785 -0.03958 0.08871 -0.04352 0.08663 -0.04352 C 0.08437 -0.04352 0.08472 -0.03981 0.08472 -0.0375 C 0.08472 -0.02847 0.08472 -0.01944 0.08663 -0.01065 C 0.08698 -0.00787 0.08958 -0.00579 0.0908 -0.00301 C 0.09219 0.00093 0.09392 0.00463 0.09462 0.00857 C 0.09531 0.01158 0.09566 0.01505 0.09687 0.01806 C 0.0993 0.02431 0.10399 0.0294 0.10694 0.03542 C 0.11007 0.04236 0.10937 0.04745 0.1151 0.05301 C 0.11719 0.05949 0.12031 0.06181 0.12535 0.06667 C 0.12118 0.05556 0.1184 0.04421 0.11302 0.03357 C 0.11007 0.02778 0.10417 0.02361 0.10069 0.01806 C 0.09288 0.00648 0.08611 -0.00625 0.0783 -0.01829 C 0.07604 -0.03241 0.07483 -0.04722 0.07014 -0.06088 C 0.06163 -0.04398 0.07257 -0.0625 0.0559 -0.04537 C 0.05191 -0.04143 0.04983 -0.03611 0.04566 -0.03194 C 0.04288 -0.02893 0.03871 -0.02685 0.03559 -0.02407 C 0.03212 -0.02083 0.02847 -0.01782 0.02535 -0.01435 C 0.01788 -0.00625 0.01215 0.00046 0.00295 0.00671 C 0.00139 0.00903 -0.00625 0.0213 0.00087 0.00486 C 0.00434 -0.00347 0.01128 -0.01366 0.01719 -0.02037 C 0.02795 -0.03217 0.04062 -0.04236 0.05191 -0.05301 C 0.06719 -0.06736 0.04948 -0.05555 0.06424 -0.06458 C 0.07726 -0.08542 0.08281 -0.08079 0.04792 -0.07824 C 0.03576 -0.07546 0.02292 -0.0706 0.01128 -0.06852 C 0.00677 -0.06759 -0.0007 -0.06667 -0.00521 -0.06458 C -0.00729 -0.06366 -0.01372 -0.06134 -0.01129 -0.06088 C -0.00608 -0.05972 -0.00035 -0.06204 0.00521 -0.06273 C 0.01719 -0.06759 0.03038 -0.07315 0.03976 -0.08194 " pathEditMode="fixed" rAng="0" ptsTypes="ffffffffffffffffffffffffffffffffffffffffffffffffffffffffffffffffffffffffffffffffffffffffffffffffffffffffffffffffffffffffffffffffffffffffffffffffffffffffffA">
                                      <p:cBhvr>
                                        <p:cTn id="38" dur="10000" fill="hold"/>
                                        <p:tgtEl>
                                          <p:spTgt spid="73775"/>
                                        </p:tgtEl>
                                        <p:attrNameLst>
                                          <p:attrName>ppt_x</p:attrName>
                                          <p:attrName>ppt_y</p:attrName>
                                        </p:attrNameLst>
                                      </p:cBhvr>
                                      <p:rCtr x="2000" y="1800"/>
                                    </p:animMotion>
                                  </p:childTnLst>
                                </p:cTn>
                              </p:par>
                              <p:par>
                                <p:cTn id="39" presetID="0" presetClass="path" presetSubtype="0" repeatCount="indefinite" autoRev="1" fill="hold" nodeType="withEffect">
                                  <p:stCondLst>
                                    <p:cond delay="0"/>
                                  </p:stCondLst>
                                  <p:childTnLst>
                                    <p:animMotion origin="layout" path="M -0.03055 -0.07847 C -0.02448 -0.08634 -0.01858 -0.09352 -0.01146 -0.09953 C -0.01042 -0.10162 -0.00989 -0.10439 -0.00833 -0.10602 C -0.00694 -0.1074 -0.00347 -0.11041 -0.00347 -0.1081 C -0.00347 -0.10555 -0.00694 -0.10555 -0.00833 -0.10393 C -0.01667 -0.09421 -0.02465 -0.07893 -0.03524 -0.0743 C -0.03976 -0.06527 -0.04392 -0.05995 -0.05121 -0.05509 C -0.05781 -0.04398 -0.06146 -0.0375 -0.07187 -0.03402 C -0.07656 -0.03472 -0.08403 -0.03032 -0.08611 -0.03611 C -0.08802 -0.04097 -0.07986 -0.04352 -0.07656 -0.04676 C -0.06667 -0.05625 -0.05555 -0.06689 -0.04479 -0.0743 C -0.0533 -0.075 -0.0618 -0.075 -0.07014 -0.07639 C -0.07448 -0.07708 -0.08299 -0.07477 -0.08299 -0.08055 C -0.08299 -0.08217 -0.06476 -0.07708 -0.06233 -0.07639 C -0.05972 -0.07708 -0.05521 -0.075 -0.05434 -0.07847 C -0.05364 -0.08148 -0.05868 -0.08102 -0.06076 -0.08264 C -0.06823 -0.08865 -0.07569 -0.09328 -0.08299 -0.09953 C -0.08351 -0.10162 -0.08611 -0.10671 -0.08455 -0.10602 C -0.07778 -0.10347 -0.06788 -0.09051 -0.06233 -0.08472 C -0.0566 -0.0787 -0.04844 -0.07523 -0.04167 -0.07199 C -0.03576 -0.09652 -0.05208 -0.11412 -0.05746 -0.13564 C -0.05799 -0.1375 -0.05677 -0.13102 -0.0559 -0.12916 C -0.05434 -0.12569 -0.05312 -0.12199 -0.05121 -0.11875 C -0.0493 -0.11551 -0.0467 -0.11342 -0.04479 -0.11018 C -0.04236 -0.10625 -0.0408 -0.10162 -0.03854 -0.09745 C -0.03108 -0.08402 -0.00816 -0.05046 0.00434 -0.04027 C 0.0099 -0.03588 0.01719 -0.03264 0.02344 -0.02986 C 0.02049 -0.04977 0.01476 -0.04375 0.00278 -0.05301 C -0.00451 -0.05856 -0.00816 -0.06435 -0.01632 -0.06782 C -0.01424 -0.06828 -0.0033 -0.07037 -0.00035 -0.07199 C 0.00399 -0.07453 0.01233 -0.08055 0.01233 -0.08032 C 0.01441 -0.08333 0.02049 -0.08564 0.01875 -0.08912 C 0.01701 -0.09282 0.01233 -0.08819 0.0092 -0.0868 C -0.00312 -0.08171 -0.01476 -0.07407 -0.02743 -0.0699 C -0.03455 -0.06527 -0.03767 -0.06713 -0.0401 -0.05717 C -0.03802 0.01135 -0.04132 -0.02245 -0.03368 0.00834 C -0.03038 -0.01041 -0.04618 -0.03819 -0.02743 -0.03194 C -0.01493 -0.01551 -0.00174 0.00486 0.01545 0.0125 C 0.01059 -0.00347 0.00208 -0.01504 -0.00833 -0.02546 C -0.01545 -0.03264 -0.0243 -0.03634 -0.03055 -0.04467 C -0.03646 -0.05231 -0.04167 -0.05902 -0.04792 -0.06574 C -0.05451 -0.07291 -0.05174 -0.07152 -0.05746 -0.08055 C -0.06684 -0.09537 -0.05243 -0.06921 -0.06701 -0.0912 C -0.06962 -0.09514 -0.07344 -0.10393 -0.07344 -0.1037 C -0.07396 -0.10602 -0.07639 -0.11134 -0.075 -0.11018 C -0.06146 -0.09977 -0.04896 -0.07939 -0.03368 -0.07199 C -0.03785 -0.08912 -0.0316 -0.06666 -0.0401 -0.08472 C -0.04167 -0.08796 -0.04184 -0.09213 -0.04323 -0.09537 C -0.04514 -0.09977 -0.04965 -0.1081 -0.04965 -0.10787 C -0.0533 -0.12291 -0.05382 -0.11666 -0.05121 -0.12708 C -0.03177 -0.10115 -0.0026 -0.06458 0.02344 -0.05092 C 0.02448 -0.04884 0.02743 -0.04699 0.02656 -0.04467 C 0.0257 -0.04213 0.0224 -0.04213 0.02031 -0.04236 C 0.00695 -0.04352 -0.00608 -0.04861 -0.01944 -0.05092 C -0.02066 -0.05139 -0.04687 -0.05995 -0.04965 -0.06365 C -0.05243 -0.06736 -0.04219 -0.06111 -0.03854 -0.05949 C -0.0342 -0.05764 -0.02986 -0.05555 -0.02569 -0.05301 C -0.01233 -0.0449 -0.00017 -0.03588 0.01389 -0.02986 C 0.01545 -0.02847 0.01701 -0.02685 0.01875 -0.02546 C 0.02066 -0.0243 0.02292 -0.02407 0.025 -0.02338 C 0.04549 -0.01597 0.0059 -0.02384 -0.00833 -0.02546 C -0.0125 -0.02685 -0.01667 -0.0287 -0.02101 -0.02986 C -0.0316 -0.03287 -0.03507 -0.03078 -0.02257 -0.03402 C -0.00885 -0.02592 0.00365 -0.02245 0.01701 -0.01296 C 0.02118 -0.00972 0.02552 -0.00671 0.02986 -0.00439 C 0.03177 -0.00324 0.0382 -0.00185 0.03611 -0.00231 C 0.02604 -0.00416 0.01597 -0.00671 0.0059 -0.00856 C 0.0007 -0.00972 -0.00469 -0.00995 -0.00989 -0.01088 C -0.02014 -0.01412 -0.03281 -0.01365 -0.04167 -0.02129 C -0.04878 -0.03564 -0.04514 -0.03055 -0.05121 -0.03819 C -0.05069 -0.04537 -0.05121 -0.05254 -0.04965 -0.05949 C -0.0493 -0.06134 -0.03976 -0.08055 -0.03854 -0.08264 C -0.03177 -0.10764 -0.03767 -0.12268 -0.05121 -0.13958 C -0.05451 -0.11759 -0.0526 -0.1 -0.03854 -0.0868 C -0.03906 -0.08472 -0.03854 -0.08102 -0.0401 -0.08055 C -0.04236 -0.07986 -0.04427 -0.08333 -0.04635 -0.08472 C -0.05521 -0.09027 -0.06285 -0.09143 -0.07187 -0.09537 C -0.05573 -0.10231 0.00451 -0.10879 -0.02101 -0.09745 C -0.02743 -0.08889 -0.0375 -0.08379 -0.04635 -0.08055 C -0.05052 -0.07893 -0.05903 -0.07639 -0.05903 -0.07615 C -0.07083 -0.06574 -0.06545 -0.07083 -0.075 -0.06157 C -0.07621 -0.06041 -0.07691 -0.05833 -0.07812 -0.05717 C -0.07951 -0.05602 -0.08472 -0.05486 -0.08299 -0.05509 C -0.07066 -0.05764 -0.04635 -0.06365 -0.04635 -0.06342 C -0.04479 -0.06504 -0.04271 -0.0699 -0.04167 -0.06782 C -0.04028 -0.06481 -0.04253 -0.06064 -0.04323 -0.05717 C -0.04479 -0.04861 -0.04983 -0.04375 -0.05278 -0.03611 C -0.05347 -0.03426 -0.05382 -0.03194 -0.05434 -0.02986 C -0.05486 -0.02708 -0.05625 -0.01852 -0.0559 -0.02129 C -0.05503 -0.02939 -0.05417 -0.03703 -0.05278 -0.04467 C -0.05156 -0.05185 -0.0493 -0.05856 -0.04792 -0.06574 C -0.04271 -0.03078 -0.04809 0.00579 -0.04167 0.04005 C -0.03785 0.01968 -0.03941 0.02871 -0.0368 0.0125 C -0.03628 0.00116 -0.03594 -0.00995 -0.03524 -0.02129 C -0.03489 -0.02824 -0.0368 -0.03657 -0.03368 -0.04236 C -0.03177 -0.04583 -0.03142 -0.03402 -0.03055 -0.02986 C -0.0283 -0.01921 -0.02621 -0.00856 -0.02413 0.00209 C -0.01996 0.02292 -0.00833 0.03797 0.00122 0.05486 C 0.00677 0.01644 -0.00677 -0.02291 -0.01788 -0.05717 C -0.02413 -0.07685 -0.01458 -0.05602 -0.02257 -0.07199 C -0.02483 -0.08125 -0.02239 -0.07847 -0.03055 -0.07847 Z " pathEditMode="fixed" rAng="0" ptsTypes="fffffffffffffffffffffffffffffffffffffffffffffffffffffffffffffffffffffffffffffffffffffffffffffffffffff">
                                      <p:cBhvr>
                                        <p:cTn id="40" dur="7000" fill="hold"/>
                                        <p:tgtEl>
                                          <p:spTgt spid="73781"/>
                                        </p:tgtEl>
                                        <p:attrNameLst>
                                          <p:attrName>ppt_x</p:attrName>
                                          <p:attrName>ppt_y</p:attrName>
                                        </p:attrNameLst>
                                      </p:cBhvr>
                                      <p:rCtr x="900" y="3600"/>
                                    </p:animMotion>
                                  </p:childTnLst>
                                </p:cTn>
                              </p:par>
                              <p:par>
                                <p:cTn id="41" presetID="0" presetClass="path" presetSubtype="0" repeatCount="indefinite" autoRev="1" fill="hold" nodeType="withEffect">
                                  <p:stCondLst>
                                    <p:cond delay="0"/>
                                  </p:stCondLst>
                                  <p:childTnLst>
                                    <p:animMotion origin="layout" path="M 0.00503 -0.10879 C 0.0059 -0.10231 0.00503 -0.09444 0.00746 -0.08981 C 0.01354 -0.07801 0.01875 -0.06504 0.025 -0.05277 C 0.03646 -0.03032 0.04896 -0.00995 0.06024 0.0125 C 0.06284 -0.00393 0.05555 -0.00671 0.05069 -0.01782 C 0.04774 -0.02476 0.04462 -0.03773 0.04028 -0.04097 C 0.03646 -0.04375 0.03663 -0.04305 0.03316 -0.04814 C 0.02725 -0.05671 0.02309 -0.0662 0.01684 -0.07361 L 0.0085 -0.09236 C 0.0085 -0.09213 0.0085 -0.09236 0.0085 -0.09213 C 0.00087 -0.11412 0.00521 -0.10416 -0.00434 -0.12245 C -0.00625 -0.12615 -0.0092 -0.12777 -0.01129 -0.13194 C -0.01424 -0.13773 -0.01667 -0.14467 -0.01962 -0.15046 C -0.02049 -0.15254 -0.02205 -0.15324 -0.02309 -0.15509 C -0.02396 -0.15625 -0.02657 -0.15995 -0.02535 -0.15995 C -0.02396 -0.15995 -0.02309 -0.15648 -0.02188 -0.15509 C -0.01702 -0.14884 -0.01216 -0.1449 -0.00677 -0.1412 C -0.00035 -0.14444 0.01041 -0.15416 0.01562 -0.16203 C 0.01771 -0.16551 0.02153 -0.17384 0.02153 -0.17361 C 0.02187 -0.17615 0.02361 -0.18194 0.02257 -0.18078 C 0.021 -0.17893 0.02048 -0.1743 0.01927 -0.17129 C 0.01614 -0.16388 0.01632 -0.16828 0.01215 -0.15995 C 0.00798 -0.15162 0.00729 -0.1449 0.00156 -0.1412 C 0.01632 -0.13495 0.07031 -0.15046 0.04496 -0.12963 C 0.04236 -0.12754 0.03941 -0.12662 0.0368 -0.125 C 0.02812 -0.11365 0.01718 -0.11041 0.00746 -0.10625 C 0.01857 -0.09166 0.03177 -0.07847 0.04496 -0.07361 C 0.05538 -0.06527 0.06354 -0.05833 0.07309 -0.04583 C 0.04965 -0.04398 0.04757 -0.04467 0.0309 -0.03657 C 0.02604 -0.03726 0.02118 -0.03564 0.01684 -0.03865 C 0.0151 -0.04004 0.0151 -0.0449 0.01441 -0.04814 C 0.01007 -0.07152 0.00607 -0.09351 0.00034 -0.11551 C -0.00799 -0.09074 -0.0033 -0.05347 -0.00677 -0.02245 C -0.00799 -0.03796 -0.01042 -0.04351 -0.01372 -0.0574 C -0.01545 -0.06504 -0.01841 -0.08078 -0.01841 -0.08055 C -0.01875 -0.08541 -0.01927 -0.09004 -0.01962 -0.09467 C -0.01997 -0.10301 -0.01788 -0.11388 -0.02066 -0.12013 C -0.02275 -0.12476 -0.03334 -0.11782 -0.03004 -0.11782 C -0.02657 -0.11782 -0.02292 -0.11944 -0.01962 -0.12013 C -0.02344 -0.13263 -0.02882 -0.13888 -0.03594 -0.14351 C -0.04306 -0.1618 -0.0533 -0.17476 -0.06285 -0.1875 C -0.06337 -0.19027 -0.06702 -0.20324 -0.05938 -0.19676 C -0.05504 -0.19282 -0.05139 -0.18657 -0.04775 -0.18078 C -0.0441 -0.17546 -0.04097 -0.16921 -0.03716 -0.16435 C -0.03229 -0.15833 -0.02657 -0.15486 -0.02188 -0.14814 C -0.004 -0.12407 -0.02396 -0.1412 -0.00903 -0.12963 C -0.01163 -0.14236 -0.01094 -0.15555 -0.01493 -0.16666 C -0.0165 -0.17662 -0.01719 -0.17939 -0.01719 -0.19236 C -0.01719 -0.19768 -0.01702 -0.18125 -0.01615 -0.17615 C -0.01424 -0.16574 -0.0092 -0.15555 -0.00538 -0.14814 C -0.00504 -0.14444 -0.00556 -0.13958 -0.00434 -0.13634 C -0.00226 -0.13125 0.00104 -0.12847 0.00399 -0.125 C 0.01354 -0.11296 0.02343 -0.10138 0.03316 -0.08981 C 0.05573 -0.06319 0.07934 -0.03958 0.10121 -0.01111 C 0.10364 -0.00787 0.09566 -0.0125 0.09305 -0.01342 C 0.09028 -0.01551 0.08767 -0.01805 0.08489 -0.02013 C 0.08246 -0.02199 0.08003 -0.02291 0.07778 -0.02476 C 0.06857 -0.03217 0.06041 -0.04328 0.05069 -0.04814 C 0.04705 -0.05301 0.04409 -0.06018 0.04028 -0.06435 C 0.03819 -0.06666 0.03142 -0.07013 0.02847 -0.07129 C 0.02621 -0.0743 0.02239 -0.07546 0.02153 -0.08078 C 0.01996 -0.08981 0.01788 -0.09467 0.01441 -0.10162 C 0.01406 -0.10393 0.01423 -0.10694 0.01337 -0.10879 C 0.01128 -0.1125 0.00625 -0.11782 0.00625 -0.11759 C 0.00312 -0.10879 0.00295 -0.1125 0.00625 -0.10162 C 0.00798 -0.09513 0.01215 -0.0831 0.01215 -0.08287 C 0.01389 -0.06967 0.01545 -0.07268 0.01927 -0.06226 C 0.02048 -0.05162 0.02222 -0.04328 0.025 -0.03426 C 0.02587 -0.03101 0.02656 -0.02801 0.02743 -0.02476 C 0.02795 -0.02245 0.02951 -0.0162 0.02847 -0.01782 C 0.02691 -0.02129 0.02656 -0.02638 0.025 -0.02963 C 0.02291 -0.03333 0.02014 -0.03518 0.01788 -0.03865 C 0.00746 -0.05578 0.01632 -0.04375 0.0085 -0.06226 C 0.00607 -0.06805 0.00208 -0.07152 0.00034 -0.07847 C -0.00243 -0.08935 -0.0033 -0.10115 -0.00677 -0.11111 C -0.0165 -0.09907 -0.02448 -0.08171 -0.03472 -0.07129 C -0.03525 -0.07361 -0.03629 -0.07615 -0.03594 -0.07847 C -0.03542 -0.08148 -0.03368 -0.08333 -0.03247 -0.08541 C -0.02709 -0.09421 -0.02153 -0.10254 -0.01615 -0.11111 C -0.01459 -0.11319 -0.01268 -0.11504 -0.01129 -0.11782 C -0.00972 -0.12083 -0.00486 -0.12523 -0.00677 -0.12731 C -0.01025 -0.13078 -0.01459 -0.12569 -0.01841 -0.125 C -0.02847 -0.11805 -0.03941 -0.10926 -0.05 -0.10625 C -0.05695 -0.10416 -0.05729 -0.10463 -0.06285 -0.10162 C -0.06407 -0.10092 -0.0665 -0.09676 -0.0665 -0.0993 C -0.0665 -0.10301 -0.05868 -0.10601 -0.05834 -0.10625 C -0.05382 -0.11273 -0.05018 -0.11759 -0.04532 -0.12245 C -0.03993 -0.13356 -0.04323 -0.12777 -0.03472 -0.13865 C -0.03038 -0.14467 -0.0283 -0.1537 -0.02309 -0.15763 C -0.01233 -0.17754 0.00764 -0.17476 0.02031 -0.17615 C 0.0184 -0.17546 0.01614 -0.17615 0.01441 -0.17384 C 0.01232 -0.17106 0.01163 -0.16551 0.00972 -0.16203 C 0.00694 -0.15694 0.00173 -0.15069 -0.00191 -0.14814 C -0.0033 -0.14027 -0.00243 -0.14305 -0.00434 -0.13865 " pathEditMode="fixed" rAng="0" ptsTypes="fffffffFfffffffffffffffffffffffffffffffffffffffffffffffffffffffffffffffffffffffffffffffffffffA">
                                      <p:cBhvr>
                                        <p:cTn id="42" dur="7000" fill="hold"/>
                                        <p:tgtEl>
                                          <p:spTgt spid="73776"/>
                                        </p:tgtEl>
                                        <p:attrNameLst>
                                          <p:attrName>ppt_x</p:attrName>
                                          <p:attrName>ppt_y</p:attrName>
                                        </p:attrNameLst>
                                      </p:cBhvr>
                                      <p:rCtr x="1300" y="1300"/>
                                    </p:animMotion>
                                  </p:childTnLst>
                                </p:cTn>
                              </p:par>
                              <p:par>
                                <p:cTn id="43" presetID="0" presetClass="path" presetSubtype="0" repeatCount="indefinite" autoRev="1" fill="hold" nodeType="withEffect">
                                  <p:stCondLst>
                                    <p:cond delay="0"/>
                                  </p:stCondLst>
                                  <p:childTnLst>
                                    <p:animMotion origin="layout" path="M -0.09635 0.0412 C -0.10659 0.03287 -0.10139 0.03611 -0.11319 0.03102 C -0.11458 0.03032 -0.11788 0.02894 -0.11788 0.02917 C -0.12239 0.02454 -0.12691 0.02269 -0.13159 0.01852 C -0.1493 -0.01667 -0.13559 0.01412 -0.05625 0.01019 C -0.04045 0.00972 -0.02673 -3.7037E-7 -0.01163 -0.00417 C -0.00295 -0.01204 -0.01146 -0.00509 -0.00243 -0.01018 C -0.00034 -0.01134 0.00521 -0.0162 0.00365 -0.01412 C -0.01337 0.00857 -0.03576 0.02014 -0.05625 0.03495 C -0.07291 0.04699 -0.05833 0.03495 -0.07482 0.04931 C -0.07691 0.05116 -0.0783 0.05486 -0.08073 0.05556 C -0.08889 0.05787 -0.09722 0.05694 -0.10555 0.05764 C -0.11614 0.06458 -0.12778 0.06759 -0.13941 0.06991 C -0.14271 0.07153 -0.15017 0.07523 -0.13784 0.06782 C -0.12951 0.0625 -0.13021 0.06366 -0.12083 0.06157 C -0.1184 0.06042 -0.1158 0.05857 -0.11319 0.05764 C -0.1125 0.05741 -0.11475 0.05972 -0.11475 0.05995 C -0.11875 0.07361 -0.12413 0.08565 -0.13003 0.09861 C -0.13715 0.11366 -0.13021 0.10347 -0.13472 0.11482 C -0.13541 0.11736 -0.1368 0.11898 -0.13784 0.12107 C -0.13854 0.12245 -0.13993 0.12662 -0.13941 0.12523 C -0.13576 0.11574 -0.13107 0.11181 -0.12708 0.10278 C -0.12257 0.09236 -0.12587 0.09398 -0.12083 0.08634 C -0.11857 0.08264 -0.11562 0.0794 -0.11319 0.07616 C -0.11163 0.07407 -0.1085 0.06991 -0.1085 0.07014 C -0.11597 0.06019 -0.1217 0.05185 -0.13003 0.04329 C -0.13941 0.03403 -0.13594 0.04074 -0.14236 0.03102 C -0.14635 0.02454 -0.15989 0.00463 -0.16389 0.00232 C -0.17187 -0.00324 -0.18003 -0.00926 -0.18698 -0.0162 C -0.20972 -0.03912 -0.1783 -0.0081 -0.1993 -0.02662 C -0.20034 -0.02755 -0.20399 -0.03032 -0.20243 -0.03056 C -0.1967 -0.03148 -0.19114 -0.02917 -0.18541 -0.02847 C -0.18246 -0.02731 -0.17916 -0.02593 -0.17621 -0.02454 C -0.17465 -0.02384 -0.1717 -0.02245 -0.1717 -0.02222 C -0.1618 -0.0125 -0.15121 -0.0081 -0.1408 -3.7037E-7 C -0.13455 0.00532 -0.13003 0.01319 -0.12396 0.01852 C -0.12291 0.0206 -0.12205 0.02292 -0.12083 0.02454 C -0.11857 0.02824 -0.11319 0.03495 -0.11319 0.03519 C -0.09618 0.08148 -0.10278 -0.0125 -0.1085 -0.04259 C -0.11215 -0.0287 -0.10833 -0.01227 -0.10243 -3.7037E-7 C -0.09948 0.00579 -0.09323 0.01667 -0.09323 0.0169 C -0.09114 0.02755 -0.08871 0.03796 -0.08403 0.04722 C -0.08021 0.03194 -0.07083 0.02616 -0.06111 0.01852 C -0.04271 0.00417 -0.02396 -0.0037 -0.00399 -0.01227 C -0.00243 -0.01343 -0.00069 -0.01435 0.00052 -0.0162 C 0.00191 -0.01806 0.00556 -0.02315 0.00365 -0.02245 C -0.00625 -0.01921 -0.01232 -0.00509 -0.021 0.00232 C -0.03541 0.01482 -0.04722 0.02986 -0.06406 0.03704 C -0.06493 0.03843 -0.0658 0.04028 -0.06701 0.0412 C -0.06892 0.04259 -0.07534 0.04421 -0.07326 0.04329 C -0.05538 0.03449 -0.03611 0.03704 -0.01788 0.03102 C -0.0059 0.02685 0.00452 0.01736 0.01615 0.0125 C 0.02118 0.00787 0.02084 0.00764 0.02691 0.00417 C 0.0283 0.00301 0.03299 0.00162 0.03143 0.00232 C 0.02101 0.00463 0.01615 0.00903 0.00677 0.01458 C -0.00937 0.02431 -0.02604 0.03426 -0.04253 0.04329 C -0.05295 0.05718 -0.04045 0.0419 -0.0533 0.05347 C -0.06232 0.06157 -0.06406 0.06435 -0.07482 0.06782 C -0.10868 0.10301 0.03281 0.0794 -0.01788 0.06991 C -0.04097 0.07107 -0.06458 0.06597 -0.08698 0.07407 C -0.09514 0.07685 -0.07083 0.08009 -0.06406 0.08634 C -0.0493 0.1 -0.05816 0.09398 -0.04253 0.10069 C -0.03784 0.10278 -0.02864 0.10648 -0.02864 0.10694 C -0.01875 0.11944 -0.0335 0.10093 -0.021 0.11482 C -0.01927 0.11667 -0.01423 0.12245 -0.01614 0.12107 C -0.02222 0.1169 -0.02673 0.10926 -0.03316 0.10648 C -0.0467 0.10116 -0.05937 0.09329 -0.07326 0.09051 C -0.08507 0.08519 -0.07934 0.08727 -0.09028 0.08426 C -0.08784 0.09699 -0.07465 0.12338 -0.06857 0.13148 C -0.06458 0.13657 -0.05903 0.13912 -0.05469 0.14375 C -0.04826 0.15093 -0.04357 0.16019 -0.03767 0.16806 C -0.0368 0.16944 -0.03975 0.16528 -0.04097 0.16412 C -0.046 0.15903 -0.05156 0.15532 -0.05625 0.15 C -0.05885 0.14699 -0.06024 0.14282 -0.0625 0.13958 C -0.07552 0.12083 -0.07326 0.12477 -0.07934 0.10278 C -0.08212 0.09259 -0.09323 0.07616 -0.09323 0.07639 C -0.09583 0.08843 -0.09757 0.10023 -0.0993 0.11296 C -0.09982 0.1169 -0.10278 0.12824 -0.10087 0.12523 C -0.09826 0.12153 -0.09878 0.11551 -0.09774 0.11065 C -0.09618 0.09236 -0.09514 0.07824 -0.09635 0.05972 C -0.10017 0.07523 -0.09722 0.06875 -0.10399 0.08009 C -0.10903 0.10347 -0.11632 0.12569 -0.12396 0.14792 C -0.1276 0.15833 -0.12969 0.17269 -0.13472 0.18241 C -0.13576 0.18495 -0.13802 0.18657 -0.13941 0.18866 C -0.14045 0.19051 -0.14114 0.19282 -0.14236 0.19491 C -0.14583 0.17986 -0.14479 0.19051 -0.13316 0.16412 C -0.12812 0.15255 -0.12031 0.14352 -0.11632 0.13148 C -0.11475 0.12685 -0.11337 0.12176 -0.11163 0.1169 C -0.10694 0.1044 -0.10295 0.09329 -0.0993 0.08009 C -0.09878 0.07801 -0.09635 0.07407 -0.09774 0.07407 C -0.1 0.07407 -0.10052 0.07824 -0.10243 0.08009 C -0.10364 0.08125 -0.10555 0.08148 -0.10712 0.08218 C -0.11875 0.09815 -0.10677 0.0838 -0.12083 0.09444 C -0.14653 0.11366 -0.12812 0.10556 -0.15017 0.11296 C -0.15798 0.12083 -0.16649 0.12407 -0.17465 0.13148 C -0.17691 0.13333 -0.17083 0.12708 -0.16857 0.12523 C -0.16614 0.12292 -0.16354 0.12083 -0.16094 0.11898 C -0.1467 0.10926 -0.13021 0.10116 -0.11632 0.09051 C -0.11094 0.08611 -0.10087 0.07616 -0.10087 0.07639 C -0.11441 0.06736 -0.13229 0.0669 -0.14705 0.06574 C -0.15486 0.06482 -0.17795 0.06319 -0.17014 0.06366 C -0.15017 0.06482 -0.13003 0.06644 -0.11007 0.06782 C -0.10712 0.06852 -0.10382 0.07107 -0.10087 0.06991 C -0.0993 0.06944 -0.10278 0.0669 -0.10399 0.06574 C -0.10764 0.06204 -0.11128 0.05903 -0.11475 0.05556 C -0.11875 0.05185 -0.12309 0.04861 -0.12708 0.04537 C -0.1335 0.03982 -0.14028 0.0331 -0.14705 0.02894 C -0.15451 0.02454 -0.16267 0.02153 -0.17014 0.01667 C -0.17864 0.01088 -0.1743 0.00926 -0.18541 0.00625 C -0.18854 0.00694 -0.19618 0.00463 -0.19462 0.00833 C -0.19219 0.01412 -0.18541 0.01366 -0.1809 0.01667 C -0.17569 0.01991 -0.17083 0.02407 -0.16545 0.02685 C -0.14357 0.03889 -0.12205 0.04977 -0.10087 0.06366 C -0.12257 0.02917 -0.15017 0.00671 -0.17778 -0.01852 C -0.18264 -0.02292 -0.1868 -0.02824 -0.19166 -0.03287 C -0.19913 -0.03958 -0.20573 -0.04213 -0.21163 -0.05093 C -0.21944 -0.06319 -0.2125 -0.05602 -0.22239 -0.06528 C -0.22396 -0.06667 -0.22691 -0.07176 -0.22691 -0.06944 C -0.22691 -0.06343 -0.21701 -0.05694 -0.21475 -0.05509 C -0.21267 -0.05694 -0.21094 -0.06157 -0.2085 -0.06134 C -0.19913 -0.06018 -0.19305 -0.04792 -0.18698 -0.04074 C -0.17361 -0.025 -0.16267 -0.00625 -0.14705 0.00625 C -0.14097 0.01806 -0.14757 0.00787 -0.13628 0.01667 C -0.13246 0.01944 -0.12552 0.02685 -0.12552 0.02708 C -0.13455 0.00833 -0.14444 -0.00486 -0.15625 -0.02037 C -0.15798 -0.02315 -0.16041 -0.02593 -0.16232 -0.02847 C -0.16337 -0.02986 -0.16666 -0.03426 -0.16545 -0.03287 C -0.14531 -0.01088 -0.15121 -0.01643 -0.12552 0.00625 C -0.11857 0.0125 -0.11215 0.02107 -0.10399 0.02454 C -0.0993 0.02662 -0.09462 0.02847 -0.09028 0.03102 C -0.08489 0.0338 -0.07482 0.0412 -0.07482 0.04144 C -0.07934 0.03495 -0.08385 0.03287 -0.09028 0.03102 C -0.08541 0.01782 -0.07951 0.01736 -0.06857 0.01458 C -0.05069 0.00972 -0.03264 0.00926 -0.01475 0.00625 C -0.01163 0.00463 -0.00833 0.00417 -0.00538 0.00232 C -0.00312 0.00069 0.00122 -0.00069 0.00052 -0.00417 C -2.22222E-6 -0.00741 -0.00469 -0.00532 -0.00712 -0.00602 C -0.01024 -0.00671 -0.01319 -0.00741 -0.01614 -0.0081 C -0.04323 -0.00509 -0.05729 -0.00324 -0.08073 0.01019 C -0.09028 0.01574 -0.1085 0.02685 -0.1085 0.02708 C -0.1085 0.02685 -0.10243 0.02523 -0.0993 0.02454 C -0.08298 0.01551 -0.06632 0.00579 -0.05017 -0.00417 C -0.0434 -0.0081 -0.03854 -0.01505 -0.03177 -0.01852 C -0.02812 -0.02569 -0.02552 -0.02778 -0.01944 -0.03056 C -0.01632 -0.04329 -0.02465 -0.03472 -0.03021 -0.03056 C -0.04583 -0.01944 -0.05833 -0.00255 -0.0717 0.0125 C -0.07673 0.01806 -0.0809 0.02477 -0.08559 0.03102 C -0.08732 0.03333 -0.09219 0.04051 -0.09028 0.03912 C -0.07708 0.03056 -0.08941 0.03796 -0.06545 0.02894 C -0.04739 0.02222 -0.03212 0.01273 -0.01475 0.00625 C -0.0092 0.00116 -0.00469 -0.00278 -0.00087 -0.01018 C -0.00937 -0.01389 -0.00486 -0.01319 -0.01788 -0.00602 C -0.03663 0.00417 -0.05642 0.01597 -0.07326 0.03102 C -0.08003 0.03704 -0.08646 0.04329 -0.09323 0.04931 C -0.09496 0.05069 -0.09965 0.0537 -0.09774 0.05347 C -0.06701 0.05093 -0.03628 0.0463 -0.00538 0.04329 C 0.00573 0.03773 0.01389 0.03403 0.02205 0.02269 C 0.00295 0.0162 -0.0151 0.02685 -0.03316 0.03287 C -0.05434 0.03982 -0.07552 0.04583 -0.09635 0.05556 C -0.0835 0.0375 -0.05712 0.03681 -0.04253 0.0206 C -0.02587 0.00208 -0.03698 0.0125 -0.02691 -0.00208 C -0.02361 -0.00671 -0.01614 -0.0162 -0.01614 -0.01597 C -0.01528 -0.01968 -0.01284 -0.02292 -0.01319 -0.02662 C -0.01354 -0.0294 -0.0158 -0.03426 -0.01788 -0.03287 C -0.02569 -0.02755 -0.03125 -0.01782 -0.03767 -0.01018 C -0.04896 0.00255 -0.05121 0.00556 -0.0625 0.01852 C -0.0684 0.02523 -0.06909 0.03032 -0.07621 0.03495 C -0.07778 0.03773 -0.0783 0.04236 -0.08073 0.04329 C -0.08246 0.04375 -0.08212 0.03935 -0.08246 0.03704 C -0.08316 0.03218 -0.08368 0.02732 -0.08403 0.02269 C -0.08559 0.00463 -0.08732 -0.00787 -0.09166 -0.02454 C -0.10052 -0.00509 -0.09878 0.00417 -0.10087 0.02894 C -0.10104 0.03102 -0.10295 0.03287 -0.10243 0.03495 C -0.10121 0.03819 -0.09826 0.03935 -0.09635 0.0412 Z " pathEditMode="fixed" rAng="0" ptsTypes="ffffffffffffffffffffffffffffffffffffffffffffffffffffffffffffffffffffffffffffffffffffffffffffffffffffffffffffffffffffffffffffffffffffffffffffffffffffffffffffffffffffffffffffff">
                                      <p:cBhvr>
                                        <p:cTn id="44" dur="10000" fill="hold"/>
                                        <p:tgtEl>
                                          <p:spTgt spid="73753"/>
                                        </p:tgtEl>
                                        <p:attrNameLst>
                                          <p:attrName>ppt_x</p:attrName>
                                          <p:attrName>ppt_y</p:attrName>
                                        </p:attrNameLst>
                                      </p:cBhvr>
                                      <p:rCtr x="-100" y="2000"/>
                                    </p:animMotion>
                                  </p:childTnLst>
                                </p:cTn>
                              </p:par>
                              <p:par>
                                <p:cTn id="45" presetID="0" presetClass="path" presetSubtype="0" repeatCount="indefinite" autoRev="1" fill="hold" nodeType="withEffect">
                                  <p:stCondLst>
                                    <p:cond delay="0"/>
                                  </p:stCondLst>
                                  <p:childTnLst>
                                    <p:animMotion origin="layout" path="M -0.104 -0.02662 C -0.10521 -0.02685 -0.12743 -0.02963 -0.12986 -0.03056 C -0.16493 -0.04213 -0.13021 -0.03565 -0.16146 -0.04028 C -0.1698 -0.04306 -0.18507 -0.04792 -0.14549 -0.0382 C -0.13889 -0.03635 -0.13438 -0.03357 -0.1283 -0.03056 C -0.12361 -0.03102 -0.11632 -0.02662 -0.11407 -0.03241 C -0.11059 -0.04098 -0.11441 -0.05185 -0.11546 -0.06158 C -0.1165 -0.07176 -0.12414 -0.08982 -0.11546 -0.05394 C -0.11424 -0.04908 -0.11059 -0.0463 -0.10816 -0.04213 C -0.10764 -0.04028 -0.10677 -0.03403 -0.10677 -0.03611 C -0.10677 -0.04931 -0.10747 -0.06227 -0.10816 -0.07523 C -0.10851 -0.08172 -0.11459 -0.09468 -0.10973 -0.09468 C -0.10434 -0.09468 -0.10486 -0.08172 -0.10261 -0.07523 C -0.10052 -0.06945 -0.09792 -0.06389 -0.09671 -0.05764 C -0.09584 -0.05324 -0.09532 -0.04838 -0.09393 -0.04398 C -0.09202 -0.03866 -0.08872 -0.0338 -0.08664 -0.02848 C -0.08611 -0.02477 -0.08802 -0.01806 -0.08525 -0.0169 C -0.08247 -0.01551 -0.08039 -0.02176 -0.07796 -0.02454 C -0.0698 -0.03403 -0.07813 -0.02778 -0.06789 -0.03426 C -0.05677 -0.04977 -0.07205 -0.03033 -0.05643 -0.04398 C -0.04202 -0.05695 -0.05782 -0.04838 -0.04653 -0.05394 C -0.04375 -0.0551 -0.05139 -0.05 -0.05365 -0.04792 C -0.0566 -0.04537 -0.05955 -0.04283 -0.06233 -0.04028 C -0.07066 -0.03287 -0.07813 -0.02454 -0.08525 -0.01482 C -0.07552 -0.00139 -0.0625 4.44444E-6 -0.04948 0.00277 C -0.02986 0.01134 -0.07188 0.00578 -0.08247 0.00069 C -0.06962 0.02847 -0.08143 0.00694 -0.06789 0.02407 C -0.06146 0.03217 -0.05556 0.04097 -0.04948 0.04953 C -0.04723 0.05254 -0.04445 0.0544 -0.04219 0.0574 C -0.04098 0.05902 -0.0382 0.06458 -0.03941 0.06319 C -0.04462 0.0574 -0.05035 0.05208 -0.05504 0.0456 C -0.06129 0.03727 -0.06806 0.03055 -0.0724 0.02037 C -0.07552 0.01273 -0.07639 0.00486 -0.08108 -0.00116 C -0.09202 0.00926 -0.08889 0.04051 -0.08959 0.05509 C -0.09549 0.03935 -0.09792 0.01759 -0.10105 0.00069 C -0.11077 0.01828 -0.11546 0.03912 -0.12414 0.0574 C -0.12448 0.05995 -0.12379 0.06365 -0.12552 0.06504 C -0.12674 0.06597 -0.12691 0.06111 -0.12691 0.05926 C -0.12691 0.05208 -0.12552 0.04467 -0.12414 0.03773 C -0.12136 0.02453 -0.11285 0.01412 -0.10973 0.00069 C -0.12188 -0.00486 -0.13316 0.01736 -0.1441 0.02222 C -0.14636 0.02662 -0.14705 0.0287 -0.15 0.03194 C -0.15122 0.03356 -0.15573 0.03657 -0.15417 0.03588 C -0.15035 0.03379 -0.14671 0.03032 -0.14271 0.02801 C -0.13421 0.02291 -0.12552 0.01898 -0.11684 0.01435 C -0.11337 0.01227 -0.10677 0.00856 -0.10677 0.00879 C -0.10591 0.00671 -0.10504 0.00463 -0.104 0.00277 C -0.10313 0.00139 -0.10035 0.00023 -0.10105 -0.00116 C -0.10226 -0.00348 -0.10486 -0.00232 -0.10677 -0.00324 C -0.11077 -0.00486 -0.11424 -0.00741 -0.11823 -0.00903 C -0.13507 -0.01574 -0.15278 -0.0169 -0.17014 -0.0206 C -0.14879 -0.02639 -0.1257 -0.02662 -0.104 -0.02662 Z " pathEditMode="fixed" rAng="0" ptsTypes="ffffffffffffffffffffffffffffffffffffffffffffffffffff">
                                      <p:cBhvr>
                                        <p:cTn id="46" dur="7000" fill="hold"/>
                                        <p:tgtEl>
                                          <p:spTgt spid="73746"/>
                                        </p:tgtEl>
                                        <p:attrNameLst>
                                          <p:attrName>ppt_x</p:attrName>
                                          <p:attrName>ppt_y</p:attrName>
                                        </p:attrNameLst>
                                      </p:cBhvr>
                                      <p:rCtr x="-300" y="1200"/>
                                    </p:animMotion>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16418"/>
                                        </p:tgtEl>
                                        <p:attrNameLst>
                                          <p:attrName>style.visibility</p:attrName>
                                        </p:attrNameLst>
                                      </p:cBhvr>
                                      <p:to>
                                        <p:strVal val="visible"/>
                                      </p:to>
                                    </p:set>
                                    <p:anim calcmode="lin" valueType="num">
                                      <p:cBhvr>
                                        <p:cTn id="51" dur="500" fill="hold"/>
                                        <p:tgtEl>
                                          <p:spTgt spid="16418"/>
                                        </p:tgtEl>
                                        <p:attrNameLst>
                                          <p:attrName>ppt_w</p:attrName>
                                        </p:attrNameLst>
                                      </p:cBhvr>
                                      <p:tavLst>
                                        <p:tav tm="0">
                                          <p:val>
                                            <p:fltVal val="0.000000"/>
                                          </p:val>
                                        </p:tav>
                                        <p:tav tm="100000">
                                          <p:val>
                                            <p:strVal val="#ppt_w"/>
                                          </p:val>
                                        </p:tav>
                                      </p:tavLst>
                                    </p:anim>
                                    <p:anim calcmode="lin" valueType="num">
                                      <p:cBhvr>
                                        <p:cTn id="52" dur="500" fill="hold"/>
                                        <p:tgtEl>
                                          <p:spTgt spid="16418"/>
                                        </p:tgtEl>
                                        <p:attrNameLst>
                                          <p:attrName>ppt_h</p:attrName>
                                        </p:attrNameLst>
                                      </p:cBhvr>
                                      <p:tavLst>
                                        <p:tav tm="0">
                                          <p:val>
                                            <p:fltVal val="0.000000"/>
                                          </p:val>
                                        </p:tav>
                                        <p:tav tm="100000">
                                          <p:val>
                                            <p:strVal val="#ppt_h"/>
                                          </p:val>
                                        </p:tav>
                                      </p:tavLst>
                                    </p:anim>
                                  </p:childTnLst>
                                </p:cTn>
                              </p:par>
                            </p:childTnLst>
                          </p:cTn>
                        </p:par>
                        <p:par>
                          <p:cTn id="53" fill="hold">
                            <p:stCondLst>
                              <p:cond delay="500"/>
                            </p:stCondLst>
                            <p:childTnLst>
                              <p:par>
                                <p:cTn id="54" presetID="23" presetClass="entr" presetSubtype="16" fill="hold" grpId="0" nodeType="afterEffect">
                                  <p:stCondLst>
                                    <p:cond delay="0"/>
                                  </p:stCondLst>
                                  <p:childTnLst>
                                    <p:set>
                                      <p:cBhvr>
                                        <p:cTn id="55" dur="1" fill="hold">
                                          <p:stCondLst>
                                            <p:cond delay="0"/>
                                          </p:stCondLst>
                                        </p:cTn>
                                        <p:tgtEl>
                                          <p:spTgt spid="16419"/>
                                        </p:tgtEl>
                                        <p:attrNameLst>
                                          <p:attrName>style.visibility</p:attrName>
                                        </p:attrNameLst>
                                      </p:cBhvr>
                                      <p:to>
                                        <p:strVal val="visible"/>
                                      </p:to>
                                    </p:set>
                                    <p:anim calcmode="lin" valueType="num">
                                      <p:cBhvr>
                                        <p:cTn id="56" dur="500" fill="hold"/>
                                        <p:tgtEl>
                                          <p:spTgt spid="16419"/>
                                        </p:tgtEl>
                                        <p:attrNameLst>
                                          <p:attrName>ppt_w</p:attrName>
                                        </p:attrNameLst>
                                      </p:cBhvr>
                                      <p:tavLst>
                                        <p:tav tm="0">
                                          <p:val>
                                            <p:fltVal val="0.000000"/>
                                          </p:val>
                                        </p:tav>
                                        <p:tav tm="100000">
                                          <p:val>
                                            <p:strVal val="#ppt_w"/>
                                          </p:val>
                                        </p:tav>
                                      </p:tavLst>
                                    </p:anim>
                                    <p:anim calcmode="lin" valueType="num">
                                      <p:cBhvr>
                                        <p:cTn id="57" dur="500" fill="hold"/>
                                        <p:tgtEl>
                                          <p:spTgt spid="16419"/>
                                        </p:tgtEl>
                                        <p:attrNameLst>
                                          <p:attrName>ppt_h</p:attrName>
                                        </p:attrNameLst>
                                      </p:cBhvr>
                                      <p:tavLst>
                                        <p:tav tm="0">
                                          <p:val>
                                            <p:fltVal val="0.00000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6420"/>
                                        </p:tgtEl>
                                        <p:attrNameLst>
                                          <p:attrName>style.visibility</p:attrName>
                                        </p:attrNameLst>
                                      </p:cBhvr>
                                      <p:to>
                                        <p:strVal val="visible"/>
                                      </p:to>
                                    </p:set>
                                    <p:animEffect transition="in" filter="fade">
                                      <p:cBhvr>
                                        <p:cTn id="62" dur="1000"/>
                                        <p:tgtEl>
                                          <p:spTgt spid="16420"/>
                                        </p:tgtEl>
                                      </p:cBhvr>
                                    </p:animEffect>
                                    <p:anim calcmode="lin" valueType="num">
                                      <p:cBhvr>
                                        <p:cTn id="63" dur="1000" fill="hold"/>
                                        <p:tgtEl>
                                          <p:spTgt spid="16420"/>
                                        </p:tgtEl>
                                        <p:attrNameLst>
                                          <p:attrName>ppt_x</p:attrName>
                                        </p:attrNameLst>
                                      </p:cBhvr>
                                      <p:tavLst>
                                        <p:tav tm="0">
                                          <p:val>
                                            <p:strVal val="#ppt_x"/>
                                          </p:val>
                                        </p:tav>
                                        <p:tav tm="100000">
                                          <p:val>
                                            <p:strVal val="#ppt_x"/>
                                          </p:val>
                                        </p:tav>
                                      </p:tavLst>
                                    </p:anim>
                                    <p:anim calcmode="lin" valueType="num">
                                      <p:cBhvr>
                                        <p:cTn id="64" dur="900" decel="100000" fill="hold"/>
                                        <p:tgtEl>
                                          <p:spTgt spid="16420"/>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6420"/>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grpId="0" nodeType="clickEffect">
                                  <p:stCondLst>
                                    <p:cond delay="0"/>
                                  </p:stCondLst>
                                  <p:childTnLst>
                                    <p:set>
                                      <p:cBhvr>
                                        <p:cTn id="69" dur="1" fill="hold">
                                          <p:stCondLst>
                                            <p:cond delay="0"/>
                                          </p:stCondLst>
                                        </p:cTn>
                                        <p:tgtEl>
                                          <p:spTgt spid="16422"/>
                                        </p:tgtEl>
                                        <p:attrNameLst>
                                          <p:attrName>style.visibility</p:attrName>
                                        </p:attrNameLst>
                                      </p:cBhvr>
                                      <p:to>
                                        <p:strVal val="visible"/>
                                      </p:to>
                                    </p:set>
                                    <p:animEffect transition="in" filter="strips(downRight)">
                                      <p:cBhvr>
                                        <p:cTn id="70" dur="500"/>
                                        <p:tgtEl>
                                          <p:spTgt spid="16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9" grpId="0"/>
      <p:bldP spid="16420" grpId="0"/>
      <p:bldP spid="164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3"/>
          <p:cNvSpPr/>
          <p:nvPr/>
        </p:nvSpPr>
        <p:spPr>
          <a:xfrm>
            <a:off x="3105150" y="503238"/>
            <a:ext cx="5367338" cy="838200"/>
          </a:xfrm>
          <a:prstGeom prst="rect">
            <a:avLst/>
          </a:prstGeom>
          <a:no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b="1" u="sng" dirty="0">
                <a:solidFill>
                  <a:srgbClr val="FF0000"/>
                </a:solidFill>
                <a:latin typeface="Times New Roman" panose="02020603050405020304" pitchFamily="18" charset="0"/>
                <a:cs typeface="Arial" panose="020B0604020202020204" pitchFamily="34" charset="0"/>
              </a:rPr>
              <a:t>Chuyển động phân tử v</a:t>
            </a:r>
            <a:r>
              <a:rPr b="1" u="sng" dirty="0">
                <a:solidFill>
                  <a:srgbClr val="FF0000"/>
                </a:solidFill>
                <a:latin typeface="Times New Roman" panose="02020603050405020304" pitchFamily="18" charset="0"/>
                <a:ea typeface="Arial" panose="020B0604020202020204" pitchFamily="34" charset="0"/>
              </a:rPr>
              <a:t>à</a:t>
            </a:r>
            <a:r>
              <a:rPr b="1" u="sng" dirty="0">
                <a:solidFill>
                  <a:srgbClr val="FF0000"/>
                </a:solidFill>
                <a:latin typeface="Times New Roman" panose="02020603050405020304" pitchFamily="18" charset="0"/>
                <a:cs typeface="Arial" panose="020B0604020202020204" pitchFamily="34" charset="0"/>
              </a:rPr>
              <a:t> nhiệt độ</a:t>
            </a:r>
            <a:endParaRPr b="1" u="sng" dirty="0">
              <a:solidFill>
                <a:srgbClr val="FF0000"/>
              </a:solidFill>
              <a:latin typeface="Times New Roman" panose="02020603050405020304" pitchFamily="18" charset="0"/>
              <a:ea typeface="Arial" panose="020B0604020202020204" pitchFamily="34" charset="0"/>
            </a:endParaRPr>
          </a:p>
        </p:txBody>
      </p:sp>
      <p:sp>
        <p:nvSpPr>
          <p:cNvPr id="21519" name="Rectangle 15"/>
          <p:cNvSpPr>
            <a:spLocks noChangeArrowheads="1"/>
          </p:cNvSpPr>
          <p:nvPr/>
        </p:nvSpPr>
        <p:spPr bwMode="auto">
          <a:xfrm>
            <a:off x="2351088" y="1524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eaLnBrk="1" hangingPunct="1"/>
            <a:r>
              <a:rPr sz="2400" dirty="0">
                <a:solidFill>
                  <a:srgbClr val="3333FF"/>
                </a:solidFill>
                <a:latin typeface="Times New Roman" panose="02020603050405020304" pitchFamily="18" charset="0"/>
              </a:rPr>
              <a:t>Xem hình ảnh</a:t>
            </a:r>
            <a:endParaRPr sz="2400" dirty="0">
              <a:solidFill>
                <a:srgbClr val="3333FF"/>
              </a:solidFill>
              <a:latin typeface="Times New Roman" panose="02020603050405020304" pitchFamily="18" charset="0"/>
            </a:endParaRPr>
          </a:p>
        </p:txBody>
      </p:sp>
      <p:pic>
        <p:nvPicPr>
          <p:cNvPr id="73730" name="Picture 2" descr="Ball"/>
          <p:cNvPicPr>
            <a:picLocks noChangeAspect="1"/>
          </p:cNvPicPr>
          <p:nvPr/>
        </p:nvPicPr>
        <p:blipFill>
          <a:blip r:embed="rId1"/>
          <a:stretch>
            <a:fillRect/>
          </a:stretch>
        </p:blipFill>
        <p:spPr>
          <a:xfrm>
            <a:off x="3711575" y="4368800"/>
            <a:ext cx="133350" cy="133350"/>
          </a:xfrm>
          <a:prstGeom prst="rect">
            <a:avLst/>
          </a:prstGeom>
          <a:noFill/>
          <a:ln w="9525">
            <a:noFill/>
          </a:ln>
        </p:spPr>
      </p:pic>
      <p:sp>
        <p:nvSpPr>
          <p:cNvPr id="144389" name="Oval 13"/>
          <p:cNvSpPr/>
          <p:nvPr/>
        </p:nvSpPr>
        <p:spPr>
          <a:xfrm>
            <a:off x="204788" y="2112963"/>
            <a:ext cx="4529137" cy="4529137"/>
          </a:xfrm>
          <a:prstGeom prst="ellipse">
            <a:avLst/>
          </a:prstGeom>
          <a:solidFill>
            <a:srgbClr val="D5F98D"/>
          </a:solidFill>
          <a:ln w="9525"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sz="1800" dirty="0">
              <a:solidFill>
                <a:srgbClr val="000000"/>
              </a:solidFill>
              <a:latin typeface="Times New Roman" panose="02020603050405020304" pitchFamily="18" charset="0"/>
              <a:ea typeface="Arial" panose="020B0604020202020204" pitchFamily="34" charset="0"/>
            </a:endParaRPr>
          </a:p>
        </p:txBody>
      </p:sp>
      <p:pic>
        <p:nvPicPr>
          <p:cNvPr id="73742" name="Picture 14" descr="Ball"/>
          <p:cNvPicPr>
            <a:picLocks noChangeAspect="1"/>
          </p:cNvPicPr>
          <p:nvPr/>
        </p:nvPicPr>
        <p:blipFill>
          <a:blip r:embed="rId1"/>
          <a:stretch>
            <a:fillRect/>
          </a:stretch>
        </p:blipFill>
        <p:spPr>
          <a:xfrm>
            <a:off x="2803525" y="3348038"/>
            <a:ext cx="133350" cy="133350"/>
          </a:xfrm>
          <a:prstGeom prst="rect">
            <a:avLst/>
          </a:prstGeom>
          <a:noFill/>
          <a:ln w="9525">
            <a:noFill/>
          </a:ln>
        </p:spPr>
      </p:pic>
      <p:pic>
        <p:nvPicPr>
          <p:cNvPr id="73743" name="Picture 15" descr="Ball"/>
          <p:cNvPicPr>
            <a:picLocks noChangeAspect="1"/>
          </p:cNvPicPr>
          <p:nvPr/>
        </p:nvPicPr>
        <p:blipFill>
          <a:blip r:embed="rId1"/>
          <a:stretch>
            <a:fillRect/>
          </a:stretch>
        </p:blipFill>
        <p:spPr>
          <a:xfrm>
            <a:off x="3546475" y="4167188"/>
            <a:ext cx="133350" cy="133350"/>
          </a:xfrm>
          <a:prstGeom prst="rect">
            <a:avLst/>
          </a:prstGeom>
          <a:noFill/>
          <a:ln w="9525">
            <a:noFill/>
          </a:ln>
        </p:spPr>
      </p:pic>
      <p:pic>
        <p:nvPicPr>
          <p:cNvPr id="73744" name="Picture 16" descr="Turtle_bullet3"/>
          <p:cNvPicPr>
            <a:picLocks noChangeAspect="1"/>
          </p:cNvPicPr>
          <p:nvPr/>
        </p:nvPicPr>
        <p:blipFill>
          <a:blip r:embed="rId2"/>
          <a:stretch>
            <a:fillRect/>
          </a:stretch>
        </p:blipFill>
        <p:spPr>
          <a:xfrm>
            <a:off x="1933575" y="3290888"/>
            <a:ext cx="696913" cy="666750"/>
          </a:xfrm>
          <a:prstGeom prst="rect">
            <a:avLst/>
          </a:prstGeom>
          <a:noFill/>
          <a:ln w="9525">
            <a:noFill/>
          </a:ln>
        </p:spPr>
      </p:pic>
      <p:sp>
        <p:nvSpPr>
          <p:cNvPr id="144393" name="Oval 17"/>
          <p:cNvSpPr/>
          <p:nvPr/>
        </p:nvSpPr>
        <p:spPr>
          <a:xfrm>
            <a:off x="6538913" y="1990725"/>
            <a:ext cx="4745037" cy="4595813"/>
          </a:xfrm>
          <a:prstGeom prst="ellipse">
            <a:avLst/>
          </a:prstGeom>
          <a:solidFill>
            <a:srgbClr val="99CCFF"/>
          </a:solidFill>
          <a:ln w="9525" cap="flat" cmpd="sng">
            <a:solidFill>
              <a:schemeClr val="tx1"/>
            </a:solidFill>
            <a:prstDash val="solid"/>
            <a:headEnd type="none" w="med" len="med"/>
            <a:tailEnd type="none" w="med" len="med"/>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sz="1800" dirty="0">
              <a:solidFill>
                <a:srgbClr val="000000"/>
              </a:solidFill>
              <a:latin typeface="Times New Roman" panose="02020603050405020304" pitchFamily="18" charset="0"/>
              <a:ea typeface="Arial" panose="020B0604020202020204" pitchFamily="34" charset="0"/>
            </a:endParaRPr>
          </a:p>
        </p:txBody>
      </p:sp>
      <p:pic>
        <p:nvPicPr>
          <p:cNvPr id="73746" name="Picture 18" descr="Ball"/>
          <p:cNvPicPr>
            <a:picLocks noChangeAspect="1"/>
          </p:cNvPicPr>
          <p:nvPr/>
        </p:nvPicPr>
        <p:blipFill>
          <a:blip r:embed="rId1"/>
          <a:stretch>
            <a:fillRect/>
          </a:stretch>
        </p:blipFill>
        <p:spPr>
          <a:xfrm>
            <a:off x="9523413" y="3857625"/>
            <a:ext cx="150812" cy="150813"/>
          </a:xfrm>
          <a:prstGeom prst="rect">
            <a:avLst/>
          </a:prstGeom>
          <a:noFill/>
          <a:ln w="9525">
            <a:noFill/>
          </a:ln>
        </p:spPr>
      </p:pic>
      <p:pic>
        <p:nvPicPr>
          <p:cNvPr id="73747" name="Picture 19" descr="Ball"/>
          <p:cNvPicPr>
            <a:picLocks noChangeAspect="1"/>
          </p:cNvPicPr>
          <p:nvPr/>
        </p:nvPicPr>
        <p:blipFill>
          <a:blip r:embed="rId1"/>
          <a:stretch>
            <a:fillRect/>
          </a:stretch>
        </p:blipFill>
        <p:spPr>
          <a:xfrm>
            <a:off x="8761413" y="5468938"/>
            <a:ext cx="150812" cy="150812"/>
          </a:xfrm>
          <a:prstGeom prst="rect">
            <a:avLst/>
          </a:prstGeom>
          <a:noFill/>
          <a:ln w="9525">
            <a:noFill/>
          </a:ln>
        </p:spPr>
      </p:pic>
      <p:pic>
        <p:nvPicPr>
          <p:cNvPr id="73748" name="Picture 20" descr="Ball"/>
          <p:cNvPicPr>
            <a:picLocks noChangeAspect="1"/>
          </p:cNvPicPr>
          <p:nvPr/>
        </p:nvPicPr>
        <p:blipFill>
          <a:blip r:embed="rId1"/>
          <a:stretch>
            <a:fillRect/>
          </a:stretch>
        </p:blipFill>
        <p:spPr>
          <a:xfrm>
            <a:off x="8304213" y="5030788"/>
            <a:ext cx="150812" cy="150812"/>
          </a:xfrm>
          <a:prstGeom prst="rect">
            <a:avLst/>
          </a:prstGeom>
          <a:noFill/>
          <a:ln w="9525">
            <a:noFill/>
          </a:ln>
        </p:spPr>
      </p:pic>
      <p:pic>
        <p:nvPicPr>
          <p:cNvPr id="73749" name="Picture 21" descr="Ball"/>
          <p:cNvPicPr>
            <a:picLocks noChangeAspect="1"/>
          </p:cNvPicPr>
          <p:nvPr/>
        </p:nvPicPr>
        <p:blipFill>
          <a:blip r:embed="rId1"/>
          <a:stretch>
            <a:fillRect/>
          </a:stretch>
        </p:blipFill>
        <p:spPr>
          <a:xfrm>
            <a:off x="10228263" y="4429125"/>
            <a:ext cx="150812" cy="150813"/>
          </a:xfrm>
          <a:prstGeom prst="rect">
            <a:avLst/>
          </a:prstGeom>
          <a:noFill/>
          <a:ln w="9525">
            <a:noFill/>
          </a:ln>
        </p:spPr>
      </p:pic>
      <p:pic>
        <p:nvPicPr>
          <p:cNvPr id="73750" name="Picture 22" descr="Ball"/>
          <p:cNvPicPr>
            <a:picLocks noChangeAspect="1"/>
          </p:cNvPicPr>
          <p:nvPr/>
        </p:nvPicPr>
        <p:blipFill>
          <a:blip r:embed="rId1"/>
          <a:stretch>
            <a:fillRect/>
          </a:stretch>
        </p:blipFill>
        <p:spPr>
          <a:xfrm>
            <a:off x="10037763" y="3209925"/>
            <a:ext cx="150812" cy="150813"/>
          </a:xfrm>
          <a:prstGeom prst="rect">
            <a:avLst/>
          </a:prstGeom>
          <a:noFill/>
          <a:ln w="9525">
            <a:noFill/>
          </a:ln>
        </p:spPr>
      </p:pic>
      <p:pic>
        <p:nvPicPr>
          <p:cNvPr id="73751" name="Picture 23" descr="Ball"/>
          <p:cNvPicPr>
            <a:picLocks noChangeAspect="1"/>
          </p:cNvPicPr>
          <p:nvPr/>
        </p:nvPicPr>
        <p:blipFill>
          <a:blip r:embed="rId1"/>
          <a:stretch>
            <a:fillRect/>
          </a:stretch>
        </p:blipFill>
        <p:spPr>
          <a:xfrm>
            <a:off x="9752013" y="4440238"/>
            <a:ext cx="150812" cy="150812"/>
          </a:xfrm>
          <a:prstGeom prst="rect">
            <a:avLst/>
          </a:prstGeom>
          <a:noFill/>
          <a:ln w="9525">
            <a:noFill/>
          </a:ln>
        </p:spPr>
      </p:pic>
      <p:pic>
        <p:nvPicPr>
          <p:cNvPr id="73752" name="Picture 24" descr="Ball"/>
          <p:cNvPicPr>
            <a:picLocks noChangeAspect="1"/>
          </p:cNvPicPr>
          <p:nvPr/>
        </p:nvPicPr>
        <p:blipFill>
          <a:blip r:embed="rId1"/>
          <a:stretch>
            <a:fillRect/>
          </a:stretch>
        </p:blipFill>
        <p:spPr>
          <a:xfrm>
            <a:off x="9142413" y="4821238"/>
            <a:ext cx="150812" cy="150812"/>
          </a:xfrm>
          <a:prstGeom prst="rect">
            <a:avLst/>
          </a:prstGeom>
          <a:noFill/>
          <a:ln w="9525">
            <a:noFill/>
          </a:ln>
        </p:spPr>
      </p:pic>
      <p:pic>
        <p:nvPicPr>
          <p:cNvPr id="73753" name="Picture 25" descr="Ball"/>
          <p:cNvPicPr>
            <a:picLocks noChangeAspect="1"/>
          </p:cNvPicPr>
          <p:nvPr/>
        </p:nvPicPr>
        <p:blipFill>
          <a:blip r:embed="rId1"/>
          <a:stretch>
            <a:fillRect/>
          </a:stretch>
        </p:blipFill>
        <p:spPr>
          <a:xfrm>
            <a:off x="8990013" y="3335338"/>
            <a:ext cx="150812" cy="150812"/>
          </a:xfrm>
          <a:prstGeom prst="rect">
            <a:avLst/>
          </a:prstGeom>
          <a:noFill/>
          <a:ln w="9525">
            <a:noFill/>
          </a:ln>
        </p:spPr>
      </p:pic>
      <p:pic>
        <p:nvPicPr>
          <p:cNvPr id="73754" name="Picture 26" descr="Turtle_bullet3"/>
          <p:cNvPicPr>
            <a:picLocks noChangeAspect="1"/>
          </p:cNvPicPr>
          <p:nvPr/>
        </p:nvPicPr>
        <p:blipFill>
          <a:blip r:embed="rId2"/>
          <a:stretch>
            <a:fillRect/>
          </a:stretch>
        </p:blipFill>
        <p:spPr>
          <a:xfrm>
            <a:off x="8405813" y="3657600"/>
            <a:ext cx="790575" cy="758825"/>
          </a:xfrm>
          <a:prstGeom prst="rect">
            <a:avLst/>
          </a:prstGeom>
          <a:noFill/>
          <a:ln w="9525">
            <a:noFill/>
          </a:ln>
        </p:spPr>
      </p:pic>
      <p:pic>
        <p:nvPicPr>
          <p:cNvPr id="73755" name="Picture 27" descr="Ball"/>
          <p:cNvPicPr>
            <a:picLocks noChangeAspect="1"/>
          </p:cNvPicPr>
          <p:nvPr/>
        </p:nvPicPr>
        <p:blipFill>
          <a:blip r:embed="rId1"/>
          <a:stretch>
            <a:fillRect/>
          </a:stretch>
        </p:blipFill>
        <p:spPr>
          <a:xfrm>
            <a:off x="3051175" y="4098925"/>
            <a:ext cx="133350" cy="133350"/>
          </a:xfrm>
          <a:prstGeom prst="rect">
            <a:avLst/>
          </a:prstGeom>
          <a:noFill/>
          <a:ln w="9525">
            <a:noFill/>
          </a:ln>
        </p:spPr>
      </p:pic>
      <p:pic>
        <p:nvPicPr>
          <p:cNvPr id="73756" name="Picture 28" descr="Ball"/>
          <p:cNvPicPr>
            <a:picLocks noChangeAspect="1"/>
          </p:cNvPicPr>
          <p:nvPr/>
        </p:nvPicPr>
        <p:blipFill>
          <a:blip r:embed="rId1"/>
          <a:stretch>
            <a:fillRect/>
          </a:stretch>
        </p:blipFill>
        <p:spPr>
          <a:xfrm>
            <a:off x="2346325" y="3051175"/>
            <a:ext cx="133350" cy="133350"/>
          </a:xfrm>
          <a:prstGeom prst="rect">
            <a:avLst/>
          </a:prstGeom>
          <a:noFill/>
          <a:ln w="9525">
            <a:noFill/>
          </a:ln>
        </p:spPr>
      </p:pic>
      <p:pic>
        <p:nvPicPr>
          <p:cNvPr id="73757" name="Picture 29" descr="Ball"/>
          <p:cNvPicPr>
            <a:picLocks noChangeAspect="1"/>
          </p:cNvPicPr>
          <p:nvPr/>
        </p:nvPicPr>
        <p:blipFill>
          <a:blip r:embed="rId1"/>
          <a:stretch>
            <a:fillRect/>
          </a:stretch>
        </p:blipFill>
        <p:spPr>
          <a:xfrm>
            <a:off x="3013075" y="3051175"/>
            <a:ext cx="133350" cy="133350"/>
          </a:xfrm>
          <a:prstGeom prst="rect">
            <a:avLst/>
          </a:prstGeom>
          <a:noFill/>
          <a:ln w="9525">
            <a:noFill/>
          </a:ln>
        </p:spPr>
      </p:pic>
      <p:pic>
        <p:nvPicPr>
          <p:cNvPr id="73758" name="Picture 30" descr="Ball"/>
          <p:cNvPicPr>
            <a:picLocks noChangeAspect="1"/>
          </p:cNvPicPr>
          <p:nvPr/>
        </p:nvPicPr>
        <p:blipFill>
          <a:blip r:embed="rId1"/>
          <a:stretch>
            <a:fillRect/>
          </a:stretch>
        </p:blipFill>
        <p:spPr>
          <a:xfrm>
            <a:off x="1793875" y="4814888"/>
            <a:ext cx="133350" cy="133350"/>
          </a:xfrm>
          <a:prstGeom prst="rect">
            <a:avLst/>
          </a:prstGeom>
          <a:noFill/>
          <a:ln w="9525">
            <a:noFill/>
          </a:ln>
        </p:spPr>
      </p:pic>
      <p:pic>
        <p:nvPicPr>
          <p:cNvPr id="73759" name="Picture 31" descr="Ball"/>
          <p:cNvPicPr>
            <a:picLocks noChangeAspect="1"/>
          </p:cNvPicPr>
          <p:nvPr/>
        </p:nvPicPr>
        <p:blipFill>
          <a:blip r:embed="rId1"/>
          <a:stretch>
            <a:fillRect/>
          </a:stretch>
        </p:blipFill>
        <p:spPr>
          <a:xfrm>
            <a:off x="784225" y="4441825"/>
            <a:ext cx="133350" cy="133350"/>
          </a:xfrm>
          <a:prstGeom prst="rect">
            <a:avLst/>
          </a:prstGeom>
          <a:noFill/>
          <a:ln w="9525">
            <a:noFill/>
          </a:ln>
        </p:spPr>
      </p:pic>
      <p:pic>
        <p:nvPicPr>
          <p:cNvPr id="73760" name="Picture 32" descr="Ball"/>
          <p:cNvPicPr>
            <a:picLocks noChangeAspect="1"/>
          </p:cNvPicPr>
          <p:nvPr/>
        </p:nvPicPr>
        <p:blipFill>
          <a:blip r:embed="rId1"/>
          <a:stretch>
            <a:fillRect/>
          </a:stretch>
        </p:blipFill>
        <p:spPr>
          <a:xfrm>
            <a:off x="860425" y="3579813"/>
            <a:ext cx="133350" cy="133350"/>
          </a:xfrm>
          <a:prstGeom prst="rect">
            <a:avLst/>
          </a:prstGeom>
          <a:noFill/>
          <a:ln w="9525">
            <a:noFill/>
          </a:ln>
        </p:spPr>
      </p:pic>
      <p:pic>
        <p:nvPicPr>
          <p:cNvPr id="73761" name="Picture 33" descr="Ball"/>
          <p:cNvPicPr>
            <a:picLocks noChangeAspect="1"/>
          </p:cNvPicPr>
          <p:nvPr/>
        </p:nvPicPr>
        <p:blipFill>
          <a:blip r:embed="rId1"/>
          <a:stretch>
            <a:fillRect/>
          </a:stretch>
        </p:blipFill>
        <p:spPr>
          <a:xfrm>
            <a:off x="2613025" y="2822575"/>
            <a:ext cx="133350" cy="133350"/>
          </a:xfrm>
          <a:prstGeom prst="rect">
            <a:avLst/>
          </a:prstGeom>
          <a:noFill/>
          <a:ln w="9525">
            <a:noFill/>
          </a:ln>
        </p:spPr>
      </p:pic>
      <p:pic>
        <p:nvPicPr>
          <p:cNvPr id="73762" name="Picture 34" descr="Ball"/>
          <p:cNvPicPr>
            <a:picLocks noChangeAspect="1"/>
          </p:cNvPicPr>
          <p:nvPr/>
        </p:nvPicPr>
        <p:blipFill>
          <a:blip r:embed="rId1"/>
          <a:stretch>
            <a:fillRect/>
          </a:stretch>
        </p:blipFill>
        <p:spPr>
          <a:xfrm>
            <a:off x="3756025" y="3413125"/>
            <a:ext cx="133350" cy="133350"/>
          </a:xfrm>
          <a:prstGeom prst="rect">
            <a:avLst/>
          </a:prstGeom>
          <a:noFill/>
          <a:ln w="9525">
            <a:noFill/>
          </a:ln>
        </p:spPr>
      </p:pic>
      <p:pic>
        <p:nvPicPr>
          <p:cNvPr id="73763" name="Picture 35" descr="Ball"/>
          <p:cNvPicPr>
            <a:picLocks noChangeAspect="1"/>
          </p:cNvPicPr>
          <p:nvPr/>
        </p:nvPicPr>
        <p:blipFill>
          <a:blip r:embed="rId1"/>
          <a:stretch>
            <a:fillRect/>
          </a:stretch>
        </p:blipFill>
        <p:spPr>
          <a:xfrm>
            <a:off x="1793875" y="3432175"/>
            <a:ext cx="144463" cy="144463"/>
          </a:xfrm>
          <a:prstGeom prst="rect">
            <a:avLst/>
          </a:prstGeom>
          <a:noFill/>
          <a:ln w="9525">
            <a:noFill/>
          </a:ln>
        </p:spPr>
      </p:pic>
      <p:pic>
        <p:nvPicPr>
          <p:cNvPr id="73764" name="Picture 36" descr="Ball"/>
          <p:cNvPicPr>
            <a:picLocks noChangeAspect="1"/>
          </p:cNvPicPr>
          <p:nvPr/>
        </p:nvPicPr>
        <p:blipFill>
          <a:blip r:embed="rId1"/>
          <a:stretch>
            <a:fillRect/>
          </a:stretch>
        </p:blipFill>
        <p:spPr>
          <a:xfrm>
            <a:off x="2098675" y="2689225"/>
            <a:ext cx="133350" cy="133350"/>
          </a:xfrm>
          <a:prstGeom prst="rect">
            <a:avLst/>
          </a:prstGeom>
          <a:noFill/>
          <a:ln w="9525">
            <a:noFill/>
          </a:ln>
        </p:spPr>
      </p:pic>
      <p:pic>
        <p:nvPicPr>
          <p:cNvPr id="73765" name="Picture 37" descr="Ball"/>
          <p:cNvPicPr>
            <a:picLocks noChangeAspect="1"/>
          </p:cNvPicPr>
          <p:nvPr/>
        </p:nvPicPr>
        <p:blipFill>
          <a:blip r:embed="rId1"/>
          <a:stretch>
            <a:fillRect/>
          </a:stretch>
        </p:blipFill>
        <p:spPr>
          <a:xfrm>
            <a:off x="2803525" y="2479675"/>
            <a:ext cx="133350" cy="133350"/>
          </a:xfrm>
          <a:prstGeom prst="rect">
            <a:avLst/>
          </a:prstGeom>
          <a:noFill/>
          <a:ln w="9525">
            <a:noFill/>
          </a:ln>
        </p:spPr>
      </p:pic>
      <p:pic>
        <p:nvPicPr>
          <p:cNvPr id="73766" name="Picture 38" descr="Ball"/>
          <p:cNvPicPr>
            <a:picLocks noChangeAspect="1"/>
          </p:cNvPicPr>
          <p:nvPr/>
        </p:nvPicPr>
        <p:blipFill>
          <a:blip r:embed="rId1"/>
          <a:stretch>
            <a:fillRect/>
          </a:stretch>
        </p:blipFill>
        <p:spPr>
          <a:xfrm>
            <a:off x="3146425" y="2879725"/>
            <a:ext cx="133350" cy="133350"/>
          </a:xfrm>
          <a:prstGeom prst="rect">
            <a:avLst/>
          </a:prstGeom>
          <a:noFill/>
          <a:ln w="9525">
            <a:noFill/>
          </a:ln>
        </p:spPr>
      </p:pic>
      <p:pic>
        <p:nvPicPr>
          <p:cNvPr id="73767" name="Picture 39" descr="Ball"/>
          <p:cNvPicPr>
            <a:picLocks noChangeAspect="1"/>
          </p:cNvPicPr>
          <p:nvPr/>
        </p:nvPicPr>
        <p:blipFill>
          <a:blip r:embed="rId1"/>
          <a:stretch>
            <a:fillRect/>
          </a:stretch>
        </p:blipFill>
        <p:spPr>
          <a:xfrm>
            <a:off x="2936875" y="3900488"/>
            <a:ext cx="133350" cy="133350"/>
          </a:xfrm>
          <a:prstGeom prst="rect">
            <a:avLst/>
          </a:prstGeom>
          <a:noFill/>
          <a:ln w="9525">
            <a:noFill/>
          </a:ln>
        </p:spPr>
      </p:pic>
      <p:pic>
        <p:nvPicPr>
          <p:cNvPr id="73768" name="Picture 40" descr="Ball"/>
          <p:cNvPicPr>
            <a:picLocks noChangeAspect="1"/>
          </p:cNvPicPr>
          <p:nvPr/>
        </p:nvPicPr>
        <p:blipFill>
          <a:blip r:embed="rId1"/>
          <a:stretch>
            <a:fillRect/>
          </a:stretch>
        </p:blipFill>
        <p:spPr>
          <a:xfrm>
            <a:off x="3140075" y="3375025"/>
            <a:ext cx="133350" cy="133350"/>
          </a:xfrm>
          <a:prstGeom prst="rect">
            <a:avLst/>
          </a:prstGeom>
          <a:noFill/>
          <a:ln w="9525">
            <a:noFill/>
          </a:ln>
        </p:spPr>
      </p:pic>
      <p:pic>
        <p:nvPicPr>
          <p:cNvPr id="73769" name="Picture 41" descr="Ball"/>
          <p:cNvPicPr>
            <a:picLocks noChangeAspect="1"/>
          </p:cNvPicPr>
          <p:nvPr/>
        </p:nvPicPr>
        <p:blipFill>
          <a:blip r:embed="rId1"/>
          <a:stretch>
            <a:fillRect/>
          </a:stretch>
        </p:blipFill>
        <p:spPr>
          <a:xfrm>
            <a:off x="3736975" y="3660775"/>
            <a:ext cx="133350" cy="133350"/>
          </a:xfrm>
          <a:prstGeom prst="rect">
            <a:avLst/>
          </a:prstGeom>
          <a:noFill/>
          <a:ln w="9525">
            <a:noFill/>
          </a:ln>
        </p:spPr>
      </p:pic>
      <p:pic>
        <p:nvPicPr>
          <p:cNvPr id="73770" name="Picture 42" descr="Ball"/>
          <p:cNvPicPr>
            <a:picLocks noChangeAspect="1"/>
          </p:cNvPicPr>
          <p:nvPr/>
        </p:nvPicPr>
        <p:blipFill>
          <a:blip r:embed="rId1"/>
          <a:stretch>
            <a:fillRect/>
          </a:stretch>
        </p:blipFill>
        <p:spPr>
          <a:xfrm>
            <a:off x="2593975" y="4765675"/>
            <a:ext cx="133350" cy="133350"/>
          </a:xfrm>
          <a:prstGeom prst="rect">
            <a:avLst/>
          </a:prstGeom>
          <a:noFill/>
          <a:ln w="9525">
            <a:noFill/>
          </a:ln>
        </p:spPr>
      </p:pic>
      <p:pic>
        <p:nvPicPr>
          <p:cNvPr id="73771" name="Picture 43" descr="Ball"/>
          <p:cNvPicPr>
            <a:picLocks noChangeAspect="1"/>
          </p:cNvPicPr>
          <p:nvPr/>
        </p:nvPicPr>
        <p:blipFill>
          <a:blip r:embed="rId1"/>
          <a:stretch>
            <a:fillRect/>
          </a:stretch>
        </p:blipFill>
        <p:spPr>
          <a:xfrm>
            <a:off x="2841625" y="5767388"/>
            <a:ext cx="133350" cy="133350"/>
          </a:xfrm>
          <a:prstGeom prst="rect">
            <a:avLst/>
          </a:prstGeom>
          <a:noFill/>
          <a:ln w="9525">
            <a:noFill/>
          </a:ln>
        </p:spPr>
      </p:pic>
      <p:pic>
        <p:nvPicPr>
          <p:cNvPr id="73772" name="Picture 44" descr="Ball"/>
          <p:cNvPicPr>
            <a:picLocks noChangeAspect="1"/>
          </p:cNvPicPr>
          <p:nvPr/>
        </p:nvPicPr>
        <p:blipFill>
          <a:blip r:embed="rId1"/>
          <a:stretch>
            <a:fillRect/>
          </a:stretch>
        </p:blipFill>
        <p:spPr>
          <a:xfrm>
            <a:off x="8456613" y="4467225"/>
            <a:ext cx="150812" cy="150813"/>
          </a:xfrm>
          <a:prstGeom prst="rect">
            <a:avLst/>
          </a:prstGeom>
          <a:noFill/>
          <a:ln w="9525">
            <a:noFill/>
          </a:ln>
        </p:spPr>
      </p:pic>
      <p:pic>
        <p:nvPicPr>
          <p:cNvPr id="73773" name="Picture 45" descr="Ball"/>
          <p:cNvPicPr>
            <a:picLocks noChangeAspect="1"/>
          </p:cNvPicPr>
          <p:nvPr/>
        </p:nvPicPr>
        <p:blipFill>
          <a:blip r:embed="rId1"/>
          <a:stretch>
            <a:fillRect/>
          </a:stretch>
        </p:blipFill>
        <p:spPr>
          <a:xfrm>
            <a:off x="8208963" y="3286125"/>
            <a:ext cx="163512" cy="163513"/>
          </a:xfrm>
          <a:prstGeom prst="rect">
            <a:avLst/>
          </a:prstGeom>
          <a:noFill/>
          <a:ln w="9525">
            <a:noFill/>
          </a:ln>
        </p:spPr>
      </p:pic>
      <p:pic>
        <p:nvPicPr>
          <p:cNvPr id="73774" name="Picture 46" descr="Ball"/>
          <p:cNvPicPr>
            <a:picLocks noChangeAspect="1"/>
          </p:cNvPicPr>
          <p:nvPr/>
        </p:nvPicPr>
        <p:blipFill>
          <a:blip r:embed="rId1"/>
          <a:stretch>
            <a:fillRect/>
          </a:stretch>
        </p:blipFill>
        <p:spPr>
          <a:xfrm>
            <a:off x="7427913" y="4619625"/>
            <a:ext cx="150812" cy="150813"/>
          </a:xfrm>
          <a:prstGeom prst="rect">
            <a:avLst/>
          </a:prstGeom>
          <a:noFill/>
          <a:ln w="9525">
            <a:noFill/>
          </a:ln>
        </p:spPr>
      </p:pic>
      <p:pic>
        <p:nvPicPr>
          <p:cNvPr id="73775" name="Picture 47" descr="Ball"/>
          <p:cNvPicPr>
            <a:picLocks noChangeAspect="1"/>
          </p:cNvPicPr>
          <p:nvPr/>
        </p:nvPicPr>
        <p:blipFill>
          <a:blip r:embed="rId1"/>
          <a:stretch>
            <a:fillRect/>
          </a:stretch>
        </p:blipFill>
        <p:spPr>
          <a:xfrm>
            <a:off x="7199313" y="3529013"/>
            <a:ext cx="150812" cy="150812"/>
          </a:xfrm>
          <a:prstGeom prst="rect">
            <a:avLst/>
          </a:prstGeom>
          <a:noFill/>
          <a:ln w="9525">
            <a:noFill/>
          </a:ln>
        </p:spPr>
      </p:pic>
      <p:pic>
        <p:nvPicPr>
          <p:cNvPr id="73776" name="Picture 48" descr="Ball"/>
          <p:cNvPicPr>
            <a:picLocks noChangeAspect="1"/>
          </p:cNvPicPr>
          <p:nvPr/>
        </p:nvPicPr>
        <p:blipFill>
          <a:blip r:embed="rId1"/>
          <a:stretch>
            <a:fillRect/>
          </a:stretch>
        </p:blipFill>
        <p:spPr>
          <a:xfrm>
            <a:off x="7694613" y="3895725"/>
            <a:ext cx="150812" cy="150813"/>
          </a:xfrm>
          <a:prstGeom prst="rect">
            <a:avLst/>
          </a:prstGeom>
          <a:noFill/>
          <a:ln w="9525">
            <a:noFill/>
          </a:ln>
        </p:spPr>
      </p:pic>
      <p:pic>
        <p:nvPicPr>
          <p:cNvPr id="73777" name="Picture 49" descr="Ball"/>
          <p:cNvPicPr>
            <a:picLocks noChangeAspect="1"/>
          </p:cNvPicPr>
          <p:nvPr/>
        </p:nvPicPr>
        <p:blipFill>
          <a:blip r:embed="rId1"/>
          <a:stretch>
            <a:fillRect/>
          </a:stretch>
        </p:blipFill>
        <p:spPr>
          <a:xfrm>
            <a:off x="7980363" y="2943225"/>
            <a:ext cx="150812" cy="150813"/>
          </a:xfrm>
          <a:prstGeom prst="rect">
            <a:avLst/>
          </a:prstGeom>
          <a:noFill/>
          <a:ln w="9525">
            <a:noFill/>
          </a:ln>
        </p:spPr>
      </p:pic>
      <p:pic>
        <p:nvPicPr>
          <p:cNvPr id="73778" name="Picture 50" descr="Ball"/>
          <p:cNvPicPr>
            <a:picLocks noChangeAspect="1"/>
          </p:cNvPicPr>
          <p:nvPr/>
        </p:nvPicPr>
        <p:blipFill>
          <a:blip r:embed="rId1"/>
          <a:stretch>
            <a:fillRect/>
          </a:stretch>
        </p:blipFill>
        <p:spPr>
          <a:xfrm>
            <a:off x="8494713" y="3095625"/>
            <a:ext cx="150812" cy="150813"/>
          </a:xfrm>
          <a:prstGeom prst="rect">
            <a:avLst/>
          </a:prstGeom>
          <a:noFill/>
          <a:ln w="9525">
            <a:noFill/>
          </a:ln>
        </p:spPr>
      </p:pic>
      <p:pic>
        <p:nvPicPr>
          <p:cNvPr id="73779" name="Picture 51" descr="Ball"/>
          <p:cNvPicPr>
            <a:picLocks noChangeAspect="1"/>
          </p:cNvPicPr>
          <p:nvPr/>
        </p:nvPicPr>
        <p:blipFill>
          <a:blip r:embed="rId1"/>
          <a:stretch>
            <a:fillRect/>
          </a:stretch>
        </p:blipFill>
        <p:spPr>
          <a:xfrm>
            <a:off x="8875713" y="2847975"/>
            <a:ext cx="150812" cy="150813"/>
          </a:xfrm>
          <a:prstGeom prst="rect">
            <a:avLst/>
          </a:prstGeom>
          <a:noFill/>
          <a:ln w="9525">
            <a:noFill/>
          </a:ln>
        </p:spPr>
      </p:pic>
      <p:pic>
        <p:nvPicPr>
          <p:cNvPr id="73780" name="Picture 52" descr="Ball"/>
          <p:cNvPicPr>
            <a:picLocks noChangeAspect="1"/>
          </p:cNvPicPr>
          <p:nvPr/>
        </p:nvPicPr>
        <p:blipFill>
          <a:blip r:embed="rId1"/>
          <a:stretch>
            <a:fillRect/>
          </a:stretch>
        </p:blipFill>
        <p:spPr>
          <a:xfrm>
            <a:off x="9047163" y="2478088"/>
            <a:ext cx="150812" cy="150812"/>
          </a:xfrm>
          <a:prstGeom prst="rect">
            <a:avLst/>
          </a:prstGeom>
          <a:noFill/>
          <a:ln w="9525">
            <a:noFill/>
          </a:ln>
        </p:spPr>
      </p:pic>
      <p:pic>
        <p:nvPicPr>
          <p:cNvPr id="73781" name="Picture 53" descr="Ball"/>
          <p:cNvPicPr>
            <a:picLocks noChangeAspect="1"/>
          </p:cNvPicPr>
          <p:nvPr/>
        </p:nvPicPr>
        <p:blipFill>
          <a:blip r:embed="rId1"/>
          <a:stretch>
            <a:fillRect/>
          </a:stretch>
        </p:blipFill>
        <p:spPr>
          <a:xfrm>
            <a:off x="9294813" y="2847975"/>
            <a:ext cx="150812" cy="150813"/>
          </a:xfrm>
          <a:prstGeom prst="rect">
            <a:avLst/>
          </a:prstGeom>
          <a:noFill/>
          <a:ln w="9525">
            <a:noFill/>
          </a:ln>
        </p:spPr>
      </p:pic>
      <p:pic>
        <p:nvPicPr>
          <p:cNvPr id="73782" name="Picture 54" descr="Ball"/>
          <p:cNvPicPr>
            <a:picLocks noChangeAspect="1"/>
          </p:cNvPicPr>
          <p:nvPr/>
        </p:nvPicPr>
        <p:blipFill>
          <a:blip r:embed="rId1"/>
          <a:stretch>
            <a:fillRect/>
          </a:stretch>
        </p:blipFill>
        <p:spPr>
          <a:xfrm>
            <a:off x="9790113" y="3590925"/>
            <a:ext cx="150812" cy="150813"/>
          </a:xfrm>
          <a:prstGeom prst="rect">
            <a:avLst/>
          </a:prstGeom>
          <a:noFill/>
          <a:ln w="9525">
            <a:noFill/>
          </a:ln>
        </p:spPr>
      </p:pic>
      <p:pic>
        <p:nvPicPr>
          <p:cNvPr id="73783" name="Picture 55" descr="Ball"/>
          <p:cNvPicPr>
            <a:picLocks noChangeAspect="1"/>
          </p:cNvPicPr>
          <p:nvPr/>
        </p:nvPicPr>
        <p:blipFill>
          <a:blip r:embed="rId1"/>
          <a:stretch>
            <a:fillRect/>
          </a:stretch>
        </p:blipFill>
        <p:spPr>
          <a:xfrm>
            <a:off x="8228013" y="3686175"/>
            <a:ext cx="150812" cy="150813"/>
          </a:xfrm>
          <a:prstGeom prst="rect">
            <a:avLst/>
          </a:prstGeom>
          <a:noFill/>
          <a:ln w="9525">
            <a:noFill/>
          </a:ln>
        </p:spPr>
      </p:pic>
      <p:sp>
        <p:nvSpPr>
          <p:cNvPr id="144432" name="Text Box 60"/>
          <p:cNvSpPr txBox="1"/>
          <p:nvPr/>
        </p:nvSpPr>
        <p:spPr>
          <a:xfrm>
            <a:off x="766763" y="1627188"/>
            <a:ext cx="1849437"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b="1" dirty="0">
                <a:solidFill>
                  <a:srgbClr val="990000"/>
                </a:solidFill>
                <a:latin typeface="Times New Roman" panose="02020603050405020304" pitchFamily="18" charset="0"/>
                <a:cs typeface="Arial" panose="020B0604020202020204" pitchFamily="34" charset="0"/>
              </a:rPr>
              <a:t>Nước nóng</a:t>
            </a:r>
            <a:endParaRPr sz="2400" b="1" dirty="0">
              <a:solidFill>
                <a:srgbClr val="990000"/>
              </a:solidFill>
              <a:latin typeface="Times New Roman" panose="02020603050405020304" pitchFamily="18" charset="0"/>
              <a:ea typeface="Arial" panose="020B0604020202020204" pitchFamily="34" charset="0"/>
            </a:endParaRPr>
          </a:p>
        </p:txBody>
      </p:sp>
      <p:sp>
        <p:nvSpPr>
          <p:cNvPr id="144433" name="Text Box 61"/>
          <p:cNvSpPr txBox="1"/>
          <p:nvPr/>
        </p:nvSpPr>
        <p:spPr>
          <a:xfrm>
            <a:off x="8289925" y="1457325"/>
            <a:ext cx="1804988"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b="1" dirty="0">
                <a:solidFill>
                  <a:srgbClr val="2B039B"/>
                </a:solidFill>
                <a:latin typeface="Times New Roman" panose="02020603050405020304" pitchFamily="18" charset="0"/>
                <a:cs typeface="Arial" panose="020B0604020202020204" pitchFamily="34" charset="0"/>
              </a:rPr>
              <a:t>Nước lạnh</a:t>
            </a:r>
            <a:endParaRPr sz="2400" b="1" dirty="0">
              <a:solidFill>
                <a:srgbClr val="2B039B"/>
              </a:solidFill>
              <a:latin typeface="Times New Roman" panose="02020603050405020304" pitchFamily="18" charset="0"/>
              <a:ea typeface="Arial" panose="020B0604020202020204"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box(in)">
                                      <p:cBhvr>
                                        <p:cTn id="7" dur="500"/>
                                        <p:tgtEl>
                                          <p:spTgt spid="21519"/>
                                        </p:tgtEl>
                                      </p:cBhvr>
                                    </p:animEffect>
                                  </p:childTnLst>
                                </p:cTn>
                              </p:par>
                            </p:childTnLst>
                          </p:cTn>
                        </p:par>
                        <p:par>
                          <p:cTn id="8" fill="hold">
                            <p:stCondLst>
                              <p:cond delay="500"/>
                            </p:stCondLst>
                            <p:childTnLst>
                              <p:par>
                                <p:cTn id="9" presetID="0" presetClass="path" presetSubtype="0" repeatCount="indefinite" autoRev="1" fill="hold" nodeType="afterEffect">
                                  <p:stCondLst>
                                    <p:cond delay="0"/>
                                  </p:stCondLst>
                                  <p:childTnLst>
                                    <p:animMotion origin="layout" path="M 8.33333E-7 -5.92593E-6 C -0.0052 0.02083 0.00191 -0.00487 -0.00625 0.01666 C -0.00729 0.01921 -0.01041 0.02453 -0.00833 0.02499 C 0.00052 0.02708 0.00973 0.02314 0.01875 0.02222 C 0.00834 0.02685 0.0033 0.03657 8.33333E-7 0.04999 C 0.00955 0.05833 0.01563 0.06134 0.02709 0.06388 C 0.02986 0.06574 0.03473 0.06527 0.03542 0.06944 C 0.03594 0.07268 0.02448 0.08194 0.02292 0.08333 C 0.03733 0.09606 0.03073 0.09236 0.04167 0.09722 C 0.04167 0.09722 0.03021 0.11134 0.03125 0.11388 C 0.03247 0.11736 0.03681 0.1155 0.03959 0.11666 C 0.06059 0.12453 0.02813 0.11342 0.05417 0.12222 C 0.05695 0.11111 0.06042 0.10555 0.06667 0.09722 C 0.06042 0.09629 0.05122 0.10161 0.04792 0.09444 C 0.04497 0.08773 0.0632 0.08286 0.06667 0.08055 C 0.07084 0.07777 0.075 0.07499 0.07917 0.07222 C 0.08143 0.07083 0.08542 0.06342 0.08542 0.06666 C 0.08542 0.0706 0.08091 0.07175 0.07917 0.07499 C 0.07448 0.08379 0.07275 0.09536 0.07084 0.10555 C 0.0783 0.10879 0.09375 0.11388 0.09375 0.11388 C 0.09445 0.11666 0.09688 0.11967 0.09584 0.12222 C 0.08941 0.13749 0.08611 0.13773 0.07709 0.14166 C 0.0698 0.15648 0.06424 0.15161 0.05209 0.15555 C 0.04584 0.16666 0.04254 0.17013 0.04584 0.18333 C 0.04584 0.18333 0.0349 0.17893 0.0375 0.18055 C 0.0441 0.18495 0.05139 0.18634 0.05834 0.18888 C 0.0632 0.19074 0.06806 0.19259 0.07292 0.19444 C 0.075 0.19513 0.08143 0.19722 0.07917 0.19722 C 0.07639 0.19722 0.07361 0.1949 0.07084 0.19444 C 0.05591 0.19189 0.02518 0.18981 0.0125 0.18888 C 0.0217 0.18263 0.02396 0.17939 0.02709 0.16666 C 0.01146 0.15972 -0.00538 0.16249 -0.02083 0.16944 C -0.02152 0.16666 -0.021 0.16249 -0.02291 0.16111 C -0.02482 0.15972 -0.02691 0.16388 -0.02916 0.16388 C -0.0375 0.16388 -0.04583 0.16203 -0.05416 0.16111 C -0.05069 0.15925 -0.04496 0.16018 -0.04375 0.15555 C -0.04288 0.15185 -0.0493 0.15393 -0.05208 0.15277 C -0.06562 0.14745 -0.06163 0.14976 -0.07083 0.14166 C -0.07152 0.13888 -0.07395 0.13587 -0.07291 0.13333 C -0.07187 0.13078 -0.06875 0.13171 -0.06666 0.13055 C -0.05139 0.12175 -0.06527 0.12731 -0.05 0.12222 C -0.04791 0.12036 -0.04218 0.11944 -0.04375 0.11666 C -0.04635 0.11203 -0.05625 0.11111 -0.05625 0.11111 C -0.05416 0.11018 -0.05225 0.10856 -0.05 0.10833 C -0.04027 0.10671 -0.03038 0.10786 -0.02083 0.10555 C -0.01875 0.10509 -0.025 0.10393 -0.02708 0.10277 C -0.02986 0.10115 -0.03264 0.09884 -0.03541 0.09722 C -0.04757 0.09027 -0.05816 0.08333 -0.07083 0.07777 C -0.05694 0.05925 -0.04236 0.07152 -0.025 0.06388 C -0.03958 0.06296 -0.05503 0.06782 -0.06875 0.06111 C -0.07291 0.05902 -0.06597 0.04999 -0.06458 0.04444 C -0.0618 0.03333 -0.06024 0.02453 -0.05625 0.01388 C -0.06823 0.00324 -0.05625 0.01111 -0.07291 0.01111 C -0.07708 0.01111 -0.08125 0.00925 -0.08541 0.00833 C -0.08125 -5.92593E-6 -0.07708 -0.00834 -0.07291 -0.01667 C -0.07031 -0.02176 -0.06927 -0.02825 -0.06666 -0.03334 C -0.06788 -0.02547 -0.07083 -0.00695 -0.07083 -5.92593E-6 C -0.07083 0.003 -0.06979 -0.00579 -0.06875 -0.00834 C -0.0677 -0.01135 -0.06597 -0.01389 -0.06458 -0.01667 C -0.05746 -0.02987 -0.04965 -0.04098 -0.03958 -0.05001 C -0.02691 -0.07547 -0.03906 -0.08542 -0.03541 -0.01667 C -0.03524 -0.01251 -0.03298 -0.02431 -0.03125 -0.02778 C -0.0276 -0.03473 -0.02257 -0.04028 -0.01875 -0.04723 C -0.01597 -0.05857 -0.01145 -0.06297 -0.00416 -0.06945 C -0.00069 -0.07616 0.00209 -0.08635 0.00209 -0.06667 C 0.00209 -0.02315 -0.01041 -0.02038 0.00625 -0.02778 C 0.03577 -0.02547 0.05573 -0.02848 0.02917 -0.01667 C 0.02986 -0.02038 0.02952 -0.02477 0.03125 -0.02778 C 0.03264 -0.0301 0.03559 -0.02917 0.0375 -0.03056 C 0.04896 -0.03936 0.0474 -0.04005 0.06042 -0.04445 C 0.05834 -0.02755 0.05695 -0.02038 0.04792 -0.00834 C 0.04757 -0.00672 0.04306 0.01041 0.04375 0.01111 C 0.04914 0.0155 0.05625 0.01273 0.0625 0.01388 C 0.06598 0.01458 0.06945 0.01574 0.07292 0.01666 C 0.08056 0.02175 0.08785 0.0243 0.09584 0.02777 C 0.07726 0.04027 0.08507 0.03634 0.07292 0.04166 C 0.075 0.04259 0.07709 0.04374 0.07917 0.04444 C 0.08334 0.0456 0.09358 0.04212 0.09167 0.04722 C 0.08941 0.053 0.08195 0.04884 0.07709 0.04999 C 0.07361 0.05069 0.07014 0.05185 0.06667 0.05277 C 0.05174 0.06597 0.05903 0.06226 0.04584 0.06666 C 0.04775 0.06851 0.05712 0.07499 0.05625 0.08055 C 0.05573 0.08379 0.05226 0.08472 0.05 0.08611 C 0.04601 0.08842 0.04167 0.08981 0.0375 0.09166 C 0.03542 0.09259 0.03125 0.09444 0.03125 0.09444 C 0.03334 0.09536 0.03664 0.09444 0.0375 0.09722 C 0.0408 0.1081 0.03264 0.10925 0.02917 0.11388 C 0.02674 0.11712 0.025 0.12129 0.02292 0.12499 C 0.02223 0.12777 0.01962 0.13078 0.02084 0.13333 C 0.0224 0.1368 0.04132 0.14421 0.04167 0.14444 C 0.0441 0.1456 0.04549 0.14884 0.04792 0.14999 C 0.0533 0.15254 0.0592 0.15324 0.06459 0.15555 C 0.06754 0.15694 0.06997 0.15972 0.07292 0.16111 C 0.07552 0.16249 0.07848 0.16296 0.08125 0.16388 C 0.06615 0.17731 0.07327 0.17199 0.06042 0.18055 C 0.05903 0.18333 0.05521 0.18587 0.05625 0.18888 C 0.05868 0.1956 0.06355 0.18124 0.06875 0.18055 C 0.0882 0.178 0.10764 0.1787 0.12709 0.17777 C 0.12865 0.17638 0.14375 0.16435 0.125 0.17499 C 0.1198 0.178 0.11545 0.18286 0.11042 0.18611 C 0.12205 0.19652 0.12709 0.19421 0.14167 0.19166 C 0.14306 0.18587 0.1474 0.18124 0.14792 0.17499 C 0.1507 0.13773 0.11858 0.14861 0.1 0.14722 C 0.14184 0.10995 0.08403 0.1949 0.06042 0.20277 C 0.05625 0.20185 0.05209 0.19861 0.04792 0.19999 C 0.04618 0.20046 0.03976 0.21921 0.03959 0.21944 C 0.02848 0.24097 0.02414 0.24814 0.01459 0.26944 C 0.01389 0.27499 0.01372 0.28078 0.0125 0.28611 C 0.01164 0.29004 0.0073 0.29328 0.00834 0.29722 C 0.00938 0.30115 0.01389 0.30092 0.01667 0.30277 C 0.02361 0.30185 0.03056 0.30138 0.0375 0.29999 C 0.03976 0.29953 0.04375 0.30023 0.04375 0.29722 C 0.04375 0.29421 0.03959 0.29513 0.0375 0.29444 C 0.03473 0.29328 0.03177 0.29305 0.02917 0.29166 C 0.02014 0.28703 0.01563 0.27986 0.01042 0.26944 C 0.0132 0.25439 0.01563 0.25277 0.025 0.24444 C 0.02223 0.24259 0.01962 0.23981 0.01667 0.23888 C 0.00469 0.23541 -0.01215 0.24398 8.33333E-7 0.22777 C 0.00174 0.22546 0.00417 0.22407 0.00625 0.22222 C -0.00955 0.20833 -0.06198 0.2199 -0.02916 0.21111 C -0.03125 0.21018 -0.03333 0.20902 -0.03541 0.20833 C -0.03819 0.20717 -0.04305 0.20925 -0.04375 0.20555 C -0.04548 0.19675 -0.02777 0.19467 -0.02708 0.19444 C -0.01979 0.18958 -0.01302 0.18657 -0.00625 0.18055 C -0.02187 0.17523 -0.04027 0.18611 -0.05 0.16666 C -0.04305 0.1574 -0.03437 0.15138 -0.025 0.14722 C -0.02777 0.14629 -0.03055 0.1449 -0.03333 0.14444 C -0.04097 0.14305 -0.05225 0.15046 -0.05625 0.14166 C -0.05868 0.13611 -0.03559 0.12916 -0.03125 0.12777 C -0.04027 0.12685 -0.05 0.12939 -0.05833 0.12499 C -0.06111 0.12361 -0.05451 0.11874 -0.05208 0.11666 C -0.04184 0.1081 -0.03038 0.10115 -0.01875 0.09722 C -0.02951 0.09004 -0.03923 0.08657 -0.04791 0.07499 C -0.04548 0.05902 -0.04878 0.06157 -0.0375 0.05555 C -0.0335 0.05347 -0.025 0.04999 -0.025 0.04999 C -0.03107 0.03773 -0.03298 0.03032 -0.02083 0.02499 C -0.00902 0.02731 -0.00781 0.02685 0.00209 0.03055 C 0.00417 0.03124 0.0099 0.03541 0.00834 0.03333 C 0.00608 0.03032 0.00243 0.03032 8.33333E-7 0.02777 C -0.00312 0.02453 -0.00538 0.02013 -0.00833 0.01666 C -0.01024 0.01458 -0.0125 0.01296 -0.01458 0.01111 C -0.01215 -0.00186 -0.01041 -0.00649 -0.00208 -0.01389 C 0.00278 -0.01297 0.00782 -0.01297 0.0125 -0.01112 C 0.01424 -0.01042 0.02709 0.00277 0.02709 0.00277 C 0.03698 0.01064 0.04532 0.01643 0.05625 0.01944 C 0.0467 0.028 0.03855 0.03078 0.02709 0.03333 C 0.00782 0.05046 0.0375 0.02569 0.01042 0.04166 C 0.00243 0.04652 -0.00295 0.06111 -0.0125 0.06111 " pathEditMode="fixed" ptsTypes="fffffffffffffffffffffffffffffffffffffffffffffffffffffffffffffffffffffffffffffffffffffffffffffffffffffffffffffffffffffffffffffffffffffffffffffffffffA">
                                      <p:cBhvr>
                                        <p:cTn id="10" dur="5000" fill="hold"/>
                                        <p:tgtEl>
                                          <p:spTgt spid="73744"/>
                                        </p:tgtEl>
                                        <p:attrNameLst>
                                          <p:attrName>ppt_x</p:attrName>
                                          <p:attrName>ppt_y</p:attrName>
                                        </p:attrNameLst>
                                      </p:cBhvr>
                                    </p:animMotion>
                                  </p:childTnLst>
                                </p:cTn>
                              </p:par>
                              <p:par>
                                <p:cTn id="11" presetID="0" presetClass="path" presetSubtype="0" repeatCount="indefinite" autoRev="1" fill="hold" nodeType="withEffect">
                                  <p:stCondLst>
                                    <p:cond delay="0"/>
                                  </p:stCondLst>
                                  <p:childTnLst>
                                    <p:animMotion origin="layout" path="M 0.01927 -0.03699 C 0.02101 -0.03468 0.0224 -0.03167 0.02448 -0.03006 C 0.0276 -0.02774 0.03472 -0.02543 0.03472 -0.0252 C 0.03368 -0.02312 0.03316 -0.02011 0.03142 -0.01873 C 0.02951 -0.01688 0.02535 -0.01942 0.02448 -0.01641 C 0.02396 -0.01456 0.03056 -0.00208 0.03142 -0.00023 C 0.02396 0.01711 0.01441 0.02983 0.00556 0.04555 C 0.01007 0.04625 0.01528 0.04463 0.01927 0.04786 C 0.02101 0.04925 0.01545 0.05064 0.01406 0.05249 C 0.00451 0.0652 0.01354 0.05966 0.00382 0.06405 C 2.77556E-17 0.05642 -0.00087 0.04879 -0.00503 0.04116 C -0.01076 0.04879 -0.01042 0.0474 -0.01545 0.05711 C -0.01771 0.06174 -0.02205 0.07098 -0.02205 0.07122 C -0.01927 0.08185 -0.01649 0.0844 -0.00833 0.08717 C -0.01354 0.09411 -0.01771 0.09572 -0.02378 0.10104 C -0.02431 0.0948 -0.02292 0.08763 -0.02552 0.08255 C -0.02691 0.08023 -0.02899 0.08555 -0.03073 0.08717 C -0.03698 0.09318 -0.03993 0.10012 -0.04618 0.10567 C -0.04097 0.11584 -0.03819 0.11677 -0.02899 0.11931 C -0.01962 0.12555 -0.01927 0.12347 -0.03073 0.12625 C -0.0342 0.12717 -0.03767 0.12833 -0.04115 0.12856 C -0.05434 0.12971 -0.06753 0.13018 -0.08073 0.13087 C -0.08021 0.12694 -0.08056 0.12255 -0.07899 0.11931 C -0.07639 0.11376 -0.07118 0.11122 -0.06858 0.10567 C -0.06753 0.10335 -0.06632 0.10104 -0.06528 0.09873 C -0.06788 0.09318 -0.07448 0.08046 -0.06858 0.0733 C -0.06667 0.07098 -0.05156 0.06729 -0.04792 0.06636 C -0.05069 0.05503 -0.05503 0.05064 -0.06354 0.04786 C -0.06476 0.04555 -0.06562 0.04301 -0.06701 0.04116 C -0.0684 0.03931 -0.0717 0.03931 -0.07205 0.03653 C -0.07326 0.0252 -0.06163 0.02497 -0.0566 0.02266 C -0.06962 0.0111 -0.0816 0.0296 -0.08594 0.00671 C -0.08646 -0.00185 -0.08247 -0.01364 -0.08767 -0.01873 C -0.09115 -0.02196 -0.11111 -0.01618 -0.11858 -0.0141 C -0.11979 -0.01179 -0.12292 -0.00971 -0.12205 -0.00717 C -0.12031 -0.00208 -0.1059 0.00324 -0.10312 0.0044 C -0.06962 0.01781 -0.08333 0.00925 -0.06701 0.02035 C -0.06059 0.00347 -0.06441 -0.0148 -0.06007 -0.03237 C -0.07535 -0.04277 -0.06892 -0.03954 -0.07899 -0.04393 C -0.09115 -0.01965 -0.05573 -0.01965 -0.04792 -0.01873 C -0.04618 -0.01711 -0.04462 -0.01295 -0.04271 -0.0141 C -0.04115 -0.01526 -0.04392 -0.01873 -0.04444 -0.02104 C -0.04514 -0.02404 -0.04566 -0.02705 -0.04618 -0.03006 C -0.0467 -0.0393 -0.04531 -0.04902 -0.04792 -0.05757 C -0.05069 -0.06659 -0.08594 -0.08 -0.05833 -0.07375 C -0.05087 -0.06982 -0.04358 -0.0652 -0.03594 -0.06219 C -0.0125 -0.05271 0.02135 -0.04393 -0.00503 -0.05086 C -0.01163 -0.05965 -0.01285 -0.06728 -0.01701 -0.07838 C -0.0217 -0.09133 -0.02726 -0.1089 -0.0342 -0.11977 C -0.03611 -0.12277 -0.03906 -0.12416 -0.04115 -0.1267 C -0.05347 -0.14127 -0.04444 -0.13665 -0.0566 -0.14058 C -0.06632 -0.14913 -0.07344 -0.14682 -0.06528 -0.1267 C -0.06146 -0.11722 -0.05312 -0.11352 -0.04618 -0.11052 C -0.03403 -0.11468 -0.04392 -0.10936 -0.0342 -0.12231 C -0.03003 -0.12763 -0.02326 -0.12948 -0.01858 -0.13364 C -0.01181 -0.1267 -0.00781 -0.11977 -0.00312 -0.11052 C -0.00017 -0.11584 0.0026 -0.12115 0.00556 -0.1267 C 0.00729 -0.12994 0.00816 -0.11907 0.00885 -0.11514 C 0.01181 -0.09965 0.01389 -0.08855 0.01753 -0.07375 C 0.01632 -0.06612 0.01649 -0.05803 0.01406 -0.05086 C 0.01285 -0.0474 0.00851 -0.0474 0.00729 -0.04393 C 0.00399 -0.03514 0.0151 -0.03468 0.02274 -0.03237 C 0.02917 -0.03029 0.04688 -0.02797 0.05208 -0.02104 " pathEditMode="fixed" rAng="0" ptsTypes="ffffffffffffffffffffffffffffffffffffffffffffffffffffffffffffffA">
                                      <p:cBhvr>
                                        <p:cTn id="12" dur="10000" fill="hold"/>
                                        <p:tgtEl>
                                          <p:spTgt spid="73754"/>
                                        </p:tgtEl>
                                        <p:attrNameLst>
                                          <p:attrName>ppt_x</p:attrName>
                                          <p:attrName>ppt_y</p:attrName>
                                        </p:attrNameLst>
                                      </p:cBhvr>
                                      <p:rCtr x="-5500" y="2800"/>
                                    </p:animMotion>
                                  </p:childTnLst>
                                </p:cTn>
                              </p:par>
                              <p:par>
                                <p:cTn id="13" presetID="0" presetClass="path" presetSubtype="0" repeatCount="indefinite" autoRev="1" fill="hold" nodeType="withEffect">
                                  <p:stCondLst>
                                    <p:cond delay="0"/>
                                  </p:stCondLst>
                                  <p:childTnLst>
                                    <p:animMotion origin="layout" path="M -0.03628 0.11296 C -0.03785 0.0993 -0.03906 0.08796 -0.04306 0.07523 C -0.04427 0.0669 -0.04462 0.04491 -0.04792 0.06852 C -0.04705 0.08611 -0.04531 0.11967 -0.03958 0.1375 C -0.0342 0.15416 -0.02795 0.17037 -0.02465 0.18842 C -0.02153 0.20532 -0.01875 0.22315 -0.01458 0.23981 C -0.01406 0.24491 -0.01424 0.25046 -0.01302 0.25509 C -0.01146 0.26134 -0.00625 0.27291 -0.00625 0.27315 C 0.00069 0.24305 0.00399 0.20602 -0.00972 0.17963 C -0.01389 0.1618 -0.01354 0.14398 -0.02135 0.12847 C -0.02187 0.12616 -0.02222 0.12384 -0.02292 0.12176 C -0.02396 0.11875 -0.02552 0.1162 -0.02639 0.11296 C -0.03038 0.09722 -0.02882 0.08148 -0.03472 0.0662 C -0.06076 0.12569 -0.04965 0.20787 -0.03802 0.27291 C -0.03698 0.26852 -0.03594 0.26412 -0.03472 0.25972 C -0.03264 0.25231 -0.02795 0.23773 -0.02795 0.23796 C -0.02378 0.20787 -0.02135 0.17199 -0.03472 0.14629 C -0.04219 0.11574 -0.0441 0.08495 -0.04635 0.05301 C -0.05573 0.06551 -0.04983 0.05671 -0.06128 0.07963 C -0.06354 0.08403 -0.06806 0.09305 -0.06806 0.09329 C -0.06962 0.10463 -0.07135 0.11435 -0.07639 0.12407 C -0.07691 0.12639 -0.07934 0.1294 -0.07795 0.13079 C -0.07604 0.13217 -0.07361 0.12916 -0.07135 0.12847 C -0.06858 0.12754 -0.0658 0.12708 -0.06302 0.12639 C -0.05781 0.11898 -0.05035 0.11736 -0.04306 0.11528 C -0.01562 0.12245 -0.03194 0.11782 0.00538 0.13079 C 0.00868 0.13194 0.01181 0.13426 0.01528 0.13518 C 0.02031 0.13657 0.03542 0.1375 0.03038 0.1375 C 0.01372 0.1375 -0.00295 0.13588 -0.01962 0.13518 C -0.0191 0.12916 -0.0184 0.12338 -0.01806 0.11736 C -0.01736 0.10393 -0.01736 0.09051 -0.01632 0.07731 C -0.01615 0.075 -0.01302 0.07176 -0.01458 0.07083 C -0.01632 0.06967 -0.01788 0.07384 -0.01962 0.07523 C -0.02274 0.08148 -0.02413 0.0875 -0.02795 0.09305 C -0.03194 0.10625 -0.03316 0.12014 -0.03802 0.13287 C -0.03125 0.15139 -0.0217 0.16041 -0.01128 0.17523 C -0.00486 0.18426 0.00087 0.19444 0.00694 0.20416 C 0.01267 0.21342 0.01823 0.21643 0.02361 0.22662 C 0.01997 0.20579 0.00313 0.18541 -0.00625 0.16852 C -0.00972 0.1618 -0.01632 0.14861 -0.01632 0.14884 C -0.01806 0.13727 -0.01753 0.13264 -0.02465 0.12639 C -0.03194 0.12708 -0.03924 0.12685 -0.04635 0.12847 C -0.05347 0.13009 -0.06146 0.13958 -0.06806 0.14398 C -0.07257 0.15 -0.07708 0.15324 -0.08299 0.15741 C -0.09201 0.17315 -0.08837 0.16481 -0.08299 0.1618 C -0.0809 0.16041 -0.07865 0.16041 -0.07639 0.15972 C -0.06701 0.14699 -0.05087 0.14028 -0.03802 0.1375 C -0.03802 0.13773 -0.04028 0.14329 -0.04132 0.14629 C -0.04583 0.18611 -0.04375 0.22315 -0.03472 0.2618 C -0.0283 0.25903 -0.02795 0.26111 -0.02795 0.24884 C -0.02795 0.21805 -0.02812 0.18287 -0.03472 0.15301 C -0.03524 0.14629 -0.03628 0.13958 -0.03628 0.13287 C -0.03628 0.12754 -0.03611 0.14375 -0.03472 0.14861 C -0.03281 0.15579 -0.02899 0.1618 -0.02639 0.16852 C -0.01823 0.18889 -0.02083 0.18611 -0.00972 0.20625 C -0.00382 0.2169 0.00868 0.23773 0.00868 0.23796 C 0.00972 0.24143 0.01076 0.24514 0.01198 0.24884 C 0.01302 0.25185 0.01563 0.26065 0.01528 0.25741 C 0.01198 0.21875 -0.00434 0.18588 -0.02292 0.15741 C -0.02413 0.15 -0.02326 0.1412 -0.02639 0.13518 C -0.02743 0.13287 -0.0276 0.12847 -0.02969 0.12847 C -0.03142 0.12847 -0.02934 0.13356 -0.02795 0.13518 C -0.02344 0.14051 -0.01771 0.14352 -0.01302 0.14861 C -0.00885 0.15301 -0.00573 0.15972 -0.00139 0.16412 C 0.0033 0.16875 0.00903 0.1706 0.01372 0.17523 C 0.02049 0.18148 0.02379 0.18912 0.03194 0.19305 C 0.02448 0.17916 0.00851 0.16852 -0.00295 0.15972 C -0.01441 0.13935 -0.0184 0.14028 -0.00625 0.14398 C 0.00156 0.1493 0.00972 0.15324 0.01701 0.15972 C 0.06406 0.20069 -0.00035 0.15532 0.04861 0.19074 C 0.05625 0.19629 0.07205 0.20625 0.07205 0.20648 C 0.06493 0.19166 0.05608 0.18842 0.04531 0.17963 C 0.04063 0.17569 0.03646 0.17037 0.03194 0.1662 C 0.02379 0.15856 0.01528 0.15139 0.00694 0.14398 C 0.00469 0.1419 0.00035 0.1375 0.00035 0.13773 C -0.00399 0.1287 -0.00781 0.12893 -0.01302 0.12176 C 0.00347 0.11666 -0.00052 0.11713 0.02865 0.12176 C 0.03125 0.12222 0.03785 0.12731 0.03542 0.12639 C 0.02847 0.12407 0.02205 0.12037 0.01528 0.11736 C 0.00556 0.11296 -0.01458 0.10625 -0.01458 0.10648 C -0.01233 0.10486 -0.01024 0.10301 -0.00799 0.10185 C -0.0059 0.10069 -0.0033 0.10116 -0.00139 0.09954 C 0.00191 0.09653 0.00417 0.09213 0.00694 0.08842 C 0.00816 0.08704 0.01042 0.08403 0.01042 0.08426 C 0.01233 0.07592 0.01406 0.075 0.00538 0.07963 C -0.00556 0.08565 -0.01215 0.09653 -0.02135 0.10625 C -0.0224 0.10926 -0.02639 0.11736 -0.02465 0.11528 C -0.01233 0.0993 -0.00104 0.07245 0.01372 0.05972 C 0.01997 0.04722 0.01302 0.05764 0.02361 0.05092 C 0.025 0.05 0.02587 0.04791 0.02708 0.04653 C 0.03142 0.0419 0.03351 0.0412 0.03872 0.03773 C 0.03594 0.03704 0.03316 0.03426 0.03038 0.03541 C 0.02205 0.03889 0.00694 0.05092 0.00694 0.05116 C 0.00365 0.05509 0.00052 0.05995 -0.00295 0.06412 C -0.00556 0.06736 -0.00885 0.06967 -0.01128 0.07291 C -0.01163 0.07338 -0.01962 0.08634 -0.01962 0.08657 C -0.02014 0.08935 -0.01927 0.09653 -0.02135 0.09514 C -0.02378 0.09329 -0.02292 0.08773 -0.02292 0.08403 C -0.02292 0.06435 -0.02083 0.03403 -0.01962 0.01296 C -0.02014 0.00625 -0.01788 -0.00232 -0.02135 -0.00695 C -0.02378 -0.01019 -0.02361 0.00185 -0.02465 0.00625 C -0.02621 0.01273 -0.02639 0.01991 -0.02795 0.02662 C -0.02986 0.05116 -0.03194 0.07176 -0.03299 0.09745 C -0.03628 0.09444 -0.03958 0.09097 -0.04306 0.08842 C -0.04462 0.08727 -0.04635 0.0875 -0.04792 0.08634 C -0.05139 0.08379 -0.06076 0.07338 -0.05799 0.07731 C -0.04983 0.08889 -0.06094 0.07245 -0.04965 0.09305 C -0.04219 0.10671 -0.03281 0.1162 -0.02639 0.13079 C -0.03646 0.13495 -0.02865 0.13333 -0.04462 0.12407 C -0.0566 0.11713 -0.0691 0.11504 -0.08125 0.10856 C -0.07014 0.12592 -0.05885 0.13379 -0.04462 0.14629 C -0.02535 0.16319 -0.01042 0.18449 -0.02292 0.15972 C -0.02378 0.15764 -0.02517 0.15671 -0.02639 0.15509 C -0.02517 0.16551 -0.02587 0.17662 -0.02292 0.18634 C -0.02135 0.19143 -0.00642 0.22083 -0.00139 0.23102 C -0.00486 0.20787 -0.00312 0.20625 -0.01458 0.18634 C -0.05 0.12477 -0.03576 0.1618 -0.04635 0.13287 C -0.04167 0.16435 -0.03646 0.18032 -0.02639 0.20856 C -0.01962 0.22801 -0.02101 0.21967 -0.01302 0.23541 C -0.01007 0.2412 -0.00469 0.25301 -0.00469 0.25347 C -0.00312 0.26319 0.00017 0.26967 0.00208 0.27963 C 0.00556 0.25995 0.00573 0.26481 -0.00295 0.2331 C -0.00625 0.22037 -0.01632 0.19745 -0.01632 0.19768 C -0.01858 0.18264 -0.0224 0.16921 -0.02639 0.15509 C -0.02934 0.12963 -0.02621 0.15139 -0.02969 0.13518 C -0.03038 0.13217 -0.03125 0.12639 -0.03125 0.12662 " pathEditMode="fixed" rAng="0" ptsTypes="fffffffffffffffffffffffffffffffffffffffffffffffffffffffffffffffffffffffffffffffffffffffffffffffffffffffffffffffffffffffffffffA">
                                      <p:cBhvr>
                                        <p:cTn id="14" dur="12000" fill="hold"/>
                                        <p:tgtEl>
                                          <p:spTgt spid="73778"/>
                                        </p:tgtEl>
                                        <p:attrNameLst>
                                          <p:attrName>ppt_x</p:attrName>
                                          <p:attrName>ppt_y</p:attrName>
                                        </p:attrNameLst>
                                      </p:cBhvr>
                                      <p:rCtr x="2600" y="2200"/>
                                    </p:animMotion>
                                  </p:childTnLst>
                                </p:cTn>
                              </p:par>
                              <p:par>
                                <p:cTn id="15" presetID="0" presetClass="path" presetSubtype="0" repeatCount="indefinite" autoRev="1" fill="hold" nodeType="withEffect">
                                  <p:stCondLst>
                                    <p:cond delay="0"/>
                                  </p:stCondLst>
                                  <p:childTnLst>
                                    <p:animMotion origin="layout" path="M -0.01129 0.06018 C 0.00086 0.07638 0.00989 0.08981 0.02534 0.10231 C 0.03576 0.11088 0.04687 0.11782 0.05711 0.12685 C 0.06562 0.10949 0.05486 0.09051 0.04548 0.07801 C 0.04027 0.07106 0.03385 0.07013 0.02708 0.06689 C 0.01527 0.06157 0.00416 0.05532 -0.00799 0.05115 C -0.00973 0.0412 -0.01528 0.02916 -0.01962 0.02013 C -0.02136 0.01273 -0.02448 0.00972 -0.02622 0.00231 C -0.02934 0.01851 -0.02795 0.06805 -0.01129 0.07569 C -0.00816 0.06365 -0.00539 0.05301 0.00382 0.04907 C 0.01111 0.03935 0.0184 0.03217 0.02708 0.02453 C 0.02882 0.02314 0.03038 0.02152 0.03211 0.02013 C 0.03385 0.01875 0.03715 0.01574 0.03715 0.01597 C 0.0427 0.00463 0.04496 0.00347 0.02378 0.01342 C 0.02118 0.01458 0.01944 0.01828 0.01701 0.02013 C 0.00538 0.0287 0.0059 0.02615 -0.00452 0.04004 C -0.0073 0.04375 -0.01285 0.05115 -0.01285 0.05138 C 0.00659 0.05787 0.02552 0.06597 0.04548 0.06898 C 0.0085 0.07083 -0.02605 0.07338 -0.06285 0.07129 C -0.04601 0.06365 -0.05226 0.06851 -0.04289 0.06018 C -0.03733 0.06088 -0.03073 0.05787 -0.02622 0.06226 C -0.02535 0.06319 -0.03247 0.08125 -0.03299 0.0824 C -0.03594 0.10393 -0.03611 0.12291 -0.03455 0.14444 C -0.02448 0.12338 -0.02986 0.13194 -0.01962 0.11782 C -0.01789 0.11134 -0.01736 0.10879 -0.01459 0.10231 C -0.01198 0.09629 -0.00625 0.08449 -0.00625 0.08472 C -0.00573 0.08148 -0.00677 0.07546 -0.00452 0.07569 C 0.00989 0.07708 0.03889 0.10231 0.04878 0.10902 C 0.08333 0.13263 0.07465 0.12291 0.10538 0.14652 C 0.11441 0.15347 0.13211 0.16898 0.13211 0.16921 C 0.12656 0.14722 0.10052 0.13657 0.08715 0.12685 C 0.06475 0.11041 0.04253 0.08773 0.01701 0.0824 C 0.00468 0.0743 -0.00938 0.07731 0.02378 0.07338 C 0.03576 0.06851 0.04132 0.06551 0.05538 0.06226 C 0.04045 0.05393 0.02882 0.03819 0.01371 0.03125 C 0.01041 0.03194 0.00538 0.02963 0.00382 0.03356 C 0.00052 0.04259 0.01458 0.06134 0.01701 0.06458 C 0.03402 0.08726 0.02604 0.07199 0.04045 0.09351 C 0.04791 0.10463 0.06024 0.13101 0.07048 0.14004 C 0.06232 0.12476 0.05746 0.12824 0.04548 0.12013 C 0.03159 0.11088 0.01927 0.09814 0.00538 0.08912 C 0.00208 0.08472 -0.00122 0.08009 -0.00452 0.07569 C -0.00608 0.07361 -0.00556 0.0699 -0.00625 0.06689 C -0.00799 0.05926 -0.0092 0.04976 -0.01129 0.04236 C -0.01372 0.03356 -0.0198 0.01967 -0.02466 0.01342 C -0.03802 0.01967 -0.02778 0.04004 -0.02118 0.04907 C -0.01927 0.05162 -0.01684 0.0537 -0.01459 0.05578 C -0.01129 0.05879 -0.00452 0.06458 -0.00452 0.06481 C -0.00087 0.07986 -0.00452 0.06088 -0.00452 0.0824 C -0.00452 0.09074 0.00277 0.1037 0.00711 0.10902 C 0.01128 0.11412 0.01597 0.11805 0.02048 0.12245 C 0.02274 0.12453 0.02534 0.13495 0.02534 0.13125 C 0.02534 0.12314 0.01788 0.11018 0.01371 0.10463 C 0.00416 0.09189 -0.00695 0.08194 -0.01459 0.06689 C -0.01355 0.07824 -0.01337 0.0875 -0.00955 0.09791 C -0.00174 0.11898 0.01423 0.13032 0.02205 0.15092 C 0.02795 0.13912 0.02152 0.13402 0.01545 0.12245 C 0.00833 0.10902 -0.00087 0.09838 -0.00955 0.0868 C -0.01528 0.07916 -0.01962 0.07129 -0.02622 0.06458 C -0.02865 0.05532 -0.03264 0.05069 -0.03629 0.04236 C -0.04115 0.03148 -0.04289 0.0199 -0.04966 0.01134 C -0.0507 0.01504 -0.05365 0.01851 -0.05295 0.02245 C -0.05052 0.03518 -0.04341 0.03888 -0.03629 0.04467 C -0.03525 0.04676 -0.0342 0.04907 -0.03299 0.05115 C -0.03195 0.05277 -0.02952 0.0537 -0.02952 0.05578 C -0.02952 0.05902 -0.03195 0.06157 -0.03299 0.06458 C -0.03611 0.0743 -0.04028 0.08032 -0.04462 0.08912 C -0.03091 0.09259 -0.01997 0.08541 -0.00955 0.07338 C -0.00382 0.06666 0.00052 0.05324 0.00868 0.05115 C 0.02014 0.04814 0.03211 0.04907 0.04375 0.04676 C 0.05 0.0456 0.06215 0.04236 0.06215 0.04259 C 0.06371 0.04004 0.0684 0.03819 0.06701 0.03564 C 0.06232 0.02708 0.04288 0.02407 0.03715 0.02245 C 0.02291 0.01273 0.0177 0.01064 0.00208 0.01342 C -0.00469 0.01782 -0.00868 0.01944 -0.01129 0.02893 C -0.00886 0.04189 -0.00591 0.04213 0.00208 0.04907 C -0.00105 0.04976 -0.02605 0.05347 -0.01129 0.06018 Z " pathEditMode="fixed" rAng="0" ptsTypes="fffffffffffffffffffffffffffffffffffffffffffffffffffffffffffffffffffffffffffff">
                                      <p:cBhvr>
                                        <p:cTn id="16" dur="9000" fill="hold"/>
                                        <p:tgtEl>
                                          <p:spTgt spid="73777"/>
                                        </p:tgtEl>
                                        <p:attrNameLst>
                                          <p:attrName>ppt_x</p:attrName>
                                          <p:attrName>ppt_y</p:attrName>
                                        </p:attrNameLst>
                                      </p:cBhvr>
                                      <p:rCtr x="4600" y="2500"/>
                                    </p:animMotion>
                                  </p:childTnLst>
                                </p:cTn>
                              </p:par>
                              <p:par>
                                <p:cTn id="17" presetID="0" presetClass="path" presetSubtype="0" repeatCount="indefinite" autoRev="1" fill="hold" nodeType="withEffect">
                                  <p:stCondLst>
                                    <p:cond delay="0"/>
                                  </p:stCondLst>
                                  <p:childTnLst>
                                    <p:animMotion origin="layout" path="M -0.0382 0.02662 C -0.06771 0.02593 -0.15556 0.03796 -0.10973 0.01435 C -0.09323 0.01505 -0.07691 0.01528 -0.06042 0.01644 C -0.05834 0.01667 -0.05625 0.01829 -0.05417 0.01852 C -0.02934 0.02014 0.02048 0.02245 0.02048 0.02269 C 0.02795 0.02176 0.03559 0.02338 0.0427 0.02037 C 0.04444 0.01991 0.04097 0.01597 0.03958 0.01435 C 0.03819 0.01296 0.03628 0.01273 0.03472 0.01204 C 0.00816 0.01366 -0.01962 0.0169 -0.04618 0.01204 C -0.04862 0.01158 -0.05296 0.00208 -0.05417 -0.00046 C -0.0566 -0.01342 -0.05799 -0.01736 -0.05417 -0.03449 C -0.05382 -0.03634 -0.05191 -0.03171 -0.05105 -0.03009 C -0.04983 -0.02801 -0.04879 -0.02592 -0.04775 -0.02384 C -0.04532 -0.01042 -0.04341 0.00278 -0.0415 0.01644 C -0.04098 0.04167 -0.04202 0.06713 -0.03993 0.09236 C -0.03976 0.09445 -0.03646 0.09537 -0.03507 0.09445 C -0.03299 0.09259 -0.03299 0.08866 -0.03195 0.08588 C -0.03091 0.0206 -0.0323 0.01389 -0.02709 -0.03009 C -0.0191 -0.02801 -0.01546 -0.03009 -0.01285 -0.01967 C -0.01424 -0.00463 -0.01806 0.01713 -0.03039 0.02245 C -0.02674 0.05208 -0.01893 0.06783 -0.00174 0.08796 C 0.00382 0.09491 0.00989 0.10093 0.01562 0.10718 C 0.01718 0.1088 0.01736 0.11181 0.01892 0.11343 C 0.02013 0.11482 0.02204 0.11482 0.02361 0.11551 C 0.03281 0.11158 0.03472 0.09861 0.03003 0.08588 C 0.02326 0.06783 -0.00278 0.0581 -0.01285 0.04375 C -0.01823 0.03611 -0.01945 0.02801 -0.02709 0.02454 C -0.03368 0.02662 -0.03889 0.02801 -0.04462 0.0331 C -0.04879 0.04144 -0.05643 0.04468 -0.06216 0.05208 C -0.06441 0.06134 -0.06823 0.06875 -0.07327 0.07546 C -0.07743 0.09236 -0.08143 0.0912 -0.06528 0.08796 C -0.06077 0.08171 -0.05556 0.07801 -0.05105 0.07107 C -0.04462 0.06111 -0.0408 0.04769 -0.0382 0.03519 C -0.04237 0.01482 -0.04167 -0.00764 -0.03664 -0.02801 C -0.02396 -0.02384 -0.02917 -0.02847 -0.03195 0.00162 C -0.03212 0.0037 -0.0349 0.0088 -0.03351 0.00787 C -0.03021 0.00556 -0.02813 0.0007 -0.02552 -0.00278 C -0.01997 -0.01018 -0.01059 -0.01134 -0.0033 -0.01319 C 0.00243 -0.0125 0.00833 -0.01204 0.01406 -0.01111 C 0.01718 -0.01065 0.02239 -0.01296 0.02361 -0.00903 C 0.02656 0.0007 0.00295 0.00579 0.00295 0.00602 C -0.00591 0.01366 -0.01059 0.01273 -0.0224 0.01435 C -0.01216 0.01852 -0.00261 0.025 0.00781 0.02894 C 0.01423 0.03125 0.0375 0.03519 0.03784 0.03519 C 0.046 0.04051 0.05573 0.03935 0.04114 0.04375 C 0.03003 0.04097 0.01875 0.03866 0.00781 0.03519 C -0.00191 0.03195 -0.0099 0.02431 -0.01927 0.02037 C -0.01962 0.02014 -0.02743 0.0125 -0.02882 0.01435 C -0.02987 0.01551 -0.02674 0.01713 -0.02552 0.01852 C -0.02396 0.02014 -0.02223 0.02083 -0.02084 0.02245 C -0.01441 0.02963 -0.00851 0.03565 -0.00018 0.03935 C 0.00833 0.04722 0.02013 0.05093 0.03003 0.05417 C 0.03385 0.06991 0.04201 0.07338 0.05225 0.08171 C 0.05555 0.08426 0.05868 0.08704 0.0618 0.09028 C 0.06388 0.09236 0.07066 0.09583 0.06805 0.0963 C 0.06076 0.09815 0.05329 0.09514 0.04583 0.09445 C 0.04079 0.09259 0.0302 0.08889 0.02517 0.08588 C 0.02222 0.08403 0.01371 0.07454 0.0125 0.07338 C 0.00399 0.0662 -0.00521 0.05926 -0.01441 0.05417 C -0.01632 0.04676 -0.01893 0.04537 -0.0224 0.03935 C -0.02639 0.03264 -0.02344 0.0331 -0.02709 0.0331 " pathEditMode="fixed" rAng="0" ptsTypes="ffffffffffffffffffffffffffffffffffffffffffffffffffffffffffffA">
                                      <p:cBhvr>
                                        <p:cTn id="18" dur="12000" fill="hold"/>
                                        <p:tgtEl>
                                          <p:spTgt spid="73773"/>
                                        </p:tgtEl>
                                        <p:attrNameLst>
                                          <p:attrName>ppt_x</p:attrName>
                                          <p:attrName>ppt_y</p:attrName>
                                        </p:attrNameLst>
                                      </p:cBhvr>
                                      <p:rCtr x="-400" y="1300"/>
                                    </p:animMotion>
                                  </p:childTnLst>
                                </p:cTn>
                              </p:par>
                              <p:par>
                                <p:cTn id="19" presetID="0" presetClass="path" presetSubtype="0" repeatCount="indefinite" autoRev="1" fill="hold" nodeType="withEffect">
                                  <p:stCondLst>
                                    <p:cond delay="0"/>
                                  </p:stCondLst>
                                  <p:childTnLst>
                                    <p:animMotion origin="layout" path="M 0.025 0.08172 C 0.05538 0.08357 0.08559 0.08727 0.11563 0.09213 C 0.03681 0.09445 0.05625 0.09676 -0.01788 0.08797 C -0.03993 0.08519 -0.06076 0.07755 -0.08298 0.07524 C -0.08715 0.07385 -0.09878 0.07107 -0.07969 0.07107 C -0.05729 0.07107 -0.03507 0.07246 -0.01284 0.07315 C -0.0059 0.07246 0.00417 0.07894 0.00781 0.07107 C 0.02292 0.03658 -0.00156 0.00139 0.01545 0.03727 C 0.01667 0.04283 0.01788 0.04862 0.01893 0.05417 C 0.01945 0.05695 0.02049 0.0625 0.02049 0.06274 C 0.02952 0.05903 0.03594 0.05672 0.04271 0.04769 C 0.04827 0.04028 0.04757 0.03612 0.05521 0.03287 C 0.05729 0.03102 0.0632 0.02686 0.0632 0.02246 C 0.0632 0.02037 0.06111 0.025 0.06007 0.02662 C 0.05886 0.02848 0.05799 0.03079 0.05677 0.03287 C 0.05486 0.03658 0.05261 0.04005 0.05052 0.04352 C 0.04323 0.0544 0.03507 0.06528 0.03143 0.0794 C 0.04722 0.10463 0.07934 0.1382 0.10452 0.14908 C 0.08889 0.13357 0.07101 0.12662 0.05382 0.11528 C 0.04358 0.1088 0.03594 0.09931 0.025 0.09422 C 0.0316 0.12107 0.02396 0.09584 0.03299 0.1132 C 0.03924 0.125 0.04306 0.13727 0.04879 0.14908 C 0.05087 0.15278 0.04393 0.14329 0.04097 0.14075 C 0.03802 0.13774 0.0349 0.13496 0.03143 0.13218 C 0.02882 0.12987 0.02604 0.12825 0.02344 0.12593 C 0.01771 0.12084 0.01545 0.11528 0.01094 0.1088 C 0.00313 0.11412 -0.00034 0.12223 -0.00659 0.1301 C -0.00989 0.13889 -0.01146 0.14167 -0.01788 0.147 C -0.0184 0.14908 -0.01788 0.15394 -0.01927 0.15325 C -0.0217 0.15232 -0.02274 0.14792 -0.02257 0.14491 C -0.02205 0.1419 -0.01944 0.14051 -0.01788 0.13843 C -0.0059 0.12431 0.00851 0.11644 0.02049 0.10255 C 0.02483 0.09746 0.03299 0.08588 0.03299 0.08612 C 0.03143 0.0845 0.03004 0.08172 0.0283 0.08172 C 0.02153 0.08172 0.00556 0.09607 -0.00173 0.09838 C -0.02274 0.10556 -0.04531 0.10672 -0.06701 0.11112 C -0.07482 0.11459 -0.08003 0.11875 -0.0875 0.12362 C -0.08854 0.125 -0.08941 0.12686 -0.0908 0.12801 C -0.09219 0.12963 -0.09739 0.13218 -0.09548 0.13218 C -0.07257 0.13218 -0.04826 0.12362 -0.02569 0.11945 C -0.01389 0.11436 -0.01284 0.10255 -0.0033 0.09838 C -0.00312 0.09769 -0.00104 0.0845 0.00295 0.08797 C 0.00591 0.09051 0.00625 0.0963 0.00781 0.10047 C 0.01025 0.11436 0.00938 0.12778 0.01406 0.14075 C 0.01823 0.18033 0.01285 0.13727 0.01702 0.10047 C 0.01736 0.09815 0.02049 0.09931 0.02205 0.09838 C 0.02483 0.09723 0.02726 0.09537 0.03004 0.09422 C 0.04341 0.08889 0.04844 0.08959 0.0632 0.08797 C 0.07639 0.0845 0.07865 0.08473 0.09028 0.0794 C 0.09306 0.07825 0.09566 0.07662 0.09827 0.07524 C 0.09983 0.07454 0.10452 0.07315 0.10295 0.07315 C 0.07709 0.07454 0.05104 0.07732 0.025 0.0794 C 0.01702 0.08125 0.00886 0.08195 0.00295 0.09005 " pathEditMode="fixed" rAng="0" ptsTypes="ffffffffffffffffffffffffffffffffffffffffffffffffffffA">
                                      <p:cBhvr>
                                        <p:cTn id="20" dur="5000" fill="hold"/>
                                        <p:tgtEl>
                                          <p:spTgt spid="73780"/>
                                        </p:tgtEl>
                                        <p:attrNameLst>
                                          <p:attrName>ppt_x</p:attrName>
                                          <p:attrName>ppt_y</p:attrName>
                                        </p:attrNameLst>
                                      </p:cBhvr>
                                      <p:rCtr x="-1700" y="900"/>
                                    </p:animMotion>
                                  </p:childTnLst>
                                </p:cTn>
                              </p:par>
                              <p:par>
                                <p:cTn id="21" presetID="0" presetClass="path" presetSubtype="0" repeatCount="indefinite" autoRev="1" fill="hold" nodeType="withEffect">
                                  <p:stCondLst>
                                    <p:cond delay="0"/>
                                  </p:stCondLst>
                                  <p:childTnLst>
                                    <p:animMotion origin="layout" path="M -0.09618 0.07523 C -0.10555 0.07731 -0.11198 0.08194 -0.1184 0.09213 C -0.1217 0.09722 -0.12291 0.10417 -0.12639 0.10903 C -0.12743 0.11042 -0.14062 0.12847 -0.13594 0.12616 C -0.12239 0.11921 -0.11146 0.11134 -0.0993 0.10069 C -0.0875 0.09028 -0.07899 0.07893 -0.06441 0.07523 C -0.06041 0.07245 -0.05573 0.07176 -0.05173 0.06898 C -0.04844 0.06667 -0.04514 0.05833 -0.04062 0.05417 C -0.05226 0.04907 -0.06979 0.05648 -0.08194 0.06042 C -0.08403 0.0618 -0.08611 0.06597 -0.08819 0.06458 C -0.08993 0.06342 -0.08646 0.05995 -0.08507 0.05833 C -0.08073 0.05347 -0.07552 0.04977 -0.07083 0.0456 C -0.06857 0.04375 -0.06788 0.03981 -0.06597 0.03727 C -0.06406 0.03472 -0.0618 0.03287 -0.05972 0.03079 C -0.05503 0.0125 -0.05312 0.0169 -0.06927 0.02245 C -0.07916 0.03032 -0.0901 0.0419 -0.10087 0.04768 C -0.09826 0.03333 -0.09774 0.03356 -0.10885 0.03079 C -0.12031 0.01967 -0.10989 0.02824 -0.12639 0.02014 C -0.12864 0.01898 -0.13264 0.01296 -0.13264 0.01597 C -0.13264 0.01944 -0.12847 0.02014 -0.12639 0.02245 C -0.11041 0.04074 -0.14271 0.00972 -0.1026 0.0456 C -0.09774 0.05 -0.08663 0.05625 -0.08663 0.05648 C -0.09722 0.05903 -0.10139 0.0544 -0.11198 0.05208 C -0.11666 0.04977 -0.13073 0.04213 -0.13264 0.05208 C -0.13385 0.05856 -0.12326 0.05648 -0.1184 0.05833 C -0.11371 0.05995 -0.10885 0.06088 -0.10416 0.0625 C -0.09878 0.06435 -0.08819 0.06898 -0.08819 0.06921 C -0.11163 0.07014 -0.1243 0.06528 -0.14219 0.07731 C -0.15052 0.08912 -0.14635 0.08148 -0.12309 0.07731 C -0.1184 0.07639 -0.11354 0.07592 -0.10885 0.07523 C -0.09948 0.07176 -0.09149 0.06574 -0.08194 0.06898 C -0.06007 0.09305 -0.04132 0.1243 -0.01371 0.13657 C -0.02066 0.125 -0.0191 0.12546 -0.02951 0.11759 C -0.03472 0.11366 -0.04531 0.10694 -0.04531 0.10717 C -0.05 0.09792 -0.05503 0.09467 -0.06285 0.09005 C -0.0691 0.08634 -0.08194 0.0794 -0.08194 0.07963 C -0.07048 0.07639 -0.06094 0.08125 -0.05017 0.08588 C -0.0191 0.08426 -0.01927 0.08657 0.0007 0.0794 C -0.00729 0.06435 -0.02448 0.06505 -0.0375 0.0625 C -0.04496 0.06319 -0.05226 0.06458 -0.05972 0.06458 C -0.06458 0.06458 -0.05 0.06342 -0.04531 0.0625 C -0.03611 0.06065 -0.03107 0.0588 -0.02309 0.05625 C -0.01927 0.05278 -0.0158 0.05255 -0.01996 0.0456 C -0.02378 0.03912 -0.0375 0.03727 -0.0375 0.0375 C -0.04496 0.03796 -0.05243 0.03773 -0.05972 0.03935 C -0.06198 0.03981 -0.06406 0.0419 -0.06597 0.04352 C -0.06719 0.04467 -0.06927 0.04977 -0.06927 0.04768 C -0.06927 0.04514 -0.06701 0.04352 -0.06597 0.04143 C -0.0618 0.0243 -0.06944 0.00648 -0.08194 0.00116 C -0.09305 0.02153 -0.08489 0.01782 -0.08663 0.05208 C -0.0868 0.05417 -0.08871 0.04907 -0.08976 0.04768 C -0.09739 0.0375 -0.10052 0.02986 -0.11041 0.02662 C -0.11597 0.02176 -0.12795 0.01389 -0.12795 0.01412 C -0.13611 0.01667 -0.13698 0.01389 -0.13107 0.0287 C -0.12552 0.04259 -0.12274 0.03889 -0.11371 0.04352 C -0.11041 0.04537 -0.10746 0.04792 -0.10416 0.04977 C -0.1026 0.05069 -0.09809 0.0537 -0.0993 0.05208 C -0.10226 0.04815 -0.10816 0.04676 -0.11198 0.0456 C -0.12153 0.0375 -0.12535 0.03958 -0.1375 0.04143 C -0.14062 0.04768 -0.14357 0.05139 -0.14531 0.05833 C -0.13507 0.06412 -0.12604 0.0662 -0.11528 0.06898 C -0.10035 0.0787 -0.10885 0.07014 -0.10573 0.11134 C -0.10191 0.1618 -0.10521 0.14051 -0.10087 0.16597 C -0.08698 0.15949 -0.08455 0.14143 -0.08194 0.12384 C -0.08385 0.09005 -0.08351 0.10555 -0.08351 0.07731 " pathEditMode="fixed" rAng="0" ptsTypes="ffffffffffffffffffffffffffffffffffffffffffffffffffffffffffffffffA">
                                      <p:cBhvr>
                                        <p:cTn id="22" dur="9000" fill="hold"/>
                                        <p:tgtEl>
                                          <p:spTgt spid="73783"/>
                                        </p:tgtEl>
                                        <p:attrNameLst>
                                          <p:attrName>ppt_x</p:attrName>
                                          <p:attrName>ppt_y</p:attrName>
                                        </p:attrNameLst>
                                      </p:cBhvr>
                                      <p:rCtr x="2100" y="800"/>
                                    </p:animMotion>
                                  </p:childTnLst>
                                </p:cTn>
                              </p:par>
                              <p:par>
                                <p:cTn id="23" presetID="0" presetClass="path" presetSubtype="0" repeatCount="indefinite" autoRev="1" fill="hold" nodeType="withEffect">
                                  <p:stCondLst>
                                    <p:cond delay="0"/>
                                  </p:stCondLst>
                                  <p:childTnLst>
                                    <p:animMotion origin="layout" path="M -0.03663 0.09537 C -0.03871 0.09815 -0.04062 0.10139 -0.04288 0.10394 C -0.04479 0.10625 -0.0474 0.10764 -0.0493 0.11019 C -0.05885 0.12292 -0.06667 0.13796 -0.07795 0.14815 C -0.07899 0.15023 -0.07986 0.15255 -0.08108 0.1544 C -0.08246 0.15671 -0.08802 0.16088 -0.08576 0.16088 C -0.08403 0.16088 -0.07326 0.14954 -0.07153 0.14815 C -0.0599 0.1382 -0.05295 0.13241 -0.04288 0.12083 C -0.03871 0.11574 -0.03646 0.1088 -0.03194 0.10394 C -0.01979 0.09051 -0.00226 0.09028 0.01267 0.08704 C 0.01979 0.08357 0.02483 0.07685 0.0316 0.07222 C 0.03368 0.06806 0.03594 0.06366 0.03802 0.05949 C 0.03889 0.05764 0.04115 0.05394 0.03958 0.05301 C 0.03715 0.05139 0.0342 0.0544 0.0316 0.05509 C 0.02656 0.05857 0.01545 0.0662 0.01267 0.06991 C 0.0066 0.07801 0.01007 0.07546 0.00313 0.07847 C -0.00069 0.08333 -0.00816 0.09329 -0.00816 0.09352 C -0.01094 0.07755 -0.00833 0.06042 -0.01128 0.04468 C -0.01215 0.03982 -0.01667 0.0375 -0.0191 0.03403 C -0.02135 0.03079 -0.02882 0.02986 -0.02882 0.03009 C -0.02569 0.05556 -0.02812 0.04977 -0.02066 0.06783 C -0.01979 0.07014 -0.0184 0.07199 -0.01753 0.07431 C -0.01684 0.07639 -0.01441 0.08079 -0.01597 0.08056 C -0.02656 0.07894 -0.03646 0.06783 -0.04618 0.06366 C -0.03333 0.0912 -0.04236 0.07685 -0.01441 0.10185 C -0.01128 0.10463 -0.02118 0.09699 -0.02396 0.09329 C -0.03976 0.07222 -0.01667 0.10208 -0.03507 0.08264 C -0.03802 0.07963 -0.03993 0.07523 -0.04288 0.07222 C -0.04861 0.0662 -0.05625 0.06574 -0.06198 0.05949 C -0.06944 0.05139 -0.07535 0.0419 -0.0842 0.03611 C -0.08073 0.05046 -0.0743 0.05741 -0.0684 0.06991 C -0.06736 0.07222 -0.06649 0.07454 -0.0651 0.07639 C -0.06371 0.07824 -0.05851 0.08009 -0.06042 0.08056 C -0.0684 0.08218 -0.09514 0.07523 -0.1033 0.07431 C -0.10764 0.06806 -0.12865 0.07014 -0.1224 0.07222 C -0.09375 0.08171 -0.06406 0.08426 -0.03507 0.0912 C -0.02569 0.09352 -0.00642 0.09745 -0.00642 0.09769 C -0.025 0.09815 -0.0434 0.09815 -0.06198 0.09954 C -0.06805 0.1 -0.07951 0.10602 -0.07951 0.10625 C -0.08576 0.11158 -0.09115 0.11204 -0.09844 0.11435 C -0.10052 0.11505 -0.10712 0.11713 -0.10486 0.11667 C -0.04878 0.10533 -0.11059 0.1132 -0.03194 0.10602 C -0.03038 0.10463 -0.02656 0.10417 -0.02726 0.10185 C -0.02882 0.0963 -0.03819 0.10116 -0.03976 0.10185 C -0.04878 0.10972 -0.04965 0.10625 -0.05399 0.12083 C -0.05295 0.125 -0.05312 0.13009 -0.05087 0.13333 C -0.04844 0.13681 -0.04462 0.13773 -0.04132 0.13958 C -0.02726 0.14769 -0.01285 0.15324 0.00156 0.16088 C 0.00764 0.16412 0.02379 0.16875 0.02535 0.16921 C 0.02743 0.16991 0.0316 0.1713 0.0316 0.17153 C 0.02292 0.15972 0.02986 0.16736 0.01267 0.15648 C -0.00087 0.14792 -0.01441 0.1375 -0.02882 0.13125 C -0.03125 0.11713 -0.03333 0.11875 -0.01285 0.11875 C 0.00156 0.11875 0.0158 0.12153 0.03004 0.12292 C 0.08004 0.14236 0.03455 0.12523 0.08247 0.14167 C 0.08837 0.14375 0.0941 0.14583 0.09983 0.14815 C 0.10295 0.14931 0.11215 0.15417 0.10938 0.15232 C 0.08142 0.13495 0.05104 0.11806 0.02049 0.11019 C 0.01215 0.10278 0.00486 0.1007 0.01892 0.09954 C 0.03264 0.09838 0.04653 0.09815 0.06024 0.09745 C 0.06667 0.09167 0.07396 0.08935 0.0809 0.08472 C 0.05868 0.08148 0.03629 0.08241 0.01424 0.07847 C 0.01233 0.07824 0.01754 0.07593 0.01892 0.07431 C 0.02014 0.07292 0.02101 0.07153 0.02205 0.06991 C 0.0283 0.05995 0.03108 0.04884 0.03646 0.0382 C 0.03924 0.02732 0.0401 0.02963 0.02535 0.03403 C 0.00955 0.03889 0.00104 0.05579 -0.01128 0.06783 C -0.01233 0.0713 -0.01285 0.07523 -0.01441 0.07847 C -0.0158 0.08102 -0.01753 0.08681 -0.0191 0.08472 C -0.02118 0.08218 -0.01858 0.07755 -0.01753 0.07431 C -0.01597 0.06898 -0.00937 0.0581 -0.00642 0.05301 C -0.00174 0.03403 -0.0026 0.04468 -0.00642 0.0213 C -0.00833 0.03125 -0.01233 0.03912 -0.01441 0.04884 C -0.01528 0.05255 -0.01736 0.06921 -0.01753 0.07222 C -0.01996 0.06181 -0.02535 0.05533 -0.03038 0.04676 C -0.03108 0.04329 -0.03559 0.02107 -0.03351 0.05509 C -0.03333 0.05903 -0.03142 0.06227 -0.03038 0.06574 C -0.02882 0.07014 -0.02726 0.07431 -0.02569 0.07847 C -0.02361 0.08287 -0.01736 0.08658 -0.0191 0.0912 C -0.02049 0.09514 -0.02569 0.08866 -0.02882 0.08704 C -0.03524 0.08357 -0.03802 0.07708 -0.04462 0.07431 C -0.04774 0.07014 -0.05052 0.06528 -0.05399 0.06158 C -0.05608 0.05949 -0.05851 0.05764 -0.06042 0.05509 C -0.06128 0.05394 -0.05833 0.05671 -0.05729 0.05741 C -0.05278 0.06088 -0.04305 0.06505 -0.03663 0.06783 C -0.0493 0.07361 -0.0618 0.07222 -0.07465 0.07639 C -0.0625 0.08033 -0.05052 0.08588 -0.03819 0.08912 C -0.03941 0.10255 -0.04062 0.11829 -0.04288 0.13125 C -0.04635 0.15208 -0.05451 0.17222 -0.05243 0.19468 C -0.05226 0.19722 -0.05035 0.19028 -0.0493 0.1882 C -0.04305 0.15857 -0.03837 0.13264 -0.03663 0.10185 C -0.03437 0.11921 -0.03038 0.13357 -0.02569 0.15023 C -0.02535 0.15232 -0.02309 0.17037 -0.0224 0.17338 C -0.02187 0.17639 -0.02014 0.17894 -0.0191 0.18195 C -0.0184 0.18403 -0.01823 0.18611 -0.01753 0.1882 C -0.01389 0.15301 -0.01753 0.15139 -0.01753 0.10602 C -0.01753 0.09954 -0.0158 0.11875 -0.01441 0.125 C -0.01007 0.14769 -0.01424 0.13264 -0.0033 0.15023 C 0.01129 0.17384 0.02379 0.2 0.03958 0.22222 C 0.0401 0.22431 0.03958 0.22847 0.04115 0.22847 C 0.04271 0.22847 0.04288 0.22431 0.04271 0.22222 C 0.04184 0.21412 0.0401 0.20648 0.03802 0.19884 C 0.03316 0.18148 0.02674 0.17037 0.01736 0.15648 C 0.0092 0.14421 0.00035 0.13264 -0.00816 0.12083 C -0.01059 0.11713 -0.01979 0.11019 -0.01597 0.11019 C -0.00851 0.11019 -0.00226 0.1169 0.00469 0.12083 C 0.02222 0.13079 0.03663 0.14167 0.05052 0.15857 C 0.05816 0.16736 0.05434 0.16644 0.06181 0.16921 C 0.0658 0.17083 0.07431 0.17338 0.07431 0.17361 C 0.05677 0.15347 0.02379 0.13357 0.00156 0.12292 C -0.00729 0.11111 -0.00486 0.11667 -0.00816 0.1081 " pathEditMode="fixed" rAng="0" ptsTypes="ffffffffffffffffffffffffffffffffffffffffffffffffffffffffffffffffffffffffffffffffffffffffffffffffffffffffffffffA">
                                      <p:cBhvr>
                                        <p:cTn id="24" dur="12000" fill="hold"/>
                                        <p:tgtEl>
                                          <p:spTgt spid="73782"/>
                                        </p:tgtEl>
                                        <p:attrNameLst>
                                          <p:attrName>ppt_x</p:attrName>
                                          <p:attrName>ppt_y</p:attrName>
                                        </p:attrNameLst>
                                      </p:cBhvr>
                                      <p:rCtr x="2800" y="2900"/>
                                    </p:animMotion>
                                  </p:childTnLst>
                                </p:cTn>
                              </p:par>
                              <p:par>
                                <p:cTn id="25" presetID="0" presetClass="path" presetSubtype="0" repeatCount="indefinite" autoRev="1" fill="hold" nodeType="withEffect">
                                  <p:stCondLst>
                                    <p:cond delay="0"/>
                                  </p:stCondLst>
                                  <p:childTnLst>
                                    <p:animMotion origin="layout" path="M -0.01858 0.02037 C 0.021 0.01297 0.06093 0.01088 0.10052 0.00348 C 0.11545 -0.00324 0.11319 -0.00115 0.09253 0.00139 C 0.09045 0.00278 0.08836 0.00463 0.08611 0.00556 C 0.0835 0.00672 0.08073 0.00648 0.07829 0.00764 C 0.07638 0.00857 0.07517 0.01111 0.07343 0.01204 C 0.06076 0.01875 0.04704 0.02199 0.03385 0.02685 C 0.02291 0.01945 0.01163 0.01435 0.00052 0.00764 C -0.00851 0.00209 -0.0073 0.00394 -0.01233 -0.00277 C -0.01337 -0.00416 -0.01684 -0.0081 -0.01546 -0.00717 C -0.0073 -0.00139 0.00052 0.00556 0.00833 0.01204 C 0.01163 0.01482 0.01788 0.02037 0.01788 0.0206 C 0.00868 0.02338 0.00243 0.01945 -0.00591 0.01412 C -0.0165 0.01482 -0.02761 0.01204 -0.03768 0.01621 C -0.0415 0.01783 -0.03039 0.02084 -0.02657 0.02246 C -0.01389 0.02778 -0.00105 0.03241 0.01163 0.03727 C 0.01475 0.03843 0.01788 0.04028 0.021 0.04167 C 0.02361 0.04098 0.02656 0.04121 0.02899 0.03935 C 0.03055 0.0382 0.03402 0.03264 0.03211 0.0331 C 0.02152 0.03611 0.01128 0.05139 0.0052 0.06273 C 0.00468 0.06482 0.00451 0.06713 0.00364 0.06898 C 0.00295 0.07084 0.00052 0.07547 0.00052 0.07338 C 0.00052 0.07084 0.00243 0.06898 0.00364 0.0669 C 0.0085 0.05903 0.01336 0.05185 0.01944 0.04584 C 0.03142 0.0206 0.02777 0.02223 0.02586 0.05857 C 0.02638 0.06783 0.02534 0.07732 0.02743 0.08611 C 0.02812 0.08912 0.03038 0.08079 0.03055 0.07755 C 0.0309 0.0676 0.0302 0.05764 0.02899 0.04792 C 0.02864 0.04537 0.02395 0.04121 0.02586 0.04167 C 0.03003 0.04283 0.03298 0.04815 0.03698 0.05 C 0.05156 0.05718 0.06562 0.05973 0.07986 0.06898 C 0.08767 0.06736 0.09739 0.06829 0.08142 0.05857 C 0.07691 0.05579 0.05642 0.05116 0.05277 0.05 C 0.04861 0.04885 0.03576 0.04653 0.0401 0.04584 C 0.04791 0.04445 0.0559 0.04699 0.06388 0.04792 C 0.06875 0.04838 0.07343 0.04931 0.07829 0.05 C 0.0868 0.04931 0.09531 0.05023 0.10364 0.04792 C 0.10573 0.04723 0.10972 0.04398 0.10833 0.04167 C 0.1059 0.03773 0.10104 0.0382 0.09722 0.03727 C 0.08489 0.03403 0.0717 0.03334 0.0592 0.03102 C 0.05225 0.03172 0.04531 0.03542 0.03854 0.0331 C 0.03559 0.03218 0.04375 0.02848 0.04652 0.02685 C 0.04965 0.025 0.05277 0.02385 0.05607 0.02246 C 0.07257 0.01551 0.08732 0.01111 0.09722 -0.00926 C 0.08402 -0.01365 0.07118 -0.00856 0.0592 -0.00069 C 0.05642 0.00116 0.05364 0.00301 0.05121 0.00556 C 0.04826 0.00857 0.04323 0.01621 0.04323 0.01644 C 0.04809 0.00348 0.05312 -0.0074 0.06076 -0.01759 C 0.06441 -0.03703 0.05937 -0.01365 0.06718 -0.03657 C 0.06805 -0.03912 0.07031 -0.04282 0.06875 -0.0449 C 0.06718 -0.04699 0.06441 -0.04352 0.06232 -0.04282 C 0.04948 -0.03032 0.03888 -0.01134 0.02899 0.00556 C 0.02604 -0.00995 0.01579 -0.01481 0.0052 -0.0199 L 0.03211 0.02037 C 0.03211 0.0206 0.03211 0.02037 0.03211 0.0206 C 0.03368 0.02385 0.03993 0.0294 0.03698 0.03102 C 0.03281 0.03334 0.02829 0.02732 0.0243 0.02454 C -0.00382 0.00579 0.03281 0.02593 0.0052 0.00973 C 4.16667E-6 0.00672 -0.00539 0.00417 -0.01059 0.00139 C -0.01476 -0.00092 -0.00209 0.00533 0.00208 0.00764 C 0.01041 0.01204 0.01232 0.01366 0.01944 0.01829 C 0.02222 0.03357 0.02135 0.0213 0.01632 0.04167 C 0.01267 0.05625 0.00954 0.07107 0.00677 0.08611 C 0.00625 0.08935 0.00382 0.1051 0.00052 0.1051 C -0.00226 0.1051 0.00208 0.09769 0.00364 0.09445 C 0.0052 0.09121 0.00798 0.08912 0.00989 0.08611 C 0.02465 0.06204 0.01215 0.08079 0.02274 0.05857 C 0.02691 0.04977 0.03125 0.04491 0.03385 0.03519 C 0.03906 0.08704 0.03402 0.06736 0.04323 0.09653 C 0.04392 0.10209 0.04427 0.12801 0.04809 0.10718 C 0.04652 0.09514 0.04583 0.08287 0.04323 0.0713 C 0.04253 0.06852 0.03993 0.06713 0.03854 0.06482 C 0.03732 0.06297 0.03732 0.05857 0.03541 0.05857 C 0.03385 0.05857 0.03593 0.0632 0.03698 0.06482 C 0.04027 0.06968 0.04427 0.07338 0.04809 0.07755 C 0.06076 0.09098 0.07378 0.1007 0.08767 0.11135 C 0.10086 0.1213 0.0934 0.11644 0.10208 0.12616 C 0.10347 0.12778 0.10763 0.13287 0.10677 0.13056 C 0.10086 0.11551 0.08854 0.10926 0.07829 0.10093 C 0.06736 0.0919 0.05711 0.08287 0.04652 0.07338 C 0.07204 0.06482 0.10468 0.08542 0.1243 0.06065 C 0.10104 0.05116 0.07795 0.04074 0.05434 0.0331 C 0.05486 0.03102 0.05468 0.02824 0.05607 0.02685 C 0.05868 0.02431 0.06267 0.02477 0.06545 0.02246 C 0.07968 0.01088 0.07361 0.01435 0.08298 0.00973 C 0.08402 0.00764 0.08472 0.00533 0.08611 0.00348 C 0.0875 0.00162 0.08975 0.00139 0.09097 -0.00069 C 0.09201 -0.00254 0.09427 -0.00694 0.09253 -0.00717 C 0.08784 -0.00787 0.06579 -2.96296E-6 0.06076 0.00348 C 0.05191 0.00949 0.04375 0.01736 0.03541 0.02454 C 0.03368 0.02593 0.02934 0.03102 0.03055 0.02894 C 0.03211 0.02616 0.03333 0.02269 0.03541 0.02037 C 0.03923 0.01621 0.04809 0.00973 0.04809 0.00996 " pathEditMode="fixed" rAng="0" ptsTypes="ffffffffffffffffffffffffffffffffffffffffffffffffffffFfffffffffffffffffffffffffffffffffffffffA">
                                      <p:cBhvr>
                                        <p:cTn id="26" dur="6000" fill="hold"/>
                                        <p:tgtEl>
                                          <p:spTgt spid="73774"/>
                                        </p:tgtEl>
                                        <p:attrNameLst>
                                          <p:attrName>ppt_x</p:attrName>
                                          <p:attrName>ppt_y</p:attrName>
                                        </p:attrNameLst>
                                      </p:cBhvr>
                                      <p:rCtr x="6000" y="2200"/>
                                    </p:animMotion>
                                  </p:childTnLst>
                                </p:cTn>
                              </p:par>
                              <p:par>
                                <p:cTn id="27" presetID="0" presetClass="path" presetSubtype="0" repeatCount="indefinite" autoRev="1" fill="hold" nodeType="withEffect">
                                  <p:stCondLst>
                                    <p:cond delay="0"/>
                                  </p:stCondLst>
                                  <p:childTnLst>
                                    <p:animMotion origin="layout" path="M -0.16128 -0.27199 C -0.1618 -0.26852 -0.16267 -0.26505 -0.16285 -0.26157 C -0.16371 -0.24815 -0.16198 -0.23426 -0.16458 -0.2213 C -0.16614 -0.21366 -0.16545 -0.23681 -0.16614 -0.24468 C -0.16753 -0.26111 -0.16684 -0.25648 -0.17083 -0.26991 C -0.17135 -0.27477 -0.17083 -0.28032 -0.17239 -0.28472 C -0.17309 -0.28681 -0.17326 -0.28032 -0.17396 -0.27847 C -0.17482 -0.27616 -0.17621 -0.27431 -0.17726 -0.27199 C -0.18646 -0.25255 -0.18073 -0.2588 -0.18993 -0.25093 C -0.19236 -0.23727 -0.18923 -0.2463 -0.19618 -0.2382 C -0.19896 -0.23495 -0.20416 -0.22755 -0.20416 -0.22732 C -0.20364 -0.23241 -0.20399 -0.23773 -0.2026 -0.24236 C -0.20173 -0.24514 -0.1993 -0.2463 -0.19791 -0.24884 C -0.1908 -0.26204 -0.18281 -0.27338 -0.17396 -0.28472 C -0.16823 -0.29213 -0.18993 -0.28333 -0.19791 -0.28264 C -0.26059 -0.2875 -0.19878 -0.27917 -0.17882 -0.28912 C -0.16927 -0.28843 -0.15972 -0.28866 -0.15017 -0.28681 C -0.14826 -0.28634 -0.14722 -0.28333 -0.14548 -0.28264 C -0.14132 -0.28125 -0.13698 -0.28125 -0.13281 -0.28056 C -0.12916 -0.27894 -0.12465 -0.27963 -0.1217 -0.27639 C -0.1184 -0.27269 -0.11771 -0.26644 -0.11528 -0.26157 C -0.11337 -0.25347 -0.10729 -0.2382 -0.10729 -0.23796 C -0.10781 -0.23056 -0.10694 -0.22222 -0.10903 -0.21505 C -0.10972 -0.21273 -0.11076 -0.21945 -0.11215 -0.2213 C -0.11354 -0.22315 -0.1151 -0.22431 -0.11684 -0.22546 C -0.12517 -0.23102 -0.13663 -0.23333 -0.14236 -0.24468 C -0.14583 -0.25139 -0.1467 -0.25903 -0.15017 -0.26574 C -0.16441 -0.24792 -0.15156 -0.21435 -0.14705 -0.19167 C -0.14601 -0.18611 -0.14531 -0.18032 -0.14392 -0.17477 C -0.1434 -0.17245 -0.14288 -0.17037 -0.14236 -0.16829 C -0.14166 -0.16551 -0.13976 -0.15764 -0.14062 -0.15995 C -0.14201 -0.16435 -0.14236 -0.16875 -0.14392 -0.17245 C -0.14687 -0.17986 -0.15382 -0.18796 -0.15816 -0.19375 C -0.15937 -0.20046 -0.16406 -0.20579 -0.16458 -0.21273 C -0.16528 -0.22199 -0.16371 -0.23125 -0.16285 -0.24028 C -0.16267 -0.24259 -0.16111 -0.24907 -0.16128 -0.24676 C -0.16302 -0.23056 -0.16528 -0.21482 -0.17083 -0.20023 C -0.17135 -0.19607 -0.1717 -0.19167 -0.17239 -0.1875 C -0.17274 -0.18519 -0.17361 -0.18333 -0.17396 -0.18102 C -0.17569 -0.16736 -0.17482 -0.15857 -0.18038 -0.14745 C -0.17882 -0.1912 -0.17934 -0.18912 -0.16927 -0.22338 C -0.16041 -0.25324 -0.1691 -0.23241 -0.15972 -0.25301 C -0.1592 -0.25648 -0.16076 -0.26296 -0.15816 -0.26366 C -0.13732 -0.26875 -0.12621 -0.24884 -0.10729 -0.24884 C -0.10486 -0.24884 -0.11146 -0.25232 -0.11371 -0.25301 C -0.11996 -0.25509 -0.13281 -0.25718 -0.13281 -0.25695 C -0.13906 -0.25648 -0.14566 -0.25718 -0.15173 -0.25509 C -0.15642 -0.25347 -0.15885 -0.24607 -0.16285 -0.24236 C -0.17222 -0.23357 -0.1842 -0.22662 -0.19305 -0.21713 C -0.19305 -0.2169 -0.20503 -0.20116 -0.20903 -0.19583 C -0.21302 -0.19051 -0.20295 -0.20903 -0.19948 -0.21505 C -0.1875 -0.23588 -0.19132 -0.22732 -0.17882 -0.24236 C -0.17604 -0.24583 -0.17361 -0.24954 -0.17083 -0.25301 C -0.16892 -0.25532 -0.16458 -0.26296 -0.16458 -0.25949 C -0.16458 -0.25695 -0.1783 -0.24282 -0.17882 -0.24236 C -0.20278 -0.21273 -0.17916 -0.23588 -0.21528 -0.2044 C -0.21944 -0.2007 -0.22326 -0.19583 -0.22795 -0.19375 C -0.23594 -0.19028 -0.24375 -0.18657 -0.25173 -0.1831 C -0.2533 -0.18241 -0.2566 -0.18102 -0.2566 -0.18079 C -0.25 -0.19398 -0.24253 -0.20185 -0.23437 -0.21273 C -0.22604 -0.22384 -0.22083 -0.23704 -0.20903 -0.24236 C -0.20312 -0.24838 -0.1934 -0.26065 -0.1868 -0.26366 C -0.20173 -0.26852 -0.2191 -0.26134 -0.23437 -0.25949 C -0.23837 -0.25741 -0.2441 -0.25532 -0.24236 -0.25301 C -0.24114 -0.25139 -0.23923 -0.25486 -0.2375 -0.25509 C -0.22639 -0.25695 -0.21528 -0.25764 -0.20416 -0.25949 C -0.20347 -0.25972 -0.18785 -0.27014 -0.19948 -0.27199 C -0.2158 -0.27454 -0.23229 -0.27361 -0.24861 -0.27431 C -0.23246 -0.27639 -0.21857 -0.27454 -0.2026 -0.27199 C -0.19791 -0.27269 -0.19253 -0.2713 -0.18837 -0.27431 C -0.18594 -0.27593 -0.19357 -0.27546 -0.19618 -0.27639 C -0.20347 -0.27894 -0.22031 -0.28542 -0.22951 -0.28912 C -0.23264 -0.29051 -0.23906 -0.29329 -0.23906 -0.29306 C -0.22569 -0.30509 -0.20677 -0.29583 -0.19149 -0.29329 C -0.20208 -0.29931 -0.21319 -0.30162 -0.2217 -0.31227 C -0.22014 -0.31366 -0.21875 -0.3162 -0.21684 -0.31644 C -0.20833 -0.31713 -0.19982 -0.3162 -0.19149 -0.31435 C -0.18715 -0.31343 -0.18351 -0.30509 -0.18038 -0.30162 C -0.17621 -0.29699 -0.17569 -0.29745 -0.17083 -0.29537 C -0.16979 -0.29329 -0.1691 -0.29074 -0.16771 -0.28912 C -0.16632 -0.28773 -0.16267 -0.28912 -0.16285 -0.28681 C -0.16337 -0.28171 -0.16719 -0.27847 -0.16927 -0.27431 C -0.17066 -0.27176 -0.17135 -0.26852 -0.17239 -0.26574 C -0.17187 -0.25718 -0.17309 -0.24815 -0.17083 -0.24028 C -0.16927 -0.23472 -0.16476 -0.23148 -0.16128 -0.22755 C -0.14687 -0.21134 -0.12864 -0.20625 -0.11059 -0.20232 C -0.10851 -0.20301 -0.10486 -0.20162 -0.10416 -0.2044 C -0.10173 -0.21343 -0.11267 -0.22269 -0.11684 -0.22546 C -0.12291 -0.23611 -0.1283 -0.23958 -0.1375 -0.24468 C -0.14392 -0.25301 -0.14705 -0.25162 -0.15503 -0.25509 C -0.1467 -0.24445 -0.15798 -0.25764 -0.1375 -0.24468 C -0.11753 -0.23218 -0.1033 -0.21157 -0.08194 -0.20232 C -0.07309 -0.21019 -0.07569 -0.21644 -0.08351 -0.22338 C -0.09427 -0.24468 -0.11146 -0.25926 -0.12951 -0.26782 C -0.1401 -0.27292 -0.13472 -0.27153 -0.14548 -0.27431 C -0.14861 -0.275 -0.15816 -0.27755 -0.15503 -0.27639 C -0.13489 -0.26829 -0.11476 -0.26204 -0.09462 -0.25301 C -0.09132 -0.25139 -0.10087 -0.25764 -0.10416 -0.25949 C -0.11285 -0.26458 -0.11996 -0.26806 -0.12951 -0.26991 C -0.13767 -0.27454 -0.14132 -0.27639 -0.15017 -0.27639 " pathEditMode="fixed" rAng="0" ptsTypes="fffffffffffffffffffffffffffffffffffffffffffffffffffffffffffffffffffffffffffffffffffffffffffffffffffA">
                                      <p:cBhvr>
                                        <p:cTn id="28" dur="6000" fill="hold"/>
                                        <p:tgtEl>
                                          <p:spTgt spid="73751"/>
                                        </p:tgtEl>
                                        <p:attrNameLst>
                                          <p:attrName>ppt_x</p:attrName>
                                          <p:attrName>ppt_y</p:attrName>
                                        </p:attrNameLst>
                                      </p:cBhvr>
                                      <p:rCtr x="-600" y="4000"/>
                                    </p:animMotion>
                                  </p:childTnLst>
                                </p:cTn>
                              </p:par>
                              <p:par>
                                <p:cTn id="29" presetID="0" presetClass="path" presetSubtype="0" repeatCount="indefinite" autoRev="1" fill="hold" nodeType="withEffect">
                                  <p:stCondLst>
                                    <p:cond delay="0"/>
                                  </p:stCondLst>
                                  <p:childTnLst>
                                    <p:animMotion origin="layout" path="M -0.22292 0.0294 C -0.20087 0.02616 -0.17951 0.02338 -0.15781 0.01875 C -0.14774 0.00995 -0.14722 0.01111 -0.17517 0.01667 C -0.17847 0.01736 -0.18142 0.02014 -0.18472 0.02083 C -0.18837 0.02153 -0.19219 0.02222 -0.19583 0.02292 C -0.20087 0.025 -0.20642 0.02963 -0.19913 0.0125 C -0.19097 -0.00671 -0.17708 -0.02083 -0.16736 -0.03843 C -0.16406 -0.05556 -0.16806 -0.03866 -0.1625 -0.05324 C -0.16181 -0.05509 -0.15937 -0.05857 -0.16094 -0.05949 C -0.16337 -0.06111 -0.16632 -0.0581 -0.16892 -0.05741 C -0.1783 -0.04491 -0.18594 -0.03287 -0.19427 -0.01945 C -0.19809 -0.0132 -0.19965 -0.00602 -0.20382 -0.00023 C -0.20642 0.01366 -0.20538 0.00949 -0.20382 -0.00671 C -0.20191 -0.02662 -0.20365 -0.01782 -0.20069 -0.02986 C -0.2026 -0.0625 -0.20191 -0.06088 -0.20694 -0.04051 C -0.20851 -0.0257 -0.21233 -0.01273 -0.21493 0.00185 C -0.22431 -0.01111 -0.22795 -0.02708 -0.23403 -0.04259 C -0.23767 -0.0625 -0.23524 -0.06458 -0.24028 -0.05116 C -0.23924 -0.03218 -0.23854 -0.01296 -0.23715 0.00602 C -0.23698 0.00972 -0.23333 0.01458 -0.23559 0.01667 C -0.23785 0.01852 -0.23941 0.01157 -0.24184 0.01018 C -0.24531 0.0081 -0.24913 0.00718 -0.25295 0.00602 C -0.26076 0.00393 -0.26771 0.00301 -0.27517 -0.00023 C -0.26076 0.01574 -0.24566 0.02315 -0.2276 0.0294 C -0.21545 0.04028 -0.22083 0.03356 -0.24983 0.03565 C -0.26094 0.03634 -0.27205 0.03704 -0.28316 0.03773 C -0.29514 0.04282 -0.28924 0.03935 -0.2658 0.04213 C -0.26042 0.04282 -0.25521 0.04352 -0.24983 0.04421 C -0.24566 0.0456 -0.23993 0.04375 -0.23715 0.04838 C -0.23542 0.05116 -0.24149 0.05231 -0.24358 0.05463 C -0.24479 0.05602 -0.24549 0.05764 -0.2467 0.05903 C -0.24809 0.06065 -0.25 0.06157 -0.25139 0.06319 C -0.25868 0.0713 -0.26719 0.07963 -0.27361 0.08866 C -0.27743 0.10393 -0.27187 0.08611 -0.28003 0.09907 C -0.2816 0.10162 -0.28177 0.10509 -0.28316 0.10764 C -0.28507 0.11134 -0.28733 0.11481 -0.28958 0.11829 C -0.29097 0.1206 -0.29635 0.12546 -0.29427 0.1243 C -0.29062 0.12268 -0.28802 0.11875 -0.28472 0.1162 C -0.27795 0.11111 -0.27101 0.10625 -0.26406 0.10139 C -0.24531 0.07153 -0.25312 0.08241 -0.24184 0.06736 C -0.2408 0.06389 -0.24132 0.05579 -0.23871 0.05694 C -0.23819 0.05718 -0.23733 0.07222 -0.23559 0.07801 C -0.23177 0.09005 -0.22639 0.10046 -0.21806 0.10764 C -0.21215 0.11829 -0.20399 0.12963 -0.19427 0.13287 C -0.18281 0.10162 -0.19288 0.08495 -0.21024 0.06319 C -0.21476 0.05764 -0.22587 0.04213 -0.23403 0.04213 C -0.2375 0.04213 -0.2276 0.04606 -0.22448 0.04838 C -0.22066 0.05116 -0.21719 0.0544 -0.21337 0.05694 C -0.19931 0.0662 -0.1842 0.07708 -0.16892 0.08218 C -0.16493 0.08032 -0.15746 0.07963 -0.16736 0.06944 C -0.17049 0.0662 -0.17483 0.06667 -0.17847 0.06528 C -0.19097 0.06088 -0.20417 0.0581 -0.21649 0.05255 C -0.19878 0.04676 -0.18038 0.05093 -0.1625 0.0463 C -0.16094 0.04491 -0.15677 0.04421 -0.15781 0.04213 C -0.15937 0.03912 -0.16319 0.04028 -0.1658 0.03981 C -0.17778 0.03727 -0.1901 0.03565 -0.20226 0.03356 C -0.2059 0.03218 -0.21476 0.03426 -0.21337 0.0294 C -0.21215 0.025 -0.19375 0.02176 -0.18958 0.02083 C -0.18698 0.01944 -0.18437 0.01759 -0.1816 0.01667 C -0.17847 0.01551 -0.17483 0.01667 -0.17205 0.01458 C -0.16875 0.01227 -0.16719 0.00671 -0.16406 0.00393 C -0.1625 0.00255 -0.16076 0.00139 -0.15937 -0.00023 C -0.15816 -0.00162 -0.15469 -0.00463 -0.15625 -0.00463 C -0.16319 -0.00463 -0.17691 -0.00023 -0.17691 7.40741E-7 C -0.19149 0.00694 -0.2066 0.0125 -0.22135 0.01875 C -0.21458 0.01018 -0.20712 0.0044 -0.20069 -0.00463 C -0.19514 -0.02222 -0.19358 -0.0132 -0.19583 -0.03426 C -0.20642 -0.02847 -0.21319 -0.01852 -0.22292 -0.01088 C -0.22743 -0.00255 -0.22986 0.00509 -0.23246 0.01458 C -0.23472 -0.00116 -0.23524 -0.01713 -0.24028 -0.03195 C -0.24809 -0.0544 -0.24271 -0.03472 -0.24826 -0.05741 C -0.24878 -0.05949 -0.24983 -0.06389 -0.24983 -0.06366 C -0.24566 -0.01991 -0.24479 0.00139 -0.22135 0.03356 C -0.22083 0.03565 -0.21962 0.04213 -0.21962 0.03981 C -0.21962 0.03634 -0.22031 0.03264 -0.22135 0.0294 C -0.22292 0.02477 -0.22517 0.0206 -0.2276 0.01667 C -0.23576 0.0037 -0.24722 -0.00972 -0.25937 -0.01505 C -0.26424 -0.02199 -0.26823 -0.02546 -0.27517 -0.02778 C -0.28611 -0.02431 -0.28142 -0.02755 -0.27361 -0.02153 C -0.26111 -0.01181 -0.2809 -0.02176 -0.2658 -0.01505 C -0.25885 -0.00625 -0.26701 -0.01528 -0.25469 -0.0088 C -0.2309 0.00347 -0.25295 -0.00208 -0.22917 0.00185 C -0.24028 0.00255 -0.25139 0.00278 -0.2625 0.00393 C -0.26528 0.00417 -0.26788 0.00509 -0.27049 0.00602 C -0.27378 0.00718 -0.28003 0.01018 -0.28003 0.01042 C -0.26719 0.01667 -0.25503 0.01852 -0.24184 0.02292 C -0.24861 0.02917 -0.25417 0.03055 -0.2625 0.03356 C -0.23646 0.03634 -0.24983 0.0375 -0.22292 0.0294 Z " pathEditMode="fixed" rAng="0" ptsTypes="ffffffffffffffffffffffffffffffffffffffffffffffffffffffffffffffffffffffffffffffffffffffff">
                                      <p:cBhvr>
                                        <p:cTn id="30" dur="11000" fill="hold"/>
                                        <p:tgtEl>
                                          <p:spTgt spid="73750"/>
                                        </p:tgtEl>
                                        <p:attrNameLst>
                                          <p:attrName>ppt_x</p:attrName>
                                          <p:attrName>ppt_y</p:attrName>
                                        </p:attrNameLst>
                                      </p:cBhvr>
                                      <p:rCtr x="100" y="500"/>
                                    </p:animMotion>
                                  </p:childTnLst>
                                </p:cTn>
                              </p:par>
                              <p:par>
                                <p:cTn id="31" presetID="0" presetClass="path" presetSubtype="0" repeatCount="indefinite" autoRev="1" fill="hold" nodeType="withEffect">
                                  <p:stCondLst>
                                    <p:cond delay="0"/>
                                  </p:stCondLst>
                                  <p:childTnLst>
                                    <p:animMotion origin="layout" path="M 5.E-6 -4.07407E-6 C 0.0026 -0.0206 0.00226 -0.0331 0.00468 0.00857 C 0.01511 0.00186 0.02395 -0.00532 0.03334 -0.01481 C 0.0349 -0.01643 0.03525 -0.01921 0.03646 -0.02106 C 0.03888 -0.02476 0.04445 -0.03171 0.04445 -0.03148 C 0.04497 -0.03379 0.04723 -0.03958 0.04601 -0.03796 C 0.04376 -0.03518 0.04323 -0.03055 0.04115 -0.02754 C 0.03593 -0.01967 0.02935 -0.01365 0.02378 -0.00625 C 0.02119 -0.00277 0.0158 0.0044 0.0158 0.00463 C 0.02952 0.00741 0.04185 0.00116 0.05555 -0.00208 C 0.06303 -0.00601 0.06979 -0.00879 0.07605 -0.01689 C 0.07709 -0.01828 0.08072 -0.02199 0.07935 -0.02106 C 0.07291 -0.01666 0.06632 -0.00949 0.0618 -0.00208 C 0.05989 0.00116 0.0592 0.00556 0.05712 0.00857 C 0.05105 0.0176 0.04063 0.02662 0.03334 0.03403 C 0.05815 0.03473 0.08299 0.03334 0.10782 0.03612 C 0.11997 0.0375 0.0835 0.0375 0.07135 0.0382 C 0.06128 0.03889 0.05122 0.03959 0.04115 0.04028 C 0.0349 0.04167 0.02709 0.03889 0.02223 0.04445 C 0.01632 0.05116 0.03195 0.05649 0.03334 0.05718 C 0.03888 0.06297 0.04619 0.07153 0.05226 0.07616 C 0.05417 0.07755 0.05659 0.07755 0.05868 0.07848 C 0.06025 0.07917 0.06493 0.08149 0.06337 0.08056 C 0.04358 0.06875 0.04896 0.0713 0.0316 0.06574 C 0.02344 0.05926 0.01459 0.05348 0.00782 0.04445 C 0.00504 0.03357 -0.0033 0.0257 -0.01112 0.0213 C -0.01579 0.01852 -0.02065 0.0169 -0.02552 0.01482 C -0.02708 0.01412 -0.0302 0.01274 -0.0302 0.01297 C -0.03767 -0.00231 -0.04496 -0.00023 -0.01753 0.00857 C -0.01285 0.01019 -0.00798 0.01112 -0.0033 0.01274 C -0.00157 0.0132 0.00277 0.01644 0.00157 0.01482 C -0.00487 0.00625 -0.01407 0.00047 -0.02065 -0.00833 C -0.02256 -0.01898 -0.02725 -0.02314 -0.0302 -0.03379 C -0.03072 -0.03588 -0.03315 -0.03912 -0.03177 -0.04004 C -0.03003 -0.0412 -0.02847 -0.0375 -0.02708 -0.03588 C -0.02065 -0.02893 -0.01563 -0.02176 -0.00798 -0.01689 C -0.00052 -0.00162 -0.00538 -0.00532 0.00468 -0.00208 C 0.02395 -0.00833 0.04237 -0.01736 0.0618 -0.02314 C 0.0644 -0.02523 0.06702 -0.02777 0.06979 -0.02963 C 0.07413 -0.0324 0.08645 -0.03819 0.06979 -0.03379 C 0.05555 -0.02523 0.04132 -0.01643 0.02691 -0.00833 C 0.02014 -0.00439 0.00626 0.00209 0.00626 0.00232 C 0.00138 0.0088 -0.0033 0.00811 -0.00955 0.01274 C -0.03125 0.02871 -0.0059 0.0132 -0.0302 0.03403 C -0.03525 0.0382 -0.04115 0.04028 -0.04618 0.04445 C -0.0533 0.05024 -0.05972 0.05741 -0.06667 0.06366 C -0.06823 0.06505 -0.06996 0.06644 -0.07152 0.06783 C -0.0731 0.06922 -0.07795 0.07315 -0.07622 0.07199 C -0.06093 0.06181 -0.0731 0.06922 -0.04132 0.05718 C -0.03612 0.0551 -0.02552 0.05093 -0.02552 0.05116 C -0.01459 0.04121 -0.00468 0.03357 0.00468 0.0213 C 0.00885 0.01574 5.E-6 0.03588 -0.0033 0.04237 C -0.01112 0.05811 -0.01493 0.07593 -0.02065 0.09329 C -0.02135 0.09537 -0.02187 0.09746 -0.02222 0.09954 C -0.02291 0.10371 -0.02586 0.11574 -0.02395 0.11227 C -0.01511 0.09607 -0.01459 0.06945 -0.01285 0.05093 C -0.01025 0.07338 -0.00399 0.0919 0.00313 0.11227 C 0.00487 0.11713 0.00555 0.12269 0.00782 0.12709 C 0.00989 0.13125 0.0158 0.13774 0.0158 0.13797 C 0.01928 0.11366 0.01355 0.09954 0.00626 0.07848 C 0.004 0.07223 0.00209 0.06574 5.E-6 0.05926 C -0.0007 0.05718 -0.00122 0.0551 -0.00173 0.05301 C -0.00226 0.05093 -0.00487 0.04561 -0.0033 0.04653 C 0.0026 0.05 0.00712 0.05695 0.01268 0.06135 C 0.02917 0.07477 0.04584 0.08774 0.06493 0.09329 C 0.06598 0.09121 0.06875 0.08936 0.06823 0.08681 C 0.06788 0.08449 0.06475 0.08588 0.06337 0.08473 C 0.05989 0.08172 0.05712 0.07755 0.05382 0.07408 C 0.04462 0.06436 0.01563 0.04445 0.00313 0.04028 C 0.00157 0.03889 -0.00243 0.03866 -0.00173 0.03612 C -0.00105 0.03334 0.00243 0.03403 0.00468 0.03403 C 0.01163 0.03403 0.01841 0.03519 0.02535 0.03612 C 0.03542 0.03727 0.05555 0.04028 0.05555 0.04051 C 0.06458 0.03959 0.07362 0.04074 0.08247 0.0382 C 0.08438 0.03774 0.08733 0.03264 0.0856 0.03172 C 0.07813 0.02778 0.06979 0.02824 0.0618 0.02755 C 0.04653 0.02616 0.03108 0.02616 0.0158 0.02547 C 0.0231 0.02061 0.02987 0.01713 0.03646 0.01065 C 0.0382 0.00579 0.03907 0.00047 0.04115 -0.00416 C 0.04202 -0.00578 0.04358 -0.00671 0.04445 -0.00833 C 0.04566 -0.01041 0.04671 -0.0125 0.04757 -0.01481 C 0.04879 -0.01759 0.04914 -0.02083 0.0507 -0.02314 C 0.05191 -0.02523 0.05747 -0.02685 0.05555 -0.02754 C 0.05191 -0.0287 0.0481 -0.02592 0.04445 -0.02523 C 0.03421 -0.0162 0.02205 -0.01064 0.01268 -4.07407E-6 C 0.00955 0.00348 0.00626 0.00695 0.00313 0.01065 C -0.0007 0.01528 -0.00798 0.02547 -0.00798 0.0257 C -0.00538 0.01459 -0.00399 0.00371 5.E-6 -0.00625 C 0.00348 -0.02546 0.00173 -0.01759 0.00468 -0.02963 C 0.00521 -0.01412 0.0085 0.00162 0.00626 0.0169 C 0.00572 0.02037 0.0007 0.01621 -0.00173 0.01482 C -0.01077 0.00949 -0.02065 -0.01064 -0.02708 -0.02106 C -0.02847 -0.02338 -0.03038 -0.02523 -0.03177 -0.02754 C -0.03298 -0.02939 -0.03559 -0.03634 -0.03507 -0.03379 C -0.03072 -0.01319 -0.0302 -0.01597 -0.02222 -0.00208 C -0.02065 0.0007 -0.01493 0.00533 -0.01753 0.00649 C -0.02222 0.00857 -0.02708 0.00348 -0.03177 0.00209 C -0.04027 -0.00046 -0.0474 -0.00671 -0.05555 -0.01041 C -0.0427 0.01389 -0.0368 0.0125 -0.01441 0.02755 C -0.01129 0.02963 -0.00833 0.03264 -0.00487 0.03403 C -0.0033 0.03473 0.00157 0.03681 5.E-6 0.03612 C -0.01822 0.02917 -0.03559 0.02199 -0.05399 0.0169 C -0.06076 0.01505 -0.06284 0.01389 -0.06996 0.01065 C -0.07223 0.00973 -0.07813 0.00487 -0.07622 0.00649 C -0.05972 0.02107 -0.04079 0.03681 -0.02222 0.04653 C -0.03542 0.04723 -0.04895 0.04561 -0.06197 0.04885 C -0.0665 0.05 -0.06874 0.05718 -0.0731 0.05926 C -0.07622 0.06065 -0.07952 0.06227 -0.08263 0.06366 C -0.09132 0.0676 -0.06458 0.06065 -0.05555 0.05926 C -0.0493 0.05834 -0.04288 0.05787 -0.03663 0.05718 C -0.03177 0.05649 -0.02708 0.05579 -0.02222 0.0551 C -0.0125 0.05139 -0.00833 0.05162 -0.00173 0.04237 C -0.00122 0.04028 5.E-6 0.03612 5.E-6 0.03635 " pathEditMode="fixed" rAng="0" ptsTypes="ffffffffffffffffffffffffffffffffffffffffffffffffffffffffffffffffffffffffffffffffffffffffffffffffffffffffffffffffA">
                                      <p:cBhvr>
                                        <p:cTn id="32" dur="8000" fill="hold"/>
                                        <p:tgtEl>
                                          <p:spTgt spid="73772"/>
                                        </p:tgtEl>
                                        <p:attrNameLst>
                                          <p:attrName>ppt_x</p:attrName>
                                          <p:attrName>ppt_y</p:attrName>
                                        </p:attrNameLst>
                                      </p:cBhvr>
                                      <p:rCtr x="1400" y="4800"/>
                                    </p:animMotion>
                                  </p:childTnLst>
                                </p:cTn>
                              </p:par>
                              <p:par>
                                <p:cTn id="33" presetID="0" presetClass="path" presetSubtype="0" repeatCount="indefinite" autoRev="1" fill="hold" nodeType="withEffect">
                                  <p:stCondLst>
                                    <p:cond delay="0"/>
                                  </p:stCondLst>
                                  <p:childTnLst>
                                    <p:animMotion origin="layout" path="M -4.16667E-6 1.48148E-6 C -0.01475 -0.00324 -0.02447 -0.00833 -0.03819 -0.0169 C -0.04184 -0.01921 -0.04566 -0.02083 -0.0493 -0.02315 C -0.05138 -0.02454 -0.05763 -0.02616 -0.05555 -0.02755 C -0.0526 -0.0294 -0.04913 -0.02593 -0.046 -0.02523 C -0.03281 -0.01875 -0.02204 -0.01482 -0.00798 -0.01273 C -0.0059 -0.01204 -0.00364 -0.01134 -0.00156 -0.01042 C -4.16667E-6 -0.00972 0.00278 -0.00625 0.00313 -0.00833 C 0.00504 -0.02153 -0.00607 -0.0257 -0.01111 -0.03171 C -0.01371 -0.03472 -0.0151 -0.03912 -0.01753 -0.04236 C -0.0243 -0.05116 -0.03211 -0.06019 -0.03975 -0.06759 C -0.04027 -0.07037 -0.04357 -0.07616 -0.04132 -0.07616 C -0.03836 -0.07616 -0.03715 -0.07014 -0.03489 -0.06759 C -0.02361 -0.05463 -0.00816 -0.03611 0.00625 -0.02963 C 0.01216 -0.02176 0.01129 -0.01158 0.01424 -0.02755 C 0.01476 -0.0338 0.01389 -0.04074 0.0158 -0.04653 C 0.01684 -0.04931 0.02136 -0.05371 0.02223 -0.0507 C 0.02362 -0.04583 0.0198 -0.04097 0.01893 -0.03588 C 0.01823 -0.03241 0.01806 -0.02871 0.01737 -0.02523 C 0.0165 -0.02107 0.01094 -0.01204 0.01424 -0.01273 C 0.01737 -0.01343 0.02066 -0.01435 0.02379 -0.01482 C 0.029 -0.01574 0.03438 -0.01621 0.03959 -0.0169 C 0.05122 -0.02199 0.0625 -0.02778 0.07448 -0.03171 C 0.05643 -0.01968 0.03577 -0.0125 0.01893 0.00208 C 0.03438 0.00486 0.04827 0.00879 0.06337 0.01273 C 0.04271 0.01342 0.02205 0.01227 0.00157 0.01481 C -0.00225 0.01528 0.00921 0.01713 0.01268 0.01921 C 0.01511 0.0206 0.01667 0.02384 0.01893 0.02546 C 0.02813 0.03148 0.03803 0.03518 0.04757 0.04028 C 0.05 0.04167 0.04219 0.03889 0.03959 0.03819 C 0.01945 0.03217 0.03299 0.03588 0.00955 0.02546 C -0.01093 0.0162 -0.03263 0.01458 -0.05399 0.01273 C -0.03368 0.02176 -0.07534 0.00393 -0.00954 0.01273 C -0.00694 0.01319 -0.01388 0.0169 -0.01597 0.01921 C -0.01875 0.02245 -0.0217 0.02546 -0.02378 0.02963 C -0.02882 0.03958 -0.03194 0.05116 -0.03663 0.06134 C -0.03715 0.06412 -0.0375 0.06713 -0.03819 0.06991 C -0.03906 0.0743 -0.04409 0.08495 -0.04132 0.08264 C -0.02239 0.06667 -0.01805 0.05509 -0.00486 0.02963 C -0.00156 0.02338 -0.00104 0.01528 0.00157 0.00856 C 0.00452 -0.00787 0.0099 -0.02246 0.01737 -0.03588 C 0.02223 -0.06921 0.01528 -0.03241 0.02223 -0.0507 C 0.02327 -0.05324 0.02379 -0.06227 0.02379 -0.05926 C 0.02379 -0.05486 0.02275 -0.0507 0.02223 -0.04653 C 0.02049 -0.03102 0.01737 1.48148E-6 0.01737 0.00023 C 0.01841 0.00208 0.01875 0.00602 0.02066 0.00648 C 0.02344 0.00694 0.02587 0.0037 0.02848 0.00208 C 0.06164 -0.01875 0.0375 -0.00208 0.054 -0.0169 C 0.0566 -0.01921 0.05921 -0.02107 0.06181 -0.02315 C 0.06355 -0.02454 0.06789 -0.0294 0.06667 -0.02755 C 0.05591 -0.01134 0.04323 0.00393 0.03178 0.01921 C 0.02969 0.02199 0.02743 0.02477 0.02535 0.02754 C 0.02379 0.02963 0.02066 0.03403 0.02066 0.03426 C 0.02431 0.03889 0.02778 0.04444 0.03178 0.04884 C 0.03403 0.05139 0.03716 0.05278 0.03959 0.05509 C 0.0408 0.05625 0.04184 0.05787 0.04289 0.05926 C 0.04341 0.06134 0.04618 0.06574 0.04445 0.06574 C 0.04219 0.06574 0.0415 0.06111 0.03959 0.05926 C 0.01511 0.03588 0.02917 0.05393 0.01424 0.03403 C 0.00591 0.02292 0.00139 0.0162 -0.00954 0.0044 C -0.01423 -0.0007 -0.02048 -0.00208 -0.02552 -0.00625 C -0.02899 -0.00926 -0.03159 -0.01366 -0.03489 -0.0169 C -0.03732 -0.01921 -0.04027 -0.02107 -0.04288 -0.02315 C -0.03941 0.00995 -0.02569 0.04815 -4.16667E-6 0.05926 C 0.01129 0.07986 -0.00086 0.05509 0.00625 0.07847 C 0.00747 0.08217 0.00973 0.08518 0.01112 0.08889 C 0.01181 0.09097 0.01216 0.09329 0.01268 0.09537 C 0.01511 0.06944 0.02292 0.02963 0.00782 0.01065 C 0.01233 -0.00371 0.01511 -0.01852 0.01737 -0.0338 C 0.01615 -0.04769 0.01754 -0.06273 0.00625 -0.06759 C 0.00365 -0.06621 0.0007 -0.06574 -0.00156 -0.06343 C -0.01232 -0.05162 0.00556 -0.01991 0.01112 -0.01042 C 0.02952 0.02106 0.00851 -0.01574 0.02691 0.01273 C 0.02813 0.01458 0.0316 0.02083 0.03004 0.01921 C 0.02639 0.01574 0.02448 0.00949 0.02066 0.00648 C 0.00296 -0.00764 -0.00677 -0.01505 -0.02552 -0.02315 C -0.02656 -0.02454 -0.02777 -0.02593 -0.02864 -0.02755 C -0.02986 -0.03009 -0.0335 -0.03796 -0.03177 -0.03588 C 0.0033 0.0044 -0.03854 -0.03195 -0.00156 1.48148E-6 C 0.00903 0.00926 0.02084 0.01134 0.03178 0.01921 C 0.03716 0.02315 0.04219 0.02778 0.04757 0.03171 C 0.05278 0.03542 0.06337 0.04236 0.06337 0.04259 C 0.06598 0.04167 0.07049 0.04375 0.07136 0.04028 C 0.07223 0.03727 0.06737 0.03704 0.06511 0.03611 C 0.05678 0.03264 0.04809 0.03032 0.03959 0.02754 C 0.03316 0.02546 0.02066 0.01921 0.02066 0.01944 C 0.02917 0.03264 0.03889 0.04004 0.04914 0.05092 C 0.03559 0.05555 0.02153 0.04282 0.00782 0.04028 C -0.01111 0.02754 -0.01684 0.02893 0.02379 0.03171 C 0.02796 0.03241 0.0408 0.03403 0.03646 0.03403 C 0.01528 0.03403 -0.00607 0.03472 -0.02708 0.03171 C -0.02899 0.03148 -0.02517 0.02731 -0.02378 0.02546 C -0.02239 0.02361 -0.02083 0.02199 -0.01909 0.02129 C -0.00607 0.0162 0.01007 0.01829 0.02223 0.01065 " pathEditMode="fixed" rAng="0" ptsTypes="fffffffffffffffffffffffffffffffffffffffffffffffffffffffffffffffffffffffffffffffffffffffffffffA">
                                      <p:cBhvr>
                                        <p:cTn id="34" dur="7000" fill="hold"/>
                                        <p:tgtEl>
                                          <p:spTgt spid="73779"/>
                                        </p:tgtEl>
                                        <p:attrNameLst>
                                          <p:attrName>ppt_x</p:attrName>
                                          <p:attrName>ppt_y</p:attrName>
                                        </p:attrNameLst>
                                      </p:cBhvr>
                                      <p:rCtr x="-100" y="900"/>
                                    </p:animMotion>
                                  </p:childTnLst>
                                </p:cTn>
                              </p:par>
                              <p:par>
                                <p:cTn id="35" presetID="0" presetClass="path" presetSubtype="0" repeatCount="indefinite" autoRev="1" fill="hold" nodeType="withEffect">
                                  <p:stCondLst>
                                    <p:cond delay="0"/>
                                  </p:stCondLst>
                                  <p:childTnLst>
                                    <p:animMotion origin="layout" path="M -0.24132 0.08796 C -0.2408 0.0838 -0.24202 0.07824 -0.23976 0.07523 C -0.23837 0.07338 -0.23646 0.07778 -0.23507 0.0794 C -0.23334 0.08125 -0.23212 0.08403 -0.23021 0.08565 C -0.22813 0.0875 -0.22084 0.08958 -0.2191 0.09005 C -0.23386 0.07685 -0.21511 0.06065 -0.20643 0.05393 C -0.20487 0.05278 -0.20313 0.05139 -0.20174 0.04977 C -0.2 0.04792 -0.1948 0.04259 -0.19688 0.04352 C -0.20209 0.04583 -0.20921 0.05486 -0.21285 0.06042 C -0.23889 0.10046 -0.2198 0.07315 -0.23021 0.08796 C -0.22119 0.09606 -0.22917 0.0912 -0.21285 0.08796 C -0.1981 0.08518 -0.18316 0.08403 -0.16841 0.08148 C -0.16355 0.0794 -0.15886 0.07731 -0.154 0.07523 C -0.15261 0.07454 -0.15209 0.07222 -0.15087 0.07083 C -0.14948 0.06921 -0.14428 0.06667 -0.14619 0.06667 C -0.15157 0.06667 -0.15678 0.06944 -0.16198 0.07083 C -0.16563 0.07292 -0.16945 0.075 -0.1731 0.07731 C -0.17691 0.07986 -0.18039 0.08333 -0.18421 0.08565 C -0.19688 0.09352 -0.21077 0.09676 -0.22396 0.10278 C -0.19983 0.11342 -0.21146 0.10949 -0.18907 0.11528 C -0.18733 0.11574 -0.18594 0.11713 -0.18421 0.11759 C -0.179 0.11875 -0.16337 0.12153 -0.16841 0.11967 C -0.18959 0.11204 -0.2132 0.1118 -0.23507 0.10903 C -0.2481 0.09606 -0.2606 0.09676 -0.27622 0.09421 C -0.28681 0.09236 -0.31858 0.08611 -0.30799 0.08796 C -0.29167 0.09074 -0.29948 0.08935 -0.28421 0.09213 C -0.27344 0.09699 -0.28646 0.09213 -0.26685 0.09213 C -0.25938 0.09213 -0.25209 0.09352 -0.24462 0.09421 C -0.24948 0.11435 -0.2599 0.12893 -0.2731 0.14074 C -0.27639 0.14768 -0.28039 0.15324 -0.28421 0.15972 C -0.28507 0.16134 -0.28629 0.16273 -0.28733 0.16412 C -0.28837 0.16551 -0.29219 0.16829 -0.29063 0.16829 C -0.28681 0.16829 -0.28316 0.16551 -0.27952 0.16412 C -0.26806 0.15092 -0.25573 0.13958 -0.24462 0.12592 C -0.24462 0.12616 -0.2224 0.09745 -0.22709 0.09838 C -0.23021 0.09907 -0.23351 0.09977 -0.23664 0.10046 C -0.24219 0.10555 -0.24601 0.11204 -0.25244 0.11528 C -0.25712 0.11782 -0.26685 0.12176 -0.26685 0.12199 C -0.27362 0.12106 -0.28056 0.12153 -0.28733 0.11967 C -0.28889 0.11921 -0.29115 0.11736 -0.29063 0.11528 C -0.29011 0.11319 -0.28733 0.11389 -0.28577 0.11319 C -0.28212 0.1118 -0.27848 0.10995 -0.27466 0.10903 C -0.2658 0.10694 -0.25678 0.10648 -0.24775 0.10486 C -0.23716 0.10069 -0.22813 0.09282 -0.21754 0.09005 C -0.21494 0.08866 -0.21216 0.0875 -0.20955 0.08565 C -0.20417 0.08171 -0.19375 0.07315 -0.19375 0.07338 C -0.19185 0.06921 -0.18907 0.06643 -0.18733 0.0625 C -0.18646 0.06065 -0.18403 0.05648 -0.18577 0.05602 C -0.19098 0.0544 -0.19636 0.05764 -0.20174 0.05833 C -0.20782 0.06319 -0.2125 0.06736 -0.2191 0.07083 C -0.22379 0.07338 -0.23351 0.07731 -0.23351 0.07755 C -0.23768 0.08565 -0.23976 0.08356 -0.24462 0.09005 C -0.24115 0.10231 -0.23473 0.10579 -0.22709 0.11319 C -0.21737 0.12245 -0.21355 0.12685 -0.20174 0.13009 C -0.20018 0.13217 -0.19879 0.13495 -0.19688 0.13657 C -0.19549 0.13773 -0.19098 0.14028 -0.19219 0.13866 C -0.20452 0.12315 -0.22466 0.1243 -0.23976 0.11759 C -0.23594 0.12523 -0.23195 0.13217 -0.22709 0.13866 C -0.22657 0.14143 -0.22674 0.14467 -0.22553 0.14722 C -0.2224 0.15417 -0.21112 0.17292 -0.21441 0.1662 C -0.22414 0.14606 -0.23108 0.12153 -0.23664 0.09838 C -0.23438 0.08032 -0.23299 0.06597 -0.22709 0.04977 C -0.23247 0.02037 -0.22865 0.07014 -0.23351 0.07083 C -0.24983 0.07361 -0.26632 0.07245 -0.28264 0.07315 C -0.27518 0.07986 -0.26598 0.08287 -0.25886 0.09005 C -0.25469 0.09421 -0.25087 0.09954 -0.24619 0.10278 C -0.24271 0.10509 -0.2323 0.10324 -0.23507 0.10694 C -0.23803 0.11088 -0.24358 0.10555 -0.24775 0.10486 C -0.24514 0.11505 -0.23785 0.11435 -0.23021 0.11528 C -0.22171 0.11643 -0.21337 0.11667 -0.20487 0.11759 C -0.19966 0.11805 -0.19428 0.11898 -0.18907 0.11967 C -0.1816 0.11898 -0.17396 0.12014 -0.16685 0.11759 C -0.16494 0.1169 -0.1698 0.11412 -0.17153 0.11319 C -0.17414 0.1118 -0.17691 0.11157 -0.17952 0.11111 C -0.18525 0.10995 -0.20105 0.10764 -0.20643 0.10694 C -0.25296 0.10995 -0.23264 0.09467 -0.24132 0.1493 C -0.24185 0.15278 -0.24219 0.14213 -0.24289 0.13866 C -0.24445 0.13079 -0.24775 0.11528 -0.24775 0.11551 C -0.25244 0.12199 -0.25903 0.12384 -0.26511 0.12801 C -0.27865 0.12361 -0.29011 0.11967 -0.30018 0.10694 C -0.28212 0.10116 -0.29167 0.10347 -0.27153 0.10046 C -0.26893 0.09954 -0.254 0.09491 -0.254 0.09421 C -0.25296 0.08542 -0.29393 0.07592 -0.28577 0.07731 C -0.27691 0.0787 -0.26789 0.08032 -0.25886 0.08148 C -0.24723 0.08287 -0.22396 0.08565 -0.22396 0.08588 C -0.21025 0.08495 -0.19636 0.08472 -0.18264 0.08356 C -0.18108 0.08333 -0.17639 0.08148 -0.17796 0.08148 C -0.18108 0.08148 -0.18421 0.08287 -0.18733 0.08356 C -0.20382 0.0912 -0.22084 0.09676 -0.23664 0.10694 C -0.23212 0.10903 -0.20886 0.12037 -0.20018 0.12176 C -0.19584 0.12245 -0.18299 0.12384 -0.18733 0.12384 C -0.20487 0.12384 -0.22223 0.12245 -0.23976 0.12176 C -0.2632 0.11574 -0.23091 0.13472 -0.22396 0.14074 C -0.21129 0.15185 -0.23004 0.13796 -0.21754 0.1493 C -0.21563 0.15116 -0.21355 0.15231 -0.21129 0.15347 C -0.20921 0.1544 -0.20296 0.15717 -0.20487 0.15555 C -0.20938 0.15208 -0.21459 0.15046 -0.2191 0.14722 C -0.22987 0.13935 -0.23768 0.12824 -0.24775 0.11967 C -0.24966 0.13241 -0.25521 0.18866 -0.24462 0.15972 C -0.2441 0.15417 -0.24723 0.14282 -0.24289 0.14282 C -0.23855 0.14282 -0.24254 0.15417 -0.24132 0.15972 C -0.23941 0.16852 -0.23612 0.17662 -0.23351 0.18518 C -0.23247 0.18842 -0.23021 0.1956 -0.23021 0.19583 C -0.22223 0.16875 -0.22709 0.18866 -0.22709 0.13241 " pathEditMode="fixed" rAng="0" ptsTypes="fffffffffffffffffffffffffffffffffffffffffffffffffffffffffffffffffffffffffffffffffffffffffffffffffffffffA">
                                      <p:cBhvr>
                                        <p:cTn id="36" dur="10000" fill="hold"/>
                                        <p:tgtEl>
                                          <p:spTgt spid="73749"/>
                                        </p:tgtEl>
                                        <p:attrNameLst>
                                          <p:attrName>ppt_x</p:attrName>
                                          <p:attrName>ppt_y</p:attrName>
                                        </p:attrNameLst>
                                      </p:cBhvr>
                                      <p:rCtr x="1000" y="2000"/>
                                    </p:animMotion>
                                  </p:childTnLst>
                                </p:cTn>
                              </p:par>
                              <p:par>
                                <p:cTn id="37" presetID="0" presetClass="path" presetSubtype="0" repeatCount="indefinite" autoRev="1" fill="hold" nodeType="withEffect">
                                  <p:stCondLst>
                                    <p:cond delay="0"/>
                                  </p:stCondLst>
                                  <p:childTnLst>
                                    <p:animMotion origin="layout" path="M -0.0276 -0.30463 C -0.02291 -0.30533 -0.01805 -0.30648 -0.01337 -0.30671 C 0.00521 -0.30787 0.02379 -0.30695 0.04219 -0.3088 C 0.0441 -0.30903 0.04879 -0.31296 0.04688 -0.31296 C 0.03542 -0.31296 0.02396 -0.30139 0.01354 -0.29607 C 0.00122 -0.28958 -0.01198 -0.28681 -0.02448 -0.28125 C -0.00607 -0.27963 0.01146 -0.27755 0.02952 -0.27292 C 0.01632 -0.27222 0.00295 -0.27176 -0.01024 -0.2706 C -0.01441 -0.27014 -0.021 -0.27361 -0.02291 -0.26852 C -0.02448 -0.26435 -0.01666 -0.26412 -0.01337 -0.26227 C -0.0092 -0.25996 -0.00503 -0.25741 -0.00069 -0.25579 C 0.01667 -0.24931 0.0342 -0.24259 0.05174 -0.23681 C 0.05556 -0.23565 0.05903 -0.2338 0.06285 -0.23264 C 0.06545 -0.23171 0.07344 -0.22917 0.07084 -0.23056 C 0.06042 -0.23611 0.05261 -0.23704 0.04219 -0.24097 C 0.03316 -0.24445 0.02431 -0.24653 0.01528 -0.24954 C 0.00521 -0.24884 -0.00521 -0.25116 -0.01493 -0.24746 C -0.01718 -0.24653 -0.01319 -0.24144 -0.0118 -0.23889 C -0.00937 -0.23426 -0.00677 -0.23009 -0.00382 -0.22616 C 0.00521 -0.21412 0.01563 -0.20185 0.02639 -0.19259 C 0.02101 -0.225 -0.0033 -0.24121 -0.01805 -0.26644 C -0.021 -0.27755 -0.0276 -0.28958 -0.03403 -0.29815 C -0.03802 -0.30347 -0.03889 -0.30093 -0.04201 -0.30671 C -0.04496 -0.31204 -0.04618 -0.31921 -0.04982 -0.32361 C -0.05278 -0.32708 -0.05694 -0.32824 -0.05937 -0.33218 C -0.06389 -0.33982 -0.06753 -0.34583 -0.07361 -0.35116 C -0.07413 -0.34769 -0.07587 -0.34398 -0.07534 -0.34051 C -0.07153 -0.31829 -0.05208 -0.29537 -0.03871 -0.28333 C -0.05521 -0.28264 -0.0717 -0.28472 -0.08802 -0.28125 C -0.09444 -0.27986 -0.07534 -0.27801 -0.06892 -0.27708 C -0.06198 -0.27593 -0.05521 -0.2757 -0.04826 -0.275 C -0.04514 -0.27431 -0.03871 -0.27732 -0.03871 -0.27292 C -0.03871 -0.27269 -0.05295 -0.25394 -0.05468 -0.25162 C -0.05625 -0.24954 -0.05937 -0.24537 -0.05937 -0.24514 C -0.06354 -0.2338 -0.0684 -0.22246 -0.07534 -0.21366 C -0.0783 -0.19375 -0.07465 -0.21088 -0.08003 -0.19676 C -0.08073 -0.19468 -0.0809 -0.19236 -0.08159 -0.19051 C -0.08246 -0.1882 -0.08524 -0.18195 -0.08472 -0.18426 C -0.08142 -0.19769 -0.07934 -0.1963 -0.07361 -0.20718 C -0.06753 -0.21875 -0.06163 -0.23102 -0.05625 -0.24329 C -0.05312 -0.25833 -0.05017 -0.27246 -0.04357 -0.28542 C -0.04305 -0.25023 -0.04305 -0.21482 -0.04201 -0.17986 C -0.04149 -0.16343 -0.03923 -0.17431 -0.03715 -0.17986 C -0.03524 -0.1956 -0.03316 -0.21111 -0.02916 -0.22616 C -0.02968 -0.24676 -0.03142 -0.26713 -0.0309 -0.28773 C -0.03073 -0.29514 -0.01337 -0.30139 -0.00694 -0.30671 C -0.00278 -0.31019 0.00035 -0.31551 0.00417 -0.31945 C 0.01389 -0.32963 0.02431 -0.33704 0.03108 -0.35116 C 0.01979 -0.35486 0.01667 -0.34746 0.00729 -0.34051 C -0.00087 -0.33449 -0.00486 -0.33079 -0.0118 -0.32361 C -0.01632 -0.31898 -0.02187 -0.31621 -0.02604 -0.31088 C -0.03125 -0.30417 -0.03524 -0.29653 -0.04028 -0.28982 C -0.0434 -0.30116 -0.03732 -0.30833 -0.03403 -0.31945 C -0.0335 -0.32431 -0.03333 -0.3294 -0.03246 -0.33426 C -0.03038 -0.34607 -0.02534 -0.35533 -0.03403 -0.33634 C -0.03455 -0.33287 -0.03507 -0.32917 -0.03559 -0.3257 C -0.03663 -0.31713 -0.03871 -0.30023 -0.03871 -0.3 C -0.03941 -0.30533 -0.04166 -0.33033 -0.04514 -0.33843 C -0.04774 -0.34445 -0.05243 -0.34908 -0.05468 -0.35533 C -0.05573 -0.3581 -0.05677 -0.36111 -0.05781 -0.36389 C -0.06267 -0.34375 -0.05868 -0.32153 -0.04982 -0.30463 C -0.0493 -0.30255 -0.04653 -0.29861 -0.04826 -0.29815 C -0.05555 -0.29607 -0.07257 -0.30232 -0.08003 -0.30463 C -0.08212 -0.30255 -0.08819 -0.30093 -0.08646 -0.29815 C -0.08368 -0.29352 -0.07778 -0.2956 -0.07361 -0.29398 C -0.06562 -0.29097 -0.06146 -0.28866 -0.05468 -0.28542 C -0.06771 -0.27847 -0.08194 -0.27037 -0.09271 -0.2581 C -0.09444 -0.25602 -0.09583 -0.25371 -0.09757 -0.25162 C -0.09948 -0.24931 -0.10573 -0.24769 -0.10382 -0.24537 C -0.10156 -0.24236 -0.09739 -0.24653 -0.09427 -0.24746 C -0.08628 -0.25 -0.07031 -0.25648 -0.06093 -0.26019 C -0.05156 -0.26389 -0.04548 -0.27384 -0.03559 -0.27708 C -0.0342 -0.27153 -0.03524 -0.26458 -0.03246 -0.26019 C -0.03107 -0.25787 -0.02812 -0.2588 -0.02604 -0.2581 C -0.0033 -0.24259 -0.03125 -0.26042 -0.00382 -0.24746 C 0.00903 -0.24144 0.0191 -0.23565 0.03264 -0.23264 C 0.03577 -0.23333 0.04393 -0.23125 0.04219 -0.23472 C 0.03976 -0.23958 0.03368 -0.23727 0.02952 -0.23889 C 0.02674 -0.24005 0.02431 -0.24213 0.02153 -0.24329 C 0.00365 -0.25139 -0.01475 -0.25671 -0.03246 -0.26435 C -0.01093 -0.2757 0.0158 -0.27315 0.0375 -0.275 C 0.04896 -0.28009 0.04375 -0.27824 0.0533 -0.28125 C 0.05174 -0.28333 0.05087 -0.28704 0.04861 -0.28773 C 0.03108 -0.29236 -0.01371 -0.29329 -0.0276 -0.29398 C -0.01093 -0.30486 0.00799 -0.30949 0.02639 -0.31296 C 0.03542 -0.31644 0.04306 -0.32107 0.05174 -0.3257 C 0.0533 -0.32778 0.05452 -0.33056 0.05643 -0.33218 C 0.06059 -0.33588 0.06528 -0.33264 0.05643 -0.33634 C 0.04896 -0.33426 0.04167 -0.33148 0.0342 -0.32986 C 0.03108 -0.32917 0.02778 -0.32871 0.02466 -0.32778 C 0.01597 -0.32546 0.0099 -0.32107 0.00087 -0.31945 C -0.0118 -0.31366 -0.02135 -0.30602 -0.0309 -0.29398 C -0.02864 -0.31065 -0.02257 -0.3294 -0.01649 -0.34468 C -0.01597 -0.34815 -0.01562 -0.35185 -0.01493 -0.35533 C -0.01458 -0.35764 -0.0118 -0.36273 -0.01337 -0.36181 C -0.0158 -0.36019 -0.02014 -0.34769 -0.02135 -0.34468 C -0.02361 -0.3294 -0.02569 -0.30695 -0.03246 -0.29398 C -0.03142 -0.28843 -0.03229 -0.28125 -0.02916 -0.27708 C -0.02604 -0.27292 -0.02066 -0.27431 -0.01649 -0.27292 C 0.01476 -0.26227 -0.02361 -0.27546 0.01042 -0.26227 C 0.01459 -0.26065 0.01893 -0.25972 0.02309 -0.2581 C 0.02639 -0.25695 0.03264 -0.2581 0.03264 -0.25371 C 0.03264 -0.24931 0.02622 -0.25509 0.02309 -0.25579 C 0.01997 -0.25648 0.01667 -0.25741 0.01354 -0.2581 C 0.00591 -0.26482 -0.00295 -0.26412 -0.0118 -0.26644 C -0.02361 -0.26204 -0.02778 -0.26389 -0.01805 -0.25162 C -0.01232 -0.23195 0.00538 -0.20185 0.02153 -0.19468 C 0.0165 -0.2081 0.00504 -0.2125 -0.00382 -0.22199 C -0.01475 -0.2338 -0.02291 -0.24746 -0.03559 -0.25579 C -0.03663 -0.25718 -0.03767 -0.2588 -0.03871 -0.26019 C -0.03975 -0.26158 -0.04271 -0.26597 -0.04201 -0.26435 C -0.03802 -0.25556 -0.03194 -0.24838 -0.02916 -0.23889 C -0.0243 -0.22246 -0.01649 -0.20857 -0.00538 -0.19908 C -0.00416 -0.19792 -0.00746 -0.20208 -0.00868 -0.20301 C -0.01597 -0.20972 -0.02361 -0.21528 -0.0309 -0.22199 C -0.03854 -0.22894 -0.0434 -0.23333 -0.04826 -0.24329 C -0.04774 -0.25533 -0.0434 -0.26806 -0.0467 -0.27917 C -0.04809 -0.28403 -0.05399 -0.27593 -0.05781 -0.275 C -0.06354 -0.27384 -0.06944 -0.27361 -0.07534 -0.27292 C -0.09149 -0.26528 -0.09184 -0.26343 -0.11649 -0.2706 C -0.11979 -0.27153 -0.11007 -0.27338 -0.10694 -0.275 C -0.08333 -0.28681 -0.09843 -0.28264 -0.07048 -0.28542 C -0.06267 -0.28704 -0.05573 -0.28866 -0.04826 -0.2919 C -0.06614 -0.29653 -0.04739 -0.29074 -0.0625 -0.29815 C -0.06805 -0.30093 -0.07465 -0.30093 -0.08003 -0.30463 C -0.08698 -0.30926 -0.09114 -0.31296 -0.09913 -0.31505 C -0.11528 -0.32963 -0.1125 -0.32431 -0.08472 -0.31945 C -0.075 -0.31389 -0.0658 -0.30579 -0.05625 -0.30023 C -0.04409 -0.29329 -0.02934 -0.28843 -0.01649 -0.28542 C -0.02691 -0.29931 -0.04114 -0.30949 -0.05312 -0.32153 C -0.05798 -0.32639 -0.05955 -0.33357 -0.06423 -0.33843 C -0.0658 -0.34005 -0.06892 -0.34514 -0.06892 -0.34259 C -0.06892 -0.33958 -0.06076 -0.32986 -0.05937 -0.32778 C -0.05607 -0.32292 -0.05347 -0.31736 -0.04982 -0.31296 C -0.04184 -0.30324 -0.03455 -0.3007 -0.02916 -0.28773 " pathEditMode="fixed" rAng="0" ptsTypes="ffffffffffffffffffffffffffffffffffffffffffffffffffffffffffffffffffffffffffffffffffffffffffffffffffffffffffffffffffffffffffffffffffffffA">
                                      <p:cBhvr>
                                        <p:cTn id="38" dur="5000" fill="hold"/>
                                        <p:tgtEl>
                                          <p:spTgt spid="73752"/>
                                        </p:tgtEl>
                                        <p:attrNameLst>
                                          <p:attrName>ppt_x</p:attrName>
                                          <p:attrName>ppt_y</p:attrName>
                                        </p:attrNameLst>
                                      </p:cBhvr>
                                      <p:rCtr x="400" y="4100"/>
                                    </p:animMotion>
                                  </p:childTnLst>
                                </p:cTn>
                              </p:par>
                              <p:par>
                                <p:cTn id="39" presetID="0" presetClass="path" presetSubtype="0" repeatCount="indefinite" autoRev="1" fill="hold" nodeType="withEffect">
                                  <p:stCondLst>
                                    <p:cond delay="0"/>
                                  </p:stCondLst>
                                  <p:childTnLst>
                                    <p:animMotion origin="layout" path="M 0.06892 -0.25741 C 0.06788 -0.26597 0.06649 -0.27431 0.0658 -0.28287 C 0.06562 -0.28565 0.06649 -0.27708 0.06736 -0.27454 C 0.07205 -0.26204 0.07187 -0.26343 0.07847 -0.25741 C 0.08368 -0.2787 0.08923 -0.3 0.09427 -0.32106 C 0.09479 -0.3162 0.09479 -0.31111 0.09583 -0.30625 C 0.09635 -0.3037 0.09826 -0.30208 0.09913 -0.29977 C 0.1 -0.29722 0.10017 -0.29421 0.10069 -0.29143 C 0.10121 -0.27801 0.09791 -0.26343 0.10225 -0.25116 C 0.10382 -0.24653 0.10868 -0.25694 0.1118 -0.25972 C 0.11441 -0.26204 0.11823 -0.26111 0.12135 -0.26181 C 0.125 -0.26528 0.1283 -0.26991 0.13246 -0.27222 C 0.13646 -0.27431 0.14097 -0.27315 0.14514 -0.27454 C 0.14948 -0.27593 0.15347 -0.27893 0.15781 -0.28079 C 0.16041 -0.28194 0.1684 -0.2838 0.1658 -0.28287 C 0.16215 -0.28148 0.15833 -0.28056 0.15468 -0.2787 C 0.14982 -0.27616 0.14531 -0.27222 0.14028 -0.27014 C 0.13611 -0.26852 0.13177 -0.26875 0.1276 -0.26806 C 0.12396 -0.26667 0.12031 -0.26505 0.11649 -0.26389 C 0.11337 -0.26296 0.10382 -0.26273 0.10694 -0.26181 C 0.13246 -0.25486 0.16024 -0.25393 0.18628 -0.24907 C 0.1783 -0.24838 0.17031 -0.24861 0.1625 -0.24699 C 0.15712 -0.24583 0.15208 -0.24167 0.1467 -0.24051 C 0.1408 -0.23935 0.10521 -0.23542 0.09427 -0.23426 C 0.07205 -0.23634 0.04965 -0.23681 0.0276 -0.24051 C 0.0217 -0.24143 0.03941 -0.2412 0.04514 -0.24259 C 0.04896 -0.24352 0.0526 -0.24537 0.05625 -0.24699 C 0.05937 -0.24838 0.0658 -0.25116 0.0658 -0.25093 C 0.05364 -0.2544 0.04149 -0.25579 0.02916 -0.25741 C 0.025 -0.25949 0.02083 -0.26204 0.01649 -0.26389 C 0.01284 -0.26551 0.00156 -0.26806 0.00538 -0.26806 C 0.01475 -0.26806 0.03576 -0.25718 0.04514 -0.25324 C 0.0493 -0.25393 0.05781 -0.24954 0.05781 -0.25532 C 0.05781 -0.26227 0.04809 -0.26227 0.04514 -0.26806 C 0.04409 -0.27014 0.04288 -0.27245 0.04184 -0.27454 C 0.04132 -0.27662 0.04114 -0.27893 0.04028 -0.28079 C 0.03906 -0.28333 0.03437 -0.28935 0.03559 -0.28704 C 0.03767 -0.2831 0.04913 -0.26319 0.05468 -0.25741 C 0.06111 -0.25069 0.06441 -0.25023 0.07205 -0.24699 C 0.07361 -0.2463 0.07691 -0.24491 0.07691 -0.24468 C 0.10416 -0.22014 0.13281 -0.20903 0.16406 -0.19606 C 0.2059 -0.1787 0.16545 -0.19259 0.18628 -0.18565 C 0.17326 -0.19722 0.1592 -0.20417 0.14357 -0.20671 C 0.12274 -0.21574 0.10017 -0.21273 0.07847 -0.21736 C 0.07743 -0.21875 0.07656 -0.2206 0.07517 -0.22153 C 0.07222 -0.22338 0.06284 -0.22755 0.0658 -0.22569 C 0.08038 -0.21597 0.09375 -0.20278 0.1085 -0.19398 C 0.11475 -0.19028 0.1276 -0.18333 0.1276 -0.1831 C 0.10868 -0.20856 0.12882 -0.18426 0.10225 -0.20671 C 0.09288 -0.21458 0.07517 -0.23218 0.07517 -0.23194 C 0.0717 -0.21319 0.06875 -0.1463 0.07847 -0.18981 C 0.07326 -0.25741 0.07864 -0.23449 0.06736 -0.21088 C 0.06684 -0.2081 0.06666 -0.20509 0.0658 -0.20255 C 0.06493 -0.20023 0.06111 -0.19792 0.0625 -0.19606 C 0.06389 -0.19421 0.06875 -0.20231 0.06736 -0.20046 C 0.06389 -0.19583 0.05972 -0.19236 0.05625 -0.18773 C 0.05017 -0.19931 0.05625 -0.20787 0.0625 -0.21736 C 0.06545 -0.22176 0.07205 -0.23009 0.07205 -0.22986 C 0.07552 -0.24421 0.08854 -0.24468 0.09739 -0.25116 C 0.1158 -0.26458 0.09878 -0.25139 0.1085 -0.26181 C 0.11007 -0.26343 0.11337 -0.26597 0.11337 -0.26574 " pathEditMode="fixed" rAng="0" ptsTypes="ffffffffffffffffffffffffffffffffffffffffffffffffffffffffffffA">
                                      <p:cBhvr>
                                        <p:cTn id="40" dur="9000" fill="hold"/>
                                        <p:tgtEl>
                                          <p:spTgt spid="73747"/>
                                        </p:tgtEl>
                                        <p:attrNameLst>
                                          <p:attrName>ppt_x</p:attrName>
                                          <p:attrName>ppt_y</p:attrName>
                                        </p:attrNameLst>
                                      </p:cBhvr>
                                      <p:rCtr x="3500" y="2400"/>
                                    </p:animMotion>
                                  </p:childTnLst>
                                </p:cTn>
                              </p:par>
                              <p:par>
                                <p:cTn id="41" presetID="0" presetClass="path" presetSubtype="0" repeatCount="indefinite" autoRev="1" fill="hold" nodeType="withEffect">
                                  <p:stCondLst>
                                    <p:cond delay="0"/>
                                  </p:stCondLst>
                                  <p:childTnLst>
                                    <p:animMotion origin="layout" path="M 0.09393 -0.18241 C 0.06979 -0.17107 0.04358 -0.16297 0.01858 -0.15486 C 0.01649 -0.15324 0.00938 -0.14977 0.01198 -0.14977 C 0.01788 -0.14977 0.02327 -0.15348 0.02917 -0.15486 C 0.04792 -0.15926 0.06632 -0.16551 0.08524 -0.16991 C 0.08663 -0.17246 0.09063 -0.17454 0.08941 -0.17732 C 0.0882 -0.18033 0.08368 -0.17894 0.0809 -0.1801 C 0.07795 -0.18148 0.07535 -0.18357 0.07222 -0.18496 C 0.07014 -0.18611 0.06806 -0.18658 0.0658 -0.1875 C 0.05243 -0.20232 0.03733 -0.21042 0.02066 -0.2176 C 0.01771 -0.21898 0.01511 -0.2213 0.01198 -0.22246 C 0.00781 -0.22454 -0.00538 -0.22871 -0.00104 -0.22755 C 0.02257 -0.22199 0.04323 -0.20857 0.0658 -0.2 C 0.07483 -0.18912 0.08768 -0.1838 0.10018 -0.1801 C 0.12031 -0.17408 0.13768 -0.1676 0.15834 -0.16505 C 0.16111 -0.1632 0.16372 -0.16019 0.16684 -0.15973 C 0.16997 -0.15926 0.17761 -0.15996 0.17552 -0.1625 C 0.1724 -0.16598 0.16702 -0.16459 0.16268 -0.16505 C 0.14757 -0.16621 0.13247 -0.16667 0.11736 -0.16736 C 0.11528 -0.16898 0.11337 -0.1713 0.11111 -0.17246 C 0.10816 -0.17361 0.10191 -0.17153 0.10226 -0.17477 C 0.1033 -0.1801 0.10938 -0.18172 0.1132 -0.18496 C 0.1309 -0.19977 0.15104 -0.20232 0.17136 -0.20996 C 0.17413 -0.21111 0.17691 -0.21135 0.17969 -0.2125 C 0.1842 -0.21412 0.18854 -0.21598 0.19271 -0.2176 C 0.19479 -0.21852 0.20174 -0.22037 0.19931 -0.22014 C 0.18993 -0.21922 0.18073 -0.21852 0.17136 -0.2176 C 0.15382 -0.21435 0.13646 -0.20648 0.11945 -0.2 C 0.10521 -0.19468 0.08941 -0.19653 0.07431 -0.19491 C 0.06476 -0.18727 0.04948 -0.17153 0.03785 -0.16991 C 0.02934 -0.16852 0.02066 -0.16829 0.01198 -0.16736 C 0.0099 -0.16667 0.00399 -0.16297 0.00556 -0.16505 C 0.01389 -0.17454 0.03177 -0.1757 0.04202 -0.17732 C 0.06545 -0.18658 0.08872 -0.19537 0.1132 -0.2 C 0.13455 -0.2169 0.1184 -0.27246 0.11736 -0.28797 C 0.11215 -0.26922 0.1066 -0.25139 0.10226 -0.23264 C 0.10052 -0.225 0.09809 -0.2176 0.09601 -0.20996 C 0.09531 -0.20741 0.09393 -0.20255 0.09393 -0.20232 C 0.09531 -0.2 0.09618 -0.1926 0.09809 -0.19491 C 0.10122 -0.19838 0.10018 -0.20463 0.10018 -0.20996 C 0.10018 -0.25648 0.10261 -0.3125 0.09149 -0.36019 C 0.07084 -0.31922 0.0717 -0.25648 0.08941 -0.21505 C 0.09011 -0.20579 0.09028 -0.19653 0.09149 -0.1875 C 0.09202 -0.1838 0.0908 -0.17778 0.09393 -0.17732 C 0.0974 -0.17639 0.09931 -0.18287 0.10226 -0.18496 C 0.1059 -0.18773 0.11007 -0.18912 0.1132 -0.19236 C 0.13559 -0.21482 0.15278 -0.24375 0.17344 -0.26783 C 0.18872 -0.28565 0.17136 -0.2713 0.18629 -0.28264 C 0.19011 -0.28912 0.19879 -0.30209 0.17761 -0.28264 C 0.17413 -0.2794 0.17222 -0.27408 0.1691 -0.27037 C 0.16285 -0.26227 0.15625 -0.25533 0.14965 -0.24746 C 0.13177 -0.22662 0.12656 -0.19653 0.1132 -0.17246 C 0.11129 -0.16065 0.10677 -0.15371 0.10452 -0.14213 C 0.12535 -0.12431 0.15087 -0.11135 0.17552 -0.10209 C 0.18455 -0.09491 0.18455 -0.09283 0.19931 -0.09954 C 0.20139 -0.1007 0.19479 -0.10139 0.19271 -0.10209 C 0.18785 -0.10371 0.18264 -0.1051 0.17761 -0.10695 C 0.16424 -0.11204 0.15226 -0.11945 0.13906 -0.12454 C 0.13386 -0.13056 0.12656 -0.13357 0.1217 -0.13959 C 0.11945 -0.14213 0.11771 -0.14514 0.11528 -0.14746 C 0.11337 -0.14931 0.10643 -0.15278 0.10886 -0.15232 C 0.11858 -0.1507 0.14584 -0.13797 0.15417 -0.13473 C 0.17292 -0.12709 0.19254 -0.12176 0.21198 -0.11713 C 0.20399 -0.13125 0.18629 -0.13148 0.17344 -0.13727 C 0.16684 -0.14028 0.16094 -0.14491 0.15417 -0.14746 C 0.14375 -0.15116 0.13229 -0.15093 0.1217 -0.15486 C 0.10712 -0.16598 0.12344 -0.16598 0.13247 -0.16736 C 0.1809 -0.17547 0.16736 -0.17338 0.20347 -0.17732 C 0.21146 -0.18079 0.21858 -0.18496 0.22709 -0.1875 C 0.2441 -0.20602 0.14896 -0.18982 0.14757 -0.18982 C 0.13733 -0.18935 0.12761 -0.18773 0.11736 -0.1875 C 0.06875 -0.18611 0.01979 -0.18588 -0.02899 -0.18496 C -0.04982 -0.18079 -0.04705 -0.1838 -0.01597 -0.17246 C 0.01684 -0.15996 0.04288 -0.16135 0.07882 -0.15973 C 0.07952 -0.11551 0.07865 -0.07107 0.0809 -0.02709 C 0.08125 -0.02269 0.08334 -0.03588 0.08524 -0.03982 C 0.08681 -0.04329 0.08993 -0.04607 0.09149 -0.04977 C 0.09757 -0.06227 0.10261 -0.0757 0.1066 -0.08959 C 0.10712 -0.09213 0.1059 -0.11945 0.11945 -0.10973 C 0.125 -0.10625 0.12639 -0.09769 0.13038 -0.09213 C 0.14254 -0.07523 0.15764 -0.06204 0.1691 -0.04468 C 0.17934 -0.06227 0.16372 -0.09398 0.15417 -0.10695 C 0.13577 -0.13218 0.11511 -0.15556 0.10226 -0.18496 C 0.09948 -0.19121 0.11389 -0.17986 0.11945 -0.17732 C 0.11129 -0.1875 0.11389 -0.19422 0.10452 -0.2051 C 0.10122 -0.2213 0.09097 -0.24028 0.0809 -0.25278 C 0.0783 -0.26528 0.07465 -0.27037 0.06806 -0.2801 C 0.06476 -0.28496 0.0592 -0.29537 0.0592 -0.29491 C 0.06615 -0.2632 0.09097 -0.21574 0.11111 -0.19236 C 0.12761 -0.20255 0.13663 -0.22084 0.15174 -0.23264 C 0.17084 -0.24746 0.15486 -0.23102 0.17344 -0.25278 C 0.17552 -0.25533 0.18264 -0.26158 0.17969 -0.26019 C 0.16511 -0.25278 0.15938 -0.25139 0.14757 -0.24005 C 0.13056 -0.22431 0.14827 -0.23403 0.1283 -0.225 C 0.11719 -0.20556 0.13177 -0.22917 0.11736 -0.2125 C 0.11285 -0.20718 0.11111 -0.2 0.1066 -0.19491 C 0.0908 -0.17639 0.10382 -0.19769 0.09393 -0.1801 C 0.09618 -0.1963 0.1033 -0.2088 0.11111 -0.22246 C 0.11406 -0.22801 0.1217 -0.23773 0.1217 -0.23727 " pathEditMode="fixed" rAng="0" ptsTypes="ffffffffffffffffffffffffffffffffffffffffffffffffffffffffffffffffffffffffffffffffffffffffffffffffffA">
                                      <p:cBhvr>
                                        <p:cTn id="42" dur="8000" fill="hold"/>
                                        <p:tgtEl>
                                          <p:spTgt spid="73748"/>
                                        </p:tgtEl>
                                        <p:attrNameLst>
                                          <p:attrName>ppt_x</p:attrName>
                                          <p:attrName>ppt_y</p:attrName>
                                        </p:attrNameLst>
                                      </p:cBhvr>
                                      <p:rCtr x="300" y="-900"/>
                                    </p:animMotion>
                                  </p:childTnLst>
                                </p:cTn>
                              </p:par>
                              <p:par>
                                <p:cTn id="43" presetID="0" presetClass="path" presetSubtype="0" repeatCount="indefinite" autoRev="1" fill="hold" nodeType="withEffect">
                                  <p:stCondLst>
                                    <p:cond delay="0"/>
                                  </p:stCondLst>
                                  <p:childTnLst>
                                    <p:animMotion origin="layout" path="M 0.20504 -0.0632 C 0.18178 -0.05903 0.09358 -0.04537 0.1316 -0.0632 C 0.19202 -0.05949 0.25296 -0.05556 0.31303 -0.04792 C 0.31754 -0.04722 0.30348 -0.04907 0.29862 -0.04977 C 0.29775 -0.05 0.27744 -0.05324 0.27431 -0.0537 C 0.24896 -0.05718 0.22848 -0.05648 0.2007 -0.05764 C 0.22605 -0.06759 0.25244 -0.06759 0.27848 -0.07477 C 0.3158 -0.08495 0.2816 -0.07685 0.30695 -0.08449 C 0.31303 -0.08657 0.33455 -0.09005 0.33542 -0.09028 C 0.3408 -0.0912 0.35747 -0.09259 0.35157 -0.09236 C 0.31702 -0.09144 0.2823 -0.08958 0.24775 -0.08843 C 0.23959 -0.08588 0.2316 -0.0838 0.2231 -0.08079 C 0.22205 -0.0794 0.22084 -0.07778 0.2191 -0.07685 C 0.21754 -0.0757 0.21355 -0.07292 0.21303 -0.07477 C 0.21146 -0.0794 0.22553 -0.09167 0.22935 -0.09421 C 0.23612 -0.10509 0.24445 -0.11482 0.25191 -0.12523 C 0.25296 -0.12685 0.25261 -0.12917 0.25382 -0.13079 C 0.25469 -0.13264 0.25955 -0.13426 0.25782 -0.13495 C 0.25469 -0.13588 0.25105 -0.13357 0.24775 -0.13287 C 0.2349 -0.11782 0.22882 -0.10509 0.2231 -0.08657 C 0.21719 -0.03426 0.22344 -0.11458 0.22553 -0.13079 C 0.22587 -0.1375 0.22657 -0.14375 0.22744 -0.15023 C 0.22657 -0.15625 0.22935 -0.16412 0.22553 -0.16921 C 0.22257 -0.17245 0.22257 -0.16157 0.22119 -0.15764 C 0.21685 -0.14375 0.21771 -0.14653 0.21511 -0.13287 C 0.21355 -0.11829 0.21198 -0.10463 0.20903 -0.09028 C 0.19115 -0.10787 0.154 -0.12755 0.12952 -0.13495 C 0.12709 -0.13657 0.11389 -0.14676 0.12535 -0.12894 C 0.13646 -0.1125 0.14688 -0.1037 0.16424 -0.09421 C 0.17153 -0.09051 0.17935 -0.08866 0.18646 -0.08449 C 0.19115 -0.08195 0.19428 -0.07755 0.19862 -0.07477 C 0.21858 -0.0625 0.24219 -0.05486 0.26407 -0.04583 C 0.27744 -0.04051 0.29098 -0.03426 0.30487 -0.03056 C 0.30955 -0.02917 0.31441 -0.02801 0.3191 -0.02662 C 0.32101 -0.02616 0.32709 -0.02477 0.32518 -0.02477 C 0.32153 -0.02477 0.31823 -0.02616 0.31494 -0.02662 C 0.29775 -0.03357 0.27987 -0.03704 0.26198 -0.04213 C 0.25851 -0.04306 0.25539 -0.04468 0.25191 -0.04583 C 0.24775 -0.04722 0.23959 -0.04977 0.23959 -0.04954 C 0.2349 -0.04722 0.22362 -0.04699 0.22553 -0.04213 C 0.22935 -0.02986 0.24497 -0.02407 0.25191 -0.0132 C 0.26164 0.00301 0.26563 0.01157 0.27848 0.02361 C 0.2665 0.00046 0.24306 -0.01157 0.22935 -0.03241 C 0.22344 -0.04097 0.22084 -0.05255 0.21303 -0.05949 C 0.20834 -0.0412 0.20556 0.0206 0.21719 -0.02269 C 0.2165 -0.03495 0.2165 -0.04722 0.21511 -0.05949 C 0.21494 -0.06134 0.21355 -0.05556 0.21303 -0.0537 C 0.21164 -0.05046 0.21077 -0.04699 0.20903 -0.04398 C 0.20469 -0.03727 0.19948 -0.03102 0.19462 -0.02477 C 0.18855 -0.01644 0.18664 -0.00741 0.17848 0.00046 C 0.17205 0.0125 0.17171 0.00671 0.16216 0.01574 C 0.15869 0.00532 0.16042 -0.00833 0.16823 -0.0169 C 0.19028 -0.04167 0.21754 -0.06343 0.2415 -0.08657 C 0.25157 -0.09607 0.26251 -0.10857 0.27639 -0.11157 C 0.27848 -0.11296 0.28056 -0.11389 0.2823 -0.11551 C 0.29601 -0.12685 0.30191 -0.13148 0.28039 -0.12315 C 0.27032 -0.11945 0.25799 -0.1125 0.24983 -0.10602 C 0.23837 -0.09676 0.22605 -0.08426 0.21719 -0.07292 C 0.20764 -0.06065 0.20556 -0.05208 0.19271 -0.04398 C 0.16563 -0.0588 0.13751 -0.0625 0.10712 -0.06736 C 0.13994 -0.0706 0.1724 -0.06875 0.20504 -0.06528 C 0.18612 -0.07384 0.16754 -0.08357 0.14792 -0.09028 C 0.13855 -0.09699 0.12865 -0.10301 0.11945 -0.10972 C 0.11511 -0.11296 0.10521 -0.11227 0.10521 -0.11736 C 0.10521 -0.11991 0.11042 -0.11597 0.11303 -0.11551 C 0.12014 -0.11343 0.12709 -0.11204 0.13369 -0.10972 C 0.16754 -0.09838 0.12275 -0.10648 0.18247 -0.1 C 0.19566 -0.09398 0.21702 -0.08657 0.22935 -0.07894 C 0.23091 -0.07778 0.23178 -0.0757 0.23351 -0.07477 C 0.25105 -0.06736 0.25487 -0.06968 0.27431 -0.06528 C 0.29202 -0.06134 0.30816 -0.0544 0.32518 -0.04792 C 0.32709 -0.04699 0.32101 -0.04907 0.3191 -0.04977 C 0.31441 -0.05116 0.30955 -0.05255 0.30487 -0.0537 C 0.28768 -0.0581 0.29098 -0.05741 0.27431 -0.05949 C 0.25348 -0.06921 0.24202 -0.06482 0.21511 -0.0632 C 0.23282 -0.07454 0.25539 -0.07662 0.27639 -0.07894 C 0.28959 -0.08403 0.30348 -0.08889 0.31702 -0.09236 C 0.32448 -0.09769 0.33056 -0.10116 0.33941 -0.1037 C 0.35209 -0.11667 0.34601 -0.1088 0.30487 -0.1037 C 0.29358 -0.10232 0.28282 -0.09838 0.27205 -0.09421 C 0.26632 -0.08958 0.2481 -0.07708 0.2415 -0.07477 C 0.2349 -0.07269 0.2231 -0.06528 0.2231 -0.06505 C 0.23664 -0.08727 0.24723 -0.08843 0.27205 -0.10185 C 0.28056 -0.10625 0.28681 -0.11991 0.29254 -0.12708 C 0.29705 -0.14005 0.2915 -0.12523 0.3007 -0.14051 C 0.30157 -0.14236 0.30452 -0.14537 0.30296 -0.14653 C 0.30053 -0.14792 0.2974 -0.14491 0.29462 -0.14445 C 0.27935 -0.1331 0.26233 -0.12384 0.25191 -0.10787 C 0.24549 -0.09838 0.23803 -0.07315 0.22935 -0.06528 C 0.23803 -0.08704 0.25105 -0.10718 0.26007 -0.12894 C 0.26511 -0.14144 0.26754 -0.15463 0.27205 -0.16736 C 0.27153 -0.16991 0.27257 -0.17384 0.26997 -0.17523 C 0.26858 -0.17616 0.26754 -0.17222 0.26615 -0.1713 C 0.26303 -0.16898 0.25921 -0.16736 0.25591 -0.16551 C 0.23021 -0.13611 0.21719 -0.11574 0.20504 -0.08079 C 0.19566 -0.09815 0.1849 -0.11181 0.17205 -0.12708 C 0.16546 -0.13519 0.15869 -0.14375 0.15209 -0.15208 C 0.15001 -0.15417 0.14462 -0.15995 0.14601 -0.15764 C 0.15573 -0.13958 0.18056 -0.1257 0.19671 -0.11343 C 0.21216 -0.10208 0.20348 -0.10556 0.21511 -0.10185 C 0.21441 -0.11042 0.21598 -0.11921 0.21303 -0.12708 C 0.20903 -0.13727 0.2007 -0.14491 0.19462 -0.15394 C 0.18247 -0.17199 0.19428 -0.16042 0.18455 -0.16921 C 0.20105 -0.10764 0.24532 -0.06968 0.29063 -0.02662 C 0.29237 -0.025 0.28646 -0.02963 0.28438 -0.03056 C 0.27952 -0.03218 0.27483 -0.03264 0.26997 -0.03426 C 0.25157 -0.04074 0.23369 -0.04792 0.21511 -0.0537 C 0.23803 -0.03195 0.21598 -0.05023 0.23959 -0.03611 C 0.24532 -0.03287 0.24966 -0.02708 0.25591 -0.02477 C 0.26667 -0.02083 0.27205 -0.02153 0.2823 -0.01505 C 0.2915 -0.00926 0.2948 -0.00671 0.30487 -0.00347 C 0.30816 -0.00232 0.31146 -0.00093 0.31494 0.00046 C 0.31685 0.00093 0.3231 0.00301 0.32101 0.00231 C 0.30087 -0.00324 0.28004 -0.00741 0.26007 -0.0132 C 0.22761 -0.02245 0.26389 -0.01644 0.2316 -0.02083 C 0.22952 -0.02199 0.22778 -0.02477 0.22553 -0.02477 C 0.2231 -0.02477 0.21997 -0.02222 0.22119 -0.02083 C 0.23976 7.40741E-7 0.26841 0.01412 0.28855 0.0331 C 0.2915 0.03588 0.30834 0.05417 0.31303 0.05417 C 0.3158 0.05417 0.30938 0.05 0.30695 0.04861 C 0.30365 0.04653 0.29966 0.04653 0.29653 0.04468 C 0.29237 0.04236 0.28855 0.03935 0.28438 0.0368 C 0.27119 0.02917 0.26042 0.01991 0.24775 0.01204 C 0.24653 0.00949 0.24532 0.00671 0.24358 0.0044 C 0.24185 0.00208 0.23889 0.00069 0.23768 -0.00162 C 0.23542 -0.00509 0.23525 -0.00926 0.23351 -0.0132 C 0.23247 -0.01528 0.23056 -0.0169 0.22935 -0.01875 C 0.22865 -0.02083 0.22952 -0.02477 0.22744 -0.02477 C 0.22518 -0.02477 0.22553 -0.02107 0.22553 -0.01875 C 0.22553 -0.00972 0.22553 -0.0007 0.22744 0.0081 C 0.22778 0.01088 0.23039 0.01296 0.2316 0.01574 C 0.23299 0.01968 0.23473 0.02338 0.23542 0.02731 C 0.23612 0.03032 0.23646 0.0338 0.23768 0.0368 C 0.24011 0.04305 0.2448 0.04815 0.24775 0.05417 C 0.25087 0.06111 0.25018 0.0662 0.25591 0.07176 C 0.25799 0.07824 0.26112 0.08055 0.26615 0.08542 C 0.26198 0.0743 0.25921 0.06296 0.25382 0.05231 C 0.25087 0.04653 0.24497 0.04236 0.2415 0.0368 C 0.23369 0.02523 0.22691 0.0125 0.2191 0.00046 C 0.21685 -0.01366 0.21563 -0.02847 0.21094 -0.04213 C 0.20244 -0.02523 0.21337 -0.04375 0.19671 -0.02662 C 0.19271 -0.02269 0.19063 -0.01736 0.18646 -0.0132 C 0.18369 -0.01019 0.17952 -0.0081 0.17639 -0.00532 C 0.17292 -0.00208 0.16928 0.00093 0.16615 0.0044 C 0.15869 0.0125 0.15296 0.01921 0.14376 0.02546 C 0.14219 0.02778 0.13455 0.04005 0.14167 0.02361 C 0.14514 0.01528 0.15209 0.00509 0.15799 -0.00162 C 0.16876 -0.01343 0.18143 -0.02361 0.19271 -0.03426 C 0.20799 -0.04861 0.19028 -0.03681 0.20504 -0.04583 C 0.21806 -0.06667 0.22362 -0.06204 0.18872 -0.05949 C 0.17657 -0.05671 0.16372 -0.05185 0.15209 -0.04977 C 0.14757 -0.04884 0.14011 -0.04792 0.1356 -0.04583 C 0.13351 -0.04491 0.12709 -0.04259 0.12952 -0.04213 C 0.13473 -0.04097 0.14046 -0.04329 0.14601 -0.04398 C 0.15799 -0.04884 0.17119 -0.0544 0.18056 -0.0632 " pathEditMode="fixed" rAng="0" ptsTypes="ffffffffffffffffffffffffffffffffffffffffffffffffffffffffffffffffffffffffffffffffffffffffffffffffffffffffffffffffffffffffffffffffffffffffffffffffffffffffffA">
                                      <p:cBhvr>
                                        <p:cTn id="44" dur="10000" fill="hold"/>
                                        <p:tgtEl>
                                          <p:spTgt spid="73775"/>
                                        </p:tgtEl>
                                        <p:attrNameLst>
                                          <p:attrName>ppt_x</p:attrName>
                                          <p:attrName>ppt_y</p:attrName>
                                        </p:attrNameLst>
                                      </p:cBhvr>
                                      <p:rCtr x="2000" y="1800"/>
                                    </p:animMotion>
                                  </p:childTnLst>
                                </p:cTn>
                              </p:par>
                              <p:par>
                                <p:cTn id="45" presetID="0" presetClass="path" presetSubtype="0" repeatCount="indefinite" autoRev="1" fill="hold" nodeType="withEffect">
                                  <p:stCondLst>
                                    <p:cond delay="0"/>
                                  </p:stCondLst>
                                  <p:childTnLst>
                                    <p:animMotion origin="layout" path="M -0.03768 0.30232 C -0.0316 0.29445 -0.0257 0.28727 -0.01858 0.28125 C -0.01754 0.27917 -0.01702 0.27639 -0.01546 0.27477 C -0.01407 0.27338 -0.01059 0.27037 -0.01059 0.27269 C -0.01059 0.27523 -0.01407 0.27523 -0.01546 0.27685 C -0.02379 0.28658 -0.03178 0.30185 -0.04237 0.30648 C -0.04688 0.31551 -0.05105 0.32084 -0.05834 0.3257 C -0.06494 0.33681 -0.06858 0.34329 -0.079 0.34676 C -0.08369 0.34607 -0.09115 0.35046 -0.09323 0.34468 C -0.09514 0.33982 -0.08698 0.33727 -0.08369 0.33403 C -0.07379 0.32454 -0.06268 0.31389 -0.05191 0.30648 C -0.06042 0.30579 -0.06893 0.30579 -0.07726 0.3044 C -0.0816 0.30371 -0.09011 0.30602 -0.09011 0.30023 C -0.09011 0.29861 -0.07188 0.30371 -0.06945 0.3044 C -0.06684 0.30371 -0.06233 0.30579 -0.06146 0.30232 C -0.06077 0.29931 -0.0658 0.29977 -0.06789 0.29815 C -0.07535 0.29213 -0.08282 0.2875 -0.09011 0.28125 C -0.09063 0.27917 -0.09323 0.27408 -0.09167 0.27477 C -0.0849 0.27732 -0.075 0.29028 -0.06945 0.29607 C -0.06372 0.30209 -0.05556 0.30556 -0.04879 0.3088 C -0.04289 0.28426 -0.05921 0.26667 -0.06459 0.24514 C -0.06511 0.24329 -0.06389 0.24977 -0.06303 0.25162 C -0.06146 0.25509 -0.06025 0.2588 -0.05834 0.26204 C -0.05643 0.26528 -0.05382 0.26736 -0.05191 0.2706 C -0.04948 0.27454 -0.04792 0.27917 -0.04566 0.28334 C -0.0382 0.29676 -0.01528 0.33033 -0.00278 0.34051 C 0.00277 0.34491 0.01006 0.34815 0.01631 0.35093 C 0.01336 0.33102 0.00763 0.33704 -0.00434 0.32778 C -0.01164 0.32222 -0.01528 0.31644 -0.02344 0.31296 C -0.02136 0.3125 -0.01042 0.31042 -0.00747 0.3088 C -0.00313 0.30625 0.0052 0.30023 0.0052 0.30046 C 0.00729 0.29746 0.01336 0.29514 0.01163 0.29167 C 0.00989 0.28796 0.0052 0.29259 0.00208 0.29398 C -0.01025 0.29908 -0.02188 0.30671 -0.03455 0.31088 C -0.04167 0.31551 -0.0448 0.31366 -0.04723 0.32361 C -0.04514 0.39213 -0.04844 0.35834 -0.0408 0.38912 C -0.0375 0.37037 -0.0533 0.34259 -0.03455 0.34884 C -0.02205 0.36528 -0.00886 0.38565 0.00833 0.39329 C 0.00347 0.37732 -0.00504 0.36574 -0.01546 0.35533 C -0.02257 0.34815 -0.03143 0.34445 -0.03768 0.33611 C -0.04358 0.32847 -0.04879 0.32176 -0.05504 0.31505 C -0.06164 0.30787 -0.05886 0.30926 -0.06459 0.30023 C -0.07396 0.28542 -0.05955 0.31158 -0.07414 0.28959 C -0.07674 0.28565 -0.08056 0.27685 -0.08056 0.27709 C -0.08108 0.27477 -0.08351 0.26945 -0.08212 0.2706 C -0.06858 0.28102 -0.05608 0.30139 -0.0408 0.3088 C -0.04497 0.29167 -0.03872 0.31412 -0.04723 0.29607 C -0.04879 0.29283 -0.04896 0.28866 -0.05035 0.28542 C -0.05226 0.28102 -0.05678 0.27269 -0.05678 0.27292 C -0.06042 0.25787 -0.06094 0.26412 -0.05834 0.25371 C -0.03889 0.27963 -0.00973 0.31621 0.01631 0.32986 C 0.01736 0.33195 0.02031 0.3338 0.01944 0.33611 C 0.01857 0.33866 0.01527 0.33866 0.01319 0.33843 C -0.00018 0.33727 -0.0132 0.33218 -0.02657 0.32986 C -0.02778 0.3294 -0.054 0.32084 -0.05678 0.31713 C -0.05955 0.31343 -0.04931 0.31968 -0.04566 0.3213 C -0.04132 0.32315 -0.03698 0.32523 -0.03282 0.32778 C -0.01945 0.33588 -0.0073 0.34491 0.00677 0.35093 C 0.00833 0.35232 0.00989 0.35394 0.01163 0.35533 C 0.01354 0.35648 0.01579 0.35671 0.01788 0.35741 C 0.03836 0.36482 -0.00122 0.35695 -0.01546 0.35533 C -0.01962 0.35394 -0.02379 0.35209 -0.02813 0.35093 C -0.03872 0.34792 -0.04219 0.35 -0.02969 0.34676 C -0.01598 0.35486 -0.00348 0.35834 0.00989 0.36783 C 0.01406 0.37107 0.0184 0.37408 0.02274 0.37639 C 0.02465 0.37755 0.03107 0.37894 0.02899 0.37847 C 0.01892 0.37662 0.00885 0.37408 -0.00122 0.37222 C -0.00643 0.37107 -0.01181 0.37084 -0.01702 0.36991 C -0.02726 0.36667 -0.03994 0.36713 -0.04879 0.35949 C -0.05591 0.34514 -0.05226 0.35023 -0.05834 0.34259 C -0.05782 0.33542 -0.05834 0.32824 -0.05678 0.3213 C -0.05643 0.31945 -0.04688 0.30023 -0.04566 0.29815 C -0.03889 0.27315 -0.0448 0.2581 -0.05834 0.24121 C -0.06164 0.2632 -0.05973 0.28079 -0.04566 0.29398 C -0.04619 0.29607 -0.04566 0.29977 -0.04723 0.30023 C -0.04948 0.30093 -0.05139 0.29746 -0.05348 0.29607 C -0.06233 0.29051 -0.06997 0.28935 -0.079 0.28542 C -0.06285 0.27847 -0.00261 0.27199 -0.02813 0.28334 C -0.03455 0.2919 -0.04462 0.29699 -0.05348 0.30023 C -0.05764 0.30185 -0.06615 0.3044 -0.06615 0.30463 C -0.07796 0.31505 -0.07257 0.30996 -0.08212 0.31921 C -0.08334 0.32037 -0.08403 0.32246 -0.08525 0.32361 C -0.08664 0.32477 -0.09184 0.32593 -0.09011 0.3257 C -0.07778 0.32315 -0.05348 0.31713 -0.05348 0.31736 C -0.05191 0.31574 -0.04983 0.31088 -0.04879 0.31296 C -0.0474 0.31597 -0.04966 0.32014 -0.05035 0.32361 C -0.05191 0.33218 -0.05695 0.33704 -0.0599 0.34468 C -0.06059 0.34653 -0.06094 0.34884 -0.06146 0.35093 C -0.06198 0.35371 -0.06337 0.36227 -0.06303 0.35949 C -0.06216 0.35139 -0.06129 0.34375 -0.0599 0.33611 C -0.05869 0.32894 -0.05643 0.32222 -0.05504 0.31505 C -0.04983 0.35 -0.05521 0.38658 -0.04879 0.42084 C -0.04497 0.40046 -0.04653 0.40949 -0.04393 0.39329 C -0.04341 0.38195 -0.04306 0.37084 -0.04237 0.35949 C -0.04202 0.35255 -0.04393 0.34421 -0.0408 0.33843 C -0.03889 0.33496 -0.03855 0.34676 -0.03768 0.35093 C -0.03542 0.36158 -0.03334 0.37222 -0.03125 0.38287 C -0.02709 0.40371 -0.01546 0.41875 -0.00591 0.43565 C -0.00035 0.39722 -0.01389 0.35787 -0.025 0.32361 C -0.03125 0.30394 -0.02171 0.32477 -0.02969 0.3088 C -0.03195 0.29954 -0.02952 0.30232 -0.03768 0.30232 Z " pathEditMode="fixed" rAng="0" ptsTypes="fffffffffffffffffffffffffffffffffffffffffffffffffffffffffffffffffffffffffffffffffffffffffffffffffffff">
                                      <p:cBhvr>
                                        <p:cTn id="46" dur="7000" fill="hold"/>
                                        <p:tgtEl>
                                          <p:spTgt spid="73781"/>
                                        </p:tgtEl>
                                        <p:attrNameLst>
                                          <p:attrName>ppt_x</p:attrName>
                                          <p:attrName>ppt_y</p:attrName>
                                        </p:attrNameLst>
                                      </p:cBhvr>
                                      <p:rCtr x="900" y="3600"/>
                                    </p:animMotion>
                                  </p:childTnLst>
                                </p:cTn>
                              </p:par>
                              <p:par>
                                <p:cTn id="47" presetID="0" presetClass="path" presetSubtype="0" repeatCount="indefinite" autoRev="1" fill="hold" nodeType="withEffect">
                                  <p:stCondLst>
                                    <p:cond delay="0"/>
                                  </p:stCondLst>
                                  <p:childTnLst>
                                    <p:animMotion origin="layout" path="M 0.05 0.21019 C 0.05087 0.21667 0.05 0.22454 0.05243 0.22917 C 0.05851 0.24097 0.06371 0.25394 0.06996 0.26621 C 0.08142 0.28866 0.09392 0.30903 0.10521 0.33148 C 0.10781 0.31505 0.10052 0.31227 0.09566 0.30116 C 0.09271 0.29421 0.08958 0.28125 0.08524 0.27801 C 0.08142 0.27523 0.0816 0.27593 0.07812 0.27084 C 0.07222 0.26227 0.06805 0.25278 0.0618 0.24537 L 0.05347 0.22662 C 0.05347 0.22685 0.05347 0.22662 0.05347 0.22685 C 0.04583 0.20486 0.05017 0.21482 0.04062 0.19653 C 0.03871 0.19283 0.03576 0.19121 0.03368 0.18704 C 0.03073 0.18125 0.0283 0.17431 0.02535 0.16852 C 0.02448 0.16644 0.02291 0.16574 0.02187 0.16389 C 0.02101 0.16273 0.0184 0.15903 0.01962 0.15903 C 0.02101 0.15903 0.02187 0.1625 0.02309 0.16389 C 0.02795 0.17014 0.03281 0.17408 0.03819 0.17778 C 0.04462 0.17454 0.05538 0.16482 0.06059 0.15695 C 0.06267 0.15347 0.06649 0.14514 0.06649 0.14537 C 0.06684 0.14283 0.06857 0.13704 0.06753 0.1382 C 0.06597 0.14005 0.06545 0.14468 0.06423 0.14769 C 0.06111 0.15509 0.06128 0.1507 0.05712 0.15903 C 0.05295 0.16736 0.05226 0.17408 0.04653 0.17778 C 0.06128 0.18403 0.11528 0.16852 0.08993 0.18935 C 0.08732 0.19144 0.08437 0.19236 0.08177 0.19398 C 0.07309 0.20533 0.06215 0.20857 0.05243 0.21273 C 0.06354 0.22732 0.07673 0.24051 0.08993 0.24537 C 0.10035 0.25371 0.10851 0.26065 0.11805 0.27315 C 0.09462 0.275 0.09253 0.27431 0.07587 0.28241 C 0.07101 0.28171 0.06614 0.28334 0.0618 0.28033 C 0.06007 0.27894 0.06007 0.27408 0.05937 0.27084 C 0.05503 0.24746 0.05104 0.22546 0.04531 0.20347 C 0.03698 0.22824 0.04166 0.26551 0.03819 0.29653 C 0.03698 0.28102 0.03455 0.27546 0.03125 0.26158 C 0.02951 0.25394 0.02656 0.2382 0.02656 0.23843 C 0.02621 0.23357 0.02569 0.22894 0.02535 0.22431 C 0.025 0.21597 0.02708 0.20509 0.0243 0.19884 C 0.02222 0.19421 0.01163 0.20116 0.01493 0.20116 C 0.0184 0.20116 0.02205 0.19954 0.02535 0.19884 C 0.02153 0.18634 0.01614 0.18009 0.00903 0.17546 C 0.00191 0.15718 -0.00834 0.14421 -0.01788 0.13148 C -0.0184 0.12871 -0.02205 0.11574 -0.01441 0.12222 C -0.01007 0.12616 -0.00643 0.13241 -0.00278 0.1382 C 0.00087 0.14352 0.00399 0.14977 0.00781 0.15463 C 0.01267 0.16065 0.0184 0.16412 0.02309 0.17084 C 0.04097 0.19491 0.02101 0.17778 0.03594 0.18935 C 0.03333 0.17662 0.03403 0.16343 0.03003 0.15232 C 0.02847 0.14236 0.02778 0.13959 0.02778 0.12662 C 0.02778 0.1213 0.02795 0.13773 0.02882 0.14283 C 0.03073 0.15324 0.03576 0.16343 0.03958 0.17084 C 0.03993 0.17454 0.03941 0.1794 0.04062 0.18264 C 0.04271 0.18773 0.04601 0.19051 0.04896 0.19398 C 0.05851 0.20602 0.0684 0.21759 0.07812 0.22917 C 0.10069 0.25579 0.1243 0.2794 0.14618 0.30787 C 0.14861 0.31111 0.14062 0.30648 0.13802 0.30556 C 0.13524 0.30347 0.13264 0.30093 0.12986 0.29884 C 0.12743 0.29699 0.125 0.29607 0.12274 0.29421 C 0.11354 0.28681 0.10538 0.2757 0.09566 0.27084 C 0.09201 0.26597 0.08906 0.2588 0.08524 0.25463 C 0.08316 0.25232 0.07639 0.24884 0.07344 0.24769 C 0.07118 0.24468 0.06736 0.24352 0.06649 0.2382 C 0.06493 0.22917 0.06285 0.22431 0.05937 0.21736 C 0.05903 0.21505 0.0592 0.21204 0.05833 0.21019 C 0.05625 0.20648 0.05121 0.20116 0.05121 0.20139 C 0.04809 0.21019 0.04791 0.20648 0.05121 0.21736 C 0.05295 0.22384 0.05712 0.23588 0.05712 0.23611 C 0.05885 0.24931 0.06041 0.2463 0.06423 0.25671 C 0.06545 0.26736 0.06719 0.2757 0.06996 0.28472 C 0.07083 0.28796 0.07153 0.29097 0.07239 0.29421 C 0.07291 0.29653 0.07448 0.30278 0.07344 0.30116 C 0.07187 0.29769 0.07153 0.29259 0.06996 0.28935 C 0.06788 0.28565 0.0651 0.2838 0.06285 0.28033 C 0.05243 0.2632 0.06128 0.27523 0.05347 0.25671 C 0.05104 0.25093 0.04705 0.24746 0.04531 0.24051 C 0.04253 0.22963 0.04166 0.21783 0.03819 0.20787 C 0.02847 0.21991 0.02048 0.23727 0.01024 0.24769 C 0.00972 0.24537 0.00868 0.24283 0.00903 0.24051 C 0.00955 0.2375 0.01128 0.23565 0.0125 0.23357 C 0.01788 0.22477 0.02344 0.21644 0.02882 0.20787 C 0.03038 0.20579 0.03229 0.20394 0.03368 0.20116 C 0.03524 0.19815 0.0401 0.19375 0.03819 0.19167 C 0.03472 0.1882 0.03038 0.19329 0.02656 0.19398 C 0.01649 0.20093 0.00555 0.20972 -0.00504 0.21273 C -0.01198 0.21482 -0.01233 0.21435 -0.01788 0.21736 C -0.0191 0.21806 -0.02153 0.22222 -0.02153 0.21968 C -0.02153 0.21597 -0.01372 0.21296 -0.01337 0.21273 C -0.00886 0.20625 -0.00521 0.20139 -0.00035 0.19653 C 0.00503 0.18542 0.00173 0.19121 0.01024 0.18033 C 0.01458 0.17431 0.01666 0.16528 0.02187 0.16134 C 0.03264 0.14144 0.0526 0.14421 0.06528 0.14283 C 0.06337 0.14352 0.06111 0.14283 0.05937 0.14514 C 0.05729 0.14792 0.0566 0.15347 0.05469 0.15695 C 0.05191 0.16204 0.0467 0.16829 0.04305 0.17084 C 0.04166 0.17871 0.04253 0.17593 0.04062 0.18033 " pathEditMode="fixed" rAng="0" ptsTypes="fffffffFfffffffffffffffffffffffffffffffffffffffffffffffffffffffffffffffffffffffffffffffffffffA">
                                      <p:cBhvr>
                                        <p:cTn id="48" dur="7000" fill="hold"/>
                                        <p:tgtEl>
                                          <p:spTgt spid="73776"/>
                                        </p:tgtEl>
                                        <p:attrNameLst>
                                          <p:attrName>ppt_x</p:attrName>
                                          <p:attrName>ppt_y</p:attrName>
                                        </p:attrNameLst>
                                      </p:cBhvr>
                                      <p:rCtr x="1300" y="1300"/>
                                    </p:animMotion>
                                  </p:childTnLst>
                                </p:cTn>
                              </p:par>
                              <p:par>
                                <p:cTn id="49" presetID="0" presetClass="path" presetSubtype="0" repeatCount="indefinite" autoRev="1" fill="hold" nodeType="withEffect">
                                  <p:stCondLst>
                                    <p:cond delay="0"/>
                                  </p:stCondLst>
                                  <p:childTnLst>
                                    <p:animMotion origin="layout" path="M -0.00434 0.23125 C -0.01458 0.22291 -0.00937 0.22616 -0.02118 0.22106 C -0.02257 0.22037 -0.02587 0.21898 -0.02587 0.21921 C -0.03038 0.21458 -0.03489 0.21273 -0.03958 0.20856 C -0.05729 0.17338 -0.04357 0.20416 0.03577 0.20023 C 0.05156 0.19977 0.06528 0.19004 0.08038 0.18588 C 0.08906 0.17801 0.08056 0.18495 0.08959 0.17986 C 0.09167 0.1787 0.09722 0.17384 0.09566 0.17592 C 0.07865 0.19861 0.05625 0.21018 0.03577 0.225 C 0.0191 0.23704 0.03368 0.225 0.01719 0.23935 C 0.01511 0.2412 0.01372 0.24491 0.01129 0.2456 C 0.00313 0.24791 -0.00521 0.24699 -0.01354 0.24768 C -0.02413 0.25463 -0.03576 0.25764 -0.04739 0.25995 C -0.05069 0.26157 -0.05816 0.26528 -0.04583 0.25787 C -0.0375 0.25254 -0.03819 0.2537 -0.02882 0.25162 C -0.02639 0.25046 -0.02378 0.24861 -0.02118 0.24768 C -0.02048 0.24745 -0.02274 0.24977 -0.02274 0.25 C -0.02673 0.26366 -0.03212 0.27569 -0.03802 0.28866 C -0.04514 0.3037 -0.03819 0.29352 -0.04271 0.30486 C -0.0434 0.30741 -0.04479 0.30903 -0.04583 0.31111 C -0.04653 0.3125 -0.04791 0.31666 -0.04739 0.31528 C -0.04375 0.30579 -0.03906 0.30185 -0.03507 0.29282 C -0.03055 0.28241 -0.03385 0.28403 -0.02882 0.27639 C -0.02656 0.27268 -0.02361 0.26944 -0.02118 0.2662 C -0.01962 0.26412 -0.01649 0.25995 -0.01649 0.26018 C -0.02396 0.25023 -0.02969 0.2419 -0.03802 0.23333 C -0.04739 0.22407 -0.04392 0.23079 -0.05035 0.22106 C -0.05434 0.21458 -0.06788 0.19467 -0.07187 0.19236 C -0.07986 0.1868 -0.08802 0.18079 -0.09496 0.17384 C -0.11771 0.15092 -0.08628 0.18194 -0.10729 0.16342 C -0.10833 0.1625 -0.11198 0.15972 -0.11041 0.15949 C -0.10469 0.15856 -0.09913 0.16088 -0.0934 0.16157 C -0.09045 0.16273 -0.08715 0.16412 -0.0842 0.16551 C -0.08264 0.1662 -0.07969 0.16759 -0.07969 0.16782 C -0.06979 0.17754 -0.0592 0.18194 -0.04878 0.19004 C -0.04253 0.19537 -0.03802 0.20324 -0.03194 0.20856 C -0.0309 0.21065 -0.03003 0.21296 -0.02882 0.21458 C -0.02656 0.21829 -0.02118 0.225 -0.02118 0.22523 C -0.00416 0.27153 -0.01076 0.17754 -0.01649 0.14745 C -0.02014 0.16134 -0.01632 0.17778 -0.01041 0.19004 C -0.00746 0.19583 -0.00121 0.20671 -0.00121 0.20694 C 0.00087 0.21759 0.0033 0.22801 0.00799 0.23727 C 0.01181 0.22199 0.02118 0.2162 0.0309 0.20856 C 0.04931 0.19421 0.06806 0.18634 0.08802 0.17778 C 0.08959 0.17662 0.09132 0.17569 0.09254 0.17384 C 0.09393 0.17199 0.09757 0.1669 0.09566 0.16759 C 0.08577 0.17083 0.07969 0.18495 0.07101 0.19236 C 0.0566 0.20486 0.04479 0.21991 0.02795 0.22708 C 0.02709 0.22847 0.02622 0.23032 0.025 0.23125 C 0.02309 0.23264 0.01667 0.23426 0.01875 0.23333 C 0.03663 0.22454 0.0559 0.22708 0.07413 0.22106 C 0.08611 0.2169 0.09653 0.20741 0.10816 0.20254 C 0.1132 0.19791 0.11285 0.19768 0.11893 0.19421 C 0.12031 0.19305 0.125 0.19166 0.12344 0.19236 C 0.11302 0.19467 0.10816 0.19907 0.09879 0.20463 C 0.08264 0.21435 0.06597 0.2243 0.04948 0.23333 C 0.03906 0.24722 0.05156 0.23194 0.03872 0.24352 C 0.02969 0.25162 0.02795 0.2544 0.01719 0.25787 C -0.01666 0.29305 0.12483 0.26944 0.07413 0.25995 C 0.05104 0.26111 0.02743 0.25602 0.00504 0.26412 C -0.00312 0.2669 0.02118 0.27014 0.02795 0.27639 C 0.04271 0.29004 0.03386 0.28403 0.04948 0.29074 C 0.05417 0.29282 0.06337 0.29653 0.06337 0.29699 C 0.07327 0.30949 0.05851 0.29097 0.07101 0.30486 C 0.07274 0.30671 0.07778 0.3125 0.07587 0.31111 C 0.06979 0.30694 0.06528 0.2993 0.05886 0.29653 C 0.04531 0.2912 0.03264 0.28333 0.01875 0.28055 C 0.00695 0.27523 0.01268 0.27731 0.00174 0.2743 C 0.00417 0.28704 0.01736 0.31342 0.02344 0.32153 C 0.02743 0.32662 0.03299 0.32916 0.03733 0.33379 C 0.04375 0.34097 0.04844 0.35023 0.05434 0.3581 C 0.05521 0.35949 0.05226 0.35532 0.05104 0.35416 C 0.04601 0.34907 0.04045 0.34537 0.03577 0.34004 C 0.03316 0.33704 0.03177 0.33287 0.02952 0.32963 C 0.01649 0.31088 0.01875 0.31481 0.01268 0.29282 C 0.0099 0.28264 -0.00121 0.2662 -0.00121 0.26643 C -0.00382 0.27847 -0.00555 0.29028 -0.00729 0.30301 C -0.00781 0.30694 -0.01076 0.31829 -0.00885 0.31528 C -0.00625 0.31157 -0.00677 0.30555 -0.00573 0.30069 C -0.00416 0.28241 -0.00312 0.26829 -0.00434 0.24977 C -0.00816 0.26528 -0.00521 0.25879 -0.01198 0.27014 C -0.01701 0.29352 -0.0243 0.31574 -0.03194 0.33796 C -0.03559 0.34838 -0.03767 0.36273 -0.04271 0.37245 C -0.04375 0.375 -0.04601 0.37662 -0.04739 0.3787 C -0.04844 0.38055 -0.04913 0.38287 -0.05035 0.38495 C -0.05382 0.36991 -0.05278 0.38055 -0.04114 0.35416 C -0.03611 0.34259 -0.0283 0.33356 -0.0243 0.32153 C -0.02274 0.3169 -0.02135 0.3118 -0.01962 0.30694 C -0.01493 0.29444 -0.01094 0.28333 -0.00729 0.27014 C -0.00677 0.26805 -0.00434 0.26412 -0.00573 0.26412 C -0.00798 0.26412 -0.00851 0.26829 -0.01041 0.27014 C -0.01163 0.27129 -0.01354 0.27153 -0.0151 0.27222 C -0.02673 0.28819 -0.01476 0.27384 -0.02882 0.28449 C -0.05451 0.3037 -0.03611 0.2956 -0.05816 0.30301 C -0.06597 0.31088 -0.07448 0.31412 -0.08264 0.32153 C -0.08489 0.32338 -0.07882 0.31713 -0.07656 0.31528 C -0.07413 0.31296 -0.07153 0.31088 -0.06892 0.30903 C -0.05469 0.2993 -0.03819 0.2912 -0.0243 0.28055 C -0.01892 0.27616 -0.00885 0.2662 -0.00885 0.26643 C -0.02239 0.25741 -0.04028 0.25694 -0.05503 0.25579 C -0.06285 0.25486 -0.08594 0.25324 -0.07812 0.2537 C -0.05816 0.25486 -0.03802 0.25648 -0.01805 0.25787 C -0.0151 0.25856 -0.0118 0.26111 -0.00885 0.25995 C -0.00729 0.25949 -0.01076 0.25694 -0.01198 0.25579 C -0.01562 0.25208 -0.01927 0.24907 -0.02274 0.2456 C -0.02673 0.2419 -0.03107 0.23866 -0.03507 0.23541 C -0.04149 0.22986 -0.04826 0.22315 -0.05503 0.21898 C -0.0625 0.21458 -0.07066 0.21157 -0.07812 0.20671 C -0.08663 0.20092 -0.08229 0.1993 -0.0934 0.19629 C -0.09653 0.19699 -0.10416 0.19467 -0.1026 0.19838 C -0.10017 0.20416 -0.0934 0.2037 -0.08889 0.20671 C -0.08368 0.20995 -0.07882 0.21412 -0.07344 0.2169 C -0.05156 0.22893 -0.03003 0.23981 -0.00885 0.2537 C -0.03055 0.21921 -0.05816 0.19676 -0.08576 0.17153 C -0.09062 0.16713 -0.09479 0.1618 -0.09965 0.15717 C -0.10712 0.15046 -0.11371 0.14791 -0.11962 0.13912 C -0.12743 0.12685 -0.12048 0.13403 -0.13038 0.12477 C -0.13194 0.12338 -0.13489 0.11829 -0.13489 0.1206 C -0.13489 0.12662 -0.125 0.1331 -0.12274 0.13495 C -0.12066 0.1331 -0.11892 0.12847 -0.11649 0.1287 C -0.10712 0.12986 -0.10104 0.14213 -0.09496 0.1493 C -0.0816 0.16504 -0.07066 0.18379 -0.05503 0.19629 C -0.04896 0.2081 -0.05555 0.19791 -0.04427 0.20671 C -0.04045 0.20949 -0.03351 0.2169 -0.03351 0.21713 C -0.04253 0.19838 -0.05243 0.18518 -0.06423 0.16967 C -0.06597 0.1669 -0.0684 0.16412 -0.07031 0.16157 C -0.07135 0.16018 -0.07465 0.15579 -0.07344 0.15717 C -0.0533 0.17916 -0.0592 0.17361 -0.03351 0.19629 C -0.02656 0.20254 -0.02014 0.21111 -0.01198 0.21458 C -0.00729 0.21666 -0.0026 0.21852 0.00174 0.22106 C 0.00712 0.22384 0.01719 0.23125 0.01719 0.23148 C 0.01268 0.225 0.00816 0.22291 0.00174 0.22106 C 0.0066 0.20787 0.0125 0.20741 0.02344 0.20463 C 0.04132 0.19977 0.05938 0.1993 0.07726 0.19629 C 0.08038 0.19467 0.08368 0.19421 0.08663 0.19236 C 0.08889 0.19074 0.09323 0.18935 0.09254 0.18588 C 0.09202 0.18264 0.08733 0.18472 0.0849 0.18403 C 0.08177 0.18333 0.07882 0.18264 0.07587 0.18194 C 0.04879 0.18495 0.03472 0.1868 0.01129 0.20023 C 0.00174 0.20579 -0.01649 0.2169 -0.01649 0.21713 C -0.01649 0.2169 -0.01041 0.21528 -0.00729 0.21458 C 0.00903 0.20555 0.0257 0.19583 0.04184 0.18588 C 0.04861 0.18194 0.05347 0.175 0.06024 0.17153 C 0.06389 0.16435 0.06649 0.16227 0.07257 0.15949 C 0.0757 0.14676 0.06736 0.15532 0.06181 0.15949 C 0.04618 0.1706 0.03368 0.1875 0.02031 0.20254 C 0.01528 0.2081 0.01111 0.21481 0.00643 0.22106 C 0.00469 0.22338 -0.00017 0.23055 0.00174 0.22916 C 0.01493 0.2206 0.00261 0.22801 0.02656 0.21898 C 0.04462 0.21227 0.0599 0.20278 0.07726 0.19629 C 0.08281 0.1912 0.08733 0.18727 0.09115 0.17986 C 0.08264 0.17616 0.08715 0.17685 0.07413 0.18403 C 0.05538 0.19421 0.03559 0.20602 0.01875 0.22106 C 0.01198 0.22708 0.00556 0.23333 -0.00121 0.23935 C -0.00295 0.24074 -0.00764 0.24375 -0.00573 0.24352 C 0.025 0.24097 0.05573 0.23634 0.08663 0.23333 C 0.09774 0.22778 0.1059 0.22407 0.11406 0.21273 C 0.09497 0.20625 0.07691 0.2169 0.05886 0.22291 C 0.03768 0.22986 0.01649 0.23588 -0.00434 0.2456 C 0.00851 0.22754 0.0349 0.22685 0.04948 0.21065 C 0.06615 0.19213 0.05504 0.20254 0.06511 0.18796 C 0.0684 0.18333 0.07587 0.17384 0.07587 0.17407 C 0.07674 0.17037 0.07917 0.16713 0.07882 0.16342 C 0.07847 0.16065 0.07622 0.15579 0.07413 0.15717 C 0.06632 0.1625 0.06077 0.17222 0.05434 0.17986 C 0.04306 0.19259 0.0408 0.1956 0.02952 0.20856 C 0.02361 0.21528 0.02292 0.22037 0.0158 0.225 C 0.01424 0.22778 0.01372 0.23241 0.01129 0.23333 C 0.00955 0.23379 0.0099 0.2294 0.00955 0.22708 C 0.00886 0.22222 0.00834 0.21736 0.00799 0.21273 C 0.00643 0.19467 0.00469 0.18217 0.00035 0.16551 C -0.00851 0.18495 -0.00677 0.19421 -0.00885 0.21898 C -0.00903 0.22106 -0.01094 0.22291 -0.01041 0.225 C -0.0092 0.22824 -0.00625 0.2294 -0.00434 0.23125 Z " pathEditMode="fixed" rAng="0" ptsTypes="ffffffffffffffffffffffffffffffffffffffffffffffffffffffffffffffffffffffffffffffffffffffffffffffffffffffffffffffffffffffffffffffffffffffffffffffffffffffffffffffffffffffffffffff">
                                      <p:cBhvr>
                                        <p:cTn id="50" dur="10000" fill="hold"/>
                                        <p:tgtEl>
                                          <p:spTgt spid="73753"/>
                                        </p:tgtEl>
                                        <p:attrNameLst>
                                          <p:attrName>ppt_x</p:attrName>
                                          <p:attrName>ppt_y</p:attrName>
                                        </p:attrNameLst>
                                      </p:cBhvr>
                                      <p:rCtr x="-100" y="2000"/>
                                    </p:animMotion>
                                  </p:childTnLst>
                                </p:cTn>
                              </p:par>
                              <p:par>
                                <p:cTn id="51" presetID="0" presetClass="path" presetSubtype="0" repeatCount="indefinite" autoRev="1" fill="hold" nodeType="withEffect">
                                  <p:stCondLst>
                                    <p:cond delay="0"/>
                                  </p:stCondLst>
                                  <p:childTnLst>
                                    <p:animMotion origin="layout" path="M -0.19184 -0.06713 C -0.19306 -0.06736 -0.21528 -0.07014 -0.21771 -0.07106 C -0.25278 -0.08264 -0.21806 -0.07616 -0.24931 -0.08079 C -0.25764 -0.08356 -0.27292 -0.08843 -0.23333 -0.0787 C -0.22674 -0.07685 -0.22222 -0.07407 -0.21615 -0.07106 C -0.21146 -0.07153 -0.20417 -0.06713 -0.20191 -0.07292 C -0.19844 -0.08148 -0.20226 -0.09236 -0.2033 -0.10208 C -0.20434 -0.11227 -0.21198 -0.13032 -0.2033 -0.09444 C -0.20208 -0.08958 -0.19844 -0.08681 -0.19601 -0.08264 C -0.19549 -0.08079 -0.19462 -0.07454 -0.19462 -0.07662 C -0.19462 -0.08981 -0.19531 -0.10278 -0.19601 -0.11574 C -0.19636 -0.12222 -0.20243 -0.13519 -0.19757 -0.13519 C -0.19219 -0.13519 -0.19271 -0.12222 -0.19045 -0.11574 C -0.18837 -0.10995 -0.18577 -0.1044 -0.18455 -0.09815 C -0.18368 -0.09375 -0.18316 -0.08889 -0.18177 -0.08449 C -0.17986 -0.07917 -0.17656 -0.07431 -0.17448 -0.06898 C -0.17396 -0.06528 -0.17587 -0.05856 -0.17309 -0.05741 C -0.17031 -0.05602 -0.16823 -0.06227 -0.1658 -0.06505 C -0.15764 -0.07454 -0.16597 -0.06829 -0.15573 -0.07477 C -0.14462 -0.09028 -0.1599 -0.07083 -0.14427 -0.08449 C -0.12986 -0.09745 -0.14566 -0.08889 -0.13438 -0.09444 C -0.1316 -0.0956 -0.13924 -0.09051 -0.14149 -0.08843 C -0.14445 -0.08588 -0.1474 -0.08333 -0.15018 -0.08079 C -0.15851 -0.07338 -0.16597 -0.06505 -0.17309 -0.05532 C -0.16337 -0.0419 -0.15035 -0.04051 -0.13733 -0.03773 C -0.11771 -0.02917 -0.15972 -0.03472 -0.17031 -0.03981 C -0.15747 -0.01204 -0.16927 -0.03356 -0.15573 -0.01644 C -0.14931 -0.00833 -0.1434 0.00046 -0.13733 0.00903 C -0.13507 0.01204 -0.13229 0.01389 -0.13004 0.0169 C -0.12882 0.01852 -0.12604 0.02407 -0.12726 0.02269 C -0.13247 0.0169 -0.1382 0.01157 -0.14288 0.00509 C -0.14913 -0.00324 -0.1559 -0.00995 -0.16024 -0.02014 C -0.16337 -0.02778 -0.16424 -0.03565 -0.16893 -0.04167 C -0.17986 -0.03125 -0.17674 0.0 -0.17743 0.01458 C -0.18333 -0.00116 -0.18577 -0.02292 -0.18889 -0.03981 C -0.19861 -0.02222 -0.2033 -0.00139 -0.21198 0.0169 C -0.21233 0.01944 -0.21163 0.02315 -0.21337 0.02454 C -0.21458 0.02546 -0.21476 0.0206 -0.21476 0.01875 C -0.21476 0.01157 -0.21337 0.00417 -0.21198 -0.00278 C -0.2092 -0.01597 -0.2007 -0.02639 -0.19757 -0.03981 C -0.20972 -0.04537 -0.22101 -0.02315 -0.23195 -0.01829 C -0.2342 -0.01389 -0.2349 -0.01181 -0.23785 -0.00856 C -0.23906 -0.00694 -0.24358 -0.00394 -0.24202 -0.00463 C -0.2382 -0.00671 -0.23455 -0.01019 -0.23056 -0.0125 C -0.22205 -0.01759 -0.21337 -0.02153 -0.20469 -0.02616 C -0.20122 -0.02824 -0.19462 -0.03194 -0.19462 -0.03171 C -0.19375 -0.0338 -0.19288 -0.03588 -0.19184 -0.03773 C -0.19097 -0.03912 -0.1882 -0.04028 -0.18889 -0.04167 C -0.19011 -0.04398 -0.19271 -0.04282 -0.19462 -0.04375 C -0.19861 -0.04537 -0.20208 -0.04792 -0.20608 -0.04954 C -0.22292 -0.05625 -0.24063 -0.05741 -0.25799 -0.06111 C -0.23663 -0.0669 -0.21354 -0.06713 -0.19184 -0.06713 Z " pathEditMode="fixed" rAng="0" ptsTypes="ffffffffffffffffffffffffffffffffffffffffffffffffffff">
                                      <p:cBhvr>
                                        <p:cTn id="52" dur="7000" fill="hold"/>
                                        <p:tgtEl>
                                          <p:spTgt spid="73746"/>
                                        </p:tgtEl>
                                        <p:attrNameLst>
                                          <p:attrName>ppt_x</p:attrName>
                                          <p:attrName>ppt_y</p:attrName>
                                        </p:attrNameLst>
                                      </p:cBhvr>
                                      <p:rCtr x="-300" y="1200"/>
                                    </p:animMotion>
                                  </p:childTnLst>
                                </p:cTn>
                              </p:par>
                              <p:par>
                                <p:cTn id="53" presetID="0" presetClass="path" presetSubtype="0" repeatCount="indefinite" autoRev="1" fill="hold" nodeType="withEffect">
                                  <p:stCondLst>
                                    <p:cond delay="0"/>
                                  </p:stCondLst>
                                  <p:childTnLst>
                                    <p:animMotion origin="layout" path="M 0.00382 0.21227 C 0.00243 0.19861 0.00122 0.18727 -0.00295 0.17454 C -0.00399 0.1662 -0.00451 0.14421 -0.00781 0.16782 C -0.00694 0.18541 -0.00521 0.21898 0.0007 0.2368 C 0.0059 0.25347 0.01215 0.26967 0.01545 0.28773 C 0.01858 0.30463 0.02153 0.32245 0.02552 0.33912 C 0.02622 0.34421 0.02587 0.34977 0.02708 0.3544 C 0.02882 0.36065 0.03385 0.37222 0.03385 0.37245 C 0.0408 0.34236 0.0441 0.30532 0.03038 0.27893 C 0.02622 0.26134 0.02674 0.24352 0.01892 0.22778 C 0.0184 0.22546 0.01806 0.22315 0.01719 0.22106 C 0.01632 0.21805 0.01458 0.21551 0.01372 0.21227 C 0.0099 0.19653 0.01129 0.18079 0.00556 0.16551 C -0.02049 0.225 -0.00955 0.30717 0.00208 0.37222 C 0.0033 0.36782 0.00417 0.36342 0.00556 0.35903 C 0.00764 0.35162 0.01215 0.33704 0.01215 0.33727 C 0.01632 0.30717 0.01892 0.27129 0.00556 0.2456 C -0.00208 0.21504 -0.00399 0.18426 -0.00625 0.15231 C -0.01562 0.16481 -0.00955 0.15602 -0.02118 0.17893 C -0.02344 0.18333 -0.02795 0.19236 -0.02795 0.19259 C -0.02951 0.20393 -0.03108 0.21366 -0.03628 0.22338 C -0.0368 0.22569 -0.03924 0.2287 -0.03785 0.23009 C -0.03594 0.23148 -0.03333 0.22847 -0.03108 0.22778 C -0.0283 0.22685 -0.02552 0.22639 -0.02292 0.22569 C -0.01753 0.21829 -0.01007 0.21666 -0.00295 0.21458 C 0.02448 0.22176 0.00816 0.21713 0.04549 0.23009 C 0.04879 0.23125 0.05191 0.23356 0.05538 0.23449 C 0.06042 0.23588 0.07552 0.2368 0.07049 0.2368 C 0.05382 0.2368 0.03715 0.23518 0.02066 0.23449 C 0.02118 0.22847 0.02188 0.22268 0.02205 0.21666 C 0.02292 0.20324 0.02292 0.18981 0.02379 0.17662 C 0.02413 0.1743 0.02708 0.17106 0.02552 0.17014 C 0.02379 0.16898 0.0224 0.17315 0.02066 0.17454 C 0.01754 0.18079 0.01597 0.1868 0.01215 0.19236 C 0.00816 0.20555 0.00695 0.21944 0.00208 0.23217 C 0.00903 0.25092 0.01858 0.25995 0.02882 0.27454 C 0.03524 0.28356 0.04097 0.29375 0.04705 0.30347 C 0.05278 0.31273 0.05833 0.31574 0.06372 0.32592 C 0.06007 0.30509 0.04323 0.28472 0.03385 0.26782 C 0.03038 0.26134 0.02379 0.24791 0.02379 0.24815 C 0.02205 0.23657 0.02274 0.23194 0.01545 0.22569 C 0.00816 0.22639 0.00087 0.22616 -0.00625 0.22778 C -0.01319 0.2294 -0.02118 0.23889 -0.02795 0.24329 C -0.03246 0.24954 -0.03698 0.25278 -0.04288 0.25671 C -0.05191 0.27245 -0.04826 0.26412 -0.04288 0.26111 C -0.0408 0.25995 -0.03854 0.25972 -0.03628 0.25903 C -0.02691 0.24653 -0.01076 0.23958 0.00208 0.2368 C 0.00208 0.23704 -0.00017 0.24259 -0.00121 0.2456 C -0.00573 0.28541 -0.00365 0.32245 0.00556 0.36111 C 0.01198 0.35833 0.01215 0.36041 0.01215 0.34815 C 0.01215 0.31736 0.01198 0.28217 0.00556 0.25231 C 0.00504 0.2456 0.00382 0.23889 0.00382 0.23217 C 0.00382 0.22685 0.00417 0.24305 0.00556 0.24791 C 0.00729 0.25509 0.01111 0.26111 0.01372 0.26782 C 0.02205 0.28819 0.01945 0.28541 0.03038 0.30555 C 0.03629 0.3162 0.04879 0.33704 0.04879 0.33727 C 0.04983 0.34074 0.05087 0.34444 0.05208 0.34815 C 0.05313 0.35116 0.05573 0.35995 0.05538 0.35671 C 0.05208 0.31805 0.03576 0.28518 0.01719 0.25671 C 0.01597 0.2493 0.01684 0.24074 0.01372 0.23449 C 0.01285 0.23217 0.0125 0.22778 0.01042 0.22778 C 0.00868 0.22778 0.01076 0.23287 0.01215 0.23449 C 0.01684 0.23981 0.0224 0.24282 0.02708 0.24791 C 0.03125 0.25254 0.03438 0.25903 0.03872 0.26342 C 0.0434 0.26805 0.04913 0.27014 0.05382 0.27454 C 0.06059 0.28079 0.06389 0.28842 0.07205 0.29236 C 0.06458 0.27847 0.04861 0.26782 0.03715 0.25903 C 0.02587 0.23866 0.02188 0.23958 0.03385 0.24329 C 0.04167 0.24861 0.04983 0.25278 0.05712 0.25903 C 0.10417 0.3 0.03976 0.25463 0.08872 0.29004 C 0.09635 0.2956 0.11215 0.30555 0.11215 0.30579 C 0.10504 0.29097 0.09618 0.28773 0.08542 0.27893 C 0.08073 0.275 0.07656 0.26967 0.07205 0.26551 C 0.06389 0.25787 0.05538 0.25069 0.04705 0.24329 C 0.04479 0.2412 0.04045 0.2368 0.04045 0.23704 C 0.03611 0.22801 0.03229 0.22824 0.02708 0.22106 C 0.04358 0.21597 0.03958 0.21643 0.06875 0.22106 C 0.07135 0.22153 0.07795 0.22662 0.07552 0.22569 C 0.06858 0.22338 0.06215 0.21967 0.05538 0.21666 C 0.04566 0.21227 0.02552 0.20555 0.02552 0.20579 C 0.02795 0.20416 0.03004 0.20231 0.03212 0.20116 C 0.0342 0.2 0.03681 0.20046 0.03872 0.19884 C 0.04201 0.19583 0.04427 0.19143 0.04705 0.18773 C 0.04826 0.18634 0.05052 0.18333 0.05052 0.18356 C 0.05243 0.17523 0.05417 0.1743 0.04549 0.17893 C 0.03455 0.18495 0.02795 0.19583 0.01892 0.20555 C 0.01771 0.20856 0.01372 0.21666 0.01545 0.21458 C 0.02795 0.19861 0.03906 0.17176 0.05382 0.15903 C 0.06007 0.14653 0.05313 0.15694 0.06372 0.15023 C 0.0651 0.1493 0.06597 0.14722 0.06719 0.14583 C 0.07153 0.1412 0.07361 0.14051 0.07882 0.13704 C 0.07604 0.13634 0.07326 0.13356 0.07049 0.13472 C 0.06215 0.13819 0.04705 0.15023 0.04705 0.15046 C 0.04375 0.1544 0.04063 0.15926 0.03715 0.16342 C 0.03455 0.16666 0.03125 0.16898 0.02882 0.17222 C 0.02847 0.17268 0.02066 0.18565 0.02066 0.18588 C 0.02014 0.18866 0.02101 0.19583 0.01892 0.19444 C 0.01632 0.19259 0.01719 0.18704 0.01719 0.18333 C 0.01719 0.16366 0.01945 0.13333 0.02066 0.11227 C 0.02014 0.10555 0.0224 0.09699 0.01892 0.09236 C 0.01632 0.08912 0.01667 0.10116 0.01545 0.10555 C 0.01389 0.11204 0.01372 0.11921 0.01215 0.12592 C 0.01024 0.15046 0.00816 0.17106 0.00729 0.19676 C 0.00382 0.19375 0.0007 0.19028 -0.00295 0.18773 C -0.00451 0.18657 -0.00625 0.1868 -0.00781 0.18565 C -0.01128 0.1831 -0.02049 0.17268 -0.01771 0.17662 C -0.00955 0.18819 -0.02083 0.17176 -0.00955 0.19236 C -0.00208 0.20602 0.00729 0.21551 0.01372 0.23009 C 0.00382 0.23426 0.01163 0.23264 -0.00451 0.22338 C -0.01649 0.21643 -0.02899 0.21435 -0.04115 0.20787 C -0.03003 0.22523 -0.01858 0.2331 -0.00451 0.2456 C 0.01476 0.2625 0.02969 0.28379 0.01719 0.25903 C 0.01632 0.25717 0.0151 0.25602 0.01372 0.2544 C 0.0151 0.26481 0.01424 0.27592 0.01719 0.28565 C 0.01892 0.29074 0.03368 0.32014 0.03872 0.33032 C 0.03524 0.30717 0.03698 0.30555 0.02552 0.28565 C -0.0099 0.22407 0.00434 0.26111 -0.00625 0.23217 C -0.00139 0.26366 0.00382 0.27963 0.01372 0.30787 C 0.02066 0.32731 0.01927 0.31898 0.02708 0.33472 C 0.03021 0.34051 0.03542 0.35231 0.03542 0.35278 C 0.03698 0.3625 0.04028 0.36898 0.04219 0.37893 C 0.04566 0.35926 0.04583 0.36412 0.03715 0.33241 C 0.03385 0.31967 0.02379 0.29676 0.02379 0.29699 C 0.02153 0.28194 0.01771 0.26852 0.01372 0.2544 C 0.01076 0.22893 0.01389 0.25069 0.01042 0.23449 C 0.0099 0.23148 0.00903 0.22569 0.00903 0.22592 " pathEditMode="fixed" rAng="0" ptsTypes="fffffffffffffffffffffffffffffffffffffffffffffffffffffffffffffffffffffffffffffffffffffffffffffffffffffffffffffffffffffffffffffA">
                                      <p:cBhvr>
                                        <p:cTn id="54" dur="500" fill="hold"/>
                                        <p:tgtEl>
                                          <p:spTgt spid="73764"/>
                                        </p:tgtEl>
                                        <p:attrNameLst>
                                          <p:attrName>ppt_x</p:attrName>
                                          <p:attrName>ppt_y</p:attrName>
                                        </p:attrNameLst>
                                      </p:cBhvr>
                                      <p:rCtr x="2600" y="2200"/>
                                    </p:animMotion>
                                  </p:childTnLst>
                                </p:cTn>
                              </p:par>
                              <p:par>
                                <p:cTn id="55" presetID="0" presetClass="path" presetSubtype="0" repeatCount="indefinite" autoRev="1" fill="hold" nodeType="withEffect">
                                  <p:stCondLst>
                                    <p:cond delay="0"/>
                                  </p:stCondLst>
                                  <p:childTnLst>
                                    <p:animMotion origin="layout" path="M -0.20052 0.21852 C -0.18837 0.23472 -0.17934 0.24815 -0.16389 0.26065 C -0.15365 0.26898 -0.14236 0.27593 -0.13212 0.28496 C -0.12361 0.2676 -0.13437 0.24885 -0.14392 0.23635 C -0.14896 0.2294 -0.15538 0.22847 -0.16215 0.22523 C -0.17396 0.21991 -0.18507 0.21366 -0.19722 0.20949 C -0.19896 0.19954 -0.20451 0.1875 -0.20885 0.17847 C -0.21059 0.17107 -0.21371 0.16806 -0.21545 0.16065 C -0.21858 0.17685 -0.21719 0.22639 -0.20052 0.23403 C -0.1974 0.22199 -0.19462 0.21135 -0.18542 0.20741 C -0.17812 0.19769 -0.17083 0.19051 -0.16215 0.18287 C -0.16042 0.18148 -0.15885 0.17986 -0.15712 0.17847 C -0.15538 0.17709 -0.15208 0.17408 -0.15208 0.17431 C -0.14653 0.16297 -0.14427 0.16181 -0.16545 0.17176 C -0.16805 0.17292 -0.16979 0.17662 -0.17222 0.17847 C -0.18385 0.18704 -0.18333 0.18449 -0.19375 0.19838 C -0.19653 0.20209 -0.20208 0.20949 -0.20208 0.20972 C -0.18264 0.21621 -0.16371 0.22431 -0.14392 0.22732 C -0.18073 0.22917 -0.21528 0.23172 -0.25208 0.22963 C -0.23524 0.22199 -0.24149 0.22685 -0.23212 0.21852 C -0.22656 0.21922 -0.21996 0.21621 -0.21545 0.2206 C -0.21458 0.22153 -0.2217 0.23959 -0.22222 0.24074 C -0.22517 0.26227 -0.22535 0.28102 -0.22378 0.30278 C -0.21371 0.28148 -0.2191 0.29005 -0.20885 0.27593 C -0.20712 0.26945 -0.2066 0.2669 -0.20382 0.26065 C -0.20121 0.25463 -0.19549 0.24283 -0.19549 0.24306 C -0.19496 0.23982 -0.19601 0.2338 -0.19375 0.23403 C -0.17934 0.23542 -0.15035 0.26065 -0.14045 0.26713 C -0.1059 0.29074 -0.11458 0.28102 -0.08385 0.30486 C -0.07483 0.31181 -0.05712 0.32732 -0.05712 0.32755 C -0.06267 0.30556 -0.08871 0.29468 -0.10208 0.28496 C -0.12448 0.26852 -0.1467 0.24607 -0.17222 0.24074 C -0.18455 0.23264 -0.19861 0.23565 -0.16545 0.23172 C -0.15365 0.22685 -0.14792 0.22385 -0.13385 0.2206 C -0.14878 0.21227 -0.16042 0.19653 -0.17552 0.18959 C -0.17882 0.19028 -0.18385 0.18797 -0.18542 0.1919 C -0.18871 0.20093 -0.17465 0.21968 -0.17222 0.22292 C -0.15521 0.2456 -0.16319 0.23033 -0.14878 0.25185 C -0.14149 0.26297 -0.12899 0.28912 -0.11875 0.29815 C -0.12691 0.28287 -0.13177 0.28635 -0.14392 0.27824 C -0.15764 0.26898 -0.16996 0.25648 -0.18385 0.24746 C -0.18715 0.24306 -0.19045 0.23843 -0.19375 0.23403 C -0.19531 0.23195 -0.19479 0.22824 -0.19549 0.22523 C -0.19722 0.2176 -0.19844 0.2081 -0.20052 0.2007 C -0.20295 0.1919 -0.20903 0.17801 -0.21389 0.17176 C -0.22726 0.17801 -0.21701 0.19838 -0.21042 0.20741 C -0.20851 0.20996 -0.20608 0.21204 -0.20382 0.21412 C -0.20052 0.21713 -0.19375 0.22292 -0.19375 0.22315 C -0.1901 0.2382 -0.19375 0.21922 -0.19375 0.24074 C -0.19375 0.24908 -0.18646 0.26204 -0.18212 0.26713 C -0.17795 0.27222 -0.17326 0.27616 -0.16875 0.28056 C -0.16649 0.28264 -0.16389 0.29306 -0.16389 0.28935 C -0.16389 0.28125 -0.17135 0.26829 -0.17552 0.26297 C -0.18507 0.25023 -0.19618 0.24028 -0.20382 0.22523 C -0.20278 0.23658 -0.2026 0.24584 -0.19878 0.25625 C -0.19097 0.27709 -0.175 0.28843 -0.16719 0.30926 C -0.16128 0.29746 -0.16771 0.29213 -0.17378 0.28056 C -0.1809 0.26713 -0.1901 0.25672 -0.19878 0.24514 C -0.20451 0.2375 -0.20885 0.22963 -0.21545 0.22292 C -0.21788 0.21366 -0.22187 0.20903 -0.22552 0.2007 C -0.23038 0.18982 -0.23212 0.17824 -0.23889 0.16968 C -0.23993 0.17338 -0.24288 0.17685 -0.24219 0.18079 C -0.23976 0.19352 -0.23264 0.19722 -0.22552 0.20301 C -0.22448 0.2051 -0.22344 0.20741 -0.22222 0.20949 C -0.22118 0.21111 -0.21875 0.21204 -0.21875 0.21412 C -0.21875 0.21736 -0.22118 0.21991 -0.22222 0.22292 C -0.22535 0.23264 -0.22951 0.23866 -0.23385 0.24746 C -0.22014 0.25093 -0.2092 0.24375 -0.19878 0.23172 C -0.19305 0.225 -0.18871 0.21158 -0.18055 0.20949 C -0.1691 0.20648 -0.15712 0.20741 -0.14549 0.2051 C -0.13924 0.20394 -0.12708 0.2007 -0.12708 0.20093 C -0.12552 0.19838 -0.12083 0.19653 -0.12222 0.19398 C -0.12691 0.18542 -0.14635 0.18241 -0.15208 0.18079 C -0.16632 0.17107 -0.17153 0.16898 -0.18715 0.17176 C -0.19392 0.17616 -0.19792 0.17778 -0.20052 0.18727 C -0.19809 0.20023 -0.19514 0.20047 -0.18715 0.20741 C -0.19028 0.2081 -0.21528 0.21181 -0.20052 0.21852 Z " pathEditMode="fixed" rAng="0" ptsTypes="fffffffffffffffffffffffffffffffffffffffffffffffffffffffffffffffffffffffffffff">
                                      <p:cBhvr>
                                        <p:cTn id="56" dur="500" fill="hold"/>
                                        <p:tgtEl>
                                          <p:spTgt spid="73761"/>
                                        </p:tgtEl>
                                        <p:attrNameLst>
                                          <p:attrName>ppt_x</p:attrName>
                                          <p:attrName>ppt_y</p:attrName>
                                        </p:attrNameLst>
                                      </p:cBhvr>
                                      <p:rCtr x="4600" y="2500"/>
                                    </p:animMotion>
                                  </p:childTnLst>
                                </p:cTn>
                              </p:par>
                              <p:par>
                                <p:cTn id="57" presetID="0" presetClass="path" presetSubtype="0" repeatCount="indefinite" autoRev="1" fill="hold" nodeType="withEffect">
                                  <p:stCondLst>
                                    <p:cond delay="0"/>
                                  </p:stCondLst>
                                  <p:childTnLst>
                                    <p:animMotion origin="layout" path="M 0.03229 0.30671 C 0.00278 0.30601 -0.08507 0.31805 -0.03924 0.29444 C -0.02274 0.29513 -0.00643 0.29537 0.01007 0.29652 C 0.01215 0.29676 0.01423 0.29838 0.01632 0.29861 C 0.04114 0.30023 0.0908 0.30254 0.0908 0.30277 C 0.09844 0.30185 0.10607 0.30347 0.11319 0.30046 C 0.11493 0.3 0.11146 0.29606 0.11007 0.29444 C 0.10868 0.29305 0.10677 0.29282 0.10521 0.29213 C 0.07864 0.29375 0.05087 0.29699 0.0243 0.29213 C 0.02187 0.29166 0.01753 0.28217 0.01632 0.27963 C 0.01389 0.26666 0.0125 0.26273 0.01632 0.2456 C 0.01666 0.24375 0.01857 0.24838 0.01944 0.25 C 0.02066 0.25208 0.0217 0.25416 0.02274 0.25625 C 0.02517 0.26967 0.02708 0.28287 0.02899 0.29652 C 0.02951 0.32176 0.0283 0.34722 0.03055 0.37245 C 0.03073 0.37453 0.03403 0.37546 0.03541 0.37453 C 0.0375 0.37268 0.0375 0.36875 0.03854 0.36597 C 0.03941 0.30069 0.03819 0.29398 0.0434 0.25 C 0.05139 0.25208 0.05503 0.25 0.05764 0.26041 C 0.05625 0.27546 0.05243 0.29722 0.0401 0.30254 C 0.04375 0.33217 0.05156 0.34791 0.06875 0.36805 C 0.0743 0.375 0.08038 0.38101 0.08611 0.38726 C 0.08767 0.38888 0.08785 0.39189 0.08923 0.39351 C 0.09062 0.3949 0.09253 0.3949 0.0941 0.3956 C 0.1033 0.39166 0.10521 0.3787 0.10052 0.36597 C 0.09375 0.34791 0.06771 0.33819 0.05764 0.32384 C 0.05208 0.3162 0.05104 0.3081 0.0434 0.30463 C 0.0368 0.30671 0.0316 0.3081 0.02587 0.31319 C 0.0217 0.32152 0.01406 0.32476 0.00833 0.33217 C 0.00607 0.34143 0.00226 0.34884 -0.00278 0.35555 C -0.00695 0.37245 -0.01094 0.37129 0.00521 0.36805 C 0.00972 0.3618 0.01493 0.3581 0.01944 0.35115 C 0.02587 0.3412 0.02969 0.32777 0.03229 0.31527 C 0.02812 0.2949 0.02882 0.27245 0.03385 0.25208 C 0.04653 0.25625 0.04132 0.25162 0.03854 0.28171 C 0.03837 0.28379 0.03559 0.28888 0.03698 0.28796 C 0.0401 0.28564 0.04236 0.28078 0.04496 0.27731 C 0.05052 0.2699 0.05989 0.26875 0.06719 0.26689 C 0.07291 0.26759 0.07882 0.26805 0.08455 0.26898 C 0.08767 0.26944 0.09288 0.26713 0.0941 0.27106 C 0.09705 0.28078 0.07344 0.28588 0.07344 0.28611 C 0.06458 0.29375 0.05989 0.29282 0.04809 0.29444 C 0.05833 0.29861 0.06771 0.30509 0.07812 0.30902 C 0.08472 0.31134 0.10798 0.31527 0.10833 0.31527 C 0.11649 0.3206 0.12621 0.31944 0.11163 0.32384 C 0.10052 0.32106 0.08923 0.31875 0.07812 0.31527 C 0.0684 0.31203 0.06059 0.30439 0.05121 0.30046 C 0.05087 0.30023 0.04305 0.29259 0.04166 0.29444 C 0.04062 0.2956 0.04375 0.29722 0.04496 0.29861 C 0.04653 0.30023 0.04826 0.30092 0.04965 0.30254 C 0.05607 0.30972 0.06198 0.31574 0.07031 0.31944 C 0.07882 0.32731 0.09062 0.33101 0.10052 0.33426 C 0.10434 0.35 0.1125 0.35347 0.12274 0.3618 C 0.12604 0.36435 0.12916 0.36713 0.13229 0.37037 C 0.13437 0.37245 0.14114 0.37592 0.13854 0.37638 C 0.13125 0.37824 0.12378 0.37523 0.11632 0.37453 C 0.11128 0.37268 0.10069 0.36898 0.09566 0.36597 C 0.09271 0.36412 0.08403 0.35463 0.08298 0.35347 C 0.07465 0.34629 0.06528 0.33935 0.05607 0.33426 C 0.05416 0.32685 0.05156 0.32546 0.04809 0.31944 C 0.04392 0.31273 0.04687 0.31319 0.0434 0.31319 " pathEditMode="fixed" rAng="0" ptsTypes="ffffffffffffffffffffffffffffffffffffffffffffffffffffffffffffA">
                                      <p:cBhvr>
                                        <p:cTn id="58" dur="500" fill="hold"/>
                                        <p:tgtEl>
                                          <p:spTgt spid="73763"/>
                                        </p:tgtEl>
                                        <p:attrNameLst>
                                          <p:attrName>ppt_x</p:attrName>
                                          <p:attrName>ppt_y</p:attrName>
                                        </p:attrNameLst>
                                      </p:cBhvr>
                                      <p:rCtr x="-400" y="1300"/>
                                    </p:animMotion>
                                  </p:childTnLst>
                                </p:cTn>
                              </p:par>
                              <p:par>
                                <p:cTn id="59" presetID="0" presetClass="path" presetSubtype="0" repeatCount="indefinite" autoRev="1" fill="hold" nodeType="withEffect">
                                  <p:stCondLst>
                                    <p:cond delay="0"/>
                                  </p:stCondLst>
                                  <p:childTnLst>
                                    <p:animMotion origin="layout" path="M -0.00556 0.24282 C 0.02483 0.24467 0.05521 0.24838 0.08524 0.25324 C 0.00625 0.25555 0.02587 0.2581 -0.04826 0.24907 C -0.07031 0.24629 -0.09115 0.23865 -0.11337 0.23634 C -0.11753 0.23495 -0.12917 0.23217 -0.11007 0.23217 C -0.08767 0.23217 -0.06545 0.23356 -0.04323 0.23426 C -0.03628 0.23356 -0.02621 0.24004 -0.02257 0.23217 C -0.00746 0.19768 -0.03194 0.1625 -0.01493 0.19838 C -0.01371 0.20393 -0.0125 0.20972 -0.01146 0.21527 C -0.01094 0.21805 -0.0099 0.22361 -0.0099 0.22384 C -0.00087 0.22013 0.00556 0.21782 0.01233 0.20879 C 0.01788 0.20138 0.01701 0.19722 0.02483 0.19398 C 0.02691 0.19213 0.03281 0.18796 0.03281 0.18356 C 0.03281 0.18148 0.03073 0.18611 0.02969 0.18773 C 0.02847 0.18958 0.02743 0.19189 0.02622 0.19398 C 0.02448 0.19768 0.02222 0.20115 0.02014 0.20463 C 0.01285 0.21551 0.00469 0.22638 0.00104 0.24051 C 0.01684 0.26597 0.04896 0.29953 0.07413 0.31018 C 0.05851 0.2949 0.04063 0.28796 0.02344 0.27662 C 0.01302 0.27013 0.00556 0.26041 -0.00556 0.25532 C 0.00104 0.2824 -0.00642 0.25694 0.00243 0.27453 C 0.00885 0.28634 0.01267 0.29861 0.01823 0.31018 C 0.02049 0.31388 0.01354 0.30439 0.01042 0.30185 C 0.00764 0.29907 0.00451 0.29629 0.00104 0.29351 C -0.00156 0.2912 -0.00434 0.28958 -0.00694 0.28726 C -0.01267 0.28217 -0.01493 0.27662 -0.01944 0.27013 C -0.02726 0.27546 -0.03073 0.28356 -0.03698 0.29143 C -0.04028 0.3 -0.04184 0.30277 -0.04826 0.3081 C -0.04878 0.31018 -0.04826 0.31504 -0.04965 0.31435 C -0.05208 0.31342 -0.05312 0.30902 -0.05295 0.30601 C -0.05243 0.30301 -0.04983 0.30162 -0.04826 0.29953 C -0.03628 0.28564 -0.02187 0.27777 -0.0099 0.26388 C -0.00556 0.25856 0.00243 0.24699 0.00243 0.24722 C 0.00104 0.2456 -0.00035 0.24282 -0.00208 0.24282 C -0.00885 0.24282 -0.02483 0.25717 -0.03212 0.25972 C -0.05312 0.26689 -0.07569 0.26805 -0.0974 0.27245 C -0.10521 0.27592 -0.11042 0.28009 -0.11788 0.28495 C -0.11892 0.28634 -0.11979 0.28819 -0.12118 0.28935 C -0.12257 0.29097 -0.12778 0.29351 -0.12587 0.29351 C -0.10295 0.29351 -0.07865 0.28495 -0.05608 0.28078 C -0.04427 0.27569 -0.04323 0.26388 -0.03368 0.25972 C -0.03351 0.25902 -0.03142 0.2456 -0.02743 0.24907 C -0.02448 0.25162 -0.02413 0.25763 -0.02257 0.2618 C -0.02014 0.27569 -0.02101 0.28912 -0.01632 0.30185 C -0.01215 0.34143 -0.01753 0.29861 -0.01354 0.2618 C -0.01302 0.25949 -0.0099 0.26041 -0.00833 0.25972 C -0.00556 0.25833 -0.00312 0.25648 -0.00035 0.25532 C 0.01285 0.25 0.01806 0.25069 0.03281 0.24907 C 0.04601 0.2456 0.04826 0.24583 0.0599 0.24051 C 0.06267 0.23935 0.06528 0.23773 0.06788 0.23634 C 0.06944 0.23564 0.07413 0.23426 0.07257 0.23426 C 0.0467 0.23564 0.02066 0.23842 -0.00556 0.24051 C -0.01354 0.24236 -0.02153 0.24305 -0.02743 0.25115 " pathEditMode="fixed" rAng="0" ptsTypes="ffffffffffffffffffffffffffffffffffffffffffffffffffffA">
                                      <p:cBhvr>
                                        <p:cTn id="60" dur="500" fill="hold"/>
                                        <p:tgtEl>
                                          <p:spTgt spid="73742"/>
                                        </p:tgtEl>
                                        <p:attrNameLst>
                                          <p:attrName>ppt_x</p:attrName>
                                          <p:attrName>ppt_y</p:attrName>
                                        </p:attrNameLst>
                                      </p:cBhvr>
                                      <p:rCtr x="-1600" y="900"/>
                                    </p:animMotion>
                                  </p:childTnLst>
                                </p:cTn>
                              </p:par>
                              <p:par>
                                <p:cTn id="61" presetID="0" presetClass="path" presetSubtype="0" repeatCount="indefinite" autoRev="1" fill="hold" nodeType="withEffect">
                                  <p:stCondLst>
                                    <p:cond delay="0"/>
                                  </p:stCondLst>
                                  <p:childTnLst>
                                    <p:animMotion origin="layout" path="M -0.16389 0.15579 C -0.17327 0.15787 -0.17969 0.1625 -0.18611 0.17269 C -0.18941 0.17778 -0.19063 0.18473 -0.1941 0.18959 C -0.19514 0.19098 -0.20834 0.20903 -0.20365 0.20672 C -0.19011 0.19977 -0.17917 0.1919 -0.16702 0.18125 C -0.15521 0.17084 -0.1467 0.15949 -0.13212 0.15579 C -0.12813 0.15301 -0.12344 0.15232 -0.11945 0.14954 C -0.11615 0.14723 -0.11285 0.13889 -0.10834 0.13473 C -0.11997 0.12963 -0.1375 0.13704 -0.14966 0.14098 C -0.15174 0.14236 -0.15382 0.14653 -0.15591 0.14514 C -0.15764 0.14398 -0.15417 0.14051 -0.15278 0.13889 C -0.14844 0.13403 -0.14323 0.13033 -0.13854 0.12616 C -0.13629 0.12431 -0.13559 0.12037 -0.13368 0.11783 C -0.13177 0.11528 -0.12952 0.11343 -0.12743 0.11135 C -0.12275 0.09306 -0.12084 0.09746 -0.13698 0.10301 C -0.14688 0.11088 -0.15782 0.12246 -0.16858 0.12824 C -0.16598 0.11389 -0.16545 0.11412 -0.17657 0.11135 C -0.18802 0.10023 -0.17761 0.1088 -0.1941 0.1007 C -0.19636 0.09954 -0.20035 0.09352 -0.20035 0.09653 C -0.20035 0.1 -0.19618 0.1007 -0.1941 0.10301 C -0.17813 0.1213 -0.21042 0.09028 -0.17032 0.12616 C -0.16545 0.13056 -0.15434 0.13681 -0.15434 0.13704 C -0.16493 0.13959 -0.1691 0.13496 -0.17969 0.13264 C -0.18438 0.13033 -0.19844 0.12269 -0.20035 0.13264 C -0.20157 0.13912 -0.19098 0.13704 -0.18611 0.13889 C -0.18143 0.14051 -0.17657 0.14144 -0.17188 0.14306 C -0.1665 0.14491 -0.15591 0.14954 -0.15591 0.14977 C -0.17934 0.1507 -0.19202 0.14584 -0.2099 0.15787 C -0.21823 0.16968 -0.21407 0.16204 -0.1908 0.15787 C -0.18611 0.15695 -0.18125 0.15648 -0.17657 0.15579 C -0.16719 0.15232 -0.1592 0.1463 -0.14966 0.14954 C -0.12778 0.17361 -0.10886 0.20486 -0.08125 0.21713 C -0.08837 0.20556 -0.08681 0.20602 -0.09723 0.19815 C -0.10243 0.19422 -0.11302 0.1875 -0.11302 0.18773 C -0.11771 0.17848 -0.12275 0.17523 -0.13056 0.17061 C -0.13681 0.1669 -0.14966 0.15996 -0.14966 0.16019 C -0.1382 0.15695 -0.12865 0.16181 -0.11789 0.16644 C -0.08681 0.16482 -0.08698 0.16713 -0.06702 0.15996 C -0.075 0.14491 -0.09219 0.14561 -0.10521 0.14306 C -0.11268 0.14375 -0.11997 0.14514 -0.12743 0.14514 C -0.13229 0.14514 -0.11771 0.14398 -0.11302 0.14306 C -0.10365 0.14121 -0.09879 0.13936 -0.0908 0.13681 C -0.08698 0.13334 -0.08351 0.13311 -0.08768 0.12616 C -0.0915 0.11968 -0.10521 0.11783 -0.10521 0.11806 C -0.11268 0.11852 -0.12014 0.11829 -0.12743 0.11991 C -0.12969 0.12037 -0.13177 0.12246 -0.13368 0.12408 C -0.1349 0.12523 -0.13698 0.13033 -0.13698 0.12824 C -0.13698 0.1257 -0.13473 0.12408 -0.13368 0.12199 C -0.12952 0.10486 -0.13716 0.08704 -0.14966 0.08172 C -0.16077 0.10209 -0.15261 0.09838 -0.15434 0.13264 C -0.15452 0.13473 -0.15643 0.12963 -0.15747 0.12824 C -0.16511 0.11806 -0.16823 0.11042 -0.17813 0.10718 C -0.18368 0.10232 -0.19566 0.09445 -0.19566 0.09468 C -0.20382 0.09723 -0.20469 0.09445 -0.19879 0.10926 C -0.19323 0.12315 -0.19045 0.11945 -0.18143 0.12408 C -0.17813 0.12593 -0.17518 0.12848 -0.17188 0.13033 C -0.17032 0.13125 -0.1658 0.13426 -0.16702 0.13264 C -0.16997 0.12871 -0.17587 0.12732 -0.17969 0.12616 C -0.18924 0.11806 -0.19306 0.12014 -0.20521 0.12199 C -0.20834 0.12824 -0.21129 0.13195 -0.21302 0.13889 C -0.20278 0.14468 -0.19375 0.14676 -0.18299 0.14954 C -0.16806 0.15926 -0.17657 0.1507 -0.17344 0.1919 C -0.16962 0.24236 -0.17292 0.22107 -0.16858 0.24653 C -0.15469 0.24005 -0.15226 0.22199 -0.14966 0.2044 C -0.15157 0.17061 -0.15122 0.18611 -0.15122 0.15787 " pathEditMode="fixed" rAng="0" ptsTypes="ffffffffffffffffffffffffffffffffffffffffffffffffffffffffffffffffA">
                                      <p:cBhvr>
                                        <p:cTn id="62" dur="500" fill="hold"/>
                                        <p:tgtEl>
                                          <p:spTgt spid="73755"/>
                                        </p:tgtEl>
                                        <p:attrNameLst>
                                          <p:attrName>ppt_x</p:attrName>
                                          <p:attrName>ppt_y</p:attrName>
                                        </p:attrNameLst>
                                      </p:cBhvr>
                                      <p:rCtr x="2100" y="800"/>
                                    </p:animMotion>
                                  </p:childTnLst>
                                </p:cTn>
                              </p:par>
                              <p:par>
                                <p:cTn id="63" presetID="0" presetClass="path" presetSubtype="0" repeatCount="indefinite" autoRev="1" fill="hold" nodeType="withEffect">
                                  <p:stCondLst>
                                    <p:cond delay="0"/>
                                  </p:stCondLst>
                                  <p:childTnLst>
                                    <p:animMotion origin="layout" path="M -0.11284 0.29722 C -0.11475 0.29976 -0.11649 0.30254 -0.11857 0.30486 C -0.12031 0.30694 -0.12274 0.3081 -0.12448 0.31041 C -0.13316 0.32152 -0.14027 0.33495 -0.15069 0.34398 C -0.15156 0.34583 -0.15243 0.34791 -0.15347 0.34953 C -0.15468 0.35162 -0.15989 0.35532 -0.15781 0.35532 C -0.15625 0.35532 -0.14635 0.34513 -0.14479 0.34398 C -0.13402 0.33518 -0.12777 0.33009 -0.11857 0.31967 C -0.11475 0.31527 -0.11267 0.30902 -0.1085 0.30486 C -0.09739 0.29282 -0.08142 0.29259 -0.0677 0.28981 C -0.06128 0.2868 -0.05659 0.28078 -0.05052 0.27662 C -0.04861 0.27291 -0.04652 0.26921 -0.04461 0.26551 C -0.04375 0.26388 -0.04166 0.26041 -0.04323 0.25972 C -0.04531 0.25833 -0.04809 0.26088 -0.05052 0.26157 C -0.05503 0.26458 -0.06527 0.27129 -0.0677 0.27453 C -0.07326 0.28171 -0.07013 0.27963 -0.07656 0.28217 C -0.08003 0.28657 -0.0868 0.29537 -0.0868 0.2956 C -0.08941 0.28148 -0.08698 0.2662 -0.08958 0.25231 C -0.09045 0.24791 -0.09461 0.24583 -0.09687 0.24282 C -0.09895 0.24004 -0.10573 0.23912 -0.10573 0.23935 C -0.10277 0.26203 -0.10503 0.25671 -0.09826 0.27291 C -0.09739 0.27476 -0.09618 0.27638 -0.09531 0.27847 C -0.09479 0.28032 -0.09253 0.28426 -0.09392 0.28402 C -0.10364 0.28263 -0.11267 0.27291 -0.12152 0.26921 C -0.10989 0.29351 -0.11805 0.28078 -0.09253 0.30301 C -0.08958 0.30532 -0.09878 0.29861 -0.10121 0.29537 C -0.11562 0.27662 -0.09461 0.30324 -0.11145 0.28588 C -0.11406 0.28333 -0.11579 0.27939 -0.11857 0.27662 C -0.12378 0.27129 -0.13073 0.27106 -0.13593 0.26551 C -0.14288 0.25833 -0.14826 0.24976 -0.15625 0.24467 C -0.15312 0.2574 -0.14722 0.26365 -0.14184 0.27453 C -0.14097 0.27662 -0.1401 0.2787 -0.13888 0.28032 C -0.13767 0.28194 -0.13281 0.28356 -0.13454 0.28402 C -0.14184 0.28541 -0.16632 0.27939 -0.17378 0.27847 C -0.17777 0.27291 -0.19687 0.27476 -0.19132 0.27662 C -0.1651 0.28518 -0.13784 0.28726 -0.11145 0.29351 C -0.10277 0.2956 -0.08524 0.29907 -0.08524 0.2993 C -0.10225 0.29976 -0.11909 0.29976 -0.13593 0.30092 C -0.14149 0.30138 -0.15208 0.30671 -0.15208 0.30694 C -0.15781 0.31157 -0.16267 0.31203 -0.16927 0.31412 C -0.17118 0.31435 -0.17725 0.3162 -0.17517 0.31597 C -0.12395 0.30601 -0.18038 0.31296 -0.1085 0.30671 C -0.10711 0.30532 -0.10364 0.30509 -0.10434 0.30301 C -0.10573 0.29814 -0.11423 0.30231 -0.11562 0.30301 C -0.12395 0.30995 -0.12482 0.30694 -0.12864 0.31967 C -0.12777 0.32338 -0.12795 0.32801 -0.12586 0.33078 C -0.12361 0.33402 -0.12013 0.33472 -0.11718 0.33634 C -0.10434 0.34351 -0.09114 0.34838 -0.07795 0.35532 C -0.07239 0.3581 -0.05763 0.36226 -0.05625 0.36273 C -0.05434 0.36319 -0.05052 0.36458 -0.05052 0.36481 C -0.05833 0.35416 -0.05208 0.36111 -0.0677 0.35138 C -0.0802 0.34375 -0.09253 0.33449 -0.10573 0.32893 C -0.10798 0.3162 -0.10989 0.31782 -0.09114 0.31782 C -0.07795 0.31782 -0.06493 0.32013 -0.05191 0.32152 C -0.00625 0.33888 -0.04774 0.32338 -0.00399 0.33819 C 0.00139 0.34004 0.0066 0.34189 0.01198 0.34398 C 0.01476 0.3449 0.02327 0.3493 0.02066 0.34768 C -0.00486 0.33217 -0.03263 0.31736 -0.06059 0.31041 C -0.06823 0.3037 -0.07482 0.30185 -0.06198 0.30092 C -0.04948 0.29976 -0.0368 0.29976 -0.0243 0.29907 C -0.0184 0.29398 -0.0118 0.29189 -0.00538 0.28773 C -0.02569 0.28495 -0.04618 0.28564 -0.06632 0.28217 C -0.06805 0.28194 -0.06336 0.28009 -0.06198 0.27847 C -0.06093 0.27731 -0.06007 0.27615 -0.0592 0.27453 C -0.05347 0.26574 -0.05086 0.25601 -0.046 0.24652 C -0.0434 0.2368 -0.0427 0.23888 -0.05625 0.24282 C -0.07066 0.24722 -0.07847 0.26203 -0.08958 0.27291 C -0.09062 0.27592 -0.09114 0.27939 -0.09253 0.28217 C -0.09375 0.28449 -0.09531 0.28958 -0.09687 0.28773 C -0.09878 0.28541 -0.09635 0.28148 -0.09531 0.27847 C -0.09392 0.27384 -0.08784 0.26412 -0.08524 0.25972 C -0.0809 0.24282 -0.08177 0.25231 -0.08524 0.23148 C -0.08698 0.24027 -0.09062 0.24745 -0.09253 0.25601 C -0.0934 0.25926 -0.09513 0.27407 -0.09531 0.27662 C -0.09757 0.26736 -0.1026 0.2618 -0.10711 0.25416 C -0.10781 0.25115 -0.1118 0.23148 -0.11007 0.26157 C -0.10989 0.26504 -0.10816 0.26782 -0.10711 0.27106 C -0.10573 0.27476 -0.10434 0.27847 -0.10277 0.28217 C -0.10086 0.28611 -0.09513 0.28935 -0.09687 0.29351 C -0.09809 0.29699 -0.10277 0.2912 -0.10573 0.28981 C -0.11163 0.2868 -0.11406 0.28101 -0.12013 0.27847 C -0.12291 0.27476 -0.12552 0.2706 -0.12864 0.26736 C -0.13055 0.26551 -0.13281 0.26388 -0.13454 0.26157 C -0.13541 0.26041 -0.13263 0.26296 -0.13177 0.26365 C -0.1276 0.26666 -0.11875 0.27037 -0.11284 0.27291 C -0.12448 0.27801 -0.13593 0.27662 -0.14757 0.28032 C -0.13645 0.28379 -0.12552 0.28888 -0.11423 0.29166 C -0.11545 0.30347 -0.11649 0.31736 -0.11857 0.32893 C -0.1217 0.34745 -0.12916 0.36527 -0.12725 0.38518 C -0.12708 0.3875 -0.12534 0.38125 -0.12448 0.37939 C -0.11875 0.35324 -0.11441 0.33032 -0.11284 0.30301 C -0.11076 0.31805 -0.10711 0.33101 -0.10277 0.34583 C -0.1026 0.34768 -0.10052 0.36365 -0.09982 0.36643 C -0.0993 0.36898 -0.09774 0.37129 -0.09687 0.37384 C -0.09618 0.37569 -0.096 0.37754 -0.09531 0.37939 C -0.09201 0.34838 -0.09531 0.34676 -0.09531 0.30671 C -0.09531 0.30092 -0.09375 0.31782 -0.09253 0.32338 C -0.08854 0.34351 -0.09236 0.33032 -0.08229 0.34583 C -0.06909 0.36666 -0.05763 0.39004 -0.04323 0.40972 C -0.0427 0.41157 -0.04323 0.41527 -0.04166 0.41527 C -0.04027 0.41527 -0.0401 0.41157 -0.04027 0.40972 C -0.04114 0.40254 -0.0427 0.3956 -0.04461 0.38888 C -0.04895 0.37361 -0.05486 0.36365 -0.06354 0.35138 C -0.071 0.34051 -0.07899 0.33032 -0.0868 0.31967 C -0.08906 0.3162 -0.09739 0.31041 -0.09392 0.31041 C -0.08715 0.31041 -0.08142 0.31597 -0.075 0.31967 C -0.05902 0.32847 -0.04583 0.33819 -0.03316 0.35324 C -0.02621 0.36111 -0.02968 0.36018 -0.02291 0.36273 C -0.01927 0.36412 -0.01145 0.36643 -0.01145 0.36666 C -0.02743 0.34861 -0.05763 0.33101 -0.07795 0.32152 C -0.08593 0.31111 -0.08385 0.31597 -0.0868 0.30856 " pathEditMode="fixed" rAng="0" ptsTypes="ffffffffffffffffffffffffffffffffffffffffffffffffffffffffffffffffffffffffffffffffffffffffffffffffffffffffffffffA">
                                      <p:cBhvr>
                                        <p:cTn id="64" dur="500" fill="hold"/>
                                        <p:tgtEl>
                                          <p:spTgt spid="73756"/>
                                        </p:tgtEl>
                                        <p:attrNameLst>
                                          <p:attrName>ppt_x</p:attrName>
                                          <p:attrName>ppt_y</p:attrName>
                                        </p:attrNameLst>
                                      </p:cBhvr>
                                      <p:rCtr x="2600" y="2600"/>
                                    </p:animMotion>
                                  </p:childTnLst>
                                </p:cTn>
                              </p:par>
                              <p:par>
                                <p:cTn id="65" presetID="0" presetClass="path" presetSubtype="0" repeatCount="indefinite" autoRev="1" fill="hold" nodeType="withEffect">
                                  <p:stCondLst>
                                    <p:cond delay="0"/>
                                  </p:stCondLst>
                                  <p:childTnLst>
                                    <p:animMotion origin="layout" path="M 0.22691 -0.09815 C 0.26667 -0.10555 0.30643 -0.10764 0.34601 -0.11504 C 0.36094 -0.12176 0.35868 -0.11967 0.33802 -0.11713 C 0.33594 -0.11574 0.33386 -0.11389 0.3316 -0.11296 C 0.329 -0.1118 0.32622 -0.11203 0.32379 -0.11088 C 0.32188 -0.10995 0.32066 -0.1074 0.31893 -0.10648 C 0.30625 -0.09977 0.29254 -0.09652 0.27952 -0.09166 C 0.26858 -0.09907 0.25712 -0.10416 0.24618 -0.11088 C 0.23698 -0.11643 0.2382 -0.11458 0.23316 -0.12129 C 0.23212 -0.12268 0.22865 -0.12662 0.23004 -0.12569 C 0.2382 -0.1199 0.24618 -0.11296 0.25382 -0.10648 C 0.25712 -0.1037 0.26354 -0.09815 0.26354 -0.09791 C 0.25417 -0.09514 0.24792 -0.09907 0.23959 -0.1044 C 0.229 -0.1037 0.21788 -0.10648 0.20781 -0.10231 C 0.204 -0.10069 0.21511 -0.09768 0.21893 -0.09606 C 0.2316 -0.09074 0.24462 -0.08611 0.25712 -0.08125 C 0.26042 -0.08009 0.26354 -0.07824 0.26667 -0.07685 C 0.2691 -0.07754 0.27222 -0.07731 0.27448 -0.07916 C 0.27622 -0.08032 0.27969 -0.08588 0.27778 -0.08541 C 0.26702 -0.0824 0.25695 -0.06713 0.25087 -0.05578 C 0.25035 -0.0537 0.25 -0.05139 0.24913 -0.04953 C 0.24844 -0.04768 0.24618 -0.04305 0.24618 -0.04514 C 0.24618 -0.04768 0.24792 -0.04953 0.24913 -0.05162 C 0.25417 -0.05949 0.25903 -0.06666 0.26493 -0.07268 C 0.27691 -0.09791 0.27344 -0.09629 0.27153 -0.05995 C 0.27205 -0.05069 0.27101 -0.0412 0.27309 -0.0324 C 0.27361 -0.0294 0.27604 -0.03773 0.27622 -0.04097 C 0.27656 -0.05092 0.2757 -0.06088 0.27448 -0.0706 C 0.27431 -0.07315 0.26945 -0.07731 0.27153 -0.07685 C 0.2757 -0.07569 0.27865 -0.07037 0.28264 -0.06852 C 0.29705 -0.06134 0.31111 -0.05879 0.32535 -0.04953 C 0.33316 -0.05115 0.34288 -0.05023 0.32691 -0.05995 C 0.3224 -0.06273 0.30191 -0.06736 0.29827 -0.06852 C 0.2941 -0.06967 0.28143 -0.07199 0.28577 -0.07268 C 0.2934 -0.07407 0.30139 -0.07152 0.30938 -0.0706 C 0.31424 -0.07014 0.31893 -0.06921 0.32379 -0.06852 C 0.33229 -0.06921 0.3408 -0.06828 0.34913 -0.0706 C 0.35122 -0.07129 0.35521 -0.07453 0.35382 -0.07685 C 0.35139 -0.08078 0.34653 -0.08032 0.34271 -0.08125 C 0.33038 -0.08449 0.31719 -0.08518 0.30469 -0.0875 C 0.29775 -0.0868 0.2908 -0.0831 0.2842 -0.08541 C 0.28108 -0.08634 0.28924 -0.09004 0.29202 -0.09166 C 0.29514 -0.09352 0.29827 -0.09467 0.30156 -0.09606 C 0.31806 -0.10301 0.33281 -0.1074 0.34271 -0.12777 C 0.32952 -0.13217 0.31667 -0.12708 0.30469 -0.11921 C 0.30191 -0.11736 0.29913 -0.11551 0.2967 -0.11296 C 0.29375 -0.10995 0.28872 -0.10231 0.28872 -0.10208 C 0.29358 -0.11504 0.29861 -0.12592 0.30625 -0.13611 C 0.3099 -0.15555 0.30486 -0.13217 0.31268 -0.15509 C 0.31354 -0.15764 0.3158 -0.16134 0.31424 -0.16342 C 0.31268 -0.16551 0.3099 -0.16203 0.30781 -0.16134 C 0.29497 -0.14884 0.28438 -0.12986 0.27448 -0.11296 C 0.27153 -0.12847 0.26146 -0.13333 0.25087 -0.13842 L 0.27778 -0.09815 C 0.27778 -0.09791 0.27778 -0.09815 0.27778 -0.09791 C 0.27934 -0.09467 0.28559 -0.08912 0.28264 -0.0875 C 0.27847 -0.08518 0.27396 -0.0912 0.26997 -0.09398 C 0.24167 -0.11273 0.27847 -0.09259 0.25087 -0.10879 C 0.24566 -0.1118 0.24011 -0.11435 0.2349 -0.11713 C 0.23073 -0.11944 0.24358 -0.11319 0.24775 -0.11088 C 0.25608 -0.10648 0.25781 -0.10486 0.26493 -0.10023 C 0.26788 -0.08495 0.26702 -0.09722 0.26198 -0.07685 C 0.25834 -0.06227 0.25504 -0.04745 0.25243 -0.0324 C 0.25174 -0.02916 0.24948 -0.01342 0.24618 -0.01342 C 0.2434 -0.01342 0.24775 -0.02083 0.24913 -0.02407 C 0.25087 -0.02731 0.25365 -0.0294 0.25538 -0.0324 C 0.27031 -0.05648 0.25781 -0.03773 0.26823 -0.05995 C 0.2724 -0.06875 0.27691 -0.07361 0.27952 -0.08333 C 0.28472 -0.03148 0.27969 -0.05115 0.28872 -0.02199 C 0.28941 -0.01643 0.28976 0.00949 0.29358 -0.01134 C 0.29202 -0.02338 0.29132 -0.03565 0.28872 -0.04722 C 0.28802 -0.05 0.28559 -0.05139 0.2842 -0.0537 C 0.28299 -0.05555 0.28299 -0.05995 0.28108 -0.05995 C 0.27952 -0.05995 0.2816 -0.05532 0.28264 -0.0537 C 0.28594 -0.04884 0.28976 -0.04514 0.29358 -0.04097 C 0.30625 -0.02754 0.31927 -0.01782 0.33316 -0.00717 C 0.34636 0.00278 0.33889 -0.00208 0.34757 0.00764 C 0.34896 0.00926 0.35313 0.01435 0.35226 0.01204 C 0.34636 -0.00301 0.33403 -0.00926 0.32379 -0.01759 C 0.31285 -0.02662 0.30261 -0.03565 0.29202 -0.04514 C 0.31754 -0.0537 0.35018 -0.0331 0.36979 -0.05787 C 0.34653 -0.06736 0.32344 -0.07777 0.29983 -0.08541 C 0.30035 -0.0875 0.30018 -0.09027 0.30156 -0.09166 C 0.30417 -0.09421 0.30816 -0.09375 0.31094 -0.09606 C 0.32518 -0.10764 0.3191 -0.10416 0.32847 -0.10879 C 0.32952 -0.11088 0.33021 -0.11319 0.3316 -0.11504 C 0.33299 -0.1169 0.33525 -0.11713 0.33646 -0.11921 C 0.3375 -0.12106 0.33976 -0.12546 0.33802 -0.12569 C 0.33334 -0.12639 0.31129 -0.11852 0.30625 -0.11504 C 0.2974 -0.10902 0.28924 -0.10115 0.28108 -0.09398 C 0.27934 -0.09259 0.27483 -0.0875 0.27622 -0.08958 C 0.27778 -0.09236 0.279 -0.09583 0.28108 -0.09815 C 0.2849 -0.10231 0.29358 -0.10879 0.29358 -0.10856 " pathEditMode="fixed" rAng="0" ptsTypes="ffffffffffffffffffffffffffffffffffffffffffffffffffffFfffffffffffffffffffffffffffffffffffffffA">
                                      <p:cBhvr>
                                        <p:cTn id="66" dur="500" fill="hold"/>
                                        <p:tgtEl>
                                          <p:spTgt spid="73759"/>
                                        </p:tgtEl>
                                        <p:attrNameLst>
                                          <p:attrName>ppt_x</p:attrName>
                                          <p:attrName>ppt_y</p:attrName>
                                        </p:attrNameLst>
                                      </p:cBhvr>
                                      <p:rCtr x="6000" y="2200"/>
                                    </p:animMotion>
                                  </p:childTnLst>
                                </p:cTn>
                              </p:par>
                              <p:par>
                                <p:cTn id="67" presetID="0" presetClass="path" presetSubtype="0" repeatCount="indefinite" autoRev="1" fill="hold" nodeType="withEffect">
                                  <p:stCondLst>
                                    <p:cond delay="0"/>
                                  </p:stCondLst>
                                  <p:childTnLst>
                                    <p:animMotion origin="layout" path="M -0.01528 -0.18171 C -0.0158 -0.17824 -0.01667 -0.17477 -0.01684 -0.1713 C -0.01771 -0.15787 -0.01597 -0.14398 -0.01858 -0.13102 C -0.02014 -0.12338 -0.01945 -0.14653 -0.02014 -0.1544 C -0.02153 -0.17083 -0.02084 -0.16621 -0.02483 -0.17963 C -0.02535 -0.18449 -0.02483 -0.19005 -0.02639 -0.19445 C -0.02709 -0.19653 -0.02726 -0.19005 -0.02795 -0.1882 C -0.02882 -0.18588 -0.03021 -0.18403 -0.03125 -0.18171 C -0.04045 -0.16227 -0.03472 -0.16852 -0.04393 -0.16065 C -0.04636 -0.14699 -0.04323 -0.15602 -0.05018 -0.14792 C -0.05295 -0.14468 -0.05816 -0.13727 -0.05816 -0.13704 C -0.05764 -0.14213 -0.05799 -0.14746 -0.0566 -0.15208 C -0.05573 -0.15486 -0.0533 -0.15602 -0.05191 -0.15857 C -0.04479 -0.17176 -0.03681 -0.1831 -0.02795 -0.19445 C -0.02222 -0.20185 -0.04393 -0.19306 -0.05191 -0.19236 C -0.11459 -0.19722 -0.05278 -0.18889 -0.03282 -0.19884 C -0.02327 -0.19815 -0.01372 -0.19838 -0.00417 -0.19653 C -0.00226 -0.19607 -0.00122 -0.19306 0.00052 -0.19236 C 0.00468 -0.19097 0.00903 -0.19097 0.01319 -0.19028 C 0.01684 -0.18866 0.02135 -0.18935 0.0243 -0.18611 C 0.0276 -0.18241 0.0283 -0.17616 0.03073 -0.1713 C 0.03264 -0.1632 0.03871 -0.14792 0.03871 -0.14769 C 0.03819 -0.14028 0.03906 -0.13195 0.03698 -0.12477 C 0.03628 -0.12246 0.03524 -0.12917 0.03385 -0.13102 C 0.03246 -0.13287 0.0309 -0.13403 0.02916 -0.13519 C 0.02083 -0.14074 0.00937 -0.14306 0.00364 -0.1544 C 0.00017 -0.16111 -0.0007 -0.16875 -0.00417 -0.17546 C -0.01841 -0.15764 -0.00556 -0.12408 -0.00104 -0.10139 C 2.77778E-6 -0.09583 0.00069 -0.09005 0.00208 -0.08449 C 0.0026 -0.08218 0.00312 -0.08009 0.00364 -0.07801 C 0.00434 -0.07546 0.00625 -0.06736 0.00538 -0.06991 C 0.00399 -0.07408 0.00364 -0.07847 0.00208 -0.08218 C -0.00087 -0.08958 -0.00782 -0.09769 -0.01216 -0.10347 C -0.01337 -0.11019 -0.01806 -0.11551 -0.01858 -0.12246 C -0.01927 -0.13171 -0.01771 -0.14097 -0.01684 -0.15 C -0.01667 -0.15232 -0.01511 -0.1588 -0.01528 -0.15648 C -0.01702 -0.14028 -0.01927 -0.12454 -0.02483 -0.10996 C -0.02535 -0.10579 -0.0257 -0.10139 -0.02639 -0.09722 C -0.02674 -0.09491 -0.02761 -0.09306 -0.02795 -0.09074 C -0.02969 -0.07708 -0.02882 -0.06829 -0.03438 -0.05718 C -0.03282 -0.10093 -0.03334 -0.09884 -0.02327 -0.1331 C -0.01441 -0.16296 -0.02309 -0.14213 -0.01372 -0.16273 C -0.0132 -0.16621 -0.01476 -0.17269 -0.01216 -0.17338 C 0.00868 -0.17847 0.01979 -0.15857 0.03871 -0.15857 C 0.04114 -0.15857 0.03455 -0.16204 0.03229 -0.16273 C 0.02604 -0.16482 0.01319 -0.1669 0.01319 -0.16667 C 0.00694 -0.16621 0.00034 -0.1669 -0.00573 -0.16482 C -0.01042 -0.1632 -0.01285 -0.15579 -0.01684 -0.15208 C -0.02622 -0.14329 -0.0382 -0.13634 -0.04705 -0.12685 C -0.04705 -0.12662 -0.05903 -0.11088 -0.06302 -0.10556 C -0.06702 -0.10023 -0.05695 -0.11875 -0.05347 -0.12477 C -0.0415 -0.1456 -0.04532 -0.13704 -0.03282 -0.15208 C -0.03004 -0.15556 -0.02761 -0.15926 -0.02483 -0.16273 C -0.02292 -0.16505 -0.01858 -0.17269 -0.01858 -0.16921 C -0.01858 -0.16667 -0.03229 -0.15255 -0.03282 -0.15208 C -0.05677 -0.12246 -0.03316 -0.1456 -0.06927 -0.11412 C -0.07344 -0.11042 -0.07726 -0.10556 -0.08195 -0.10347 C -0.08993 -0.1 -0.09775 -0.0963 -0.10573 -0.09283 C -0.10729 -0.09213 -0.11059 -0.09074 -0.11059 -0.09051 C -0.104 -0.10371 -0.09653 -0.11158 -0.08837 -0.12246 C -0.08004 -0.13357 -0.07483 -0.14676 -0.06302 -0.15208 C -0.05712 -0.1581 -0.0474 -0.17037 -0.0408 -0.17338 C -0.05573 -0.17824 -0.07309 -0.17107 -0.08837 -0.16921 C -0.09236 -0.16713 -0.09809 -0.16505 -0.09636 -0.16273 C -0.09514 -0.16111 -0.09323 -0.16458 -0.0915 -0.16482 C -0.08038 -0.16667 -0.06927 -0.16736 -0.05816 -0.16921 C -0.05747 -0.16945 -0.04184 -0.17986 -0.05347 -0.18171 C -0.06979 -0.18426 -0.08629 -0.18333 -0.10261 -0.18403 C -0.08646 -0.18611 -0.07257 -0.18426 -0.0566 -0.18171 C -0.05191 -0.18241 -0.04653 -0.18102 -0.04236 -0.18403 C -0.03993 -0.18565 -0.04757 -0.18519 -0.05018 -0.18611 C -0.05747 -0.18866 -0.07431 -0.19514 -0.08351 -0.19884 C -0.08663 -0.20023 -0.09306 -0.20301 -0.09306 -0.20278 C -0.07969 -0.21482 -0.06077 -0.20556 -0.04549 -0.20301 C -0.05608 -0.20903 -0.06719 -0.21134 -0.0757 -0.22199 C -0.07413 -0.22338 -0.07275 -0.22593 -0.07084 -0.22616 C -0.06233 -0.22685 -0.05382 -0.22593 -0.04549 -0.22408 C -0.04115 -0.22315 -0.0375 -0.21482 -0.03438 -0.21134 C -0.03021 -0.20671 -0.02969 -0.20718 -0.02483 -0.20509 C -0.02379 -0.20301 -0.02309 -0.20046 -0.0217 -0.19884 C -0.02032 -0.19746 -0.01667 -0.19884 -0.01684 -0.19653 C -0.01736 -0.19144 -0.02118 -0.1882 -0.02327 -0.18403 C -0.02466 -0.18148 -0.02535 -0.17824 -0.02639 -0.17546 C -0.02587 -0.1669 -0.02709 -0.15787 -0.02483 -0.15 C -0.02327 -0.14445 -0.01875 -0.14121 -0.01528 -0.13727 C -0.00087 -0.12107 0.01736 -0.11597 0.03541 -0.11204 C 0.0375 -0.11273 0.04114 -0.11134 0.04184 -0.11412 C 0.04427 -0.12315 0.03333 -0.13241 0.02916 -0.13519 C 0.02309 -0.14583 0.01771 -0.14931 0.0085 -0.1544 C 0.00208 -0.16273 -0.00104 -0.16134 -0.00903 -0.16482 C -0.0007 -0.15417 -0.01198 -0.16736 0.0085 -0.1544 C 0.02847 -0.1419 0.04271 -0.1213 0.06406 -0.11204 C 0.07291 -0.11991 0.07031 -0.12616 0.0625 -0.1331 C 0.05173 -0.1544 0.03455 -0.16898 0.01649 -0.17755 C 0.0059 -0.18264 0.01128 -0.18125 0.00052 -0.18403 C -0.00261 -0.18472 -0.01216 -0.18727 -0.00903 -0.18611 C 0.01111 -0.17801 0.03125 -0.17176 0.05139 -0.16273 C 0.05468 -0.16111 0.04514 -0.16736 0.04184 -0.16921 C 0.03316 -0.17431 0.02604 -0.17778 0.01649 -0.17963 C 0.00833 -0.18426 0.00468 -0.18611 -0.00417 -0.18611 " pathEditMode="fixed" rAng="0" ptsTypes="fffffffffffffffffffffffffffffffffffffffffffffffffffffffffffffffffffffffffffffffffffffffffffffffffffA">
                                      <p:cBhvr>
                                        <p:cTn id="68" dur="20000" fill="hold"/>
                                        <p:tgtEl>
                                          <p:spTgt spid="73767"/>
                                        </p:tgtEl>
                                        <p:attrNameLst>
                                          <p:attrName>ppt_x</p:attrName>
                                          <p:attrName>ppt_y</p:attrName>
                                        </p:attrNameLst>
                                      </p:cBhvr>
                                      <p:rCtr x="-600" y="4000"/>
                                    </p:animMotion>
                                  </p:childTnLst>
                                </p:cTn>
                              </p:par>
                              <p:par>
                                <p:cTn id="69" presetID="0" presetClass="path" presetSubtype="0" repeatCount="indefinite" autoRev="1" fill="hold" nodeType="withEffect">
                                  <p:stCondLst>
                                    <p:cond delay="0"/>
                                  </p:stCondLst>
                                  <p:childTnLst>
                                    <p:animMotion origin="layout" path="M -0.25295 0.01598 C -0.22518 0.01598 -0.19896 0.02061 -0.17136 0.02477 C -0.15886 0.02917 -0.15782 0.02917 -0.19323 0.02477 C -0.1974 0.02477 -0.20104 0.02061 -0.20521 0.02061 C -0.20972 0.02061 -0.21441 0.02061 -0.2191 0.02061 C -0.22518 0.02061 -0.23212 0.01598 -0.22327 0.02917 C -0.21302 0.04167 -0.19532 0.05463 -0.18351 0.06737 C -0.17917 0.08033 -0.18438 0.06737 -0.17743 0.07616 C -0.17657 0.08033 -0.17344 0.08033 -0.1757 0.08473 C -0.1783 0.08473 -0.18195 0.08033 -0.18507 0.08033 C -0.19688 0.072 -0.2066 0.0632 -0.21736 0.05024 C -0.22188 0.04584 -0.22361 0.04167 -0.22882 0.03774 C -0.23212 0.02917 -0.23125 0.02917 -0.22882 0.04167 C -0.22657 0.0588 -0.22882 0.05024 -0.22518 0.0588 C -0.22743 0.08473 -0.22657 0.08473 -0.23299 0.06737 C -0.2349 0.0588 -0.23959 0.04584 -0.24288 0.03774 C -0.25486 0.04584 -0.25955 0.0588 -0.26684 0.072 C -0.27153 0.08473 -0.26823 0.08936 -0.27483 0.07616 C -0.27327 0.0632 -0.2724 0.04584 -0.27101 0.03334 C -0.27049 0.02917 -0.2658 0.02477 -0.26875 0.02477 C -0.27153 0.02477 -0.27396 0.02917 -0.27657 0.02917 C -0.28125 0.03334 -0.28577 0.03334 -0.29045 0.03334 C -0.30035 0.03334 -0.30903 0.03774 -0.31841 0.03774 C -0.30035 0.02477 -0.2816 0.02061 -0.25903 0.01598 C -0.24375 0.00764 -0.25018 0.01181 -0.28681 0.01181 C -0.3007 0.01181 -0.31459 0.00764 -0.32847 0.00764 C -0.34323 0.00325 -0.33594 0.00764 -0.3066 0.00764 C -0.29983 0.00325 -0.29323 0.00325 -0.28681 0.00325 C -0.2816 0.00325 -0.27413 0.00325 -0.27101 -0.00115 C -0.26875 -0.00115 -0.27622 -0.00115 -0.27882 -0.00555 C -0.28038 -0.00555 -0.28125 -0.00555 -0.28264 -0.00555 C -0.28455 -0.00972 -0.28681 -0.00972 -0.28854 -0.00972 C -0.29792 -0.01805 -0.30851 -0.02222 -0.3165 -0.03101 C -0.32101 -0.03958 -0.31407 -0.02638 -0.32431 -0.03958 C -0.32657 -0.03958 -0.32657 -0.04375 -0.32847 -0.04375 C -0.33073 -0.04814 -0.33368 -0.04814 -0.33646 -0.05254 C -0.3382 -0.05254 -0.34445 -0.05694 -0.34236 -0.05694 C -0.33768 -0.05694 -0.33455 -0.05254 -0.33021 -0.05254 C -0.32205 -0.04814 -0.3132 -0.04375 -0.30434 -0.03958 C -0.28125 -0.01805 -0.29097 -0.02638 -0.27657 -0.01365 C -0.27518 -0.00972 -0.27622 -0.00555 -0.27292 -0.00555 C -0.27205 -0.00555 -0.27101 -0.01805 -0.26875 -0.02222 C -0.26407 -0.03101 -0.25712 -0.03958 -0.2467 -0.04375 C -0.23959 -0.05254 -0.22952 -0.06041 -0.21736 -0.06041 C -0.20278 -0.03958 -0.21528 -0.02638 -0.23716 -0.00972 C -0.24288 -0.00555 -0.25677 0.00764 -0.26684 0.00764 C -0.27101 0.00764 -0.25903 0.00325 -0.25486 -0.00115 C -0.25018 -0.00115 -0.24601 -0.00555 -0.24097 -0.00555 C -0.22327 -0.01365 -0.20434 -0.02222 -0.18507 -0.02638 C -0.18038 -0.02222 -0.17101 -0.02222 -0.18351 -0.01365 C -0.18716 -0.01365 -0.19271 -0.01365 -0.1974 -0.01365 C -0.21302 -0.00972 -0.22952 -0.00555 -0.24497 -0.00115 C -0.22292 0.00325 -0.19966 -0.00115 -0.17743 0.00325 C -0.1757 0.00325 -0.16979 0.00325 -0.17136 0.00764 C -0.17344 0.00764 -0.1783 0.00764 -0.18143 0.00764 C -0.19636 0.00764 -0.21146 0.01181 -0.22709 0.01181 C -0.23143 0.01181 -0.24288 0.01181 -0.24097 0.01598 C -0.23959 0.02061 -0.2165 0.02061 -0.21129 0.02061 C -0.20799 0.02477 -0.20486 0.02477 -0.20104 0.02477 C -0.1974 0.02477 -0.19271 0.02477 -0.18959 0.02477 C -0.18507 0.02917 -0.18299 0.03334 -0.17917 0.03334 C -0.17743 0.03774 -0.175 0.03774 -0.17344 0.03774 C -0.17188 0.03774 -0.16754 0.04167 -0.16962 0.04167 C -0.1783 0.04167 -0.19532 0.03774 -0.19532 0.04167 C -0.21354 0.03334 -0.23264 0.02917 -0.25122 0.02477 C -0.24288 0.02917 -0.23299 0.03334 -0.22518 0.04167 C -0.21823 0.05463 -0.2165 0.04584 -0.2191 0.0632 C -0.23212 0.0588 -0.24097 0.05024 -0.25295 0.04584 C -0.25868 0.04167 -0.26181 0.03334 -0.26493 0.02477 C -0.26771 0.03774 -0.26823 0.05024 -0.27483 0.0632 C -0.28455 0.08033 -0.27795 0.0632 -0.2849 0.08033 C -0.28542 0.08473 -0.28681 0.08473 -0.28681 0.08936 C -0.2816 0.05463 -0.28038 0.03774 -0.25122 0.01181 C -0.25018 0.01181 -0.24879 0.00764 -0.24879 0.01181 C -0.24879 0.01598 -0.24966 0.01181 -0.25122 0.01598 C -0.25295 0.02061 -0.25591 0.02061 -0.25903 0.02477 C -0.26927 0.03334 -0.28351 0.04584 -0.29879 0.05024 C -0.30486 0.05463 -0.30938 0.0588 -0.31841 0.0588 C -0.33212 0.05463 -0.32622 0.0588 -0.3165 0.05463 C -0.3007 0.04584 -0.32552 0.05463 -0.3066 0.05024 C -0.29792 0.04167 -0.30816 0.05024 -0.29288 0.04584 C -0.26302 0.03334 -0.29045 0.03774 -0.26077 0.03774 C -0.27483 0.03774 -0.28854 0.03774 -0.30261 0.03334 C -0.30625 0.03334 -0.30938 0.03334 -0.31268 0.03334 C -0.31684 0.03334 -0.32431 0.02917 -0.32431 0.03334 C -0.30851 0.02477 -0.29323 0.02477 -0.27657 0.02061 C -0.2849 0.01598 -0.29202 0.01598 -0.30261 0.01181 C -0.27014 0.01181 -0.28681 0.00764 -0.25295 0.01598 Z " pathEditMode="fixed" rAng="0" ptsTypes="ffffffffffffffffffffffffffffffffffffffffffffffffffffffffffffffffffffffffffffffffffffffff">
                                      <p:cBhvr>
                                        <p:cTn id="70" dur="500" fill="hold"/>
                                        <p:tgtEl>
                                          <p:spTgt spid="73769"/>
                                        </p:tgtEl>
                                        <p:attrNameLst>
                                          <p:attrName>ppt_x</p:attrName>
                                          <p:attrName>ppt_y</p:attrName>
                                        </p:attrNameLst>
                                      </p:cBhvr>
                                      <p:rCtr x="200" y="-200"/>
                                    </p:animMotion>
                                  </p:childTnLst>
                                </p:cTn>
                              </p:par>
                              <p:par>
                                <p:cTn id="71" presetID="0" presetClass="path" presetSubtype="0" repeatCount="indefinite" autoRev="1" fill="hold" nodeType="withEffect">
                                  <p:stCondLst>
                                    <p:cond delay="0"/>
                                  </p:stCondLst>
                                  <p:childTnLst>
                                    <p:animMotion origin="layout" path="M -0.20781 0.11296 C -0.20521 0.09236 -0.20556 0.07986 -0.20313 0.12153 C -0.19271 0.11481 -0.18403 0.10764 -0.17465 0.09815 C -0.17292 0.09653 -0.17257 0.09375 -0.17153 0.0919 C -0.16892 0.08819 -0.16337 0.08125 -0.16337 0.08148 C -0.16285 0.07916 -0.16059 0.07338 -0.16181 0.075 C -0.16441 0.07778 -0.16458 0.08241 -0.16667 0.08541 C -0.17188 0.09329 -0.17882 0.0993 -0.18403 0.10671 C -0.18663 0.11018 -0.19219 0.11736 -0.19219 0.11759 C -0.1783 0.12037 -0.16632 0.11412 -0.15226 0.11088 C -0.14479 0.10694 -0.13837 0.10416 -0.13177 0.09606 C -0.13073 0.09467 -0.12708 0.09097 -0.12847 0.0919 C -0.13524 0.09629 -0.14167 0.10347 -0.14601 0.11088 C -0.14792 0.11412 -0.14879 0.11852 -0.15087 0.12153 C -0.15712 0.13055 -0.16736 0.13958 -0.17465 0.14699 C -0.14983 0.14768 -0.125 0.14629 -0.1 0.14907 C -0.08785 0.15046 -0.12431 0.15046 -0.13646 0.15116 C -0.1467 0.15185 -0.1566 0.15254 -0.16667 0.15324 C -0.17292 0.15463 -0.1809 0.15185 -0.18559 0.15741 C -0.19149 0.16412 -0.17587 0.16944 -0.17465 0.17014 C -0.16892 0.17592 -0.16163 0.18449 -0.15556 0.18912 C -0.15399 0.19051 -0.15122 0.19051 -0.14913 0.19143 C -0.14774 0.19213 -0.14288 0.19444 -0.14462 0.19352 C -0.16441 0.18171 -0.1592 0.18426 -0.17622 0.1787 C -0.18438 0.17222 -0.19323 0.16643 -0.2 0.15741 C -0.20278 0.14653 -0.21111 0.13866 -0.21892 0.13426 C -0.22361 0.13148 -0.22865 0.12986 -0.23333 0.12778 C -0.2349 0.12708 -0.23802 0.12569 -0.23802 0.12592 C -0.24549 0.11065 -0.25278 0.11273 -0.22552 0.12153 C -0.22083 0.12315 -0.2158 0.12407 -0.21111 0.12569 C -0.20938 0.12616 -0.20504 0.1294 -0.20625 0.12778 C -0.21267 0.11921 -0.22188 0.11342 -0.22865 0.10463 C -0.23038 0.09398 -0.23507 0.08981 -0.23802 0.07916 C -0.23854 0.07708 -0.24115 0.07384 -0.23958 0.07291 C -0.23802 0.07176 -0.23646 0.07546 -0.2349 0.07708 C -0.22865 0.08403 -0.22344 0.0912 -0.2158 0.09606 C -0.20833 0.11134 -0.21319 0.10764 -0.20313 0.11088 C -0.18403 0.10463 -0.16545 0.0956 -0.14601 0.08981 C -0.14358 0.08773 -0.1408 0.08518 -0.13837 0.08333 C -0.13368 0.08055 -0.12135 0.07477 -0.13837 0.07916 C -0.15226 0.08773 -0.16649 0.09653 -0.1809 0.10463 C -0.18767 0.10856 -0.20156 0.11504 -0.20156 0.11528 C -0.20642 0.12176 -0.21111 0.12106 -0.21736 0.12569 C -0.23906 0.14166 -0.21372 0.12616 -0.23802 0.14699 C -0.24323 0.15116 -0.24896 0.15324 -0.25399 0.15741 C -0.26111 0.16319 -0.26754 0.17037 -0.27448 0.17662 C -0.27604 0.17801 -0.27778 0.1794 -0.27934 0.18079 C -0.2809 0.18217 -0.28576 0.18611 -0.28403 0.18495 C -0.26875 0.17477 -0.2809 0.18217 -0.24931 0.17014 C -0.24392 0.16805 -0.23333 0.16389 -0.23333 0.16412 C -0.2224 0.15416 -0.21267 0.14653 -0.20313 0.13426 C -0.19896 0.1287 -0.20781 0.14884 -0.21111 0.15532 C -0.21892 0.17106 -0.22292 0.18889 -0.22865 0.20625 C -0.22917 0.20833 -0.22969 0.21041 -0.23021 0.2125 C -0.23073 0.21666 -0.23385 0.2287 -0.23177 0.22523 C -0.22292 0.20903 -0.2224 0.18241 -0.22083 0.16389 C -0.21823 0.18634 -0.21181 0.20486 -0.20469 0.22523 C -0.20295 0.23009 -0.20226 0.23565 -0.2 0.24004 C -0.19792 0.24421 -0.19219 0.25069 -0.19219 0.25092 C -0.18854 0.22662 -0.19427 0.2125 -0.20156 0.19143 C -0.20382 0.18518 -0.20573 0.1787 -0.20781 0.17222 C -0.20851 0.17014 -0.20903 0.16805 -0.20955 0.16597 C -0.21007 0.16389 -0.21267 0.15856 -0.21111 0.15949 C -0.20521 0.16296 -0.20069 0.16991 -0.19514 0.1743 C -0.17882 0.18773 -0.16233 0.20069 -0.14288 0.20625 C -0.14184 0.20416 -0.13941 0.20231 -0.13958 0.19977 C -0.13993 0.19745 -0.14306 0.19884 -0.14462 0.19768 C -0.14792 0.19467 -0.15087 0.19051 -0.15399 0.18704 C -0.16337 0.17731 -0.19219 0.15741 -0.20469 0.15324 C -0.20625 0.15185 -0.21024 0.15162 -0.20955 0.14907 C -0.20885 0.14629 -0.20538 0.14699 -0.20313 0.14699 C -0.19618 0.14699 -0.18941 0.14815 -0.18247 0.14907 C -0.17257 0.15023 -0.15226 0.15324 -0.15226 0.15347 C -0.14358 0.15254 -0.13438 0.1537 -0.12535 0.15116 C -0.12344 0.15069 -0.12049 0.1456 -0.12222 0.14467 C -0.12969 0.14074 -0.13837 0.1412 -0.14601 0.14051 C -0.16129 0.13912 -0.17674 0.13912 -0.19219 0.13842 C -0.18507 0.13356 -0.17795 0.13009 -0.17153 0.12361 C -0.16962 0.11875 -0.16875 0.11342 -0.16667 0.10879 C -0.1658 0.10717 -0.16441 0.10625 -0.16337 0.10463 C -0.16233 0.10254 -0.16129 0.10046 -0.16024 0.09815 C -0.1592 0.09537 -0.15868 0.09213 -0.15712 0.08981 C -0.15608 0.08773 -0.15035 0.08611 -0.15226 0.08541 C -0.15608 0.08426 -0.15972 0.08704 -0.16337 0.08773 C -0.17361 0.09676 -0.18611 0.10231 -0.19514 0.11296 C -0.19826 0.11643 -0.20156 0.11991 -0.20469 0.12361 C -0.20851 0.12824 -0.2158 0.13842 -0.2158 0.13866 C -0.21319 0.12754 -0.21181 0.11666 -0.20781 0.10671 C -0.20434 0.0875 -0.20608 0.09537 -0.20313 0.08333 C -0.2026 0.09884 -0.19931 0.11458 -0.20156 0.12986 C -0.20208 0.13333 -0.20712 0.12916 -0.20955 0.12778 C -0.21875 0.12245 -0.22865 0.10231 -0.2349 0.0919 C -0.23646 0.08958 -0.23819 0.08773 -0.23958 0.08541 C -0.2408 0.08356 -0.2434 0.07662 -0.24288 0.07916 C -0.23854 0.09977 -0.23802 0.09699 -0.23021 0.11088 C -0.22865 0.11366 -0.22292 0.11829 -0.22552 0.11944 C -0.23021 0.12153 -0.2349 0.11643 -0.23958 0.11504 C -0.24826 0.1125 -0.25521 0.10625 -0.26337 0.10254 C -0.25052 0.12685 -0.24462 0.12546 -0.2224 0.14051 C -0.21927 0.14259 -0.21632 0.1456 -0.21267 0.14699 C -0.21111 0.14768 -0.20625 0.14977 -0.20781 0.14907 C -0.22604 0.14213 -0.2434 0.13495 -0.26181 0.12986 C -0.26858 0.12801 -0.27066 0.12685 -0.27778 0.12361 C -0.28004 0.12268 -0.28594 0.11782 -0.28403 0.11944 C -0.26754 0.13403 -0.24879 0.14977 -0.23021 0.15949 C -0.24323 0.16018 -0.25677 0.15856 -0.26979 0.1618 C -0.27431 0.16296 -0.27656 0.17014 -0.2809 0.17222 C -0.28403 0.17361 -0.28733 0.17523 -0.29045 0.17662 C -0.29913 0.18055 -0.2724 0.17361 -0.26337 0.17222 C -0.25729 0.17129 -0.25069 0.17083 -0.24444 0.17014 C -0.23958 0.16944 -0.2349 0.16875 -0.23021 0.16805 C -0.22049 0.16435 -0.21632 0.16458 -0.20955 0.15532 C -0.20903 0.15324 -0.20781 0.14907 -0.20781 0.1493 " pathEditMode="fixed" rAng="0" ptsTypes="ffffffffffffffffffffffffffffffffffffffffffffffffffffffffffffffffffffffffffffffffffffffffffffffffffffffffffffffffA">
                                      <p:cBhvr>
                                        <p:cTn id="72" dur="500" fill="hold"/>
                                        <p:tgtEl>
                                          <p:spTgt spid="73768"/>
                                        </p:tgtEl>
                                        <p:attrNameLst>
                                          <p:attrName>ppt_x</p:attrName>
                                          <p:attrName>ppt_y</p:attrName>
                                        </p:attrNameLst>
                                      </p:cBhvr>
                                      <p:rCtr x="1400" y="4800"/>
                                    </p:animMotion>
                                  </p:childTnLst>
                                </p:cTn>
                              </p:par>
                              <p:par>
                                <p:cTn id="73" presetID="0" presetClass="path" presetSubtype="0" repeatCount="indefinite" autoRev="1" fill="hold" nodeType="withEffect">
                                  <p:stCondLst>
                                    <p:cond delay="0"/>
                                  </p:stCondLst>
                                  <p:childTnLst>
                                    <p:animMotion origin="layout" path="M -0.25191 -0.01389 C -0.26667 -0.01713 -0.27639 -0.02222 -0.2901 -0.03078 C -0.29375 -0.0331 -0.29757 -0.03472 -0.30121 -0.03703 C -0.3033 -0.03842 -0.30955 -0.04004 -0.30746 -0.04143 C -0.30451 -0.04328 -0.30104 -0.03981 -0.29792 -0.03912 C -0.28472 -0.03264 -0.27396 -0.0287 -0.2599 -0.02662 C -0.25781 -0.02592 -0.25555 -0.02523 -0.25347 -0.0243 C -0.25191 -0.02361 -0.24913 -0.02014 -0.24878 -0.02222 C -0.24687 -0.03541 -0.25799 -0.03958 -0.26302 -0.0456 C -0.26562 -0.04861 -0.26701 -0.05301 -0.26944 -0.05625 C -0.27621 -0.06504 -0.28403 -0.07407 -0.29167 -0.08148 C -0.29219 -0.08426 -0.29549 -0.09004 -0.29323 -0.09004 C -0.29028 -0.09004 -0.28906 -0.08402 -0.2868 -0.08148 C -0.27552 -0.06851 -0.26007 -0.05 -0.24566 -0.04351 C -0.23976 -0.03564 -0.24062 -0.02546 -0.23767 -0.04143 C -0.23715 -0.04768 -0.23802 -0.05463 -0.23611 -0.06041 C -0.23507 -0.06319 -0.23055 -0.06759 -0.22969 -0.06458 C -0.2283 -0.05972 -0.23212 -0.05486 -0.23299 -0.04976 C -0.23368 -0.04629 -0.23385 -0.04259 -0.23455 -0.03912 C -0.23542 -0.03495 -0.24097 -0.02592 -0.23767 -0.02662 C -0.23455 -0.02731 -0.23125 -0.02824 -0.22812 -0.0287 C -0.22292 -0.02963 -0.21753 -0.03009 -0.21233 -0.03078 C -0.20069 -0.03588 -0.18941 -0.04166 -0.17743 -0.0456 C -0.19549 -0.03356 -0.21615 -0.02639 -0.23299 -0.0118 C -0.21753 -0.00902 -0.20365 -0.00509 -0.18854 -0.00115 C -0.2092 -0.00046 -0.22986 -0.00162 -0.25035 0.00093 C -0.25417 0.00139 -0.24271 0.00324 -0.23924 0.00533 C -0.2368 0.00672 -0.23524 0.00996 -0.23299 0.01158 C -0.22378 0.0176 -0.21389 0.0213 -0.20434 0.02639 C -0.20191 0.02778 -0.20972 0.025 -0.21233 0.02431 C -0.23246 0.01829 -0.21892 0.02199 -0.24236 0.01158 C -0.26285 0.00232 -0.28455 0.0007 -0.3059 -0.00115 C -0.28559 0.00787 -0.32726 -0.00995 -0.26146 -0.00115 C -0.25885 -0.00069 -0.2658 0.00301 -0.26788 0.00533 C -0.27066 0.00857 -0.27361 0.01158 -0.27569 0.01574 C -0.28073 0.0257 -0.28385 0.03727 -0.28854 0.04746 C -0.28906 0.05024 -0.28941 0.05324 -0.2901 0.05602 C -0.29097 0.06042 -0.29601 0.07107 -0.29323 0.06875 C -0.2743 0.05278 -0.26996 0.04121 -0.25677 0.01574 C -0.25347 0.00949 -0.25295 0.00139 -0.25035 -0.00532 C -0.2474 -0.02176 -0.24201 -0.03634 -0.23455 -0.04976 C -0.22969 -0.0831 -0.23663 -0.04629 -0.22969 -0.06458 C -0.22865 -0.06713 -0.22812 -0.07615 -0.22812 -0.07314 C -0.22812 -0.06875 -0.22917 -0.06458 -0.22969 -0.06041 C -0.23142 -0.0449 -0.23455 -0.01389 -0.23455 -0.01365 C -0.23351 -0.0118 -0.23316 -0.00787 -0.23125 -0.0074 C -0.22847 -0.00694 -0.22604 -0.01018 -0.22344 -0.0118 C -0.19028 -0.03264 -0.21441 -0.01597 -0.19792 -0.03078 C -0.19531 -0.0331 -0.19271 -0.03495 -0.1901 -0.03703 C -0.18837 -0.03842 -0.18403 -0.04328 -0.18524 -0.04143 C -0.19601 -0.02523 -0.20868 -0.00995 -0.22014 0.00533 C -0.22222 0.00811 -0.22448 0.01088 -0.22656 0.01366 C -0.22812 0.01574 -0.23125 0.02014 -0.23125 0.02037 C -0.2276 0.025 -0.22413 0.03056 -0.22014 0.03496 C -0.21788 0.0375 -0.21476 0.03889 -0.21233 0.04121 C -0.21111 0.04236 -0.21007 0.04399 -0.20903 0.04537 C -0.20851 0.04746 -0.20573 0.05186 -0.20746 0.05186 C -0.20972 0.05186 -0.21042 0.04723 -0.21233 0.04537 C -0.2368 0.02199 -0.22274 0.04005 -0.23767 0.02014 C -0.24601 0.00903 -0.25052 0.00232 -0.26146 -0.00949 C -0.26615 -0.01458 -0.2724 -0.01597 -0.27743 -0.02014 C -0.2809 -0.02314 -0.28351 -0.02754 -0.2868 -0.03078 C -0.28924 -0.0331 -0.29219 -0.03495 -0.29479 -0.03703 C -0.29132 -0.00393 -0.2776 0.03426 -0.25191 0.04537 C -0.24062 0.06598 -0.25278 0.04121 -0.24566 0.06459 C -0.24444 0.06829 -0.24219 0.0713 -0.2408 0.075 C -0.2401 0.07709 -0.23976 0.0794 -0.23924 0.08149 C -0.2368 0.05556 -0.22899 0.01574 -0.2441 -0.00324 C -0.23958 -0.01759 -0.2368 -0.0324 -0.23455 -0.04768 C -0.23576 -0.06157 -0.23437 -0.07662 -0.24566 -0.08148 C -0.24826 -0.08009 -0.25121 -0.07963 -0.25347 -0.07731 C -0.26424 -0.06551 -0.24635 -0.03379 -0.2408 -0.0243 C -0.2224 0.00718 -0.2434 -0.02963 -0.225 -0.00115 C -0.22378 0.0007 -0.22031 0.00695 -0.22187 0.00533 C -0.22552 0.00186 -0.22743 -0.00439 -0.23125 -0.0074 C -0.24896 -0.02152 -0.25868 -0.02893 -0.27743 -0.03703 C -0.27847 -0.03842 -0.27969 -0.03981 -0.28055 -0.04143 C -0.28177 -0.04398 -0.28542 -0.05185 -0.28368 -0.04976 C -0.24861 -0.00949 -0.29045 -0.04583 -0.25347 -0.01389 C -0.24288 -0.00463 -0.23108 -0.00254 -0.22014 0.00533 C -0.21476 0.00926 -0.20972 0.01389 -0.20434 0.01783 C -0.19913 0.02153 -0.18854 0.02848 -0.18854 0.02871 C -0.18594 0.02778 -0.18142 0.02986 -0.18055 0.02639 C -0.17969 0.02338 -0.18455 0.02315 -0.1868 0.02223 C -0.19514 0.01875 -0.20382 0.01644 -0.21233 0.01366 C -0.21875 0.01158 -0.23125 0.00533 -0.23125 0.00556 C -0.22274 0.01875 -0.21302 0.02616 -0.20278 0.03704 C -0.21632 0.04167 -0.23038 0.02894 -0.2441 0.02639 C -0.26302 0.01366 -0.26875 0.01505 -0.22812 0.01783 C -0.22396 0.01852 -0.21111 0.02014 -0.21545 0.02014 C -0.23663 0.02014 -0.25799 0.02084 -0.27899 0.01783 C -0.2809 0.0176 -0.27708 0.01343 -0.27569 0.01158 C -0.2743 0.00973 -0.27274 0.00811 -0.27101 0.00741 C -0.25799 0.00232 -0.24184 0.0044 -0.22969 -0.00324 " pathEditMode="fixed" rAng="0" ptsTypes="fffffffffffffffffffffffffffffffffffffffffffffffffffffffffffffffffffffffffffffffffffffffffffffA">
                                      <p:cBhvr>
                                        <p:cTn id="74" dur="500" fill="hold"/>
                                        <p:tgtEl>
                                          <p:spTgt spid="73762"/>
                                        </p:tgtEl>
                                        <p:attrNameLst>
                                          <p:attrName>ppt_x</p:attrName>
                                          <p:attrName>ppt_y</p:attrName>
                                        </p:attrNameLst>
                                      </p:cBhvr>
                                      <p:rCtr x="-100" y="900"/>
                                    </p:animMotion>
                                  </p:childTnLst>
                                </p:cTn>
                              </p:par>
                              <p:par>
                                <p:cTn id="75" presetID="0" presetClass="path" presetSubtype="0" repeatCount="indefinite" autoRev="1" fill="hold" nodeType="withEffect">
                                  <p:stCondLst>
                                    <p:cond delay="0"/>
                                  </p:stCondLst>
                                  <p:childTnLst>
                                    <p:animMotion origin="layout" path="M -0.09306 -0.30556 C -0.09254 -0.30973 -0.09375 -0.31528 -0.0915 -0.31829 C -0.09011 -0.32014 -0.0882 -0.31574 -0.08681 -0.31412 C -0.08507 -0.31227 -0.08386 -0.30949 -0.08195 -0.30787 C -0.07986 -0.30602 -0.07257 -0.30394 -0.07101 -0.30348 C -0.08559 -0.31667 -0.06684 -0.33287 -0.05816 -0.33959 C -0.0566 -0.34074 -0.05486 -0.34213 -0.05347 -0.34375 C -0.05174 -0.34561 -0.04653 -0.35093 -0.04861 -0.35 C -0.05382 -0.34769 -0.06094 -0.33866 -0.06459 -0.33311 C -0.09063 -0.29306 -0.0717 -0.32037 -0.08195 -0.30556 C -0.07292 -0.29746 -0.08091 -0.30232 -0.06459 -0.30556 C -0.04983 -0.30834 -0.0349 -0.30949 -0.02014 -0.31204 C -0.01528 -0.31412 -0.01059 -0.31621 -0.00573 -0.31829 C -0.00434 -0.31899 -0.00382 -0.3213 -0.00261 -0.32269 C -0.00122 -0.32431 0.00399 -0.32686 0.00208 -0.32686 C -0.0033 -0.32686 -0.00851 -0.32408 -0.01372 -0.32269 C -0.01736 -0.32061 -0.02118 -0.31852 -0.02483 -0.31621 C -0.02865 -0.31366 -0.03212 -0.31019 -0.03594 -0.30787 C -0.04861 -0.3 -0.0625 -0.29676 -0.0757 -0.29074 C -0.05157 -0.2801 -0.0632 -0.28403 -0.0408 -0.27824 C -0.03907 -0.27778 -0.03768 -0.27639 -0.03594 -0.27593 C -0.03073 -0.27477 -0.01511 -0.27199 -0.02014 -0.27385 C -0.04132 -0.28149 -0.06493 -0.28172 -0.08681 -0.28449 C -0.09983 -0.29746 -0.11233 -0.29676 -0.12795 -0.29931 C -0.13854 -0.30116 -0.17032 -0.30741 -0.15972 -0.30556 C -0.14341 -0.30278 -0.15122 -0.30417 -0.13594 -0.30139 C -0.12518 -0.29653 -0.1382 -0.30139 -0.11858 -0.30139 C -0.11111 -0.30139 -0.10382 -0.3 -0.09636 -0.29931 C -0.10122 -0.27917 -0.11163 -0.26459 -0.12483 -0.25278 C -0.12813 -0.24607 -0.13212 -0.24051 -0.13594 -0.23403 C -0.13681 -0.23241 -0.13802 -0.23102 -0.13907 -0.22963 C -0.14011 -0.22824 -0.14393 -0.22547 -0.14236 -0.22547 C -0.13854 -0.22547 -0.1349 -0.22824 -0.13125 -0.22963 C -0.11979 -0.24283 -0.10747 -0.25394 -0.09636 -0.2676 C -0.09636 -0.26737 -0.07413 -0.29607 -0.07882 -0.29514 C -0.08195 -0.29445 -0.08525 -0.29375 -0.08837 -0.29306 C -0.09393 -0.28797 -0.09775 -0.28149 -0.10417 -0.27824 C -0.10886 -0.2757 -0.11858 -0.27176 -0.11858 -0.27153 C -0.12535 -0.27246 -0.13229 -0.27199 -0.13907 -0.27385 C -0.14063 -0.27431 -0.14288 -0.27616 -0.14236 -0.27824 C -0.14184 -0.28033 -0.13907 -0.27963 -0.1375 -0.28033 C -0.13386 -0.28172 -0.13021 -0.28357 -0.12639 -0.28449 C -0.11754 -0.28658 -0.10851 -0.28704 -0.09948 -0.28866 C -0.08889 -0.29283 -0.07986 -0.3007 -0.06927 -0.30348 C -0.06667 -0.30487 -0.06389 -0.30602 -0.06129 -0.30787 C -0.05591 -0.31181 -0.04549 -0.32037 -0.04549 -0.32014 C -0.04358 -0.32431 -0.0408 -0.32709 -0.03907 -0.33102 C -0.0382 -0.33287 -0.03577 -0.33704 -0.0375 -0.3375 C -0.04271 -0.33912 -0.04809 -0.33588 -0.05347 -0.33519 C -0.05955 -0.33033 -0.06424 -0.32616 -0.07101 -0.32269 C -0.07552 -0.32014 -0.08525 -0.31621 -0.08525 -0.31598 C -0.08941 -0.30787 -0.0915 -0.30996 -0.09636 -0.30348 C -0.09288 -0.29121 -0.08646 -0.28774 -0.07882 -0.28033 C -0.0691 -0.27107 -0.06528 -0.26667 -0.05347 -0.26343 C -0.05191 -0.26135 -0.05052 -0.25857 -0.04861 -0.25695 C -0.04722 -0.25579 -0.04271 -0.25324 -0.04393 -0.25487 C -0.05625 -0.27037 -0.07639 -0.26922 -0.0915 -0.27593 C -0.08768 -0.26829 -0.08368 -0.26135 -0.07882 -0.25487 C -0.0783 -0.25209 -0.07847 -0.24885 -0.07726 -0.24653 C -0.07413 -0.23959 -0.06285 -0.22084 -0.06615 -0.22755 C -0.07587 -0.24769 -0.08282 -0.27199 -0.08837 -0.29514 C -0.08611 -0.3132 -0.08472 -0.32755 -0.07882 -0.34375 C -0.0842 -0.37315 -0.08038 -0.32338 -0.08525 -0.32269 C -0.10157 -0.31991 -0.11806 -0.32107 -0.13438 -0.32037 C -0.12691 -0.31366 -0.11771 -0.31065 -0.11059 -0.30348 C -0.10643 -0.29931 -0.10261 -0.29399 -0.09792 -0.29074 C -0.09445 -0.28843 -0.08403 -0.29028 -0.08681 -0.28658 C -0.08976 -0.28264 -0.09532 -0.28797 -0.09948 -0.28866 C -0.09688 -0.27848 -0.08959 -0.27917 -0.08195 -0.27824 C -0.07344 -0.27709 -0.06511 -0.27686 -0.0566 -0.27593 C -0.05139 -0.27547 -0.04601 -0.27454 -0.0408 -0.27385 C -0.03334 -0.27454 -0.0257 -0.27338 -0.01858 -0.27593 C -0.01667 -0.27662 -0.02153 -0.2794 -0.02327 -0.28033 C -0.02587 -0.28172 -0.02865 -0.28195 -0.03125 -0.28241 C -0.03698 -0.28357 -0.05278 -0.28588 -0.05816 -0.28658 C -0.10469 -0.28357 -0.08438 -0.29885 -0.09306 -0.24445 C -0.09358 -0.24098 -0.09393 -0.25162 -0.09462 -0.25487 C -0.09618 -0.26274 -0.09948 -0.27824 -0.09948 -0.27801 C -0.10417 -0.27153 -0.11077 -0.26968 -0.11684 -0.26551 C -0.13038 -0.26991 -0.14184 -0.27385 -0.15191 -0.28658 C -0.13386 -0.29237 -0.14341 -0.29005 -0.12327 -0.29306 C -0.12066 -0.29399 -0.10573 -0.29862 -0.10573 -0.29931 C -0.10469 -0.30811 -0.14566 -0.3176 -0.1375 -0.31621 C -0.12865 -0.31482 -0.11962 -0.3132 -0.11059 -0.31204 C -0.09896 -0.31065 -0.0757 -0.30787 -0.0757 -0.30764 C -0.06198 -0.30857 -0.04809 -0.3088 -0.03438 -0.30996 C -0.03282 -0.31019 -0.02813 -0.31204 -0.02969 -0.31204 C -0.03282 -0.31204 -0.03594 -0.31065 -0.03907 -0.30996 C -0.05556 -0.30232 -0.07257 -0.29676 -0.08837 -0.28658 C -0.08386 -0.28449 -0.06059 -0.27315 -0.05191 -0.27176 C -0.04757 -0.27107 -0.03472 -0.26968 -0.03907 -0.26968 C -0.0566 -0.26968 -0.07396 -0.27107 -0.0915 -0.27176 C -0.11493 -0.27778 -0.08264 -0.2588 -0.0757 -0.25278 C -0.06302 -0.2419 -0.08177 -0.25556 -0.06927 -0.24445 C -0.06736 -0.2426 -0.06528 -0.24144 -0.06302 -0.24028 C -0.06094 -0.23936 -0.05469 -0.23658 -0.0566 -0.2382 C -0.06111 -0.24167 -0.06632 -0.24329 -0.07101 -0.24653 C -0.0816 -0.25417 -0.08941 -0.26528 -0.09948 -0.27385 C -0.10139 -0.26112 -0.10695 -0.20487 -0.09636 -0.23403 C -0.09584 -0.23959 -0.09896 -0.2507 -0.09462 -0.2507 C -0.09028 -0.2507 -0.09427 -0.23959 -0.09306 -0.23403 C -0.09115 -0.22524 -0.08785 -0.21713 -0.08525 -0.20857 C -0.0842 -0.2051 -0.08195 -0.19792 -0.08195 -0.19769 C -0.07396 -0.225 -0.07882 -0.20487 -0.07882 -0.26112 " pathEditMode="fixed" rAng="0" ptsTypes="fffffffffffffffffffffffffffffffffffffffffffffffffffffffffffffffffffffffffffffffffffffffffffffffffffffffA">
                                      <p:cBhvr>
                                        <p:cTn id="76" dur="500" fill="hold"/>
                                        <p:tgtEl>
                                          <p:spTgt spid="73770"/>
                                        </p:tgtEl>
                                        <p:attrNameLst>
                                          <p:attrName>ppt_x</p:attrName>
                                          <p:attrName>ppt_y</p:attrName>
                                        </p:attrNameLst>
                                      </p:cBhvr>
                                      <p:rCtr x="1000" y="2000"/>
                                    </p:animMotion>
                                  </p:childTnLst>
                                </p:cTn>
                              </p:par>
                              <p:par>
                                <p:cTn id="77" presetID="0" presetClass="path" presetSubtype="0" repeatCount="indefinite" autoRev="1" fill="hold" nodeType="withEffect">
                                  <p:stCondLst>
                                    <p:cond delay="0"/>
                                  </p:stCondLst>
                                  <p:childTnLst>
                                    <p:animMotion origin="layout" path="M -0.0809 -0.16273 C -0.07638 -0.16343 -0.07204 -0.16459 -0.06736 -0.16482 C -0.04948 -0.16597 -0.03177 -0.16505 -0.01423 -0.16667 C -0.0125 -0.1669 -0.00798 -0.1706 -0.00972 -0.1706 C -0.021 -0.1706 -0.03159 -0.15972 -0.04166 -0.15463 C -0.05329 -0.14838 -0.06614 -0.14584 -0.07795 -0.14051 C -0.06041 -0.13912 -0.04357 -0.13704 -0.02638 -0.13264 C -0.03888 -0.13195 -0.05173 -0.13148 -0.06423 -0.13056 C -0.06823 -0.1301 -0.07465 -0.13334 -0.07638 -0.12847 C -0.07795 -0.12454 -0.07048 -0.12431 -0.06736 -0.12246 C -0.06336 -0.12037 -0.05937 -0.11783 -0.0552 -0.11644 C -0.03871 -0.11019 -0.02187 -0.10394 -0.00555 -0.09838 C -0.00173 -0.09722 0.00174 -0.09537 0.00539 -0.09445 C 0.00799 -0.09352 0.01563 -0.09097 0.01302 -0.09236 C 0.00313 -0.09769 -0.00434 -0.09861 -0.01423 -0.10232 C -0.02326 -0.10556 -0.03142 -0.10764 -0.03993 -0.11042 C -0.04948 -0.10972 -0.05954 -0.11204 -0.06875 -0.10834 C -0.071 -0.10764 -0.06718 -0.10278 -0.06597 -0.10023 C -0.06354 -0.09584 -0.06093 -0.0919 -0.05833 -0.0882 C -0.04948 -0.07685 -0.03958 -0.06505 -0.02934 -0.05625 C -0.03472 -0.08704 -0.05763 -0.10255 -0.07204 -0.12639 C -0.07465 -0.13704 -0.0809 -0.14838 -0.08698 -0.15672 C -0.09079 -0.16158 -0.09166 -0.15926 -0.09461 -0.16482 C -0.09739 -0.16991 -0.09861 -0.17662 -0.10208 -0.18079 C -0.10486 -0.18403 -0.10885 -0.18519 -0.11111 -0.18889 C -0.11545 -0.1963 -0.11892 -0.20185 -0.12482 -0.20695 C -0.12534 -0.20371 -0.12691 -0.20023 -0.12638 -0.19699 C -0.12274 -0.1757 -0.10416 -0.15394 -0.09149 -0.1426 C -0.10729 -0.1419 -0.12291 -0.14375 -0.13854 -0.14051 C -0.14461 -0.13935 -0.12638 -0.1375 -0.12031 -0.13658 C -0.11371 -0.13542 -0.10729 -0.13519 -0.10052 -0.13472 C -0.09757 -0.13403 -0.09149 -0.13681 -0.09149 -0.13264 C -0.09149 -0.13241 -0.10503 -0.11459 -0.10677 -0.1125 C -0.10816 -0.11042 -0.11111 -0.10648 -0.11111 -0.10625 C -0.1151 -0.09537 -0.11979 -0.08472 -0.12638 -0.07639 C -0.12916 -0.05741 -0.12569 -0.07361 -0.1309 -0.06019 C -0.13159 -0.05834 -0.13177 -0.05602 -0.13246 -0.0544 C -0.13316 -0.05209 -0.13593 -0.0463 -0.13541 -0.04838 C -0.13229 -0.06111 -0.1302 -0.05972 -0.12482 -0.07014 C -0.11892 -0.08125 -0.11336 -0.09283 -0.10816 -0.1044 C -0.1052 -0.11875 -0.10243 -0.13218 -0.09618 -0.14445 C -0.09566 -0.11111 -0.09566 -0.07732 -0.09461 -0.04422 C -0.09409 -0.02847 -0.09201 -0.03889 -0.08993 -0.04422 C -0.08819 -0.05926 -0.08611 -0.07385 -0.08229 -0.0882 C -0.08281 -0.10787 -0.08454 -0.12709 -0.08402 -0.14676 C -0.08385 -0.15371 -0.06736 -0.15972 -0.06111 -0.16482 C -0.05711 -0.16806 -0.05434 -0.17315 -0.05069 -0.17685 C -0.04132 -0.18658 -0.03142 -0.19352 -0.02517 -0.20695 C -0.03559 -0.21042 -0.03871 -0.20347 -0.04757 -0.19699 C -0.05538 -0.19121 -0.0592 -0.18773 -0.06597 -0.18079 C -0.07013 -0.17639 -0.07534 -0.17385 -0.07934 -0.16875 C -0.08437 -0.16227 -0.08819 -0.1551 -0.09288 -0.14861 C -0.096 -0.15949 -0.0901 -0.16621 -0.08698 -0.17685 C -0.08645 -0.18148 -0.08628 -0.18635 -0.08559 -0.19097 C -0.0835 -0.20209 -0.07864 -0.21088 -0.08698 -0.19283 C -0.0875 -0.18959 -0.08802 -0.18611 -0.08854 -0.18287 C -0.08941 -0.17477 -0.09149 -0.15857 -0.09149 -0.15834 C -0.09218 -0.16343 -0.09427 -0.18727 -0.09757 -0.19491 C -0.10017 -0.2007 -0.10451 -0.2051 -0.10677 -0.21088 C -0.10763 -0.21366 -0.10868 -0.21644 -0.10972 -0.21898 C -0.11441 -0.2 -0.11059 -0.17894 -0.10208 -0.16273 C -0.10156 -0.16088 -0.09895 -0.15718 -0.10052 -0.15672 C -0.10746 -0.15463 -0.12378 -0.16065 -0.1309 -0.16273 C -0.13281 -0.16088 -0.13871 -0.15926 -0.13698 -0.15672 C -0.13437 -0.15232 -0.12882 -0.15417 -0.12482 -0.15255 C -0.11718 -0.14977 -0.11319 -0.14769 -0.10677 -0.14445 C -0.11909 -0.13797 -0.13263 -0.13033 -0.14305 -0.11852 C -0.14461 -0.11667 -0.146 -0.11435 -0.14757 -0.1125 C -0.14948 -0.11019 -0.15538 -0.10857 -0.15364 -0.10648 C -0.15138 -0.10371 -0.14739 -0.10764 -0.14444 -0.10834 C -0.1368 -0.11088 -0.1217 -0.11713 -0.11267 -0.1206 C -0.10382 -0.12408 -0.09791 -0.13357 -0.08854 -0.13658 C -0.08715 -0.13125 -0.08819 -0.12477 -0.08559 -0.1206 C -0.0842 -0.11829 -0.08142 -0.11922 -0.07934 -0.11852 C -0.05763 -0.10394 -0.08437 -0.12084 -0.05833 -0.10834 C -0.04583 -0.10278 -0.03628 -0.09722 -0.02343 -0.09445 C -0.02048 -0.09514 -0.01267 -0.09306 -0.01423 -0.0963 C -0.01666 -0.10093 -0.02239 -0.09885 -0.02638 -0.10023 C -0.02916 -0.10139 -0.03142 -0.10347 -0.03402 -0.1044 C -0.05104 -0.11227 -0.06857 -0.11713 -0.08559 -0.12454 C -0.06493 -0.13519 -0.03941 -0.13287 -0.01909 -0.13472 C -0.00781 -0.13935 -0.01319 -0.13773 -0.00382 -0.14051 C -0.00555 -0.1426 -0.00607 -0.14607 -0.00816 -0.14676 C -0.02517 -0.15116 -0.06753 -0.15209 -0.0809 -0.15255 C -0.06493 -0.16297 -0.04687 -0.16736 -0.02934 -0.1706 C -0.021 -0.17408 -0.01354 -0.17847 -0.00555 -0.18287 C -0.00382 -0.18472 -0.0026 -0.1875 -0.00069 -0.18889 C 0.0033 -0.1926 0.00782 -0.18935 -0.00069 -0.19283 C -0.00781 -0.19097 -0.0151 -0.1882 -0.02187 -0.18681 C -0.02517 -0.18611 -0.02795 -0.18565 -0.03107 -0.18472 C -0.03923 -0.18264 -0.04513 -0.17847 -0.05364 -0.17685 C -0.06597 -0.1713 -0.07482 -0.16412 -0.08402 -0.15255 C -0.08194 -0.16852 -0.07604 -0.18635 -0.07031 -0.20093 C -0.07013 -0.20417 -0.06944 -0.20764 -0.06875 -0.21088 C -0.0684 -0.2132 -0.06597 -0.21806 -0.06736 -0.21713 C -0.06961 -0.21551 -0.07413 -0.20371 -0.07482 -0.20093 C -0.07708 -0.18635 -0.07899 -0.16505 -0.08559 -0.15255 C -0.08454 -0.14746 -0.08541 -0.14051 -0.08229 -0.13658 C -0.07934 -0.13264 -0.0743 -0.13403 -0.07031 -0.13264 C -0.04045 -0.12246 -0.07708 -0.13496 -0.04461 -0.12246 C -0.04062 -0.12107 -0.03663 -0.12014 -0.03263 -0.11852 C -0.02934 -0.11736 -0.02343 -0.11852 -0.02343 -0.11435 C -0.02343 -0.11019 -0.02951 -0.11574 -0.03263 -0.11644 C -0.03541 -0.11713 -0.03871 -0.11783 -0.04166 -0.11852 C -0.04895 -0.125 -0.05729 -0.12431 -0.06597 -0.12639 C -0.07708 -0.12222 -0.08107 -0.12408 -0.07204 -0.1125 C -0.06632 -0.09375 -0.04948 -0.06505 -0.03402 -0.05834 C -0.03871 -0.07107 -0.04965 -0.07523 -0.05833 -0.08426 C -0.06857 -0.09537 -0.07638 -0.10834 -0.08854 -0.11644 C -0.08941 -0.1176 -0.09045 -0.11922 -0.09149 -0.1206 C -0.09253 -0.12176 -0.09531 -0.12616 -0.09461 -0.12454 C -0.09079 -0.11621 -0.08507 -0.10926 -0.08229 -0.10023 C -0.07777 -0.08472 -0.07031 -0.07153 -0.05972 -0.0625 C -0.0585 -0.06135 -0.06163 -0.06528 -0.06284 -0.06621 C -0.07013 -0.07269 -0.07708 -0.07778 -0.08402 -0.08426 C -0.09132 -0.09074 -0.096 -0.09514 -0.10052 -0.1044 C -0.10017 -0.11597 -0.096 -0.12801 -0.09913 -0.13866 C -0.10034 -0.14329 -0.10607 -0.13542 -0.10972 -0.13472 C -0.1151 -0.13357 -0.12083 -0.13334 -0.12638 -0.13264 C -0.14184 -0.12547 -0.14218 -0.12361 -0.16562 -0.13056 C -0.16875 -0.13125 -0.15954 -0.1331 -0.15659 -0.13472 C -0.13402 -0.14584 -0.14843 -0.1419 -0.12187 -0.14445 C -0.11441 -0.14607 -0.10763 -0.14769 -0.10052 -0.1507 C -0.1177 -0.1551 -0.09982 -0.14954 -0.11423 -0.15672 C -0.11944 -0.15926 -0.12569 -0.15926 -0.1309 -0.16273 C -0.1375 -0.16713 -0.14149 -0.1706 -0.14913 -0.17269 C -0.16458 -0.18658 -0.1618 -0.18148 -0.13541 -0.17685 C -0.12604 -0.17153 -0.11736 -0.16389 -0.10816 -0.15857 C -0.09652 -0.15209 -0.08246 -0.14746 -0.07031 -0.14445 C -0.0802 -0.15764 -0.09375 -0.16736 -0.1052 -0.17894 C -0.10989 -0.18357 -0.11128 -0.19028 -0.11579 -0.19491 C -0.11736 -0.19653 -0.12031 -0.20139 -0.12031 -0.19885 C -0.12031 -0.19607 -0.1125 -0.18681 -0.11111 -0.18472 C -0.10798 -0.1801 -0.10555 -0.17477 -0.10208 -0.1706 C -0.09444 -0.16158 -0.0875 -0.15903 -0.08229 -0.14676 " pathEditMode="fixed" rAng="0" ptsTypes="ffffffffffffffffffffffffffffffffffffffffffffffffffffffffffffffffffffffffffffffffffffffffffffffffffffffffffffffffffffffffffffffffffffffA">
                                      <p:cBhvr>
                                        <p:cTn id="78" dur="500" fill="hold"/>
                                        <p:tgtEl>
                                          <p:spTgt spid="73743"/>
                                        </p:tgtEl>
                                        <p:attrNameLst>
                                          <p:attrName>ppt_x</p:attrName>
                                          <p:attrName>ppt_y</p:attrName>
                                        </p:attrNameLst>
                                      </p:cBhvr>
                                      <p:rCtr x="400" y="3900"/>
                                    </p:animMotion>
                                  </p:childTnLst>
                                </p:cTn>
                              </p:par>
                              <p:par>
                                <p:cTn id="79" presetID="0" presetClass="path" presetSubtype="0" repeatCount="indefinite" autoRev="1" fill="hold" nodeType="withEffect">
                                  <p:stCondLst>
                                    <p:cond delay="0"/>
                                  </p:stCondLst>
                                  <p:childTnLst>
                                    <p:animMotion origin="layout" path="M 0.01059 -0.22755 C 0.00955 -0.23611 0.00816 -0.24444 0.00764 -0.25301 C 0.00729 -0.25579 0.00816 -0.24722 0.00903 -0.24468 C 0.01372 -0.23218 0.01372 -0.23356 0.02014 -0.22755 C 0.02535 -0.24884 0.0309 -0.27014 0.03594 -0.2912 C 0.03646 -0.28634 0.03646 -0.28125 0.0375 -0.27639 C 0.03802 -0.27384 0.03993 -0.27222 0.0408 -0.26991 C 0.04167 -0.26736 0.04184 -0.26435 0.04236 -0.26157 C 0.04288 -0.24815 0.03958 -0.23356 0.04392 -0.2213 C 0.04549 -0.21667 0.05035 -0.22708 0.05347 -0.22986 C 0.05608 -0.23218 0.0599 -0.23125 0.06302 -0.23194 C 0.06684 -0.23542 0.06997 -0.24005 0.07413 -0.24236 C 0.0783 -0.24444 0.08264 -0.24329 0.08681 -0.24468 C 0.09115 -0.24606 0.09514 -0.24907 0.09948 -0.25093 C 0.10208 -0.25208 0.11007 -0.25393 0.10747 -0.25301 C 0.10382 -0.25162 0.1 -0.25069 0.09635 -0.24884 C 0.09149 -0.2463 0.08715 -0.24236 0.08212 -0.24028 C 0.07778 -0.23866 0.07344 -0.23889 0.06927 -0.23819 C 0.06563 -0.2368 0.06198 -0.23518 0.05816 -0.23403 C 0.05504 -0.2331 0.04549 -0.23287 0.04861 -0.23194 C 0.07413 -0.225 0.10191 -0.22407 0.12795 -0.21921 C 0.12014 -0.21852 0.11198 -0.21875 0.10434 -0.21713 C 0.09879 -0.21597 0.09375 -0.2118 0.08837 -0.21065 C 0.08247 -0.20949 0.04688 -0.20555 0.03594 -0.2044 C 0.01372 -0.20648 -0.00868 -0.20694 -0.03073 -0.21065 C -0.03663 -0.21157 -0.01892 -0.21134 -0.01319 -0.21273 C -0.00937 -0.21366 -0.00573 -0.21551 -0.00208 -0.21713 C 0.00104 -0.21852 0.00764 -0.2213 0.00764 -0.22106 C -0.00469 -0.22454 -0.01684 -0.22593 -0.02917 -0.22755 C -0.03333 -0.22963 -0.0375 -0.23218 -0.04184 -0.23403 C -0.04549 -0.23565 -0.05677 -0.23819 -0.05295 -0.23819 C -0.04358 -0.23819 -0.02257 -0.22731 -0.01319 -0.22338 C -0.00903 -0.22407 -0.00052 -0.21968 -0.00052 -0.22546 C -0.00052 -0.23241 -0.01024 -0.23241 -0.01319 -0.23819 C -0.01424 -0.24028 -0.01545 -0.24259 -0.01649 -0.24468 C -0.01701 -0.24676 -0.01719 -0.24907 -0.01805 -0.25093 C -0.01927 -0.25347 -0.02396 -0.25949 -0.02274 -0.25718 C -0.02066 -0.25324 -0.0092 -0.23333 -0.00365 -0.22755 C 0.00278 -0.22083 0.00608 -0.22037 0.01372 -0.21713 C 0.01528 -0.21643 0.01875 -0.21505 0.01875 -0.21481 C 0.04583 -0.19028 0.07448 -0.17917 0.10573 -0.1662 C 0.14757 -0.14884 0.10712 -0.16273 0.12795 -0.15579 C 0.1151 -0.16736 0.10087 -0.1743 0.08524 -0.17685 C 0.06441 -0.18588 0.04184 -0.18287 0.02014 -0.1875 C 0.0191 -0.18889 0.01823 -0.19074 0.01684 -0.19167 C 0.01389 -0.19352 0.00451 -0.19768 0.00764 -0.19583 C 0.02205 -0.18611 0.03542 -0.17292 0.05035 -0.16412 C 0.05642 -0.16042 0.06927 -0.15347 0.06927 -0.15324 C 0.05035 -0.1787 0.07066 -0.1544 0.04392 -0.17685 C 0.03455 -0.18472 0.01684 -0.20231 0.01684 -0.20208 C 0.01337 -0.18333 0.01042 -0.11643 0.02014 -0.15995 C 0.01493 -0.22755 0.02031 -0.20463 0.00903 -0.18102 C 0.00851 -0.17824 0.00833 -0.17523 0.00764 -0.17268 C 0.0066 -0.17037 0.00278 -0.16805 0.00417 -0.1662 C 0.00556 -0.16435 0.01042 -0.17245 0.00903 -0.1706 C 0.00556 -0.16597 0.00139 -0.1625 -0.00208 -0.15787 C -0.00816 -0.16944 -0.00208 -0.17801 0.00417 -0.1875 C 0.00712 -0.1919 0.01372 -0.20023 0.01372 -0.2 C 0.01719 -0.21435 0.03021 -0.21481 0.03906 -0.2213 C 0.05747 -0.23472 0.04045 -0.22153 0.05035 -0.23194 C 0.05174 -0.23356 0.05504 -0.23611 0.05504 -0.23588 " pathEditMode="fixed" rAng="0" ptsTypes="ffffffffffffffffffffffffffffffffffffffffffffffffffffffffffffA">
                                      <p:cBhvr>
                                        <p:cTn id="80" dur="500" fill="hold"/>
                                        <p:tgtEl>
                                          <p:spTgt spid="73771"/>
                                        </p:tgtEl>
                                        <p:attrNameLst>
                                          <p:attrName>ppt_x</p:attrName>
                                          <p:attrName>ppt_y</p:attrName>
                                        </p:attrNameLst>
                                      </p:cBhvr>
                                      <p:rCtr x="3500" y="2400"/>
                                    </p:animMotion>
                                  </p:childTnLst>
                                </p:cTn>
                              </p:par>
                              <p:par>
                                <p:cTn id="81" presetID="0" presetClass="path" presetSubtype="0" repeatCount="indefinite" autoRev="1" fill="hold" nodeType="withEffect">
                                  <p:stCondLst>
                                    <p:cond delay="0"/>
                                  </p:stCondLst>
                                  <p:childTnLst>
                                    <p:animMotion origin="layout" path="M 0.16736 -0.04791 C 0.1493 -0.03889 0.12951 -0.03287 0.11076 -0.02639 C 0.1092 -0.025 0.10382 -0.02245 0.1059 -0.02245 C 0.11024 -0.02245 0.11423 -0.02523 0.11875 -0.02639 C 0.13298 -0.02986 0.1467 -0.03472 0.16093 -0.03819 C 0.16198 -0.04004 0.16493 -0.04166 0.16406 -0.04398 C 0.16319 -0.04629 0.15972 -0.04514 0.15764 -0.04606 C 0.15538 -0.04699 0.15347 -0.04884 0.15104 -0.04977 C 0.14948 -0.05069 0.14791 -0.05116 0.14635 -0.05185 C 0.13628 -0.06319 0.125 -0.06967 0.11232 -0.07523 C 0.11007 -0.07639 0.10816 -0.07801 0.1059 -0.07916 C 0.1026 -0.08055 0.09271 -0.08379 0.09618 -0.08287 C 0.11371 -0.0787 0.12934 -0.06829 0.14635 -0.06157 C 0.15312 -0.05301 0.16284 -0.04907 0.17222 -0.04606 C 0.18646 -0.0412 0.20034 -0.03634 0.21597 -0.03426 C 0.21805 -0.0331 0.21996 -0.03055 0.22222 -0.03032 C 0.22448 -0.02986 0.23038 -0.03032 0.22882 -0.03241 C 0.22656 -0.03518 0.22239 -0.03403 0.21909 -0.03426 C 0.20781 -0.03541 0.19635 -0.03565 0.18507 -0.03611 C 0.1835 -0.0375 0.18212 -0.03912 0.17951 -0.04004 C 0.17812 -0.0412 0.17257 -0.03935 0.17274 -0.0419 C 0.17448 -0.04606 0.17916 -0.04722 0.18194 -0.04977 C 0.19514 -0.06134 0.21041 -0.06319 0.22569 -0.06921 C 0.22778 -0.07014 0.22986 -0.07037 0.23194 -0.07129 C 0.23541 -0.07245 0.23854 -0.07407 0.24184 -0.07523 C 0.24323 -0.07592 0.24843 -0.07731 0.2467 -0.07708 C 0.23975 -0.07662 0.23264 -0.07592 0.22569 -0.07523 C 0.2125 -0.07268 0.19948 -0.06643 0.18628 -0.06157 C 0.17587 -0.05741 0.16406 -0.05879 0.15278 -0.05764 C 0.14548 -0.05162 0.13403 -0.03935 0.12534 -0.03819 C 0.11892 -0.03704 0.11232 -0.0368 0.1059 -0.03611 C 0.10416 -0.03565 0.09982 -0.03287 0.10104 -0.03426 C 0.10729 -0.04166 0.12066 -0.04259 0.12847 -0.04398 C 0.146 -0.05116 0.16354 -0.05787 0.18194 -0.06157 C 0.19809 -0.07454 0.18576 -0.11782 0.18507 -0.12986 C 0.18021 -0.11528 0.17691 -0.10139 0.17274 -0.08704 C 0.17239 -0.08102 0.17066 -0.07523 0.16892 -0.06921 C 0.1684 -0.06736 0.16736 -0.06342 0.16736 -0.06319 C 0.1684 -0.06157 0.16909 -0.05579 0.17066 -0.05764 C 0.17257 -0.06041 0.17222 -0.06528 0.17222 -0.06921 C 0.17222 -0.10555 0.17291 -0.14907 0.16562 -0.18611 C 0.15 -0.15416 0.15069 -0.10555 0.16406 -0.07338 C 0.16458 -0.06597 0.16475 -0.05879 0.16562 -0.05185 C 0.16597 -0.04907 0.1651 -0.04421 0.16736 -0.04398 C 0.17014 -0.04329 0.17153 -0.04815 0.17274 -0.04977 C 0.17639 -0.05208 0.17951 -0.05301 0.18194 -0.05555 C 0.19878 -0.07315 0.21163 -0.0956 0.22725 -0.11435 C 0.23871 -0.12824 0.22569 -0.11713 0.23698 -0.12592 C 0.23975 -0.13102 0.24635 -0.14097 0.23038 -0.12592 C 0.22778 -0.12338 0.22639 -0.11921 0.22396 -0.1162 C 0.21927 -0.10995 0.21423 -0.1044 0.20937 -0.09861 C 0.19583 -0.08241 0.19201 -0.05879 0.18194 -0.04004 C 0.17951 -0.03079 0.17708 -0.02546 0.17534 -0.01666 C 0.19114 -0.00278 0.21024 0.00741 0.22882 0.01459 C 0.23559 0.02014 0.23559 0.02176 0.2467 0.01644 C 0.24826 0.01574 0.24323 0.01528 0.24184 0.01459 C 0.23802 0.01343 0.2342 0.01227 0.23038 0.01065 C 0.22031 0.00695 0.21128 0.00116 0.20139 -0.00301 C 0.19757 -0.00764 0.19201 -0.00995 0.18837 -0.01458 C 0.18628 -0.01666 0.18524 -0.01898 0.1835 -0.0206 C 0.18212 -0.02222 0.17673 -0.025 0.17864 -0.02454 C 0.18593 -0.02315 0.20659 -0.01342 0.21267 -0.01088 C 0.22691 -0.00486 0.24149 -0.00069 0.25625 0.00278 C 0.25017 -0.0081 0.23698 -0.00833 0.22725 -0.01273 C 0.22222 -0.01504 0.21788 -0.01875 0.21267 -0.0206 C 0.20486 -0.02361 0.19618 -0.02338 0.18837 -0.02639 C 0.17725 -0.03518 0.18975 -0.03518 0.19635 -0.03611 C 0.23281 -0.04236 0.22257 -0.04097 0.24982 -0.04398 C 0.2559 -0.04676 0.26111 -0.04977 0.26753 -0.05185 C 0.28021 -0.0662 0.20885 -0.0537 0.20781 -0.0537 C 0.20017 -0.05324 0.19271 -0.05208 0.18507 -0.05185 C 0.14843 -0.05069 0.11163 -0.05046 0.075 -0.04977 C 0.05937 -0.04676 0.06146 -0.04907 0.08472 -0.04004 C 0.10955 -0.03032 0.12899 -0.03148 0.15607 -0.03032 C 0.15659 0.00417 0.1559 0.03866 0.15764 0.07292 C 0.15781 0.07639 0.15937 0.06597 0.16093 0.06296 C 0.16215 0.06019 0.16441 0.0581 0.16562 0.05533 C 0.17031 0.0456 0.17291 0.03519 0.17691 0.02431 C 0.17725 0.02222 0.17639 0.00116 0.18628 0.00857 C 0.1908 0.01134 0.19184 0.01806 0.19462 0.02222 C 0.20399 0.03542 0.21528 0.04584 0.22396 0.05926 C 0.23159 0.0456 0.21996 0.02107 0.21267 0.01065 C 0.19896 -0.00879 0.18333 -0.02708 0.17274 -0.04977 C 0.1717 -0.05486 0.18246 -0.04583 0.18628 -0.04398 C 0.17951 -0.05185 0.18246 -0.05717 0.17534 -0.06551 C 0.17257 -0.07801 0.16528 -0.09305 0.15764 -0.10254 C 0.15573 -0.1125 0.15295 -0.1162 0.14791 -0.12384 C 0.14548 -0.12754 0.14132 -0.13565 0.14132 -0.13541 C 0.14653 -0.11065 0.16528 -0.07384 0.17951 -0.05555 C 0.19271 -0.06342 0.19965 -0.07778 0.21093 -0.08704 C 0.22534 -0.09861 0.21319 -0.08565 0.22725 -0.10254 C 0.22882 -0.1044 0.2342 -0.10949 0.23194 -0.10833 C 0.221 -0.10254 0.21666 -0.10139 0.20781 -0.09282 C 0.19479 -0.08032 0.20833 -0.08796 0.19323 -0.08102 C 0.18489 -0.06597 0.19583 -0.08426 0.18507 -0.07129 C 0.18177 -0.06713 0.17951 -0.06157 0.17691 -0.05764 C 0.1651 -0.04329 0.17482 -0.05972 0.16736 -0.04606 C 0.16909 -0.05856 0.17448 -0.06852 0.17951 -0.07916 C 0.18264 -0.08333 0.18837 -0.09074 0.18837 -0.09051 " pathEditMode="fixed" rAng="0" ptsTypes="ffffffffffffffffffffffffffffffffffffffffffffffffffffffffffffffffffffffffffffffffffffffffffffffffffA">
                                      <p:cBhvr>
                                        <p:cTn id="82" dur="500" fill="hold"/>
                                        <p:tgtEl>
                                          <p:spTgt spid="73758"/>
                                        </p:tgtEl>
                                        <p:attrNameLst>
                                          <p:attrName>ppt_x</p:attrName>
                                          <p:attrName>ppt_y</p:attrName>
                                        </p:attrNameLst>
                                      </p:cBhvr>
                                      <p:rCtr x="200" y="-700"/>
                                    </p:animMotion>
                                  </p:childTnLst>
                                </p:cTn>
                              </p:par>
                              <p:par>
                                <p:cTn id="83" presetID="0" presetClass="path" presetSubtype="0" repeatCount="indefinite" autoRev="1" fill="hold" nodeType="withEffect">
                                  <p:stCondLst>
                                    <p:cond delay="0"/>
                                  </p:stCondLst>
                                  <p:childTnLst>
                                    <p:animMotion origin="layout" path="M 0.23768 0.02755 C 0.21962 0.03218 0.1507 0.04699 0.18056 0.02755 C 0.22761 0.03171 0.275 0.03588 0.32188 0.04444 C 0.32535 0.04514 0.31424 0.04306 0.31077 0.04236 C 0.31007 0.04213 0.29427 0.03843 0.29167 0.03796 C 0.27205 0.03426 0.25591 0.03495 0.23438 0.0338 C 0.25417 0.02269 0.27466 0.02269 0.29497 0.01482 C 0.32414 0.0037 0.2974 0.01273 0.31719 0.00417 C 0.32188 0.00208 0.33855 -0.00185 0.33924 -0.00208 C 0.34341 -0.00301 0.35625 -0.00463 0.35191 -0.0044 C 0.32535 -0.00347 0.29792 -0.00139 0.27101 -3.7037E-7 C 0.26459 0.00278 0.25834 0.00509 0.25191 0.00833 C 0.25087 0.00972 0.25 0.01157 0.24896 0.01273 C 0.2474 0.01389 0.24445 0.0169 0.24393 0.01482 C 0.24271 0.00972 0.25365 -0.0037 0.2566 -0.00648 C 0.26216 -0.01829 0.26858 -0.02893 0.27414 -0.04028 C 0.275 -0.04213 0.275 -0.04468 0.2757 -0.04653 C 0.27639 -0.04838 0.28039 -0.05023 0.27882 -0.05093 C 0.27639 -0.05208 0.27379 -0.04954 0.27101 -0.04884 C 0.26094 -0.03218 0.25643 -0.01829 0.25191 0.00208 C 0.24723 0.05926 0.25209 -0.0287 0.25348 -0.04653 C 0.254 -0.0537 0.25452 -0.06065 0.25521 -0.06782 C 0.25452 -0.07431 0.2566 -0.0831 0.25348 -0.08866 C 0.25139 -0.09213 0.25139 -0.08009 0.25035 -0.07593 C 0.24688 -0.06065 0.24757 -0.06366 0.24549 -0.04884 C 0.24445 -0.03287 0.24306 -0.01782 0.2408 -0.00208 C 0.22691 -0.0213 0.19792 -0.04282 0.17882 -0.05093 C 0.17691 -0.05278 0.16667 -0.06389 0.1757 -0.04444 C 0.18421 -0.02639 0.19236 -0.0169 0.20591 -0.00648 C 0.21146 -0.00231 0.21771 -0.00023 0.22327 0.00417 C 0.22691 0.00694 0.22934 0.01181 0.23282 0.01482 C 0.24827 0.02847 0.26684 0.03681 0.28386 0.04653 C 0.29427 0.05255 0.30452 0.05926 0.31546 0.06343 C 0.3191 0.06482 0.32309 0.0662 0.32657 0.06759 C 0.3283 0.06829 0.33282 0.06968 0.33125 0.06968 C 0.32848 0.06968 0.32587 0.06829 0.32361 0.06759 C 0.31007 0.05995 0.29618 0.05625 0.28212 0.05069 C 0.27934 0.04954 0.27691 0.04792 0.27414 0.04653 C 0.27101 0.04514 0.26459 0.04236 0.26459 0.04259 C 0.26094 0.04514 0.25226 0.04537 0.25348 0.05069 C 0.2566 0.06412 0.2691 0.07037 0.27414 0.08241 C 0.28212 0.1 0.28507 0.10949 0.29497 0.12269 C 0.28559 0.09745 0.26736 0.08426 0.2566 0.06134 C 0.25209 0.05185 0.25 0.03935 0.24393 0.03171 C 0.24028 0.05162 0.23802 0.11944 0.24723 0.07199 C 0.24671 0.05857 0.24671 0.04514 0.24549 0.03171 C 0.24532 0.02963 0.24445 0.03588 0.24393 0.03796 C 0.24289 0.04144 0.24219 0.04537 0.2408 0.04861 C 0.2375 0.05602 0.23334 0.06273 0.22969 0.06968 C 0.22483 0.07894 0.22344 0.08866 0.21702 0.09722 C 0.21216 0.11042 0.21181 0.10417 0.20434 0.11412 C 0.20157 0.10278 0.20296 0.08773 0.20903 0.07824 C 0.22622 0.05116 0.2474 0.02732 0.26632 0.00208 C 0.27396 -0.00833 0.28264 -0.02199 0.29323 -0.02546 C 0.29497 -0.02685 0.29671 -0.02801 0.29792 -0.02963 C 0.30851 -0.04213 0.3132 -0.04722 0.29636 -0.03819 C 0.28855 -0.03403 0.27917 -0.02639 0.27275 -0.01921 C 0.26389 -0.00926 0.25417 0.0044 0.24723 0.0169 C 0.23976 0.03032 0.23802 0.03982 0.22813 0.04861 C 0.20695 0.03241 0.18525 0.02824 0.16146 0.02315 C 0.18698 0.01944 0.21233 0.02153 0.23768 0.02523 C 0.22292 0.01597 0.20851 0.00532 0.19323 -0.00208 C 0.18594 -0.00949 0.1783 -0.01597 0.17101 -0.02338 C 0.16754 -0.02685 0.1599 -0.02616 0.1599 -0.03171 C 0.1599 -0.03449 0.16407 -0.03032 0.16615 -0.02963 C 0.17153 -0.02755 0.17691 -0.02593 0.18212 -0.02338 C 0.20851 -0.01088 0.17361 -0.01991 0.22014 -0.01273 C 0.23039 -0.00602 0.24705 0.00185 0.2566 0.01042 C 0.25782 0.01157 0.25868 0.01389 0.2599 0.01482 C 0.27379 0.02315 0.27674 0.02037 0.29167 0.02523 C 0.30556 0.02963 0.31841 0.03727 0.33125 0.04444 C 0.33282 0.04537 0.3283 0.04306 0.32657 0.04236 C 0.32309 0.04074 0.3191 0.03935 0.31546 0.03796 C 0.30209 0.0331 0.30452 0.03403 0.29167 0.03171 C 0.27552 0.02107 0.2665 0.02593 0.24549 0.02755 C 0.25938 0.01505 0.27691 0.01296 0.29323 0.01042 C 0.30365 0.00486 0.31424 -0.00046 0.32535 -0.0044 C 0.33073 -0.01018 0.33559 -0.01389 0.34236 -0.0169 C 0.35226 -0.03102 0.34757 -0.02245 0.31546 -0.0169 C 0.3066 -0.01528 0.29844 -0.01088 0.28993 -0.00648 C 0.28559 -0.00139 0.27153 0.0125 0.26632 0.01482 C 0.26094 0.01713 0.25191 0.02523 0.25191 0.02546 C 0.26233 0.00116 0.27049 -3.7037E-7 0.28993 -0.01481 C 0.29671 -0.01968 0.30139 -0.03449 0.30608 -0.04236 C 0.30955 -0.05648 0.30486 -0.04028 0.3125 -0.05718 C 0.31302 -0.05926 0.31546 -0.0625 0.31424 -0.06366 C 0.31198 -0.06528 0.30955 -0.06204 0.30782 -0.06134 C 0.29566 -0.04907 0.2823 -0.03889 0.27414 -0.0213 C 0.26927 -0.01088 0.26337 0.01667 0.2566 0.02523 C 0.26355 0.00139 0.27379 -0.0206 0.28056 -0.04444 C 0.28455 -0.0581 0.28681 -0.07268 0.28993 -0.08657 C 0.28959 -0.08935 0.29028 -0.09352 0.28855 -0.09514 C 0.28733 -0.0963 0.28681 -0.0919 0.28525 -0.09074 C 0.28282 -0.08843 0.27986 -0.08657 0.27743 -0.08449 C 0.25747 -0.05231 0.24723 -0.02986 0.23768 0.00833 C 0.23039 -0.01065 0.22205 -0.02569 0.21216 -0.04236 C 0.20677 -0.05139 0.20157 -0.06065 0.19636 -0.06991 C 0.19497 -0.07199 0.19063 -0.07847 0.19167 -0.07593 C 0.19931 -0.05602 0.21858 -0.04097 0.23125 -0.02755 C 0.24341 -0.01505 0.23646 -0.01875 0.24549 -0.01481 C 0.24497 -0.02407 0.24636 -0.0338 0.24393 -0.04236 C 0.2408 -0.05347 0.23438 -0.06204 0.22969 -0.07176 C 0.22014 -0.09167 0.22934 -0.07893 0.22171 -0.08866 C 0.23473 -0.02106 0.26927 0.0206 0.30434 0.06759 C 0.30608 0.06944 0.30139 0.06435 0.29966 0.06343 C 0.29618 0.06157 0.29202 0.06111 0.28855 0.05926 C 0.27396 0.05232 0.26007 0.04421 0.24549 0.03796 C 0.26337 0.06181 0.24636 0.0419 0.26459 0.05718 C 0.26927 0.06088 0.2724 0.06713 0.27743 0.06968 C 0.28577 0.07407 0.28993 0.07315 0.29792 0.08032 C 0.30486 0.08657 0.30782 0.08958 0.31546 0.09306 C 0.31841 0.09421 0.32066 0.09583 0.32361 0.09722 C 0.32483 0.09792 0.32969 0.1 0.3283 0.09931 C 0.3125 0.09329 0.29618 0.08866 0.28056 0.08241 C 0.25521 0.07222 0.28351 0.0787 0.25834 0.07407 C 0.25695 0.07269 0.25539 0.06968 0.25348 0.06968 C 0.25191 0.06968 0.24931 0.07245 0.25035 0.07407 C 0.26476 0.09676 0.28698 0.11227 0.30278 0.1331 C 0.30504 0.13611 0.31841 0.15625 0.32188 0.15625 C 0.32414 0.15625 0.31893 0.15162 0.31719 0.15 C 0.31476 0.14792 0.31146 0.14769 0.30903 0.14583 C 0.30608 0.14329 0.30278 0.14005 0.29966 0.13727 C 0.28924 0.1287 0.28091 0.11875 0.27101 0.10995 C 0.26997 0.10718 0.26927 0.10417 0.26771 0.10162 C 0.26632 0.09907 0.26407 0.09769 0.26302 0.09514 C 0.26164 0.0912 0.26129 0.08657 0.2599 0.08241 C 0.25921 0.08009 0.25764 0.07824 0.2566 0.07616 C 0.25625 0.07407 0.25695 0.06968 0.25521 0.06968 C 0.2533 0.06968 0.25348 0.07384 0.25348 0.07616 C 0.25348 0.08611 0.254 0.09607 0.25521 0.10579 C 0.25539 0.1088 0.25747 0.11111 0.25834 0.11412 C 0.25955 0.11829 0.26094 0.12245 0.26164 0.12685 C 0.26216 0.13009 0.26216 0.1338 0.26302 0.13727 C 0.26511 0.14398 0.26875 0.14954 0.27101 0.15625 C 0.27344 0.16366 0.27292 0.16944 0.27743 0.17546 C 0.27917 0.18264 0.28143 0.18495 0.28525 0.19028 C 0.28212 0.17824 0.27986 0.16574 0.2757 0.15417 C 0.27344 0.14792 0.2691 0.14329 0.26632 0.13727 C 0.26007 0.12454 0.25469 0.11042 0.24896 0.09722 C 0.24688 0.08194 0.24584 0.06551 0.24236 0.05069 C 0.23559 0.06921 0.24427 0.04884 0.23125 0.06759 C 0.22813 0.07199 0.22639 0.07778 0.22327 0.08241 C 0.22101 0.08565 0.21789 0.08796 0.21546 0.09097 C 0.21268 0.09444 0.2099 0.09792 0.20747 0.10162 C 0.20157 0.11042 0.19705 0.11782 0.18993 0.12477 C 0.18872 0.12732 0.18282 0.14074 0.18837 0.12269 C 0.19115 0.11366 0.19653 0.10232 0.20105 0.09514 C 0.20938 0.08218 0.21927 0.07107 0.22813 0.05926 C 0.23993 0.04352 0.22622 0.05648 0.23768 0.04653 C 0.24775 0.02384 0.25226 0.02894 0.225 0.03171 C 0.21563 0.03472 0.20556 0.04005 0.19636 0.04236 C 0.19306 0.04329 0.18716 0.04421 0.18368 0.04653 C 0.18195 0.04769 0.17691 0.05023 0.17882 0.05069 C 0.18299 0.05185 0.18733 0.04931 0.19167 0.04861 C 0.20105 0.04329 0.21129 0.03727 0.21858 0.02755 " pathEditMode="fixed" rAng="0" ptsTypes="ffffffffffffffffffffffffffffffffffffffffffffffffffffffffffffffffffffffffffffffffffffffffffffffffffffffffffffffffffffffffffffffffffffffffffffffffffffffffffA">
                                      <p:cBhvr>
                                        <p:cTn id="84" dur="500" fill="hold"/>
                                        <p:tgtEl>
                                          <p:spTgt spid="73760"/>
                                        </p:tgtEl>
                                        <p:attrNameLst>
                                          <p:attrName>ppt_x</p:attrName>
                                          <p:attrName>ppt_y</p:attrName>
                                        </p:attrNameLst>
                                      </p:cBhvr>
                                      <p:rCtr x="1600" y="1900"/>
                                    </p:animMotion>
                                  </p:childTnLst>
                                </p:cTn>
                              </p:par>
                              <p:par>
                                <p:cTn id="85" presetID="0" presetClass="path" presetSubtype="0" repeatCount="indefinite" autoRev="1" fill="hold" nodeType="withEffect">
                                  <p:stCondLst>
                                    <p:cond delay="0"/>
                                  </p:stCondLst>
                                  <p:childTnLst>
                                    <p:animMotion origin="layout" path="M -0.02031 0.24444 C -0.01423 0.23657 -0.00833 0.22939 -0.00121 0.22338 C -0.00017 0.22129 0.00035 0.21851 0.00191 0.21689 C 0.0033 0.21551 0.00677 0.2125 0.00677 0.21481 C 0.00677 0.21736 0.0033 0.21736 0.00191 0.21898 C -0.00642 0.2287 -0.01441 0.24398 -0.025 0.24861 C -0.02951 0.25763 -0.03368 0.26296 -0.04097 0.26782 C -0.04757 0.27893 -0.05121 0.28541 -0.06163 0.28888 C -0.06632 0.28819 -0.07378 0.29259 -0.07586 0.2868 C -0.07777 0.28194 -0.06961 0.27939 -0.06632 0.27615 C -0.05642 0.26666 -0.04531 0.25601 -0.03454 0.24861 C -0.04305 0.24791 -0.05156 0.24791 -0.05989 0.24652 C -0.06423 0.24583 -0.07274 0.24814 -0.07274 0.24236 C -0.07274 0.24074 -0.05451 0.24583 -0.05208 0.24652 C -0.04948 0.24583 -0.04496 0.24791 -0.04409 0.24444 C -0.0434 0.24143 -0.04843 0.24189 -0.05052 0.24027 C -0.05798 0.23426 -0.06545 0.22963 -0.07274 0.22338 C -0.07326 0.22129 -0.07586 0.2162 -0.0743 0.21689 C -0.06753 0.21944 -0.05763 0.2324 -0.05208 0.23819 C -0.04635 0.24421 -0.03819 0.24768 -0.03142 0.25092 C -0.02552 0.22638 -0.04184 0.20879 -0.04722 0.18726 C -0.04774 0.18541 -0.04652 0.19189 -0.04566 0.19375 C -0.04409 0.19722 -0.04288 0.20092 -0.04097 0.20416 C -0.03906 0.2074 -0.03645 0.20949 -0.03454 0.21273 C -0.03211 0.21666 -0.03055 0.22129 -0.02829 0.22546 C -0.02083 0.23888 0.00209 0.27245 0.01459 0.28263 C 0.02014 0.28703 0.02743 0.29027 0.03368 0.29305 C 0.03073 0.27314 0.025 0.27916 0.01302 0.2699 C 0.00573 0.26435 0.00209 0.25856 -0.00607 0.25509 C -0.00399 0.25463 0.00695 0.25254 0.0099 0.25092 C 0.01424 0.24838 0.02257 0.24236 0.02257 0.24259 C 0.02466 0.23958 0.03073 0.23726 0.029 0.23379 C 0.02726 0.23009 0.02257 0.23472 0.01945 0.23611 C 0.00712 0.2412 -0.00451 0.24884 -0.01718 0.25301 C -0.0243 0.25763 -0.02743 0.25578 -0.02986 0.26574 C -0.02777 0.33426 -0.03107 0.30046 -0.02343 0.33125 C -0.02013 0.3125 -0.03593 0.28472 -0.01718 0.29097 C -0.00468 0.3074 0.00851 0.32777 0.0257 0.33541 C 0.02084 0.31944 0.01233 0.30787 0.00191 0.29745 C -0.0052 0.29027 -0.01406 0.28657 -0.02031 0.27824 C -0.02621 0.2706 -0.03142 0.26388 -0.03767 0.25717 C -0.04427 0.25 -0.04149 0.25138 -0.04722 0.24236 C -0.05659 0.22754 -0.04218 0.2537 -0.05677 0.23171 C -0.05937 0.22777 -0.06319 0.21898 -0.06319 0.21921 C -0.06371 0.21689 -0.06614 0.21157 -0.06475 0.21273 C -0.05121 0.22314 -0.03871 0.24351 -0.02343 0.25092 C -0.0276 0.23379 -0.02135 0.25625 -0.02986 0.23819 C -0.03142 0.23495 -0.03159 0.23078 -0.03298 0.22754 C -0.03489 0.22314 -0.03941 0.21481 -0.03941 0.21504 C -0.04305 0.2 -0.04357 0.20625 -0.04097 0.19583 C -0.02152 0.22176 0.00764 0.25833 0.03368 0.27199 C 0.03473 0.27407 0.03768 0.27592 0.03681 0.27824 C 0.03594 0.28078 0.03264 0.28078 0.03056 0.28055 C 0.01719 0.27939 0.00417 0.2743 -0.0092 0.27199 C -0.01041 0.27152 -0.03663 0.26296 -0.03941 0.25926 C -0.04218 0.25555 -0.03194 0.2618 -0.02829 0.26342 C -0.02395 0.26527 -0.01961 0.26736 -0.01545 0.2699 C -0.00208 0.27801 0.01007 0.28703 0.02414 0.29305 C 0.0257 0.29444 0.02726 0.29606 0.029 0.29745 C 0.03091 0.29861 0.03316 0.29884 0.03525 0.29953 C 0.05573 0.30694 0.01615 0.29907 0.00191 0.29745 C -0.00225 0.29606 -0.00642 0.29421 -0.01076 0.29305 C -0.02135 0.29004 -0.02482 0.29213 -0.01232 0.28888 C 0.00139 0.29699 0.01389 0.30046 0.02726 0.30995 C 0.03143 0.31319 0.03577 0.3162 0.04011 0.31851 C 0.04202 0.31967 0.04844 0.32106 0.04636 0.3206 C 0.03629 0.31875 0.02622 0.3162 0.01615 0.31435 C 0.01094 0.31319 0.00556 0.31296 0.00035 0.31203 C -0.00989 0.30879 -0.02257 0.30926 -0.03142 0.30162 C -0.03854 0.28726 -0.03489 0.29236 -0.04097 0.28472 C -0.04045 0.27754 -0.04097 0.27037 -0.03941 0.26342 C -0.03906 0.26157 -0.02951 0.24236 -0.02829 0.24027 C -0.02152 0.21527 -0.02743 0.20023 -0.04097 0.18333 C -0.04427 0.20532 -0.04236 0.22291 -0.02829 0.23611 C -0.02882 0.23819 -0.02829 0.24189 -0.02986 0.24236 C -0.03211 0.24305 -0.03402 0.23958 -0.03611 0.23819 C -0.04496 0.23263 -0.0526 0.23148 -0.06163 0.22754 C -0.04548 0.2206 0.01476 0.21412 -0.01076 0.22546 C -0.01718 0.23402 -0.02725 0.23912 -0.03611 0.24236 C -0.04027 0.24398 -0.04878 0.24652 -0.04878 0.24676 C -0.06059 0.25717 -0.0552 0.25208 -0.06475 0.26134 C -0.06597 0.2625 -0.06666 0.26458 -0.06788 0.26574 C -0.06927 0.26689 -0.07448 0.26805 -0.07274 0.26782 C -0.06041 0.26527 -0.03611 0.25926 -0.03611 0.25949 C -0.03454 0.25787 -0.03246 0.25301 -0.03142 0.25509 C -0.03003 0.2581 -0.03229 0.26226 -0.03298 0.26574 C -0.03454 0.2743 -0.03958 0.27916 -0.04253 0.2868 C -0.04323 0.28865 -0.04357 0.29097 -0.04409 0.29305 C -0.04461 0.29583 -0.046 0.30439 -0.04566 0.30162 C -0.04479 0.29351 -0.04392 0.28588 -0.04253 0.27824 C -0.04132 0.27106 -0.03906 0.26435 -0.03767 0.25717 C -0.03246 0.29213 -0.03784 0.3287 -0.03142 0.36296 C -0.0276 0.34259 -0.02916 0.35162 -0.02656 0.33541 C -0.02604 0.32407 -0.02569 0.31296 -0.025 0.30162 C -0.02465 0.29467 -0.02656 0.28634 -0.02343 0.28055 C -0.02152 0.27708 -0.02118 0.28888 -0.02031 0.29305 C -0.01805 0.3037 -0.01597 0.31435 -0.01388 0.325 C -0.00972 0.34583 0.00191 0.36088 0.01146 0.37777 C 0.01702 0.33935 0.00348 0.3 -0.00763 0.26574 C -0.01388 0.24606 -0.00434 0.26689 -0.01232 0.25092 C -0.01458 0.24166 -0.01215 0.24444 -0.02031 0.24444 Z " pathEditMode="fixed" rAng="0" ptsTypes="fffffffffffffffffffffffffffffffffffffffffffffffffffffffffffffffffffffffffffffffffffffffffffffffffffff">
                                      <p:cBhvr>
                                        <p:cTn id="86" dur="500" fill="hold"/>
                                        <p:tgtEl>
                                          <p:spTgt spid="73766"/>
                                        </p:tgtEl>
                                        <p:attrNameLst>
                                          <p:attrName>ppt_x</p:attrName>
                                          <p:attrName>ppt_y</p:attrName>
                                        </p:attrNameLst>
                                      </p:cBhvr>
                                      <p:rCtr x="900" y="3600"/>
                                    </p:animMotion>
                                  </p:childTnLst>
                                </p:cTn>
                              </p:par>
                              <p:par>
                                <p:cTn id="87" presetID="0" presetClass="path" presetSubtype="0" repeatCount="indefinite" autoRev="1" fill="hold" nodeType="withEffect">
                                  <p:stCondLst>
                                    <p:cond delay="0"/>
                                  </p:stCondLst>
                                  <p:childTnLst>
                                    <p:animMotion origin="layout" path="M 0.01875 0.21528 C 0.01979 0.22106 0.01875 0.22824 0.02188 0.23241 C 0.03021 0.24329 0.03715 0.25509 0.04566 0.2662 C 0.06129 0.28657 0.07813 0.30509 0.0934 0.32546 C 0.09705 0.31065 0.08733 0.3081 0.08056 0.29791 C 0.07656 0.29166 0.07222 0.27986 0.06649 0.27685 C 0.06129 0.2743 0.06163 0.275 0.05677 0.27037 C 0.04879 0.2625 0.04306 0.25393 0.03455 0.24722 L 0.02344 0.23009 C 0.02344 0.23032 0.02344 0.23009 0.02344 0.23032 C 0.01302 0.21041 0.01893 0.21944 0.00608 0.20278 C 0.0033 0.1993 -0.00069 0.19791 -0.00347 0.19421 C -0.00746 0.18889 -0.01059 0.18264 -0.01458 0.17731 C -0.01597 0.17546 -0.01788 0.17477 -0.01944 0.17315 C -0.02066 0.17199 -0.02413 0.16875 -0.02257 0.16875 C -0.02066 0.16875 -0.01944 0.17176 -0.01771 0.17315 C -0.01111 0.1787 -0.00469 0.18241 0.00278 0.18565 C 0.01146 0.18287 0.02604 0.17384 0.03299 0.16666 C 0.03594 0.16366 0.04097 0.15602 0.04097 0.15625 C 0.04149 0.15393 0.04393 0.14861 0.04254 0.14977 C 0.04028 0.15139 0.03958 0.15555 0.03785 0.15833 C 0.03368 0.16504 0.03403 0.16111 0.0283 0.16875 C 0.02274 0.17616 0.0217 0.18241 0.01389 0.18565 C 0.03386 0.19143 0.10712 0.17731 0.07292 0.19629 C 0.06927 0.19815 0.06528 0.19907 0.06163 0.20046 C 0.05 0.21088 0.03524 0.21366 0.02188 0.21759 C 0.03698 0.23079 0.05486 0.24282 0.07292 0.24722 C 0.08698 0.25486 0.09792 0.26111 0.11077 0.27245 C 0.07934 0.27407 0.07656 0.27361 0.05365 0.28102 C 0.04722 0.28032 0.04063 0.28171 0.03455 0.27893 C 0.03229 0.27778 0.03229 0.27338 0.03143 0.27037 C 0.02552 0.24907 0.02014 0.22916 0.01233 0.20903 C 0.00104 0.23171 0.00747 0.26551 0.00278 0.29375 C 0.00104 0.27963 -0.00226 0.27454 -0.0066 0.26204 C -0.00903 0.25509 -0.01302 0.24074 -0.01302 0.24097 C -0.01354 0.23657 -0.01423 0.23217 -0.01458 0.22801 C -0.01528 0.22037 -0.01232 0.21065 -0.01614 0.20486 C -0.01892 0.20069 -0.03316 0.20694 -0.02882 0.20694 C -0.02413 0.20694 -0.01927 0.20555 -0.01458 0.20486 C -0.01996 0.19352 -0.02726 0.18773 -0.0368 0.18356 C -0.04653 0.1669 -0.06042 0.15509 -0.07326 0.14352 C -0.07396 0.14097 -0.07899 0.12916 -0.06857 0.13518 C -0.06267 0.13866 -0.05781 0.14444 -0.05278 0.14977 C -0.04792 0.15463 -0.04357 0.16018 -0.03837 0.16458 C -0.03177 0.17014 -0.02413 0.17338 -0.01771 0.1794 C 0.00643 0.20139 -0.02066 0.18565 -0.00035 0.19629 C -0.00382 0.18472 -0.00295 0.17268 -0.00833 0.1625 C -0.01042 0.15347 -0.01146 0.15092 -0.01146 0.13912 C -0.01146 0.13426 -0.01111 0.1493 -0.00989 0.15393 C -0.00746 0.16342 -0.00069 0.17268 0.00452 0.1794 C 0.00504 0.18287 0.00434 0.18727 0.00608 0.19004 C 0.00886 0.19467 0.01337 0.19722 0.01719 0.20046 C 0.03021 0.21134 0.04358 0.22199 0.05677 0.23241 C 0.08733 0.25671 0.11927 0.27824 0.14896 0.30416 C 0.15208 0.30694 0.14149 0.30278 0.13785 0.30208 C 0.1342 0.3 0.13056 0.29768 0.12691 0.29583 C 0.12361 0.29421 0.12031 0.29329 0.11719 0.29166 C 0.10469 0.28495 0.09393 0.27477 0.08056 0.27037 C 0.0757 0.26597 0.0717 0.25949 0.06649 0.25555 C 0.06372 0.25347 0.05434 0.25046 0.05052 0.2493 C 0.0474 0.24653 0.04219 0.2456 0.04097 0.24074 C 0.03889 0.23241 0.03611 0.22801 0.03143 0.22176 C 0.0309 0.21967 0.03108 0.2169 0.02986 0.21528 C 0.02726 0.2118 0.02031 0.20694 0.02031 0.20717 C 0.01615 0.21528 0.01597 0.2118 0.02031 0.22176 C 0.02274 0.22754 0.0283 0.23866 0.0283 0.23889 C 0.03056 0.25069 0.03281 0.24815 0.03785 0.25764 C 0.03958 0.26713 0.04202 0.27477 0.04566 0.2831 C 0.04688 0.28588 0.04792 0.28866 0.04896 0.29166 C 0.04965 0.29375 0.05174 0.29954 0.05052 0.29791 C 0.04827 0.29491 0.04792 0.29028 0.04566 0.28727 C 0.04288 0.28379 0.03906 0.28217 0.03611 0.27893 C 0.02188 0.26342 0.03386 0.2743 0.02344 0.25764 C 0.02014 0.25231 0.01458 0.24907 0.01233 0.24282 C 0.00868 0.23287 0.00747 0.22222 0.00278 0.21319 C -0.01042 0.22407 -0.02135 0.23981 -0.03524 0.2493 C -0.03576 0.24722 -0.03732 0.24491 -0.0368 0.24282 C -0.03611 0.24004 -0.03385 0.23842 -0.03212 0.23657 C -0.02482 0.22847 -0.01736 0.22083 -0.00989 0.21319 C -0.00781 0.21111 -0.00538 0.20949 -0.00347 0.20694 C -0.00139 0.20416 0.00538 0.20023 0.00278 0.19838 C -0.00191 0.19514 -0.00781 0.19977 -0.01302 0.20046 C -0.02673 0.20671 -0.04149 0.21481 -0.0559 0.21759 C -0.06528 0.21944 -0.06562 0.21898 -0.07326 0.22176 C -0.07482 0.22245 -0.07812 0.22616 -0.07812 0.22384 C -0.07812 0.22037 -0.06771 0.21782 -0.06701 0.21759 C -0.06111 0.21157 -0.05607 0.20717 -0.04948 0.20278 C -0.04219 0.19259 -0.0467 0.19791 -0.03524 0.18796 C -0.02917 0.18264 -0.02656 0.1743 -0.01944 0.17083 C -0.00486 0.15254 0.02222 0.15509 0.03941 0.15393 C 0.03681 0.15463 0.03368 0.15393 0.03143 0.15602 C 0.02865 0.15856 0.02761 0.16366 0.025 0.16666 C 0.02118 0.17129 0.01424 0.17708 0.0092 0.1794 C 0.00747 0.18657 0.00868 0.18403 0.00608 0.18796 " pathEditMode="fixed" rAng="0" ptsTypes="fffffffFfffffffffffffffffffffffffffffffffffffffffffffffffffffffffffffffffffffffffffffffffffffA">
                                      <p:cBhvr>
                                        <p:cTn id="88" dur="500" fill="hold"/>
                                        <p:tgtEl>
                                          <p:spTgt spid="73765"/>
                                        </p:tgtEl>
                                        <p:attrNameLst>
                                          <p:attrName>ppt_x</p:attrName>
                                          <p:attrName>ppt_y</p:attrName>
                                        </p:attrNameLst>
                                      </p:cBhvr>
                                      <p:rCtr x="1800" y="1200"/>
                                    </p:animMotion>
                                  </p:childTnLst>
                                </p:cTn>
                              </p:par>
                              <p:par>
                                <p:cTn id="89" presetID="0" presetClass="path" presetSubtype="0" repeatCount="indefinite" autoRev="1" fill="hold" nodeType="withEffect">
                                  <p:stCondLst>
                                    <p:cond delay="0"/>
                                  </p:stCondLst>
                                  <p:childTnLst>
                                    <p:animMotion origin="layout" path="M 0.03923 0.14838 C 0.02864 0.13982 0.03403 0.14306 0.02187 0.13773 C 0.02031 0.13704 0.01701 0.13565 0.01701 0.13588 C 0.01232 0.13125 0.00764 0.12917 0.00278 0.125 C -0.01545 0.08866 -0.00139 0.12037 0.08055 0.11644 C 0.09687 0.11574 0.11111 0.10602 0.12656 0.10162 C 0.13559 0.09352 0.12673 0.1007 0.13611 0.09537 C 0.13819 0.09421 0.14392 0.08912 0.14236 0.0912 C 0.12482 0.11458 0.10173 0.12662 0.08055 0.1419 C 0.06354 0.1544 0.07864 0.1419 0.06146 0.15671 C 0.0592 0.15857 0.05781 0.1625 0.05521 0.1632 C 0.04687 0.16551 0.03819 0.16458 0.02968 0.16528 C 0.01875 0.17245 0.00677 0.17546 -0.00521 0.17801 C -0.00868 0.17963 -0.01632 0.18333 -0.00365 0.1757 C 0.00503 0.17037 0.00416 0.17153 0.01389 0.16945 C 0.01649 0.16806 0.01909 0.1662 0.02187 0.16528 C 0.02257 0.16505 0.02014 0.16736 0.02014 0.16759 C 0.01597 0.18171 0.01041 0.19445 0.00434 0.20764 C -0.00295 0.22315 0.00416 0.21273 -0.00035 0.22454 C -0.00122 0.22685 -0.00261 0.2287 -0.00365 0.23079 C -0.00434 0.23218 -0.00573 0.23634 -0.00521 0.23495 C -0.00157 0.22523 0.0033 0.2213 0.00746 0.21181 C 0.01215 0.20116 0.00868 0.20278 0.01389 0.19491 C 0.01632 0.19097 0.01927 0.18773 0.02187 0.18426 C 0.02343 0.18218 0.02656 0.17801 0.02656 0.17824 C 0.01892 0.16782 0.01302 0.15926 0.00434 0.15046 C -0.00521 0.14097 -0.00174 0.14792 -0.00834 0.13773 C -0.0125 0.13125 -0.02639 0.11088 -0.03056 0.1081 C -0.03872 0.10278 -0.04722 0.0963 -0.05434 0.08912 C -0.07778 0.06551 -0.04532 0.09745 -0.06702 0.07847 C -0.06823 0.07732 -0.07188 0.07454 -0.07032 0.07431 C -0.06441 0.07338 -0.05868 0.0757 -0.05278 0.07639 C -0.04966 0.07778 -0.04636 0.07917 -0.04323 0.08056 C -0.04167 0.08125 -0.03854 0.08264 -0.03854 0.08287 C -0.0283 0.09282 -0.01754 0.09745 -0.00677 0.10602 C -0.00018 0.11134 0.00434 0.11945 0.01076 0.125 C 0.0118 0.12708 0.01267 0.1294 0.01389 0.13125 C 0.01632 0.13495 0.02187 0.1419 0.02187 0.14213 C 0.03941 0.18982 0.03246 0.09306 0.02656 0.06181 C 0.02291 0.07616 0.02673 0.09329 0.03298 0.10602 C 0.03593 0.11181 0.04236 0.12292 0.04236 0.12315 C 0.04462 0.13426 0.04705 0.14491 0.05191 0.15463 C 0.05607 0.13889 0.06545 0.13287 0.07552 0.125 C 0.09462 0.11019 0.11389 0.10232 0.13455 0.09329 C 0.13611 0.0919 0.13784 0.09097 0.13923 0.08912 C 0.14062 0.08727 0.14427 0.08195 0.14236 0.08264 C 0.13212 0.08611 0.12587 0.10046 0.11701 0.1081 C 0.10208 0.12107 0.08993 0.13657 0.07257 0.14398 C 0.07153 0.14537 0.07048 0.14745 0.06944 0.14838 C 0.06753 0.14977 0.06111 0.15139 0.06302 0.15046 C 0.08159 0.14144 0.10139 0.14398 0.12014 0.13773 C 0.13246 0.13357 0.14323 0.12384 0.15521 0.11875 C 0.16041 0.11389 0.16007 0.11366 0.16632 0.11019 C 0.16788 0.10926 0.17257 0.10764 0.171 0.1081 C 0.16024 0.11088 0.15521 0.11505 0.14566 0.12083 C 0.12899 0.13079 0.1118 0.1412 0.09479 0.15046 C 0.08403 0.16482 0.09687 0.14907 0.08368 0.16088 C 0.0743 0.16921 0.07257 0.17222 0.06146 0.1757 C 0.02639 0.21204 0.17239 0.18773 0.12014 0.17801 C 0.09635 0.17917 0.07187 0.17384 0.04896 0.18218 C 0.04045 0.18519 0.06545 0.18843 0.07257 0.19491 C 0.08767 0.20903 0.07882 0.20301 0.09479 0.20972 C 0.09948 0.21181 0.10903 0.21597 0.10903 0.2162 C 0.11927 0.22894 0.10399 0.20995 0.11701 0.22454 C 0.11875 0.22639 0.12396 0.23218 0.12187 0.23079 C 0.11562 0.22662 0.11093 0.21852 0.10434 0.21597 C 0.09045 0.21042 0.07725 0.20208 0.06302 0.19907 C 0.05104 0.19375 0.05677 0.19583 0.04548 0.19282 C 0.04791 0.20579 0.06163 0.2331 0.06788 0.24144 C 0.07187 0.24676 0.07778 0.24931 0.08212 0.25417 C 0.08871 0.26157 0.09357 0.27107 0.09965 0.27917 C 0.10069 0.28056 0.09757 0.27616 0.09635 0.275 C 0.09114 0.26991 0.08541 0.26597 0.08055 0.26042 C 0.07795 0.25741 0.07656 0.25301 0.07413 0.24977 C 0.06059 0.23032 0.06302 0.23449 0.05677 0.21181 C 0.05399 0.20139 0.04236 0.18426 0.04236 0.18449 C 0.03975 0.19699 0.03784 0.20949 0.03611 0.22245 C 0.03559 0.22662 0.03246 0.2382 0.03455 0.23495 C 0.03715 0.23125 0.03663 0.225 0.03767 0.22014 C 0.03941 0.20116 0.04045 0.18657 0.03923 0.16736 C 0.03524 0.18333 0.03819 0.17662 0.03125 0.18843 C 0.02604 0.21273 0.01857 0.23542 0.01076 0.25833 C 0.00694 0.26921 0.00468 0.28403 -0.00035 0.29398 C -0.00157 0.29653 -0.00382 0.29815 -0.00521 0.30046 C -0.00643 0.30232 -0.00695 0.30463 -0.00834 0.30671 C -0.01198 0.2912 -0.01077 0.30232 0.00121 0.275 C 0.00642 0.2632 0.01441 0.25394 0.01857 0.24144 C 0.02014 0.23657 0.0217 0.23148 0.02343 0.22662 C 0.0283 0.21366 0.03229 0.20208 0.03611 0.18843 C 0.03663 0.18634 0.03923 0.18218 0.03767 0.18218 C 0.03541 0.18218 0.03489 0.18657 0.03298 0.18843 C 0.03159 0.18958 0.02968 0.18982 0.02812 0.19051 C 0.01597 0.20718 0.02847 0.19213 0.01389 0.20324 C -0.01268 0.22315 0.00642 0.21458 -0.01632 0.22245 C -0.02448 0.23056 -0.03316 0.2338 -0.04167 0.24144 C -0.04393 0.24329 -0.03768 0.23681 -0.03542 0.23495 C -0.03282 0.23264 -0.03021 0.23056 -0.02743 0.2287 C -0.01285 0.21852 0.00416 0.21019 0.01857 0.19907 C 0.02413 0.19468 0.03455 0.18426 0.03455 0.18449 C 0.02048 0.17523 0.00208 0.17477 -0.0132 0.17361 C -0.02118 0.17269 -0.04497 0.17107 -0.03698 0.17153 C -0.01632 0.17269 0.00434 0.17431 0.025 0.1757 C 0.02812 0.17639 0.03142 0.17917 0.03455 0.17801 C 0.03611 0.17755 0.03246 0.17477 0.03125 0.17361 C 0.0276 0.16991 0.02378 0.16667 0.02014 0.1632 C 0.01597 0.15926 0.01163 0.15602 0.00746 0.15255 C 0.00087 0.14699 -0.00608 0.14005 -0.0132 0.13565 C -0.02084 0.13102 -0.02934 0.12801 -0.03698 0.12292 C -0.04584 0.11713 -0.04132 0.11528 -0.05278 0.11227 C -0.05591 0.11296 -0.06389 0.11065 -0.06233 0.11435 C -0.05972 0.12037 -0.05278 0.11991 -0.04809 0.12292 C -0.04271 0.12639 -0.03768 0.13056 -0.03212 0.13357 C -0.00955 0.14583 0.01267 0.15718 0.03455 0.17153 C 0.01215 0.13588 -0.01632 0.11273 -0.04479 0.08681 C -0.04983 0.08218 -0.05417 0.07662 -0.0592 0.07199 C -0.06684 0.06505 -0.07379 0.0625 -0.07986 0.05324 C -0.08785 0.04074 -0.08073 0.04815 -0.09097 0.03843 C -0.09254 0.03704 -0.09566 0.03171 -0.09566 0.03426 C -0.09566 0.04051 -0.08542 0.04722 -0.08299 0.04907 C -0.08091 0.04699 -0.07917 0.04236 -0.07657 0.04259 C -0.06684 0.04375 -0.06059 0.05648 -0.05434 0.06389 C -0.04063 0.08009 -0.02934 0.09931 -0.0132 0.11227 C -0.00695 0.12454 -0.01372 0.11389 -0.00209 0.12292 C 0.00191 0.12593 0.00903 0.13357 0.00903 0.1338 C -0.00018 0.11435 -0.01042 0.10093 -0.02257 0.08472 C -0.02448 0.08195 -0.02691 0.07917 -0.029 0.07639 C -0.03004 0.075 -0.03334 0.0706 -0.03212 0.07199 C -0.01129 0.09468 -0.01754 0.08889 0.00903 0.11227 C 0.01632 0.11875 0.02291 0.12755 0.03125 0.13125 C 0.03611 0.13333 0.04114 0.13519 0.04548 0.13773 C 0.05121 0.14074 0.06146 0.14838 0.06146 0.14861 C 0.05677 0.1419 0.05208 0.13982 0.04548 0.13773 C 0.05052 0.12431 0.05659 0.12384 0.06788 0.12083 C 0.08628 0.11574 0.10486 0.11528 0.12343 0.11227 C 0.12656 0.11088 0.13003 0.11019 0.13298 0.1081 C 0.13541 0.10648 0.13993 0.10509 0.13923 0.10162 C 0.13854 0.09815 0.13385 0.10023 0.13125 0.09954 C 0.12812 0.09884 0.125 0.09815 0.12187 0.09745 C 0.09392 0.1007 0.07951 0.10255 0.05521 0.11644 C 0.04548 0.12199 0.02656 0.13357 0.02656 0.1338 C 0.02656 0.13357 0.03298 0.13195 0.03611 0.13125 C 0.05295 0.12176 0.07014 0.11181 0.0868 0.10162 C 0.09375 0.09745 0.09878 0.09028 0.1059 0.08681 C 0.10955 0.0794 0.11232 0.07708 0.11857 0.07431 C 0.1217 0.06111 0.11319 0.07014 0.10746 0.07431 C 0.09132 0.08588 0.07864 0.10324 0.06458 0.11875 C 0.05937 0.12454 0.05503 0.13148 0.05034 0.13773 C 0.04861 0.14028 0.04357 0.14769 0.04548 0.14607 C 0.05903 0.13727 0.04653 0.14491 0.07118 0.13565 C 0.08975 0.1287 0.10538 0.11898 0.12343 0.11227 C 0.12916 0.10718 0.13385 0.10301 0.13767 0.09537 C 0.12899 0.09144 0.13368 0.09213 0.12014 0.09954 C 0.10087 0.11019 0.08038 0.12222 0.06302 0.13773 C 0.05625 0.14398 0.0493 0.15046 0.04236 0.15671 C 0.04045 0.1581 0.03576 0.16111 0.03767 0.16088 C 0.06944 0.15833 0.10121 0.15347 0.13298 0.15046 C 0.14444 0.14468 0.15295 0.14097 0.16146 0.12917 C 0.14166 0.12245 0.12309 0.13357 0.10434 0.13982 C 0.08246 0.14699 0.06059 0.15301 0.03923 0.1632 C 0.05243 0.14445 0.07968 0.14375 0.09479 0.12708 C 0.11198 0.10787 0.10052 0.11875 0.11076 0.10394 C 0.11423 0.09884 0.12187 0.08912 0.12187 0.08935 C 0.12291 0.08565 0.12534 0.08218 0.125 0.07847 C 0.12465 0.07546 0.12222 0.0706 0.12014 0.07199 C 0.11215 0.07732 0.10642 0.0875 0.09965 0.09537 C 0.08802 0.1088 0.08576 0.11157 0.07413 0.125 C 0.06805 0.13195 0.06736 0.13704 0.05989 0.1419 C 0.0585 0.14468 0.05781 0.14954 0.05521 0.15046 C 0.05364 0.15093 0.05399 0.1463 0.05364 0.14398 C 0.05278 0.13912 0.05225 0.13403 0.05191 0.12917 C 0.05034 0.11088 0.04861 0.09769 0.04409 0.08056 C 0.03489 0.1007 0.03663 0.11019 0.03455 0.13565 C 0.03437 0.13773 0.03229 0.13982 0.03298 0.1419 C 0.0342 0.14514 0.03715 0.1463 0.03923 0.14838 Z " pathEditMode="fixed" rAng="0" ptsTypes="ffffffffffffffffffffffffffffffffffffffffffffffffffffffffffffffffffffffffffffffffffffffffffffffffffffffffffffffffffffffffffffffffffffffffffffffffffffffffffffffffffffffffffffff">
                                      <p:cBhvr>
                                        <p:cTn id="90" dur="500" fill="hold"/>
                                        <p:tgtEl>
                                          <p:spTgt spid="73730"/>
                                        </p:tgtEl>
                                        <p:attrNameLst>
                                          <p:attrName>ppt_x</p:attrName>
                                          <p:attrName>ppt_y</p:attrName>
                                        </p:attrNameLst>
                                      </p:cBhvr>
                                      <p:rCtr x="-100" y="2100"/>
                                    </p:animMotion>
                                  </p:childTnLst>
                                </p:cTn>
                              </p:par>
                              <p:par>
                                <p:cTn id="91" presetID="0" presetClass="path" presetSubtype="0" repeatCount="indefinite" autoRev="1" fill="hold" nodeType="withEffect">
                                  <p:stCondLst>
                                    <p:cond delay="0"/>
                                  </p:stCondLst>
                                  <p:childTnLst>
                                    <p:animMotion origin="layout" path="M -0.17379 0.10486 C -0.1757 0.10486 -0.2092 0.10116 -0.21302 0.09977 C -0.26597 0.08356 -0.21354 0.09282 -0.26077 0.08611 C -0.27327 0.08218 -0.29636 0.07546 -0.23681 0.08935 C -0.22674 0.09144 -0.21979 0.09537 -0.21059 0.09977 C -0.20347 0.09884 -0.19254 0.10486 -0.18906 0.09722 C -0.18386 0.08542 -0.18976 0.07014 -0.19132 0.05671 C -0.19271 0.04259 -0.20417 0.01759 -0.19132 0.06713 C -0.18959 0.07431 -0.18386 0.07801 -0.18021 0.08356 C -0.17952 0.08611 -0.17813 0.09468 -0.17813 0.0919 C -0.17813 0.07384 -0.179 0.05602 -0.18021 0.03773 C -0.18073 0.02894 -0.19011 0.01111 -0.18264 0.01111 C -0.17448 0.01111 -0.175 0.02894 -0.1717 0.03773 C -0.16823 0.04583 -0.16493 0.05347 -0.16302 0.06204 C -0.16163 0.06806 -0.16077 0.07477 -0.15868 0.08102 C -0.15573 0.08866 -0.1507 0.09491 -0.14775 0.10231 C -0.14688 0.10787 -0.14965 0.11667 -0.14549 0.11875 C -0.14115 0.12014 -0.13837 0.11204 -0.13472 0.1081 C -0.12205 0.09468 -0.1349 0.1037 -0.11945 0.09444 C -0.10261 0.07292 -0.1257 0.1 -0.10209 0.08102 C -0.08038 0.06343 -0.104 0.07477 -0.08698 0.06713 C -0.08299 0.06551 -0.09427 0.07269 -0.09757 0.07546 C -0.10243 0.07894 -0.10677 0.08264 -0.11094 0.08611 C -0.12344 0.09653 -0.1349 0.1081 -0.14549 0.1213 C -0.1309 0.13981 -0.11129 0.1419 -0.09115 0.14583 C -0.06181 0.15764 -0.12535 0.15 -0.14115 0.14259 C -0.12205 0.18125 -0.13993 0.15116 -0.11945 0.17523 C -0.10972 0.18634 -0.1007 0.19838 -0.09115 0.21042 C -0.08802 0.21412 -0.08386 0.21713 -0.08056 0.22106 C -0.07865 0.22338 -0.07413 0.23102 -0.07622 0.22917 C -0.08386 0.22106 -0.09288 0.21389 -0.1 0.20486 C -0.10903 0.19329 -0.11962 0.1838 -0.12604 0.16968 C -0.1309 0.15949 -0.13229 0.14861 -0.13906 0.14005 C -0.15573 0.1544 -0.15104 0.19792 -0.15226 0.21806 C -0.16111 0.1963 -0.16493 0.16597 -0.16945 0.14259 C -0.18403 0.16713 -0.19132 0.19583 -0.20417 0.22106 C -0.20486 0.22477 -0.20365 0.22986 -0.20643 0.23171 C -0.20834 0.2331 -0.20851 0.22639 -0.20851 0.22361 C -0.20851 0.21389 -0.20643 0.2037 -0.20417 0.19398 C -0.20018 0.17593 -0.1875 0.16134 -0.18264 0.14259 C -0.20087 0.13495 -0.21806 0.16551 -0.23455 0.17269 C -0.23802 0.1787 -0.23889 0.18148 -0.24358 0.18611 C -0.24514 0.18796 -0.25209 0.19236 -0.24965 0.19144 C -0.24393 0.18819 -0.23854 0.1838 -0.23247 0.18032 C -0.21962 0.17361 -0.20643 0.16806 -0.19323 0.16134 C -0.1882 0.1588 -0.17813 0.1537 -0.17813 0.15417 C -0.17639 0.15093 -0.17552 0.14838 -0.17379 0.14583 C -0.1724 0.14352 -0.16823 0.14236 -0.16945 0.14005 C -0.17118 0.13727 -0.175 0.13866 -0.17813 0.1375 C -0.18403 0.13495 -0.18959 0.13148 -0.19531 0.1294 C -0.22066 0.11991 -0.24757 0.11875 -0.27361 0.11319 C -0.2415 0.10532 -0.2066 0.10486 -0.17379 0.10486 Z " pathEditMode="fixed" rAng="0" ptsTypes="ffffffffffffffffffffffffffffffffffffffffffffffffffff">
                                      <p:cBhvr>
                                        <p:cTn id="92" dur="500" fill="hold"/>
                                        <p:tgtEl>
                                          <p:spTgt spid="73757"/>
                                        </p:tgtEl>
                                        <p:attrNameLst>
                                          <p:attrName>ppt_x</p:attrName>
                                          <p:attrName>ppt_y</p:attrName>
                                        </p:attrNameLst>
                                      </p:cBhvr>
                                      <p:rCtr x="-500"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4" name="Rectangle 6"/>
          <p:cNvSpPr>
            <a:spLocks noChangeArrowheads="1"/>
          </p:cNvSpPr>
          <p:nvPr/>
        </p:nvSpPr>
        <p:spPr bwMode="auto">
          <a:xfrm>
            <a:off x="623888" y="1268413"/>
            <a:ext cx="449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u="sng" dirty="0">
                <a:solidFill>
                  <a:srgbClr val="0000FF"/>
                </a:solidFill>
                <a:latin typeface="Times New Roman" panose="02020603050405020304" pitchFamily="18" charset="0"/>
              </a:rPr>
              <a:t>I. Thí nghiệm Bơ-rao</a:t>
            </a:r>
            <a:endParaRPr sz="3200" b="1" u="sng" dirty="0">
              <a:solidFill>
                <a:srgbClr val="0000FF"/>
              </a:solidFill>
              <a:latin typeface="Times New Roman" panose="02020603050405020304" pitchFamily="18" charset="0"/>
            </a:endParaRPr>
          </a:p>
        </p:txBody>
      </p:sp>
      <p:sp>
        <p:nvSpPr>
          <p:cNvPr id="22535" name="Rectangle 7"/>
          <p:cNvSpPr>
            <a:spLocks noChangeArrowheads="1"/>
          </p:cNvSpPr>
          <p:nvPr/>
        </p:nvSpPr>
        <p:spPr bwMode="auto">
          <a:xfrm>
            <a:off x="660400" y="1706563"/>
            <a:ext cx="46482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dirty="0">
                <a:latin typeface="Times New Roman" panose="02020603050405020304" pitchFamily="18" charset="0"/>
              </a:rPr>
              <a:t>Hiện tượng: Hạt phấn hoa chuyển  động không ngừng về mọi phía.</a:t>
            </a:r>
            <a:endParaRPr sz="3200" dirty="0">
              <a:latin typeface="Times New Roman" panose="02020603050405020304" pitchFamily="18" charset="0"/>
            </a:endParaRPr>
          </a:p>
        </p:txBody>
      </p:sp>
      <p:sp>
        <p:nvSpPr>
          <p:cNvPr id="22536" name="Rectangle 8"/>
          <p:cNvSpPr>
            <a:spLocks noChangeArrowheads="1"/>
          </p:cNvSpPr>
          <p:nvPr/>
        </p:nvSpPr>
        <p:spPr bwMode="auto">
          <a:xfrm>
            <a:off x="620713" y="2068513"/>
            <a:ext cx="464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u="sng" dirty="0">
                <a:solidFill>
                  <a:srgbClr val="0000FF"/>
                </a:solidFill>
                <a:latin typeface="Times New Roman" panose="02020603050405020304" pitchFamily="18" charset="0"/>
              </a:rPr>
              <a:t>II. Các nguyên tử, phân tử chuyển động không ngừng</a:t>
            </a:r>
            <a:endParaRPr sz="3200" b="1" u="sng" dirty="0">
              <a:solidFill>
                <a:srgbClr val="0000FF"/>
              </a:solidFill>
              <a:latin typeface="Times New Roman" panose="02020603050405020304" pitchFamily="18" charset="0"/>
            </a:endParaRPr>
          </a:p>
        </p:txBody>
      </p:sp>
      <p:sp>
        <p:nvSpPr>
          <p:cNvPr id="22537" name="Rectangle 9"/>
          <p:cNvSpPr>
            <a:spLocks noChangeArrowheads="1"/>
          </p:cNvSpPr>
          <p:nvPr/>
        </p:nvSpPr>
        <p:spPr bwMode="auto">
          <a:xfrm>
            <a:off x="620713" y="2838450"/>
            <a:ext cx="1145222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i="1" u="sng" dirty="0">
                <a:solidFill>
                  <a:srgbClr val="FF0000"/>
                </a:solidFill>
                <a:latin typeface="Times New Roman" panose="02020603050405020304" pitchFamily="18" charset="0"/>
              </a:rPr>
              <a:t>Kết luận:</a:t>
            </a:r>
            <a:r>
              <a:rPr sz="3200" b="1" i="1" dirty="0">
                <a:solidFill>
                  <a:srgbClr val="FF0000"/>
                </a:solidFill>
                <a:latin typeface="Times New Roman" panose="02020603050405020304" pitchFamily="18" charset="0"/>
              </a:rPr>
              <a:t> </a:t>
            </a:r>
            <a:r>
              <a:rPr sz="3200" dirty="0">
                <a:latin typeface="Times New Roman" panose="02020603050405020304" pitchFamily="18" charset="0"/>
              </a:rPr>
              <a:t>Các nguyên tử, phân tử chuyển động hỗn độn không ngừng.</a:t>
            </a:r>
            <a:endParaRPr sz="3200" dirty="0">
              <a:latin typeface="Times New Roman" panose="02020603050405020304" pitchFamily="18" charset="0"/>
            </a:endParaRPr>
          </a:p>
        </p:txBody>
      </p:sp>
      <p:sp>
        <p:nvSpPr>
          <p:cNvPr id="22539" name="Rectangle 11"/>
          <p:cNvSpPr>
            <a:spLocks noChangeArrowheads="1"/>
          </p:cNvSpPr>
          <p:nvPr/>
        </p:nvSpPr>
        <p:spPr bwMode="auto">
          <a:xfrm>
            <a:off x="620713" y="3743325"/>
            <a:ext cx="62277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u="sng" dirty="0">
                <a:solidFill>
                  <a:srgbClr val="0000FF"/>
                </a:solidFill>
                <a:latin typeface="Times New Roman" panose="02020603050405020304" pitchFamily="18" charset="0"/>
              </a:rPr>
              <a:t>III. Chuyển động phân tử và nhiệt độ</a:t>
            </a:r>
            <a:endParaRPr sz="3200" b="1" u="sng" dirty="0">
              <a:solidFill>
                <a:srgbClr val="0000FF"/>
              </a:solidFill>
              <a:latin typeface="Times New Roman" panose="02020603050405020304" pitchFamily="18" charset="0"/>
            </a:endParaRPr>
          </a:p>
        </p:txBody>
      </p:sp>
      <p:sp>
        <p:nvSpPr>
          <p:cNvPr id="22542" name="Rectangle 14"/>
          <p:cNvSpPr>
            <a:spLocks noChangeArrowheads="1"/>
          </p:cNvSpPr>
          <p:nvPr/>
        </p:nvSpPr>
        <p:spPr bwMode="auto">
          <a:xfrm>
            <a:off x="620713" y="4398963"/>
            <a:ext cx="115712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eaLnBrk="1" hangingPunct="1"/>
            <a:r>
              <a:rPr sz="3200" b="1" i="1" u="sng" dirty="0">
                <a:solidFill>
                  <a:srgbClr val="FF0000"/>
                </a:solidFill>
                <a:latin typeface="Times New Roman" panose="02020603050405020304" pitchFamily="18" charset="0"/>
              </a:rPr>
              <a:t>Kết luận:</a:t>
            </a:r>
            <a:r>
              <a:rPr sz="3200" b="1" i="1" dirty="0">
                <a:solidFill>
                  <a:srgbClr val="FF0000"/>
                </a:solidFill>
                <a:latin typeface="Times New Roman" panose="02020603050405020304" pitchFamily="18" charset="0"/>
              </a:rPr>
              <a:t> </a:t>
            </a:r>
            <a:r>
              <a:rPr sz="3200" dirty="0">
                <a:latin typeface="Times New Roman" panose="02020603050405020304" pitchFamily="18" charset="0"/>
              </a:rPr>
              <a:t>Nhiệt độ của vật càng cao thì các nguyên tử, phân tử </a:t>
            </a:r>
            <a:endParaRPr sz="3200" dirty="0">
              <a:latin typeface="Times New Roman" panose="02020603050405020304" pitchFamily="18" charset="0"/>
            </a:endParaRPr>
          </a:p>
          <a:p>
            <a:pPr eaLnBrk="1" hangingPunct="1"/>
            <a:r>
              <a:rPr sz="3200" dirty="0">
                <a:latin typeface="Times New Roman" panose="02020603050405020304" pitchFamily="18" charset="0"/>
              </a:rPr>
              <a:t>cấu tạo nên vật chuyển động càng nhanh.</a:t>
            </a:r>
            <a:endParaRPr sz="3200" dirty="0">
              <a:latin typeface="Times New Roman" panose="02020603050405020304" pitchFamily="18" charset="0"/>
            </a:endParaRPr>
          </a:p>
        </p:txBody>
      </p:sp>
      <p:sp>
        <p:nvSpPr>
          <p:cNvPr id="17" name="Text Box 2"/>
          <p:cNvSpPr txBox="1">
            <a:spLocks noChangeArrowheads="1"/>
          </p:cNvSpPr>
          <p:nvPr/>
        </p:nvSpPr>
        <p:spPr bwMode="auto">
          <a:xfrm>
            <a:off x="2711450" y="293688"/>
            <a:ext cx="6858000" cy="831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spcBef>
                <a:spcPct val="50000"/>
              </a:spcBef>
              <a:buClrTx/>
              <a:buSzTx/>
              <a:buFontTx/>
              <a:defRPr/>
            </a:pPr>
            <a:r>
              <a:rPr kumimoji="0" lang="en-US" sz="2400" b="1" kern="1200" cap="none" spc="0" normalizeH="0" baseline="0" noProof="0" dirty="0">
                <a:solidFill>
                  <a:schemeClr val="accent1">
                    <a:lumMod val="50000"/>
                  </a:schemeClr>
                </a:solidFill>
                <a:latin typeface="Times New Roman" panose="02020603050405020304" pitchFamily="18" charset="0"/>
                <a:ea typeface="+mn-ea"/>
                <a:cs typeface="+mn-cs"/>
              </a:rPr>
              <a:t>B. NGUYÊN TỬ, PHÂN TỬ CHUYỂN ĐỘNG HAY ĐỨNG YÊN?</a:t>
            </a:r>
            <a:endParaRPr kumimoji="0" lang="en-US" sz="2400" b="1" kern="1200" cap="none" spc="0" normalizeH="0" baseline="0" noProof="0" dirty="0">
              <a:solidFill>
                <a:schemeClr val="accent1">
                  <a:lumMod val="50000"/>
                </a:schemeClr>
              </a:solidFill>
              <a:latin typeface="Times New Roman" panose="02020603050405020304" pitchFamily="18" charset="0"/>
              <a:ea typeface="+mn-ea"/>
              <a:cs typeface="+mn-cs"/>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Effect transition="in" filter="strips(downRight)">
                                      <p:cBhvr>
                                        <p:cTn id="7"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a:spLocks noChangeArrowheads="1"/>
          </p:cNvSpPr>
          <p:nvPr/>
        </p:nvSpPr>
        <p:spPr bwMode="auto">
          <a:xfrm>
            <a:off x="1752600" y="1524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800" b="1" dirty="0">
                <a:solidFill>
                  <a:srgbClr val="000000"/>
                </a:solidFill>
                <a:latin typeface="Times New Roman" panose="02020603050405020304" pitchFamily="18" charset="0"/>
                <a:cs typeface="Arial" panose="020B0604020202020204" pitchFamily="34" charset="0"/>
              </a:rPr>
              <a:t>III. </a:t>
            </a:r>
            <a:r>
              <a:rPr sz="2800" b="1" u="sng" dirty="0">
                <a:solidFill>
                  <a:srgbClr val="000000"/>
                </a:solidFill>
                <a:latin typeface="Times New Roman" panose="02020603050405020304" pitchFamily="18" charset="0"/>
                <a:cs typeface="Arial" panose="020B0604020202020204" pitchFamily="34" charset="0"/>
              </a:rPr>
              <a:t>Vận dụng</a:t>
            </a:r>
            <a:endParaRPr sz="2800" b="1" u="sng" dirty="0">
              <a:solidFill>
                <a:srgbClr val="000000"/>
              </a:solidFill>
              <a:latin typeface="Times New Roman" panose="02020603050405020304" pitchFamily="18" charset="0"/>
              <a:ea typeface="Arial" panose="020B0604020202020204" pitchFamily="34" charset="0"/>
            </a:endParaRPr>
          </a:p>
        </p:txBody>
      </p:sp>
      <p:pic>
        <p:nvPicPr>
          <p:cNvPr id="146435" name="Picture 27" descr="AG00013_"/>
          <p:cNvPicPr>
            <a:picLocks noChangeAspect="1"/>
          </p:cNvPicPr>
          <p:nvPr/>
        </p:nvPicPr>
        <p:blipFill>
          <a:blip r:embed="rId1"/>
          <a:stretch>
            <a:fillRect/>
          </a:stretch>
        </p:blipFill>
        <p:spPr>
          <a:xfrm>
            <a:off x="1524000" y="762000"/>
            <a:ext cx="2190750" cy="2286000"/>
          </a:xfrm>
          <a:prstGeom prst="rect">
            <a:avLst/>
          </a:prstGeom>
          <a:noFill/>
          <a:ln w="9525">
            <a:noFill/>
          </a:ln>
        </p:spPr>
      </p:pic>
      <p:sp>
        <p:nvSpPr>
          <p:cNvPr id="20484" name="AutoShape 4"/>
          <p:cNvSpPr>
            <a:spLocks noChangeArrowheads="1"/>
          </p:cNvSpPr>
          <p:nvPr/>
        </p:nvSpPr>
        <p:spPr bwMode="auto">
          <a:xfrm>
            <a:off x="4495800" y="104775"/>
            <a:ext cx="7696200" cy="2460625"/>
          </a:xfrm>
          <a:prstGeom prst="cloudCallout">
            <a:avLst>
              <a:gd name="adj1" fmla="val -68917"/>
              <a:gd name="adj2" fmla="val 9875"/>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p>
            <a:pPr algn="ctr" eaLnBrk="1" hangingPunct="1"/>
            <a:r>
              <a:rPr sz="2800" b="1" dirty="0">
                <a:solidFill>
                  <a:srgbClr val="FF0066"/>
                </a:solidFill>
                <a:latin typeface="Times New Roman" panose="02020603050405020304" pitchFamily="18" charset="0"/>
              </a:rPr>
              <a:t>Tại sao khi thả một cục đường vào một cốc nước rồi khuấy lên, đường tan và nước có vị ngọt?</a:t>
            </a:r>
            <a:endParaRPr sz="2800" b="1" dirty="0">
              <a:solidFill>
                <a:srgbClr val="FF0066"/>
              </a:solidFill>
              <a:latin typeface="Times New Roman" panose="02020603050405020304" pitchFamily="18" charset="0"/>
            </a:endParaRPr>
          </a:p>
        </p:txBody>
      </p:sp>
      <p:sp>
        <p:nvSpPr>
          <p:cNvPr id="238597" name="Rectangle 5"/>
          <p:cNvSpPr>
            <a:spLocks noChangeArrowheads="1"/>
          </p:cNvSpPr>
          <p:nvPr/>
        </p:nvSpPr>
        <p:spPr bwMode="auto">
          <a:xfrm>
            <a:off x="3714750" y="2674938"/>
            <a:ext cx="826611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
            <a:pPr algn="just" eaLnBrk="1" hangingPunct="1">
              <a:spcBef>
                <a:spcPct val="20000"/>
              </a:spcBef>
              <a:buClr>
                <a:srgbClr val="009999"/>
              </a:buClr>
              <a:buSzPct val="80000"/>
            </a:pPr>
            <a:r>
              <a:rPr sz="2800" b="1" i="1" u="sng" dirty="0">
                <a:solidFill>
                  <a:srgbClr val="000000"/>
                </a:solidFill>
                <a:latin typeface="Times New Roman" panose="02020603050405020304" pitchFamily="18" charset="0"/>
                <a:cs typeface="Times New Roman" panose="02020603050405020304" pitchFamily="18" charset="0"/>
              </a:rPr>
              <a:t>Trả lời</a:t>
            </a:r>
            <a:r>
              <a:rPr sz="2800" dirty="0">
                <a:solidFill>
                  <a:srgbClr val="000000"/>
                </a:solidFill>
                <a:latin typeface="Times New Roman" panose="02020603050405020304" pitchFamily="18" charset="0"/>
                <a:cs typeface="Times New Roman" panose="02020603050405020304" pitchFamily="18" charset="0"/>
              </a:rPr>
              <a:t>: </a:t>
            </a:r>
            <a:r>
              <a:rPr sz="2800" dirty="0">
                <a:solidFill>
                  <a:srgbClr val="0000FF"/>
                </a:solidFill>
                <a:latin typeface="Times New Roman" panose="02020603050405020304" pitchFamily="18" charset="0"/>
              </a:rPr>
              <a:t>Vì khi khuấy lên, các phân tử đường xen vào khoảng cách giữa các phân tử nước cũng như các phân tử nước xen vào khoảng cách giữa các phân tử đường làm cho nước thấy vị ngọt. </a:t>
            </a:r>
            <a:endParaRPr sz="2800" dirty="0">
              <a:solidFill>
                <a:srgbClr val="0000FF"/>
              </a:solidFill>
              <a:latin typeface="Times New Roman" panose="02020603050405020304" pitchFamily="18" charset="0"/>
            </a:endParaRPr>
          </a:p>
        </p:txBody>
      </p:sp>
      <p:grpSp>
        <p:nvGrpSpPr>
          <p:cNvPr id="238598" name="Group 6"/>
          <p:cNvGrpSpPr/>
          <p:nvPr/>
        </p:nvGrpSpPr>
        <p:grpSpPr>
          <a:xfrm>
            <a:off x="1352550" y="4668838"/>
            <a:ext cx="2362200" cy="1676400"/>
            <a:chOff x="912" y="2112"/>
            <a:chExt cx="1488" cy="1056"/>
          </a:xfrm>
        </p:grpSpPr>
        <p:sp>
          <p:nvSpPr>
            <p:cNvPr id="20506" name="Oval 7"/>
            <p:cNvSpPr>
              <a:spLocks noChangeArrowheads="1"/>
            </p:cNvSpPr>
            <p:nvPr/>
          </p:nvSpPr>
          <p:spPr bwMode="auto">
            <a:xfrm>
              <a:off x="912"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7" name="Oval 8"/>
            <p:cNvSpPr>
              <a:spLocks noChangeArrowheads="1"/>
            </p:cNvSpPr>
            <p:nvPr/>
          </p:nvSpPr>
          <p:spPr bwMode="auto">
            <a:xfrm>
              <a:off x="1200"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8" name="Oval 9"/>
            <p:cNvSpPr>
              <a:spLocks noChangeArrowheads="1"/>
            </p:cNvSpPr>
            <p:nvPr/>
          </p:nvSpPr>
          <p:spPr bwMode="auto">
            <a:xfrm>
              <a:off x="148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9" name="Oval 10"/>
            <p:cNvSpPr>
              <a:spLocks noChangeArrowheads="1"/>
            </p:cNvSpPr>
            <p:nvPr/>
          </p:nvSpPr>
          <p:spPr bwMode="auto">
            <a:xfrm>
              <a:off x="172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0" name="Oval 11"/>
            <p:cNvSpPr>
              <a:spLocks noChangeArrowheads="1"/>
            </p:cNvSpPr>
            <p:nvPr/>
          </p:nvSpPr>
          <p:spPr bwMode="auto">
            <a:xfrm>
              <a:off x="196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1" name="Oval 12"/>
            <p:cNvSpPr>
              <a:spLocks noChangeArrowheads="1"/>
            </p:cNvSpPr>
            <p:nvPr/>
          </p:nvSpPr>
          <p:spPr bwMode="auto">
            <a:xfrm>
              <a:off x="2208" y="2112"/>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2" name="Oval 13"/>
            <p:cNvSpPr>
              <a:spLocks noChangeArrowheads="1"/>
            </p:cNvSpPr>
            <p:nvPr/>
          </p:nvSpPr>
          <p:spPr bwMode="auto">
            <a:xfrm>
              <a:off x="912"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3" name="Oval 14"/>
            <p:cNvSpPr>
              <a:spLocks noChangeArrowheads="1"/>
            </p:cNvSpPr>
            <p:nvPr/>
          </p:nvSpPr>
          <p:spPr bwMode="auto">
            <a:xfrm>
              <a:off x="1200"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4" name="Oval 15"/>
            <p:cNvSpPr>
              <a:spLocks noChangeArrowheads="1"/>
            </p:cNvSpPr>
            <p:nvPr/>
          </p:nvSpPr>
          <p:spPr bwMode="auto">
            <a:xfrm>
              <a:off x="148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5" name="Oval 16"/>
            <p:cNvSpPr>
              <a:spLocks noChangeArrowheads="1"/>
            </p:cNvSpPr>
            <p:nvPr/>
          </p:nvSpPr>
          <p:spPr bwMode="auto">
            <a:xfrm>
              <a:off x="172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6" name="Oval 17"/>
            <p:cNvSpPr>
              <a:spLocks noChangeArrowheads="1"/>
            </p:cNvSpPr>
            <p:nvPr/>
          </p:nvSpPr>
          <p:spPr bwMode="auto">
            <a:xfrm>
              <a:off x="196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7" name="Oval 18"/>
            <p:cNvSpPr>
              <a:spLocks noChangeArrowheads="1"/>
            </p:cNvSpPr>
            <p:nvPr/>
          </p:nvSpPr>
          <p:spPr bwMode="auto">
            <a:xfrm>
              <a:off x="2208" y="2400"/>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8" name="Oval 19"/>
            <p:cNvSpPr>
              <a:spLocks noChangeArrowheads="1"/>
            </p:cNvSpPr>
            <p:nvPr/>
          </p:nvSpPr>
          <p:spPr bwMode="auto">
            <a:xfrm>
              <a:off x="912"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19" name="Oval 20"/>
            <p:cNvSpPr>
              <a:spLocks noChangeArrowheads="1"/>
            </p:cNvSpPr>
            <p:nvPr/>
          </p:nvSpPr>
          <p:spPr bwMode="auto">
            <a:xfrm>
              <a:off x="1200"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0" name="Oval 21"/>
            <p:cNvSpPr>
              <a:spLocks noChangeArrowheads="1"/>
            </p:cNvSpPr>
            <p:nvPr/>
          </p:nvSpPr>
          <p:spPr bwMode="auto">
            <a:xfrm>
              <a:off x="148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1" name="Oval 22"/>
            <p:cNvSpPr>
              <a:spLocks noChangeArrowheads="1"/>
            </p:cNvSpPr>
            <p:nvPr/>
          </p:nvSpPr>
          <p:spPr bwMode="auto">
            <a:xfrm>
              <a:off x="172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2" name="Oval 23"/>
            <p:cNvSpPr>
              <a:spLocks noChangeArrowheads="1"/>
            </p:cNvSpPr>
            <p:nvPr/>
          </p:nvSpPr>
          <p:spPr bwMode="auto">
            <a:xfrm>
              <a:off x="196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3" name="Oval 24"/>
            <p:cNvSpPr>
              <a:spLocks noChangeArrowheads="1"/>
            </p:cNvSpPr>
            <p:nvPr/>
          </p:nvSpPr>
          <p:spPr bwMode="auto">
            <a:xfrm>
              <a:off x="2208" y="2688"/>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4" name="Oval 25"/>
            <p:cNvSpPr>
              <a:spLocks noChangeArrowheads="1"/>
            </p:cNvSpPr>
            <p:nvPr/>
          </p:nvSpPr>
          <p:spPr bwMode="auto">
            <a:xfrm>
              <a:off x="912"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5" name="Oval 26"/>
            <p:cNvSpPr>
              <a:spLocks noChangeArrowheads="1"/>
            </p:cNvSpPr>
            <p:nvPr/>
          </p:nvSpPr>
          <p:spPr bwMode="auto">
            <a:xfrm>
              <a:off x="1200"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6" name="Oval 27"/>
            <p:cNvSpPr>
              <a:spLocks noChangeArrowheads="1"/>
            </p:cNvSpPr>
            <p:nvPr/>
          </p:nvSpPr>
          <p:spPr bwMode="auto">
            <a:xfrm>
              <a:off x="148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7" name="Oval 28"/>
            <p:cNvSpPr>
              <a:spLocks noChangeArrowheads="1"/>
            </p:cNvSpPr>
            <p:nvPr/>
          </p:nvSpPr>
          <p:spPr bwMode="auto">
            <a:xfrm>
              <a:off x="172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8" name="Oval 29"/>
            <p:cNvSpPr>
              <a:spLocks noChangeArrowheads="1"/>
            </p:cNvSpPr>
            <p:nvPr/>
          </p:nvSpPr>
          <p:spPr bwMode="auto">
            <a:xfrm>
              <a:off x="196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29" name="Oval 30"/>
            <p:cNvSpPr>
              <a:spLocks noChangeArrowheads="1"/>
            </p:cNvSpPr>
            <p:nvPr/>
          </p:nvSpPr>
          <p:spPr bwMode="auto">
            <a:xfrm>
              <a:off x="2208" y="2976"/>
              <a:ext cx="192" cy="192"/>
            </a:xfrm>
            <a:prstGeom prst="ellipse">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38623" name="Group 31"/>
          <p:cNvGrpSpPr/>
          <p:nvPr/>
        </p:nvGrpSpPr>
        <p:grpSpPr>
          <a:xfrm>
            <a:off x="5314950" y="4668838"/>
            <a:ext cx="3505200" cy="1676400"/>
            <a:chOff x="2976" y="1728"/>
            <a:chExt cx="2208" cy="1056"/>
          </a:xfrm>
        </p:grpSpPr>
        <p:sp>
          <p:nvSpPr>
            <p:cNvPr id="20488" name="Oval 32"/>
            <p:cNvSpPr>
              <a:spLocks noChangeArrowheads="1"/>
            </p:cNvSpPr>
            <p:nvPr/>
          </p:nvSpPr>
          <p:spPr bwMode="auto">
            <a:xfrm>
              <a:off x="2976" y="1728"/>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9" name="Oval 33"/>
            <p:cNvSpPr>
              <a:spLocks noChangeArrowheads="1"/>
            </p:cNvSpPr>
            <p:nvPr/>
          </p:nvSpPr>
          <p:spPr bwMode="auto">
            <a:xfrm>
              <a:off x="3408" y="1728"/>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0" name="Oval 34"/>
            <p:cNvSpPr>
              <a:spLocks noChangeArrowheads="1"/>
            </p:cNvSpPr>
            <p:nvPr/>
          </p:nvSpPr>
          <p:spPr bwMode="auto">
            <a:xfrm>
              <a:off x="3840" y="1728"/>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1" name="Oval 35"/>
            <p:cNvSpPr>
              <a:spLocks noChangeArrowheads="1"/>
            </p:cNvSpPr>
            <p:nvPr/>
          </p:nvSpPr>
          <p:spPr bwMode="auto">
            <a:xfrm>
              <a:off x="4224" y="1728"/>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2" name="Oval 36"/>
            <p:cNvSpPr>
              <a:spLocks noChangeArrowheads="1"/>
            </p:cNvSpPr>
            <p:nvPr/>
          </p:nvSpPr>
          <p:spPr bwMode="auto">
            <a:xfrm>
              <a:off x="4608" y="1728"/>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3" name="Oval 37"/>
            <p:cNvSpPr>
              <a:spLocks noChangeArrowheads="1"/>
            </p:cNvSpPr>
            <p:nvPr/>
          </p:nvSpPr>
          <p:spPr bwMode="auto">
            <a:xfrm>
              <a:off x="4992" y="1728"/>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4" name="Oval 38"/>
            <p:cNvSpPr>
              <a:spLocks noChangeArrowheads="1"/>
            </p:cNvSpPr>
            <p:nvPr/>
          </p:nvSpPr>
          <p:spPr bwMode="auto">
            <a:xfrm>
              <a:off x="2976" y="2160"/>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5" name="Oval 39"/>
            <p:cNvSpPr>
              <a:spLocks noChangeArrowheads="1"/>
            </p:cNvSpPr>
            <p:nvPr/>
          </p:nvSpPr>
          <p:spPr bwMode="auto">
            <a:xfrm>
              <a:off x="3408" y="2160"/>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6" name="Oval 40"/>
            <p:cNvSpPr>
              <a:spLocks noChangeArrowheads="1"/>
            </p:cNvSpPr>
            <p:nvPr/>
          </p:nvSpPr>
          <p:spPr bwMode="auto">
            <a:xfrm>
              <a:off x="3840" y="2160"/>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7" name="Oval 41"/>
            <p:cNvSpPr>
              <a:spLocks noChangeArrowheads="1"/>
            </p:cNvSpPr>
            <p:nvPr/>
          </p:nvSpPr>
          <p:spPr bwMode="auto">
            <a:xfrm>
              <a:off x="4224" y="2160"/>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8" name="Oval 42"/>
            <p:cNvSpPr>
              <a:spLocks noChangeArrowheads="1"/>
            </p:cNvSpPr>
            <p:nvPr/>
          </p:nvSpPr>
          <p:spPr bwMode="auto">
            <a:xfrm>
              <a:off x="4608" y="2160"/>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99" name="Oval 43"/>
            <p:cNvSpPr>
              <a:spLocks noChangeArrowheads="1"/>
            </p:cNvSpPr>
            <p:nvPr/>
          </p:nvSpPr>
          <p:spPr bwMode="auto">
            <a:xfrm>
              <a:off x="4992" y="2160"/>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0" name="Oval 44"/>
            <p:cNvSpPr>
              <a:spLocks noChangeArrowheads="1"/>
            </p:cNvSpPr>
            <p:nvPr/>
          </p:nvSpPr>
          <p:spPr bwMode="auto">
            <a:xfrm>
              <a:off x="2976" y="2592"/>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1" name="Oval 45"/>
            <p:cNvSpPr>
              <a:spLocks noChangeArrowheads="1"/>
            </p:cNvSpPr>
            <p:nvPr/>
          </p:nvSpPr>
          <p:spPr bwMode="auto">
            <a:xfrm>
              <a:off x="3408" y="2592"/>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2" name="Oval 46"/>
            <p:cNvSpPr>
              <a:spLocks noChangeArrowheads="1"/>
            </p:cNvSpPr>
            <p:nvPr/>
          </p:nvSpPr>
          <p:spPr bwMode="auto">
            <a:xfrm>
              <a:off x="3840" y="2592"/>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3" name="Oval 47"/>
            <p:cNvSpPr>
              <a:spLocks noChangeArrowheads="1"/>
            </p:cNvSpPr>
            <p:nvPr/>
          </p:nvSpPr>
          <p:spPr bwMode="auto">
            <a:xfrm>
              <a:off x="4224" y="2592"/>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4" name="Oval 48"/>
            <p:cNvSpPr>
              <a:spLocks noChangeArrowheads="1"/>
            </p:cNvSpPr>
            <p:nvPr/>
          </p:nvSpPr>
          <p:spPr bwMode="auto">
            <a:xfrm>
              <a:off x="4608" y="2592"/>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05" name="Oval 49"/>
            <p:cNvSpPr>
              <a:spLocks noChangeArrowheads="1"/>
            </p:cNvSpPr>
            <p:nvPr/>
          </p:nvSpPr>
          <p:spPr bwMode="auto">
            <a:xfrm>
              <a:off x="4992" y="2592"/>
              <a:ext cx="192" cy="192"/>
            </a:xfrm>
            <a:prstGeom prst="ellipse">
              <a:avLst/>
            </a:prstGeom>
            <a:gradFill rotWithShape="1">
              <a:gsLst>
                <a:gs pos="0">
                  <a:schemeClr val="accent1"/>
                </a:gs>
                <a:gs pos="100000">
                  <a:srgbClr val="6600FF"/>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animEffect transition="in" filter="blinds(horizontal)">
                                      <p:cBhvr>
                                        <p:cTn id="7" dur="500"/>
                                        <p:tgtEl>
                                          <p:spTgt spid="2385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8598"/>
                                        </p:tgtEl>
                                        <p:attrNameLst>
                                          <p:attrName>style.visibility</p:attrName>
                                        </p:attrNameLst>
                                      </p:cBhvr>
                                      <p:to>
                                        <p:strVal val="visible"/>
                                      </p:to>
                                    </p:set>
                                    <p:animEffect transition="in" filter="blinds(horizontal)">
                                      <p:cBhvr>
                                        <p:cTn id="12" dur="500"/>
                                        <p:tgtEl>
                                          <p:spTgt spid="238598"/>
                                        </p:tgtEl>
                                      </p:cBhvr>
                                    </p:animEffect>
                                  </p:childTnLst>
                                </p:cTn>
                              </p:par>
                              <p:par>
                                <p:cTn id="13" presetID="3" presetClass="entr" presetSubtype="10" fill="hold" nodeType="withEffect">
                                  <p:stCondLst>
                                    <p:cond delay="0"/>
                                  </p:stCondLst>
                                  <p:childTnLst>
                                    <p:set>
                                      <p:cBhvr>
                                        <p:cTn id="14" dur="1" fill="hold">
                                          <p:stCondLst>
                                            <p:cond delay="0"/>
                                          </p:stCondLst>
                                        </p:cTn>
                                        <p:tgtEl>
                                          <p:spTgt spid="238623"/>
                                        </p:tgtEl>
                                        <p:attrNameLst>
                                          <p:attrName>style.visibility</p:attrName>
                                        </p:attrNameLst>
                                      </p:cBhvr>
                                      <p:to>
                                        <p:strVal val="visible"/>
                                      </p:to>
                                    </p:set>
                                    <p:animEffect transition="in" filter="blinds(horizontal)">
                                      <p:cBhvr>
                                        <p:cTn id="15" dur="500"/>
                                        <p:tgtEl>
                                          <p:spTgt spid="238623"/>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5.55112E-17 -3.4104E-6 L 0.375 -3.4104E-6 " pathEditMode="relative" rAng="0" ptsTypes="AA">
                                      <p:cBhvr>
                                        <p:cTn id="19" dur="2000" fill="hold"/>
                                        <p:tgtEl>
                                          <p:spTgt spid="238598"/>
                                        </p:tgtEl>
                                        <p:attrNameLst>
                                          <p:attrName>ppt_x</p:attrName>
                                          <p:attrName>ppt_y</p:attrName>
                                        </p:attrNameLst>
                                      </p:cBhvr>
                                      <p:rCtr x="18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6370" name="Picture 2" descr="189b"/>
          <p:cNvPicPr>
            <a:picLocks noChangeAspect="1"/>
          </p:cNvPicPr>
          <p:nvPr/>
        </p:nvPicPr>
        <p:blipFill>
          <a:blip r:embed="rId1"/>
          <a:stretch>
            <a:fillRect/>
          </a:stretch>
        </p:blipFill>
        <p:spPr>
          <a:xfrm>
            <a:off x="1031875" y="3046413"/>
            <a:ext cx="1676400" cy="2133600"/>
          </a:xfrm>
          <a:prstGeom prst="rect">
            <a:avLst/>
          </a:prstGeom>
          <a:noFill/>
          <a:ln w="9525">
            <a:noFill/>
          </a:ln>
        </p:spPr>
      </p:pic>
      <p:sp>
        <p:nvSpPr>
          <p:cNvPr id="186372" name="Text Box 4"/>
          <p:cNvSpPr txBox="1">
            <a:spLocks noChangeArrowheads="1"/>
          </p:cNvSpPr>
          <p:nvPr/>
        </p:nvSpPr>
        <p:spPr bwMode="auto">
          <a:xfrm>
            <a:off x="149225" y="2124075"/>
            <a:ext cx="3238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dirty="0">
                <a:solidFill>
                  <a:srgbClr val="000000"/>
                </a:solidFill>
                <a:latin typeface="Times New Roman" panose="02020603050405020304" pitchFamily="18" charset="0"/>
                <a:cs typeface="Arial" panose="020B0604020202020204" pitchFamily="34" charset="0"/>
              </a:rPr>
              <a:t>  Quả bóng cao su</a:t>
            </a:r>
            <a:endParaRPr dirty="0">
              <a:solidFill>
                <a:srgbClr val="000000"/>
              </a:solidFill>
              <a:latin typeface="Times New Roman" panose="02020603050405020304" pitchFamily="18" charset="0"/>
              <a:ea typeface="Arial" panose="020B0604020202020204" pitchFamily="34" charset="0"/>
            </a:endParaRPr>
          </a:p>
        </p:txBody>
      </p:sp>
      <p:sp>
        <p:nvSpPr>
          <p:cNvPr id="186373" name="Text Box 5"/>
          <p:cNvSpPr txBox="1">
            <a:spLocks noChangeArrowheads="1"/>
          </p:cNvSpPr>
          <p:nvPr/>
        </p:nvSpPr>
        <p:spPr bwMode="auto">
          <a:xfrm>
            <a:off x="396875" y="5226050"/>
            <a:ext cx="2743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dirty="0">
                <a:solidFill>
                  <a:srgbClr val="000000"/>
                </a:solidFill>
                <a:latin typeface="Times New Roman" panose="02020603050405020304" pitchFamily="18" charset="0"/>
                <a:cs typeface="Arial" panose="020B0604020202020204" pitchFamily="34" charset="0"/>
              </a:rPr>
              <a:t>Quả bóng bay</a:t>
            </a:r>
            <a:endParaRPr dirty="0">
              <a:solidFill>
                <a:srgbClr val="000000"/>
              </a:solidFill>
              <a:latin typeface="Times New Roman" panose="02020603050405020304" pitchFamily="18" charset="0"/>
              <a:ea typeface="Arial" panose="020B0604020202020204" pitchFamily="34" charset="0"/>
            </a:endParaRPr>
          </a:p>
        </p:txBody>
      </p:sp>
      <p:sp>
        <p:nvSpPr>
          <p:cNvPr id="186374" name="Text Box 6"/>
          <p:cNvSpPr txBox="1">
            <a:spLocks noChangeArrowheads="1"/>
          </p:cNvSpPr>
          <p:nvPr/>
        </p:nvSpPr>
        <p:spPr bwMode="auto">
          <a:xfrm>
            <a:off x="3575050" y="2908300"/>
            <a:ext cx="83470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b="1" dirty="0">
                <a:solidFill>
                  <a:srgbClr val="0000FF"/>
                </a:solidFill>
                <a:latin typeface="Times New Roman" panose="02020603050405020304" pitchFamily="18" charset="0"/>
                <a:cs typeface="Arial" panose="020B0604020202020204" pitchFamily="34" charset="0"/>
              </a:rPr>
              <a:t> </a:t>
            </a:r>
            <a:r>
              <a:rPr dirty="0">
                <a:solidFill>
                  <a:srgbClr val="0000FF"/>
                </a:solidFill>
                <a:latin typeface="Times New Roman" panose="02020603050405020304" pitchFamily="18" charset="0"/>
                <a:cs typeface="Arial" panose="020B0604020202020204" pitchFamily="34" charset="0"/>
              </a:rPr>
              <a:t>Vì th</a:t>
            </a:r>
            <a:r>
              <a:rPr dirty="0">
                <a:solidFill>
                  <a:srgbClr val="0000FF"/>
                </a:solidFill>
                <a:latin typeface="Times New Roman" panose="02020603050405020304" pitchFamily="18" charset="0"/>
                <a:ea typeface="Arial" panose="020B0604020202020204" pitchFamily="34" charset="0"/>
              </a:rPr>
              <a:t>à</a:t>
            </a:r>
            <a:r>
              <a:rPr dirty="0">
                <a:solidFill>
                  <a:srgbClr val="0000FF"/>
                </a:solidFill>
                <a:latin typeface="Times New Roman" panose="02020603050405020304" pitchFamily="18" charset="0"/>
                <a:cs typeface="Arial" panose="020B0604020202020204" pitchFamily="34" charset="0"/>
              </a:rPr>
              <a:t>nh quả bóng được cấu tạo từ các phân tử cao su, giữa chúng có khoảng cách. Các phân tử không khí ở trong bóng có thể chui qua các khoảng cách n</a:t>
            </a:r>
            <a:r>
              <a:rPr dirty="0">
                <a:solidFill>
                  <a:srgbClr val="0000FF"/>
                </a:solidFill>
                <a:latin typeface="Times New Roman" panose="02020603050405020304" pitchFamily="18" charset="0"/>
                <a:ea typeface="Arial" panose="020B0604020202020204" pitchFamily="34" charset="0"/>
              </a:rPr>
              <a:t>à</a:t>
            </a:r>
            <a:r>
              <a:rPr dirty="0">
                <a:solidFill>
                  <a:srgbClr val="0000FF"/>
                </a:solidFill>
                <a:latin typeface="Times New Roman" panose="02020603050405020304" pitchFamily="18" charset="0"/>
                <a:cs typeface="Arial" panose="020B0604020202020204" pitchFamily="34" charset="0"/>
              </a:rPr>
              <a:t>y m</a:t>
            </a:r>
            <a:r>
              <a:rPr dirty="0">
                <a:solidFill>
                  <a:srgbClr val="0000FF"/>
                </a:solidFill>
                <a:latin typeface="Times New Roman" panose="02020603050405020304" pitchFamily="18" charset="0"/>
                <a:ea typeface="Arial" panose="020B0604020202020204" pitchFamily="34" charset="0"/>
              </a:rPr>
              <a:t>à</a:t>
            </a:r>
            <a:r>
              <a:rPr dirty="0">
                <a:solidFill>
                  <a:srgbClr val="0000FF"/>
                </a:solidFill>
                <a:latin typeface="Times New Roman" panose="02020603050405020304" pitchFamily="18" charset="0"/>
                <a:cs typeface="Arial" panose="020B0604020202020204" pitchFamily="34" charset="0"/>
              </a:rPr>
              <a:t> ra ngo</a:t>
            </a:r>
            <a:r>
              <a:rPr dirty="0">
                <a:solidFill>
                  <a:srgbClr val="0000FF"/>
                </a:solidFill>
                <a:latin typeface="Times New Roman" panose="02020603050405020304" pitchFamily="18" charset="0"/>
                <a:ea typeface="Arial" panose="020B0604020202020204" pitchFamily="34" charset="0"/>
              </a:rPr>
              <a:t>à</a:t>
            </a:r>
            <a:r>
              <a:rPr dirty="0">
                <a:solidFill>
                  <a:srgbClr val="0000FF"/>
                </a:solidFill>
                <a:latin typeface="Times New Roman" panose="02020603050405020304" pitchFamily="18" charset="0"/>
                <a:cs typeface="Arial" panose="020B0604020202020204" pitchFamily="34" charset="0"/>
              </a:rPr>
              <a:t>i l</a:t>
            </a:r>
            <a:r>
              <a:rPr dirty="0">
                <a:solidFill>
                  <a:srgbClr val="0000FF"/>
                </a:solidFill>
                <a:latin typeface="Times New Roman" panose="02020603050405020304" pitchFamily="18" charset="0"/>
                <a:ea typeface="Arial" panose="020B0604020202020204" pitchFamily="34" charset="0"/>
              </a:rPr>
              <a:t>à</a:t>
            </a:r>
            <a:r>
              <a:rPr dirty="0">
                <a:solidFill>
                  <a:srgbClr val="0000FF"/>
                </a:solidFill>
                <a:latin typeface="Times New Roman" panose="02020603050405020304" pitchFamily="18" charset="0"/>
                <a:cs typeface="Arial" panose="020B0604020202020204" pitchFamily="34" charset="0"/>
              </a:rPr>
              <a:t>m cho bóng xẹp dần.</a:t>
            </a:r>
            <a:endParaRPr dirty="0">
              <a:solidFill>
                <a:srgbClr val="0000FF"/>
              </a:solidFill>
              <a:latin typeface="Times New Roman" panose="02020603050405020304" pitchFamily="18" charset="0"/>
              <a:ea typeface="Arial" panose="020B0604020202020204" pitchFamily="34" charset="0"/>
            </a:endParaRPr>
          </a:p>
        </p:txBody>
      </p:sp>
      <p:pic>
        <p:nvPicPr>
          <p:cNvPr id="186377" name="Picture 9" descr="Qua bong da"/>
          <p:cNvPicPr>
            <a:picLocks noChangeAspect="1"/>
          </p:cNvPicPr>
          <p:nvPr/>
        </p:nvPicPr>
        <p:blipFill>
          <a:blip r:embed="rId2"/>
          <a:stretch>
            <a:fillRect/>
          </a:stretch>
        </p:blipFill>
        <p:spPr>
          <a:xfrm>
            <a:off x="1044575" y="503238"/>
            <a:ext cx="1447800" cy="1600200"/>
          </a:xfrm>
          <a:prstGeom prst="rect">
            <a:avLst/>
          </a:prstGeom>
          <a:noFill/>
          <a:ln w="9525">
            <a:noFill/>
          </a:ln>
        </p:spPr>
      </p:pic>
      <p:sp>
        <p:nvSpPr>
          <p:cNvPr id="186380" name="Text Box 12"/>
          <p:cNvSpPr txBox="1">
            <a:spLocks noChangeArrowheads="1"/>
          </p:cNvSpPr>
          <p:nvPr/>
        </p:nvSpPr>
        <p:spPr bwMode="auto">
          <a:xfrm>
            <a:off x="4038600" y="563563"/>
            <a:ext cx="78835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dirty="0">
                <a:solidFill>
                  <a:srgbClr val="FF0000"/>
                </a:solidFill>
                <a:latin typeface="Times New Roman" panose="02020603050405020304" pitchFamily="18" charset="0"/>
                <a:cs typeface="Arial" panose="020B0604020202020204" pitchFamily="34" charset="0"/>
              </a:rPr>
              <a:t>Tại sao quả bóng cao su hay quả bóng bay bơm căng, dù có buộc thật chặt cũng cứ ng</a:t>
            </a:r>
            <a:r>
              <a:rPr dirty="0">
                <a:solidFill>
                  <a:srgbClr val="FF0000"/>
                </a:solidFill>
                <a:latin typeface="Times New Roman" panose="02020603050405020304" pitchFamily="18" charset="0"/>
                <a:ea typeface="Arial" panose="020B0604020202020204" pitchFamily="34" charset="0"/>
              </a:rPr>
              <a:t>à</a:t>
            </a:r>
            <a:r>
              <a:rPr dirty="0">
                <a:solidFill>
                  <a:srgbClr val="FF0000"/>
                </a:solidFill>
                <a:latin typeface="Times New Roman" panose="02020603050405020304" pitchFamily="18" charset="0"/>
                <a:cs typeface="Arial" panose="020B0604020202020204" pitchFamily="34" charset="0"/>
              </a:rPr>
              <a:t>y một xẹp dần?</a:t>
            </a:r>
            <a:endParaRPr dirty="0">
              <a:solidFill>
                <a:srgbClr val="FF0000"/>
              </a:solidFill>
              <a:latin typeface="Times New Roman" panose="02020603050405020304" pitchFamily="18" charset="0"/>
              <a:ea typeface="Arial" panose="020B0604020202020204" pitchFamily="34" charset="0"/>
            </a:endParaRPr>
          </a:p>
        </p:txBody>
      </p:sp>
      <p:sp>
        <p:nvSpPr>
          <p:cNvPr id="186384" name="Text Box 16"/>
          <p:cNvSpPr txBox="1">
            <a:spLocks noChangeArrowheads="1"/>
          </p:cNvSpPr>
          <p:nvPr/>
        </p:nvSpPr>
        <p:spPr bwMode="auto">
          <a:xfrm>
            <a:off x="4367213" y="222885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b="1" u="sng" dirty="0">
                <a:latin typeface="Times New Roman" panose="02020603050405020304" pitchFamily="18" charset="0"/>
                <a:cs typeface="Arial" panose="020B0604020202020204" pitchFamily="34" charset="0"/>
              </a:rPr>
              <a:t>Trả lời</a:t>
            </a:r>
            <a:endParaRPr lang="vi-VN" altLang="x-none" b="1" u="sng" dirty="0">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86380"/>
                                        </p:tgtEl>
                                        <p:attrNameLst>
                                          <p:attrName>style.visibility</p:attrName>
                                        </p:attrNameLst>
                                      </p:cBhvr>
                                      <p:to>
                                        <p:strVal val="visible"/>
                                      </p:to>
                                    </p:set>
                                    <p:anim calcmode="lin" valueType="num">
                                      <p:cBhvr>
                                        <p:cTn id="7" dur="1000" fill="hold"/>
                                        <p:tgtEl>
                                          <p:spTgt spid="186380"/>
                                        </p:tgtEl>
                                        <p:attrNameLst>
                                          <p:attrName>ppt_w</p:attrName>
                                        </p:attrNameLst>
                                      </p:cBhvr>
                                      <p:tavLst>
                                        <p:tav tm="0">
                                          <p:val>
                                            <p:fltVal val="0.000000"/>
                                          </p:val>
                                        </p:tav>
                                        <p:tav tm="100000">
                                          <p:val>
                                            <p:strVal val="#ppt_w"/>
                                          </p:val>
                                        </p:tav>
                                      </p:tavLst>
                                    </p:anim>
                                    <p:anim calcmode="lin" valueType="num">
                                      <p:cBhvr>
                                        <p:cTn id="8" dur="1000" fill="hold"/>
                                        <p:tgtEl>
                                          <p:spTgt spid="186380"/>
                                        </p:tgtEl>
                                        <p:attrNameLst>
                                          <p:attrName>ppt_h</p:attrName>
                                        </p:attrNameLst>
                                      </p:cBhvr>
                                      <p:tavLst>
                                        <p:tav tm="0">
                                          <p:val>
                                            <p:fltVal val="0.000000"/>
                                          </p:val>
                                        </p:tav>
                                        <p:tav tm="100000">
                                          <p:val>
                                            <p:strVal val="#ppt_h"/>
                                          </p:val>
                                        </p:tav>
                                      </p:tavLst>
                                    </p:anim>
                                    <p:anim calcmode="lin" valueType="num">
                                      <p:cBhvr>
                                        <p:cTn id="9" dur="1000" fill="hold"/>
                                        <p:tgtEl>
                                          <p:spTgt spid="186380"/>
                                        </p:tgtEl>
                                        <p:attrNameLst>
                                          <p:attrName>style.rotation</p:attrName>
                                        </p:attrNameLst>
                                      </p:cBhvr>
                                      <p:tavLst>
                                        <p:tav tm="0">
                                          <p:val>
                                            <p:fltVal val="90.000000"/>
                                          </p:val>
                                        </p:tav>
                                        <p:tav tm="100000">
                                          <p:val>
                                            <p:fltVal val="0.000000"/>
                                          </p:val>
                                        </p:tav>
                                      </p:tavLst>
                                    </p:anim>
                                    <p:animEffect transition="in" filter="fade">
                                      <p:cBhvr>
                                        <p:cTn id="10" dur="1000"/>
                                        <p:tgtEl>
                                          <p:spTgt spid="18638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86377"/>
                                        </p:tgtEl>
                                        <p:attrNameLst>
                                          <p:attrName>style.visibility</p:attrName>
                                        </p:attrNameLst>
                                      </p:cBhvr>
                                      <p:to>
                                        <p:strVal val="visible"/>
                                      </p:to>
                                    </p:set>
                                    <p:anim calcmode="lin" valueType="num">
                                      <p:cBhvr>
                                        <p:cTn id="13" dur="1000" fill="hold"/>
                                        <p:tgtEl>
                                          <p:spTgt spid="186377"/>
                                        </p:tgtEl>
                                        <p:attrNameLst>
                                          <p:attrName>ppt_w</p:attrName>
                                        </p:attrNameLst>
                                      </p:cBhvr>
                                      <p:tavLst>
                                        <p:tav tm="0">
                                          <p:val>
                                            <p:fltVal val="0.000000"/>
                                          </p:val>
                                        </p:tav>
                                        <p:tav tm="100000">
                                          <p:val>
                                            <p:strVal val="#ppt_w"/>
                                          </p:val>
                                        </p:tav>
                                      </p:tavLst>
                                    </p:anim>
                                    <p:anim calcmode="lin" valueType="num">
                                      <p:cBhvr>
                                        <p:cTn id="14" dur="1000" fill="hold"/>
                                        <p:tgtEl>
                                          <p:spTgt spid="186377"/>
                                        </p:tgtEl>
                                        <p:attrNameLst>
                                          <p:attrName>ppt_h</p:attrName>
                                        </p:attrNameLst>
                                      </p:cBhvr>
                                      <p:tavLst>
                                        <p:tav tm="0">
                                          <p:val>
                                            <p:fltVal val="0.000000"/>
                                          </p:val>
                                        </p:tav>
                                        <p:tav tm="100000">
                                          <p:val>
                                            <p:strVal val="#ppt_h"/>
                                          </p:val>
                                        </p:tav>
                                      </p:tavLst>
                                    </p:anim>
                                    <p:anim calcmode="lin" valueType="num">
                                      <p:cBhvr>
                                        <p:cTn id="15" dur="1000" fill="hold"/>
                                        <p:tgtEl>
                                          <p:spTgt spid="186377"/>
                                        </p:tgtEl>
                                        <p:attrNameLst>
                                          <p:attrName>style.rotation</p:attrName>
                                        </p:attrNameLst>
                                      </p:cBhvr>
                                      <p:tavLst>
                                        <p:tav tm="0">
                                          <p:val>
                                            <p:fltVal val="90.000000"/>
                                          </p:val>
                                        </p:tav>
                                        <p:tav tm="100000">
                                          <p:val>
                                            <p:fltVal val="0.000000"/>
                                          </p:val>
                                        </p:tav>
                                      </p:tavLst>
                                    </p:anim>
                                    <p:animEffect transition="in" filter="fade">
                                      <p:cBhvr>
                                        <p:cTn id="16" dur="1000"/>
                                        <p:tgtEl>
                                          <p:spTgt spid="186377"/>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186372"/>
                                        </p:tgtEl>
                                        <p:attrNameLst>
                                          <p:attrName>style.visibility</p:attrName>
                                        </p:attrNameLst>
                                      </p:cBhvr>
                                      <p:to>
                                        <p:strVal val="visible"/>
                                      </p:to>
                                    </p:set>
                                    <p:anim calcmode="lin" valueType="num">
                                      <p:cBhvr>
                                        <p:cTn id="19" dur="1000" fill="hold"/>
                                        <p:tgtEl>
                                          <p:spTgt spid="186372"/>
                                        </p:tgtEl>
                                        <p:attrNameLst>
                                          <p:attrName>ppt_w</p:attrName>
                                        </p:attrNameLst>
                                      </p:cBhvr>
                                      <p:tavLst>
                                        <p:tav tm="0">
                                          <p:val>
                                            <p:fltVal val="0.000000"/>
                                          </p:val>
                                        </p:tav>
                                        <p:tav tm="100000">
                                          <p:val>
                                            <p:strVal val="#ppt_w"/>
                                          </p:val>
                                        </p:tav>
                                      </p:tavLst>
                                    </p:anim>
                                    <p:anim calcmode="lin" valueType="num">
                                      <p:cBhvr>
                                        <p:cTn id="20" dur="1000" fill="hold"/>
                                        <p:tgtEl>
                                          <p:spTgt spid="186372"/>
                                        </p:tgtEl>
                                        <p:attrNameLst>
                                          <p:attrName>ppt_h</p:attrName>
                                        </p:attrNameLst>
                                      </p:cBhvr>
                                      <p:tavLst>
                                        <p:tav tm="0">
                                          <p:val>
                                            <p:fltVal val="0.000000"/>
                                          </p:val>
                                        </p:tav>
                                        <p:tav tm="100000">
                                          <p:val>
                                            <p:strVal val="#ppt_h"/>
                                          </p:val>
                                        </p:tav>
                                      </p:tavLst>
                                    </p:anim>
                                    <p:anim calcmode="lin" valueType="num">
                                      <p:cBhvr>
                                        <p:cTn id="21" dur="1000" fill="hold"/>
                                        <p:tgtEl>
                                          <p:spTgt spid="186372"/>
                                        </p:tgtEl>
                                        <p:attrNameLst>
                                          <p:attrName>style.rotation</p:attrName>
                                        </p:attrNameLst>
                                      </p:cBhvr>
                                      <p:tavLst>
                                        <p:tav tm="0">
                                          <p:val>
                                            <p:fltVal val="90.000000"/>
                                          </p:val>
                                        </p:tav>
                                        <p:tav tm="100000">
                                          <p:val>
                                            <p:fltVal val="0.000000"/>
                                          </p:val>
                                        </p:tav>
                                      </p:tavLst>
                                    </p:anim>
                                    <p:animEffect transition="in" filter="fade">
                                      <p:cBhvr>
                                        <p:cTn id="22" dur="1000"/>
                                        <p:tgtEl>
                                          <p:spTgt spid="186372"/>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86370"/>
                                        </p:tgtEl>
                                        <p:attrNameLst>
                                          <p:attrName>style.visibility</p:attrName>
                                        </p:attrNameLst>
                                      </p:cBhvr>
                                      <p:to>
                                        <p:strVal val="visible"/>
                                      </p:to>
                                    </p:set>
                                    <p:anim calcmode="lin" valueType="num">
                                      <p:cBhvr>
                                        <p:cTn id="25" dur="1000" fill="hold"/>
                                        <p:tgtEl>
                                          <p:spTgt spid="186370"/>
                                        </p:tgtEl>
                                        <p:attrNameLst>
                                          <p:attrName>ppt_w</p:attrName>
                                        </p:attrNameLst>
                                      </p:cBhvr>
                                      <p:tavLst>
                                        <p:tav tm="0">
                                          <p:val>
                                            <p:fltVal val="0.000000"/>
                                          </p:val>
                                        </p:tav>
                                        <p:tav tm="100000">
                                          <p:val>
                                            <p:strVal val="#ppt_w"/>
                                          </p:val>
                                        </p:tav>
                                      </p:tavLst>
                                    </p:anim>
                                    <p:anim calcmode="lin" valueType="num">
                                      <p:cBhvr>
                                        <p:cTn id="26" dur="1000" fill="hold"/>
                                        <p:tgtEl>
                                          <p:spTgt spid="186370"/>
                                        </p:tgtEl>
                                        <p:attrNameLst>
                                          <p:attrName>ppt_h</p:attrName>
                                        </p:attrNameLst>
                                      </p:cBhvr>
                                      <p:tavLst>
                                        <p:tav tm="0">
                                          <p:val>
                                            <p:fltVal val="0.000000"/>
                                          </p:val>
                                        </p:tav>
                                        <p:tav tm="100000">
                                          <p:val>
                                            <p:strVal val="#ppt_h"/>
                                          </p:val>
                                        </p:tav>
                                      </p:tavLst>
                                    </p:anim>
                                    <p:anim calcmode="lin" valueType="num">
                                      <p:cBhvr>
                                        <p:cTn id="27" dur="1000" fill="hold"/>
                                        <p:tgtEl>
                                          <p:spTgt spid="186370"/>
                                        </p:tgtEl>
                                        <p:attrNameLst>
                                          <p:attrName>style.rotation</p:attrName>
                                        </p:attrNameLst>
                                      </p:cBhvr>
                                      <p:tavLst>
                                        <p:tav tm="0">
                                          <p:val>
                                            <p:fltVal val="90.000000"/>
                                          </p:val>
                                        </p:tav>
                                        <p:tav tm="100000">
                                          <p:val>
                                            <p:fltVal val="0.000000"/>
                                          </p:val>
                                        </p:tav>
                                      </p:tavLst>
                                    </p:anim>
                                    <p:animEffect transition="in" filter="fade">
                                      <p:cBhvr>
                                        <p:cTn id="28" dur="1000"/>
                                        <p:tgtEl>
                                          <p:spTgt spid="186370"/>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86373"/>
                                        </p:tgtEl>
                                        <p:attrNameLst>
                                          <p:attrName>style.visibility</p:attrName>
                                        </p:attrNameLst>
                                      </p:cBhvr>
                                      <p:to>
                                        <p:strVal val="visible"/>
                                      </p:to>
                                    </p:set>
                                    <p:anim calcmode="lin" valueType="num">
                                      <p:cBhvr>
                                        <p:cTn id="31" dur="1000" fill="hold"/>
                                        <p:tgtEl>
                                          <p:spTgt spid="186373"/>
                                        </p:tgtEl>
                                        <p:attrNameLst>
                                          <p:attrName>ppt_w</p:attrName>
                                        </p:attrNameLst>
                                      </p:cBhvr>
                                      <p:tavLst>
                                        <p:tav tm="0">
                                          <p:val>
                                            <p:fltVal val="0.000000"/>
                                          </p:val>
                                        </p:tav>
                                        <p:tav tm="100000">
                                          <p:val>
                                            <p:strVal val="#ppt_w"/>
                                          </p:val>
                                        </p:tav>
                                      </p:tavLst>
                                    </p:anim>
                                    <p:anim calcmode="lin" valueType="num">
                                      <p:cBhvr>
                                        <p:cTn id="32" dur="1000" fill="hold"/>
                                        <p:tgtEl>
                                          <p:spTgt spid="186373"/>
                                        </p:tgtEl>
                                        <p:attrNameLst>
                                          <p:attrName>ppt_h</p:attrName>
                                        </p:attrNameLst>
                                      </p:cBhvr>
                                      <p:tavLst>
                                        <p:tav tm="0">
                                          <p:val>
                                            <p:fltVal val="0.000000"/>
                                          </p:val>
                                        </p:tav>
                                        <p:tav tm="100000">
                                          <p:val>
                                            <p:strVal val="#ppt_h"/>
                                          </p:val>
                                        </p:tav>
                                      </p:tavLst>
                                    </p:anim>
                                    <p:anim calcmode="lin" valueType="num">
                                      <p:cBhvr>
                                        <p:cTn id="33" dur="1000" fill="hold"/>
                                        <p:tgtEl>
                                          <p:spTgt spid="186373"/>
                                        </p:tgtEl>
                                        <p:attrNameLst>
                                          <p:attrName>style.rotation</p:attrName>
                                        </p:attrNameLst>
                                      </p:cBhvr>
                                      <p:tavLst>
                                        <p:tav tm="0">
                                          <p:val>
                                            <p:fltVal val="90.000000"/>
                                          </p:val>
                                        </p:tav>
                                        <p:tav tm="100000">
                                          <p:val>
                                            <p:fltVal val="0.000000"/>
                                          </p:val>
                                        </p:tav>
                                      </p:tavLst>
                                    </p:anim>
                                    <p:animEffect transition="in" filter="fade">
                                      <p:cBhvr>
                                        <p:cTn id="34" dur="1000"/>
                                        <p:tgtEl>
                                          <p:spTgt spid="186373"/>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86384"/>
                                        </p:tgtEl>
                                        <p:attrNameLst>
                                          <p:attrName>style.visibility</p:attrName>
                                        </p:attrNameLst>
                                      </p:cBhvr>
                                      <p:to>
                                        <p:strVal val="visible"/>
                                      </p:to>
                                    </p:set>
                                    <p:animEffect transition="in" filter="fade">
                                      <p:cBhvr>
                                        <p:cTn id="39" dur="1000"/>
                                        <p:tgtEl>
                                          <p:spTgt spid="186384"/>
                                        </p:tgtEl>
                                      </p:cBhvr>
                                    </p:animEffect>
                                    <p:anim calcmode="lin" valueType="num">
                                      <p:cBhvr>
                                        <p:cTn id="40" dur="1000" fill="hold"/>
                                        <p:tgtEl>
                                          <p:spTgt spid="186384"/>
                                        </p:tgtEl>
                                        <p:attrNameLst>
                                          <p:attrName>ppt_x</p:attrName>
                                        </p:attrNameLst>
                                      </p:cBhvr>
                                      <p:tavLst>
                                        <p:tav tm="0">
                                          <p:val>
                                            <p:strVal val="#ppt_x"/>
                                          </p:val>
                                        </p:tav>
                                        <p:tav tm="100000">
                                          <p:val>
                                            <p:strVal val="#ppt_x"/>
                                          </p:val>
                                        </p:tav>
                                      </p:tavLst>
                                    </p:anim>
                                    <p:anim calcmode="lin" valueType="num">
                                      <p:cBhvr>
                                        <p:cTn id="41" dur="1000" fill="hold"/>
                                        <p:tgtEl>
                                          <p:spTgt spid="18638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86374"/>
                                        </p:tgtEl>
                                        <p:attrNameLst>
                                          <p:attrName>style.visibility</p:attrName>
                                        </p:attrNameLst>
                                      </p:cBhvr>
                                      <p:to>
                                        <p:strVal val="visible"/>
                                      </p:to>
                                    </p:set>
                                    <p:anim calcmode="lin" valueType="num">
                                      <p:cBhvr>
                                        <p:cTn id="46" dur="500" decel="50000" fill="hold">
                                          <p:stCondLst>
                                            <p:cond delay="0"/>
                                          </p:stCondLst>
                                        </p:cTn>
                                        <p:tgtEl>
                                          <p:spTgt spid="186374"/>
                                        </p:tgtEl>
                                        <p:attrNameLst>
                                          <p:attrName>style.rotation</p:attrName>
                                        </p:attrNameLst>
                                      </p:cBhvr>
                                      <p:tavLst>
                                        <p:tav tm="0">
                                          <p:val>
                                            <p:fltVal val="-90.000000"/>
                                          </p:val>
                                        </p:tav>
                                        <p:tav tm="100000">
                                          <p:val>
                                            <p:fltVal val="0.000000"/>
                                          </p:val>
                                        </p:tav>
                                      </p:tavLst>
                                    </p:anim>
                                    <p:anim calcmode="lin" valueType="num">
                                      <p:cBhvr>
                                        <p:cTn id="47" dur="500" decel="50000" fill="hold">
                                          <p:stCondLst>
                                            <p:cond delay="0"/>
                                          </p:stCondLst>
                                        </p:cTn>
                                        <p:tgtEl>
                                          <p:spTgt spid="18637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86374"/>
                                        </p:tgtEl>
                                        <p:attrNameLst>
                                          <p:attrName>ppt_w</p:attrName>
                                        </p:attrNameLst>
                                      </p:cBhvr>
                                      <p:tavLst>
                                        <p:tav tm="0">
                                          <p:val>
                                            <p:strVal val="#ppt_w*.05"/>
                                          </p:val>
                                        </p:tav>
                                        <p:tav tm="100000">
                                          <p:val>
                                            <p:strVal val="#ppt_w"/>
                                          </p:val>
                                        </p:tav>
                                      </p:tavLst>
                                    </p:anim>
                                    <p:anim calcmode="lin" valueType="num">
                                      <p:cBhvr>
                                        <p:cTn id="49" dur="1000" fill="hold"/>
                                        <p:tgtEl>
                                          <p:spTgt spid="18637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8637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8637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8637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p:bldP spid="186373" grpId="0"/>
      <p:bldP spid="186374" grpId="0"/>
      <p:bldP spid="186380" grpId="0" bldLvl="0" animBg="1"/>
      <p:bldP spid="1863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8482" name="Picture 5"/>
          <p:cNvPicPr>
            <a:picLocks noChangeAspect="1"/>
          </p:cNvPicPr>
          <p:nvPr/>
        </p:nvPicPr>
        <p:blipFill>
          <a:blip r:embed="rId1"/>
          <a:stretch>
            <a:fillRect/>
          </a:stretch>
        </p:blipFill>
        <p:spPr>
          <a:xfrm>
            <a:off x="1055688" y="333375"/>
            <a:ext cx="2819400" cy="2743200"/>
          </a:xfrm>
          <a:prstGeom prst="rect">
            <a:avLst/>
          </a:prstGeom>
          <a:noFill/>
          <a:ln w="9525">
            <a:noFill/>
          </a:ln>
        </p:spPr>
      </p:pic>
      <p:sp>
        <p:nvSpPr>
          <p:cNvPr id="22531" name="Text Box 6"/>
          <p:cNvSpPr txBox="1">
            <a:spLocks noChangeArrowheads="1"/>
          </p:cNvSpPr>
          <p:nvPr/>
        </p:nvSpPr>
        <p:spPr bwMode="auto">
          <a:xfrm>
            <a:off x="4367213" y="765175"/>
            <a:ext cx="68421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b="1" dirty="0">
                <a:solidFill>
                  <a:srgbClr val="3333FF"/>
                </a:solidFill>
                <a:latin typeface="Times New Roman" panose="02020603050405020304" pitchFamily="18" charset="0"/>
                <a:cs typeface="Arial" panose="020B0604020202020204" pitchFamily="34" charset="0"/>
              </a:rPr>
              <a:t>Cá muốn sống được phải có không khí, nhưng ta vẫn thấy cá vẫn sống được trong nước?</a:t>
            </a:r>
            <a:endParaRPr b="1" dirty="0">
              <a:solidFill>
                <a:srgbClr val="3333FF"/>
              </a:solidFill>
              <a:latin typeface="Times New Roman" panose="02020603050405020304" pitchFamily="18" charset="0"/>
              <a:ea typeface="Arial" panose="020B0604020202020204" pitchFamily="34" charset="0"/>
            </a:endParaRPr>
          </a:p>
        </p:txBody>
      </p:sp>
      <p:sp>
        <p:nvSpPr>
          <p:cNvPr id="241671" name="Text Box 7"/>
          <p:cNvSpPr txBox="1">
            <a:spLocks noChangeArrowheads="1"/>
          </p:cNvSpPr>
          <p:nvPr/>
        </p:nvSpPr>
        <p:spPr bwMode="auto">
          <a:xfrm>
            <a:off x="2208213" y="3213100"/>
            <a:ext cx="9575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50000"/>
              </a:spcBef>
              <a:buNone/>
            </a:pPr>
            <a:r>
              <a:rPr b="1" dirty="0">
                <a:solidFill>
                  <a:srgbClr val="6600FF"/>
                </a:solidFill>
                <a:latin typeface="Times New Roman" panose="02020603050405020304" pitchFamily="18" charset="0"/>
                <a:cs typeface="Arial" panose="020B0604020202020204" pitchFamily="34" charset="0"/>
              </a:rPr>
              <a:t>Trả lời: Vì giữa các phân tử nước có khoảng cách nên các phân tử không khí xen v</a:t>
            </a:r>
            <a:r>
              <a:rPr b="1" dirty="0">
                <a:solidFill>
                  <a:srgbClr val="6600FF"/>
                </a:solidFill>
                <a:latin typeface="Times New Roman" panose="02020603050405020304" pitchFamily="18" charset="0"/>
                <a:ea typeface="Arial" panose="020B0604020202020204" pitchFamily="34" charset="0"/>
              </a:rPr>
              <a:t>à</a:t>
            </a:r>
            <a:r>
              <a:rPr b="1" dirty="0">
                <a:solidFill>
                  <a:srgbClr val="6600FF"/>
                </a:solidFill>
                <a:latin typeface="Times New Roman" panose="02020603050405020304" pitchFamily="18" charset="0"/>
                <a:cs typeface="Arial" panose="020B0604020202020204" pitchFamily="34" charset="0"/>
              </a:rPr>
              <a:t>o khoảng cách giữa các phân tử nước, nhờ đó cá có thể sống được.</a:t>
            </a:r>
            <a:endParaRPr b="1" dirty="0">
              <a:solidFill>
                <a:srgbClr val="6600FF"/>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1671"/>
                                        </p:tgtEl>
                                        <p:attrNameLst>
                                          <p:attrName>style.visibility</p:attrName>
                                        </p:attrNameLst>
                                      </p:cBhvr>
                                      <p:to>
                                        <p:strVal val="visible"/>
                                      </p:to>
                                    </p:set>
                                    <p:anim calcmode="lin" valueType="num">
                                      <p:cBhvr>
                                        <p:cTn id="7" dur="1000" fill="hold"/>
                                        <p:tgtEl>
                                          <p:spTgt spid="241671"/>
                                        </p:tgtEl>
                                        <p:attrNameLst>
                                          <p:attrName>ppt_x</p:attrName>
                                        </p:attrNameLst>
                                      </p:cBhvr>
                                      <p:tavLst>
                                        <p:tav tm="0">
                                          <p:val>
                                            <p:strVal val="#ppt_x-.2"/>
                                          </p:val>
                                        </p:tav>
                                        <p:tav tm="100000">
                                          <p:val>
                                            <p:strVal val="#ppt_x"/>
                                          </p:val>
                                        </p:tav>
                                      </p:tavLst>
                                    </p:anim>
                                    <p:anim calcmode="lin" valueType="num">
                                      <p:cBhvr>
                                        <p:cTn id="8" dur="1000" fill="hold"/>
                                        <p:tgtEl>
                                          <p:spTgt spid="24167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1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4" name="Text Box 3"/>
          <p:cNvSpPr txBox="1">
            <a:spLocks noChangeArrowheads="1"/>
          </p:cNvSpPr>
          <p:nvPr/>
        </p:nvSpPr>
        <p:spPr bwMode="auto">
          <a:xfrm>
            <a:off x="1127125" y="2276475"/>
            <a:ext cx="10585450" cy="2553335"/>
          </a:xfrm>
          <a:prstGeom prst="rect">
            <a:avLst/>
          </a:prstGeom>
          <a:noFill/>
          <a:ln w="9525">
            <a:noFill/>
            <a:miter lim="800000"/>
          </a:ln>
          <a:effectLst/>
        </p:spPr>
        <p:txBody>
          <a:bodyPr wrap="square">
            <a:spAutoFit/>
          </a:bodyPr>
          <a:p>
            <a:pPr eaLnBrk="1" hangingPunct="1">
              <a:buFont typeface="Wingdings" panose="05000000000000000000" pitchFamily="2" charset="2"/>
              <a:buChar char="v"/>
            </a:pPr>
            <a:r>
              <a:rPr sz="3200" dirty="0">
                <a:solidFill>
                  <a:srgbClr val="0000FF"/>
                </a:solidFill>
                <a:latin typeface="Times New Roman" panose="02020603050405020304" pitchFamily="18" charset="0"/>
              </a:rPr>
              <a:t> Các em học thuộc phần ghi nhớ .</a:t>
            </a:r>
            <a:endParaRPr sz="3200" dirty="0">
              <a:solidFill>
                <a:srgbClr val="0000FF"/>
              </a:solidFill>
              <a:latin typeface="Times New Roman" panose="02020603050405020304" pitchFamily="18" charset="0"/>
            </a:endParaRPr>
          </a:p>
          <a:p>
            <a:pPr eaLnBrk="1" hangingPunct="1">
              <a:buFont typeface="Wingdings" panose="05000000000000000000" pitchFamily="2" charset="2"/>
              <a:buChar char="v"/>
            </a:pPr>
            <a:r>
              <a:rPr sz="3200" baseline="-25000" dirty="0">
                <a:solidFill>
                  <a:srgbClr val="0000FF"/>
                </a:solidFill>
                <a:latin typeface="Times New Roman" panose="02020603050405020304" pitchFamily="18" charset="0"/>
              </a:rPr>
              <a:t> </a:t>
            </a:r>
            <a:r>
              <a:rPr sz="3200" dirty="0">
                <a:solidFill>
                  <a:srgbClr val="0000FF"/>
                </a:solidFill>
                <a:latin typeface="Times New Roman" panose="02020603050405020304" pitchFamily="18" charset="0"/>
              </a:rPr>
              <a:t>Đọc phần có thể em chưa biết</a:t>
            </a:r>
            <a:endParaRPr sz="3200" dirty="0">
              <a:solidFill>
                <a:srgbClr val="0000FF"/>
              </a:solidFill>
              <a:latin typeface="Times New Roman" panose="02020603050405020304" pitchFamily="18" charset="0"/>
            </a:endParaRPr>
          </a:p>
          <a:p>
            <a:pPr eaLnBrk="1" hangingPunct="1">
              <a:buFont typeface="Wingdings" panose="05000000000000000000" pitchFamily="2" charset="2"/>
              <a:buChar char="v"/>
            </a:pPr>
            <a:r>
              <a:rPr sz="3200" dirty="0">
                <a:solidFill>
                  <a:srgbClr val="0000FF"/>
                </a:solidFill>
                <a:latin typeface="Times New Roman" panose="02020603050405020304" pitchFamily="18" charset="0"/>
              </a:rPr>
              <a:t> Làm bài tập trong SBT:    19.8 đến 19.13;  20.1 đến 20.5</a:t>
            </a:r>
            <a:endParaRPr sz="3200" dirty="0">
              <a:solidFill>
                <a:srgbClr val="0000FF"/>
              </a:solidFill>
              <a:latin typeface="Times New Roman" panose="02020603050405020304" pitchFamily="18" charset="0"/>
            </a:endParaRPr>
          </a:p>
          <a:p>
            <a:pPr eaLnBrk="1" hangingPunct="1">
              <a:buFont typeface="Wingdings" panose="05000000000000000000" pitchFamily="2" charset="2"/>
              <a:buChar char="v"/>
            </a:pPr>
            <a:r>
              <a:rPr sz="3200" dirty="0">
                <a:solidFill>
                  <a:srgbClr val="0000FF"/>
                </a:solidFill>
                <a:latin typeface="Times New Roman" panose="02020603050405020304" pitchFamily="18" charset="0"/>
              </a:rPr>
              <a:t>Đọc trước </a:t>
            </a:r>
            <a:r>
              <a:rPr lang="vi-VN" sz="3200" dirty="0">
                <a:solidFill>
                  <a:srgbClr val="0000FF"/>
                </a:solidFill>
                <a:latin typeface="Times New Roman" panose="02020603050405020304" pitchFamily="18" charset="0"/>
              </a:rPr>
              <a:t>chủ đề </a:t>
            </a:r>
            <a:r>
              <a:rPr sz="3200" dirty="0">
                <a:solidFill>
                  <a:srgbClr val="0000FF"/>
                </a:solidFill>
                <a:latin typeface="Times New Roman" panose="02020603050405020304" pitchFamily="18" charset="0"/>
              </a:rPr>
              <a:t>– Nhiệt năng</a:t>
            </a:r>
            <a:endParaRPr sz="3200" dirty="0">
              <a:solidFill>
                <a:srgbClr val="0000FF"/>
              </a:solidFill>
              <a:latin typeface="Times New Roman" panose="02020603050405020304" pitchFamily="18" charset="0"/>
            </a:endParaRPr>
          </a:p>
          <a:p>
            <a:pPr eaLnBrk="1" hangingPunct="1"/>
            <a:r>
              <a:rPr sz="3200" dirty="0">
                <a:solidFill>
                  <a:srgbClr val="0000FF"/>
                </a:solidFill>
                <a:latin typeface="Times New Roman" panose="02020603050405020304" pitchFamily="18" charset="0"/>
              </a:rPr>
              <a:t>                               </a:t>
            </a:r>
            <a:endParaRPr sz="3200" dirty="0">
              <a:solidFill>
                <a:srgbClr val="FF0000"/>
              </a:solidFill>
              <a:effectLst>
                <a:outerShdw blurRad="38100" dist="38100" dir="2700000">
                  <a:srgbClr val="000000"/>
                </a:outerShdw>
              </a:effectLst>
              <a:latin typeface="Times New Roman" panose="02020603050405020304" pitchFamily="18" charset="0"/>
            </a:endParaRPr>
          </a:p>
        </p:txBody>
      </p:sp>
      <p:sp>
        <p:nvSpPr>
          <p:cNvPr id="5" name="WordArt 4"/>
          <p:cNvSpPr>
            <a:spLocks noChangeArrowheads="1" noChangeShapeType="1" noTextEdit="1"/>
          </p:cNvSpPr>
          <p:nvPr/>
        </p:nvSpPr>
        <p:spPr bwMode="auto">
          <a:xfrm>
            <a:off x="2362200" y="1524000"/>
            <a:ext cx="7010400" cy="533400"/>
          </a:xfrm>
          <a:prstGeom prst="rect">
            <a:avLst/>
          </a:prstGeom>
        </p:spPr>
        <p:txBody>
          <a:bodyPr wrap="none" numCol="1"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600" b="0" i="0" u="none" strike="noStrike" kern="10" cap="none" spc="0" normalizeH="0" baseline="0" noProof="0" dirty="0">
                <a:ln w="381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mn-lt"/>
                <a:ea typeface="+mn-ea"/>
                <a:cs typeface="Times New Roman" panose="02020603050405020304"/>
              </a:rPr>
              <a:t>HƯỚNG DẪN H</a:t>
            </a:r>
            <a:r>
              <a:rPr kumimoji="0" lang="en-US" sz="3600" b="0" i="0" u="none" strike="noStrike" kern="10" cap="none" spc="0" normalizeH="0" baseline="0" noProof="0" dirty="0">
                <a:ln w="381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mn-lt"/>
                <a:ea typeface="+mn-ea"/>
                <a:cs typeface="Times New Roman" panose="02020603050405020304"/>
              </a:rPr>
              <a:t>ỌC Ở NHÀ </a:t>
            </a:r>
            <a:endParaRPr kumimoji="0" lang="en-US" sz="3600" b="0" i="0" u="none" strike="noStrike" kern="10" cap="none" spc="0" normalizeH="0" baseline="0" noProof="0" dirty="0">
              <a:ln w="381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uLnTx/>
              <a:uFillTx/>
              <a:latin typeface="+mn-lt"/>
              <a:ea typeface="+mn-ea"/>
              <a:cs typeface="Times New Roman" panose="02020603050405020304"/>
            </a:endParaRPr>
          </a:p>
        </p:txBody>
      </p:sp>
      <p:sp>
        <p:nvSpPr>
          <p:cNvPr id="6" name="Oval 5">
            <a:hlinkClick r:id="" action="ppaction://noaction"/>
          </p:cNvPr>
          <p:cNvSpPr/>
          <p:nvPr/>
        </p:nvSpPr>
        <p:spPr>
          <a:xfrm>
            <a:off x="2635250" y="717550"/>
            <a:ext cx="304800" cy="304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1" name="Text Box 3"/>
          <p:cNvSpPr txBox="1"/>
          <p:nvPr/>
        </p:nvSpPr>
        <p:spPr>
          <a:xfrm>
            <a:off x="2362200" y="48768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dirty="0">
                <a:solidFill>
                  <a:srgbClr val="FF0000"/>
                </a:solidFill>
                <a:latin typeface="Times New Roman" panose="02020603050405020304" pitchFamily="18" charset="0"/>
                <a:cs typeface="Arial" panose="020B0604020202020204" pitchFamily="34" charset="0"/>
              </a:rPr>
              <a:t>Rượu</a:t>
            </a:r>
            <a:endParaRPr sz="2400" dirty="0">
              <a:solidFill>
                <a:srgbClr val="FF0000"/>
              </a:solidFill>
              <a:latin typeface="Times New Roman" panose="02020603050405020304" pitchFamily="18" charset="0"/>
              <a:ea typeface="Arial" panose="020B0604020202020204" pitchFamily="34" charset="0"/>
            </a:endParaRPr>
          </a:p>
        </p:txBody>
      </p:sp>
      <p:sp>
        <p:nvSpPr>
          <p:cNvPr id="165892" name="Text Box 4"/>
          <p:cNvSpPr txBox="1"/>
          <p:nvPr/>
        </p:nvSpPr>
        <p:spPr>
          <a:xfrm>
            <a:off x="4729163" y="4876800"/>
            <a:ext cx="1295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dirty="0">
                <a:solidFill>
                  <a:srgbClr val="FF0000"/>
                </a:solidFill>
                <a:latin typeface="Times New Roman" panose="02020603050405020304" pitchFamily="18" charset="0"/>
                <a:cs typeface="Arial" panose="020B0604020202020204" pitchFamily="34" charset="0"/>
              </a:rPr>
              <a:t>Nước</a:t>
            </a:r>
            <a:endParaRPr sz="2400" dirty="0">
              <a:solidFill>
                <a:srgbClr val="FF0000"/>
              </a:solidFill>
              <a:latin typeface="Times New Roman" panose="02020603050405020304" pitchFamily="18" charset="0"/>
              <a:ea typeface="Arial" panose="020B0604020202020204" pitchFamily="34" charset="0"/>
            </a:endParaRPr>
          </a:p>
        </p:txBody>
      </p:sp>
      <p:sp>
        <p:nvSpPr>
          <p:cNvPr id="165893" name="Text Box 5"/>
          <p:cNvSpPr txBox="1"/>
          <p:nvPr/>
        </p:nvSpPr>
        <p:spPr>
          <a:xfrm>
            <a:off x="1992313" y="5334000"/>
            <a:ext cx="2438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dirty="0">
                <a:solidFill>
                  <a:srgbClr val="0000FF"/>
                </a:solidFill>
                <a:latin typeface="Times New Roman" panose="02020603050405020304" pitchFamily="18" charset="0"/>
                <a:cs typeface="Arial" panose="020B0604020202020204" pitchFamily="34" charset="0"/>
              </a:rPr>
              <a:t>V</a:t>
            </a:r>
            <a:r>
              <a:rPr sz="2400" baseline="-25000" dirty="0">
                <a:solidFill>
                  <a:srgbClr val="0000FF"/>
                </a:solidFill>
                <a:latin typeface="Times New Roman" panose="02020603050405020304" pitchFamily="18" charset="0"/>
                <a:cs typeface="Arial" panose="020B0604020202020204" pitchFamily="34" charset="0"/>
              </a:rPr>
              <a:t>rượu</a:t>
            </a:r>
            <a:r>
              <a:rPr sz="2400" dirty="0">
                <a:solidFill>
                  <a:srgbClr val="0000FF"/>
                </a:solidFill>
                <a:latin typeface="Times New Roman" panose="02020603050405020304" pitchFamily="18" charset="0"/>
                <a:cs typeface="Arial" panose="020B0604020202020204" pitchFamily="34" charset="0"/>
              </a:rPr>
              <a:t> = 50cm</a:t>
            </a:r>
            <a:r>
              <a:rPr sz="2400" baseline="30000" dirty="0">
                <a:solidFill>
                  <a:srgbClr val="0000FF"/>
                </a:solidFill>
                <a:latin typeface="Times New Roman" panose="02020603050405020304" pitchFamily="18" charset="0"/>
                <a:cs typeface="Arial" panose="020B0604020202020204" pitchFamily="34" charset="0"/>
              </a:rPr>
              <a:t>3</a:t>
            </a:r>
            <a:endParaRPr sz="2400" dirty="0">
              <a:solidFill>
                <a:srgbClr val="0000FF"/>
              </a:solidFill>
              <a:latin typeface="Times New Roman" panose="02020603050405020304" pitchFamily="18" charset="0"/>
              <a:ea typeface="Arial" panose="020B0604020202020204" pitchFamily="34" charset="0"/>
            </a:endParaRPr>
          </a:p>
        </p:txBody>
      </p:sp>
      <p:sp>
        <p:nvSpPr>
          <p:cNvPr id="165894" name="Text Box 6"/>
          <p:cNvSpPr txBox="1"/>
          <p:nvPr/>
        </p:nvSpPr>
        <p:spPr>
          <a:xfrm>
            <a:off x="4419600" y="5334000"/>
            <a:ext cx="2438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dirty="0">
                <a:solidFill>
                  <a:srgbClr val="0000FF"/>
                </a:solidFill>
                <a:latin typeface="Times New Roman" panose="02020603050405020304" pitchFamily="18" charset="0"/>
                <a:cs typeface="Arial" panose="020B0604020202020204" pitchFamily="34" charset="0"/>
              </a:rPr>
              <a:t>V</a:t>
            </a:r>
            <a:r>
              <a:rPr sz="2400" baseline="-25000" dirty="0">
                <a:solidFill>
                  <a:srgbClr val="0000FF"/>
                </a:solidFill>
                <a:latin typeface="Times New Roman" panose="02020603050405020304" pitchFamily="18" charset="0"/>
                <a:cs typeface="Arial" panose="020B0604020202020204" pitchFamily="34" charset="0"/>
              </a:rPr>
              <a:t>nước</a:t>
            </a:r>
            <a:r>
              <a:rPr sz="2400" dirty="0">
                <a:solidFill>
                  <a:srgbClr val="0000FF"/>
                </a:solidFill>
                <a:latin typeface="Times New Roman" panose="02020603050405020304" pitchFamily="18" charset="0"/>
                <a:cs typeface="Arial" panose="020B0604020202020204" pitchFamily="34" charset="0"/>
              </a:rPr>
              <a:t> = 50cm</a:t>
            </a:r>
            <a:r>
              <a:rPr sz="2400" baseline="30000" dirty="0">
                <a:solidFill>
                  <a:srgbClr val="0000FF"/>
                </a:solidFill>
                <a:latin typeface="Times New Roman" panose="02020603050405020304" pitchFamily="18" charset="0"/>
                <a:cs typeface="Arial" panose="020B0604020202020204" pitchFamily="34" charset="0"/>
              </a:rPr>
              <a:t>3</a:t>
            </a:r>
            <a:endParaRPr sz="2400" dirty="0">
              <a:solidFill>
                <a:srgbClr val="0000FF"/>
              </a:solidFill>
              <a:latin typeface="Times New Roman" panose="02020603050405020304" pitchFamily="18" charset="0"/>
              <a:ea typeface="Arial" panose="020B0604020202020204" pitchFamily="34" charset="0"/>
            </a:endParaRPr>
          </a:p>
        </p:txBody>
      </p:sp>
      <p:sp>
        <p:nvSpPr>
          <p:cNvPr id="165895" name="Text Box 7"/>
          <p:cNvSpPr txBox="1"/>
          <p:nvPr/>
        </p:nvSpPr>
        <p:spPr>
          <a:xfrm>
            <a:off x="2362200" y="5715000"/>
            <a:ext cx="2667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dirty="0">
                <a:solidFill>
                  <a:srgbClr val="0000FF"/>
                </a:solidFill>
                <a:latin typeface="Times New Roman" panose="02020603050405020304" pitchFamily="18" charset="0"/>
                <a:cs typeface="Arial" panose="020B0604020202020204" pitchFamily="34" charset="0"/>
              </a:rPr>
              <a:t>V</a:t>
            </a:r>
            <a:r>
              <a:rPr sz="2400" baseline="-25000" dirty="0">
                <a:solidFill>
                  <a:srgbClr val="0000FF"/>
                </a:solidFill>
                <a:latin typeface="Times New Roman" panose="02020603050405020304" pitchFamily="18" charset="0"/>
                <a:cs typeface="Arial" panose="020B0604020202020204" pitchFamily="34" charset="0"/>
              </a:rPr>
              <a:t>rượu</a:t>
            </a:r>
            <a:r>
              <a:rPr sz="2400" dirty="0">
                <a:solidFill>
                  <a:srgbClr val="0000FF"/>
                </a:solidFill>
                <a:latin typeface="Times New Roman" panose="02020603050405020304" pitchFamily="18" charset="0"/>
                <a:cs typeface="Arial" panose="020B0604020202020204" pitchFamily="34" charset="0"/>
              </a:rPr>
              <a:t> + V</a:t>
            </a:r>
            <a:r>
              <a:rPr sz="2400" baseline="-25000" dirty="0">
                <a:solidFill>
                  <a:srgbClr val="0000FF"/>
                </a:solidFill>
                <a:latin typeface="Times New Roman" panose="02020603050405020304" pitchFamily="18" charset="0"/>
                <a:cs typeface="Arial" panose="020B0604020202020204" pitchFamily="34" charset="0"/>
              </a:rPr>
              <a:t>nước </a:t>
            </a:r>
            <a:r>
              <a:rPr sz="2400" dirty="0">
                <a:solidFill>
                  <a:srgbClr val="0000FF"/>
                </a:solidFill>
                <a:latin typeface="Times New Roman" panose="02020603050405020304" pitchFamily="18" charset="0"/>
                <a:cs typeface="Arial" panose="020B0604020202020204" pitchFamily="34" charset="0"/>
              </a:rPr>
              <a:t>=</a:t>
            </a:r>
            <a:endParaRPr sz="2400" dirty="0">
              <a:solidFill>
                <a:srgbClr val="0000FF"/>
              </a:solidFill>
              <a:latin typeface="Times New Roman" panose="02020603050405020304" pitchFamily="18" charset="0"/>
              <a:ea typeface="Arial" panose="020B0604020202020204" pitchFamily="34" charset="0"/>
            </a:endParaRPr>
          </a:p>
        </p:txBody>
      </p:sp>
      <p:sp>
        <p:nvSpPr>
          <p:cNvPr id="165896" name="Text Box 8"/>
          <p:cNvSpPr txBox="1"/>
          <p:nvPr/>
        </p:nvSpPr>
        <p:spPr>
          <a:xfrm>
            <a:off x="4267200" y="5727700"/>
            <a:ext cx="20574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400" dirty="0">
                <a:solidFill>
                  <a:srgbClr val="0000FF"/>
                </a:solidFill>
                <a:latin typeface="Times New Roman" panose="02020603050405020304" pitchFamily="18" charset="0"/>
                <a:cs typeface="Arial" panose="020B0604020202020204" pitchFamily="34" charset="0"/>
              </a:rPr>
              <a:t>100cm</a:t>
            </a:r>
            <a:r>
              <a:rPr sz="2400" baseline="30000" dirty="0">
                <a:solidFill>
                  <a:srgbClr val="0000FF"/>
                </a:solidFill>
                <a:latin typeface="Times New Roman" panose="02020603050405020304" pitchFamily="18" charset="0"/>
                <a:cs typeface="Arial" panose="020B0604020202020204" pitchFamily="34" charset="0"/>
              </a:rPr>
              <a:t>3</a:t>
            </a:r>
            <a:endParaRPr sz="2400" dirty="0">
              <a:solidFill>
                <a:srgbClr val="0000FF"/>
              </a:solidFill>
              <a:latin typeface="Times New Roman" panose="02020603050405020304" pitchFamily="18" charset="0"/>
              <a:ea typeface="Arial" panose="020B0604020202020204" pitchFamily="34" charset="0"/>
            </a:endParaRPr>
          </a:p>
        </p:txBody>
      </p:sp>
      <p:grpSp>
        <p:nvGrpSpPr>
          <p:cNvPr id="166043" name="Group 155"/>
          <p:cNvGrpSpPr/>
          <p:nvPr/>
        </p:nvGrpSpPr>
        <p:grpSpPr>
          <a:xfrm>
            <a:off x="4114800" y="2667000"/>
            <a:ext cx="3124200" cy="3429000"/>
            <a:chOff x="1776" y="1968"/>
            <a:chExt cx="1968" cy="2160"/>
          </a:xfrm>
        </p:grpSpPr>
        <p:sp>
          <p:nvSpPr>
            <p:cNvPr id="126060" name="AutoShape 11"/>
            <p:cNvSpPr/>
            <p:nvPr/>
          </p:nvSpPr>
          <p:spPr>
            <a:xfrm>
              <a:off x="1824" y="1968"/>
              <a:ext cx="1920" cy="1283"/>
            </a:xfrm>
            <a:prstGeom prst="cloudCallout">
              <a:avLst>
                <a:gd name="adj1" fmla="val -17685"/>
                <a:gd name="adj2" fmla="val 85657"/>
              </a:avLst>
            </a:prstGeom>
            <a:solidFill>
              <a:srgbClr val="CCFF99"/>
            </a:solidFill>
            <a:ln w="38100" cap="flat" cmpd="sng">
              <a:solidFill>
                <a:schemeClr val="hlink"/>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sz="2400" dirty="0">
                  <a:solidFill>
                    <a:srgbClr val="9900FF"/>
                  </a:solidFill>
                  <a:latin typeface="Times New Roman" panose="02020603050405020304" pitchFamily="18" charset="0"/>
                  <a:cs typeface="Arial" panose="020B0604020202020204" pitchFamily="34" charset="0"/>
                </a:rPr>
                <a:t>Tại sao thể tích hỗn hợp lại nhỏ hơn 100cm</a:t>
              </a:r>
              <a:r>
                <a:rPr sz="2400" baseline="30000" dirty="0">
                  <a:solidFill>
                    <a:srgbClr val="9900FF"/>
                  </a:solidFill>
                  <a:latin typeface="Times New Roman" panose="02020603050405020304" pitchFamily="18" charset="0"/>
                  <a:cs typeface="Arial" panose="020B0604020202020204" pitchFamily="34" charset="0"/>
                </a:rPr>
                <a:t>3</a:t>
              </a:r>
              <a:r>
                <a:rPr sz="2400" dirty="0">
                  <a:solidFill>
                    <a:srgbClr val="9900FF"/>
                  </a:solidFill>
                  <a:latin typeface="Times New Roman" panose="02020603050405020304" pitchFamily="18" charset="0"/>
                  <a:cs typeface="Arial" panose="020B0604020202020204" pitchFamily="34" charset="0"/>
                </a:rPr>
                <a:t>?</a:t>
              </a:r>
              <a:endParaRPr sz="2400" dirty="0">
                <a:solidFill>
                  <a:srgbClr val="9900FF"/>
                </a:solidFill>
                <a:latin typeface="Times New Roman" panose="02020603050405020304" pitchFamily="18" charset="0"/>
                <a:ea typeface="Arial" panose="020B0604020202020204" pitchFamily="34" charset="0"/>
              </a:endParaRPr>
            </a:p>
          </p:txBody>
        </p:sp>
        <p:pic>
          <p:nvPicPr>
            <p:cNvPr id="126061" name="Picture 12" descr="AG00317_"/>
            <p:cNvPicPr>
              <a:picLocks noChangeAspect="1"/>
            </p:cNvPicPr>
            <p:nvPr/>
          </p:nvPicPr>
          <p:blipFill>
            <a:blip r:embed="rId1"/>
            <a:stretch>
              <a:fillRect/>
            </a:stretch>
          </p:blipFill>
          <p:spPr>
            <a:xfrm>
              <a:off x="1776" y="3465"/>
              <a:ext cx="893" cy="663"/>
            </a:xfrm>
            <a:prstGeom prst="rect">
              <a:avLst/>
            </a:prstGeom>
            <a:solidFill>
              <a:srgbClr val="CCFF99"/>
            </a:solidFill>
            <a:ln w="9525">
              <a:noFill/>
            </a:ln>
          </p:spPr>
        </p:pic>
      </p:grpSp>
      <p:grpSp>
        <p:nvGrpSpPr>
          <p:cNvPr id="166037" name="Group 149"/>
          <p:cNvGrpSpPr/>
          <p:nvPr/>
        </p:nvGrpSpPr>
        <p:grpSpPr>
          <a:xfrm>
            <a:off x="2057400" y="1447800"/>
            <a:ext cx="1343025" cy="3446463"/>
            <a:chOff x="384" y="912"/>
            <a:chExt cx="846" cy="2171"/>
          </a:xfrm>
        </p:grpSpPr>
        <p:sp>
          <p:nvSpPr>
            <p:cNvPr id="126029" name="Rectangle 110"/>
            <p:cNvSpPr/>
            <p:nvPr/>
          </p:nvSpPr>
          <p:spPr>
            <a:xfrm>
              <a:off x="528" y="2016"/>
              <a:ext cx="593" cy="960"/>
            </a:xfrm>
            <a:prstGeom prst="rect">
              <a:avLst/>
            </a:prstGeom>
            <a:solidFill>
              <a:schemeClr val="accent2"/>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sz="1800" dirty="0">
                <a:solidFill>
                  <a:srgbClr val="000000"/>
                </a:solidFill>
                <a:ea typeface="Arial" panose="020B0604020202020204" pitchFamily="34" charset="0"/>
              </a:endParaRPr>
            </a:p>
          </p:txBody>
        </p:sp>
        <p:grpSp>
          <p:nvGrpSpPr>
            <p:cNvPr id="126030" name="Group 148"/>
            <p:cNvGrpSpPr/>
            <p:nvPr/>
          </p:nvGrpSpPr>
          <p:grpSpPr>
            <a:xfrm>
              <a:off x="384" y="912"/>
              <a:ext cx="846" cy="2171"/>
              <a:chOff x="384" y="912"/>
              <a:chExt cx="846" cy="2171"/>
            </a:xfrm>
          </p:grpSpPr>
          <p:sp>
            <p:nvSpPr>
              <p:cNvPr id="126031" name="Freeform 20"/>
              <p:cNvSpPr/>
              <p:nvPr/>
            </p:nvSpPr>
            <p:spPr>
              <a:xfrm>
                <a:off x="384" y="912"/>
                <a:ext cx="846" cy="2036"/>
              </a:xfrm>
              <a:custGeom>
                <a:avLst/>
                <a:gdLst/>
                <a:ahLst/>
                <a:cxnLst>
                  <a:cxn ang="0">
                    <a:pos x="0" y="0"/>
                  </a:cxn>
                  <a:cxn ang="0">
                    <a:pos x="139" y="71"/>
                  </a:cxn>
                  <a:cxn ang="0">
                    <a:pos x="139" y="1013"/>
                  </a:cxn>
                  <a:cxn ang="0">
                    <a:pos x="733" y="1017"/>
                  </a:cxn>
                  <a:cxn ang="0">
                    <a:pos x="734" y="66"/>
                  </a:cxn>
                  <a:cxn ang="0">
                    <a:pos x="846" y="0"/>
                  </a:cxn>
                  <a:cxn ang="0">
                    <a:pos x="0" y="0"/>
                  </a:cxn>
                </a:cxnLst>
                <a:pathLst>
                  <a:path w="846" h="2422">
                    <a:moveTo>
                      <a:pt x="0" y="0"/>
                    </a:moveTo>
                    <a:lnTo>
                      <a:pt x="139" y="170"/>
                    </a:lnTo>
                    <a:lnTo>
                      <a:pt x="139" y="2415"/>
                    </a:lnTo>
                    <a:lnTo>
                      <a:pt x="733" y="2422"/>
                    </a:lnTo>
                    <a:lnTo>
                      <a:pt x="734" y="157"/>
                    </a:lnTo>
                    <a:lnTo>
                      <a:pt x="846" y="0"/>
                    </a:lnTo>
                    <a:lnTo>
                      <a:pt x="0" y="0"/>
                    </a:lnTo>
                    <a:close/>
                  </a:path>
                </a:pathLst>
              </a:custGeom>
              <a:noFill/>
              <a:ln w="9525" cap="flat" cmpd="sng">
                <a:solidFill>
                  <a:schemeClr val="tx1">
                    <a:alpha val="100000"/>
                  </a:schemeClr>
                </a:solidFill>
                <a:prstDash val="solid"/>
                <a:round/>
                <a:headEnd type="none" w="med" len="med"/>
                <a:tailEnd type="none" w="med" len="med"/>
              </a:ln>
            </p:spPr>
            <p:txBody>
              <a:bodyPr/>
              <a:p>
                <a:endParaRPr lang="en-US"/>
              </a:p>
            </p:txBody>
          </p:sp>
          <p:sp>
            <p:nvSpPr>
              <p:cNvPr id="126032" name="Line 21"/>
              <p:cNvSpPr/>
              <p:nvPr/>
            </p:nvSpPr>
            <p:spPr>
              <a:xfrm>
                <a:off x="526" y="1117"/>
                <a:ext cx="230" cy="0"/>
              </a:xfrm>
              <a:prstGeom prst="line">
                <a:avLst/>
              </a:prstGeom>
              <a:ln w="19050" cap="flat" cmpd="sng">
                <a:solidFill>
                  <a:schemeClr val="tx1"/>
                </a:solidFill>
                <a:prstDash val="solid"/>
                <a:headEnd type="none" w="med" len="med"/>
                <a:tailEnd type="none" w="med" len="med"/>
              </a:ln>
            </p:spPr>
          </p:sp>
          <p:sp>
            <p:nvSpPr>
              <p:cNvPr id="126033" name="Line 22"/>
              <p:cNvSpPr/>
              <p:nvPr/>
            </p:nvSpPr>
            <p:spPr>
              <a:xfrm>
                <a:off x="526" y="1207"/>
                <a:ext cx="115" cy="0"/>
              </a:xfrm>
              <a:prstGeom prst="line">
                <a:avLst/>
              </a:prstGeom>
              <a:ln w="9525" cap="flat" cmpd="sng">
                <a:solidFill>
                  <a:schemeClr val="tx1"/>
                </a:solidFill>
                <a:prstDash val="solid"/>
                <a:headEnd type="none" w="med" len="med"/>
                <a:tailEnd type="none" w="med" len="med"/>
              </a:ln>
            </p:spPr>
          </p:sp>
          <p:sp>
            <p:nvSpPr>
              <p:cNvPr id="126034" name="Line 23"/>
              <p:cNvSpPr/>
              <p:nvPr/>
            </p:nvSpPr>
            <p:spPr>
              <a:xfrm>
                <a:off x="526" y="1298"/>
                <a:ext cx="115" cy="0"/>
              </a:xfrm>
              <a:prstGeom prst="line">
                <a:avLst/>
              </a:prstGeom>
              <a:ln w="9525" cap="flat" cmpd="sng">
                <a:solidFill>
                  <a:schemeClr val="tx1"/>
                </a:solidFill>
                <a:prstDash val="solid"/>
                <a:headEnd type="none" w="med" len="med"/>
                <a:tailEnd type="none" w="med" len="med"/>
              </a:ln>
            </p:spPr>
          </p:sp>
          <p:sp>
            <p:nvSpPr>
              <p:cNvPr id="126035" name="Line 24"/>
              <p:cNvSpPr/>
              <p:nvPr/>
            </p:nvSpPr>
            <p:spPr>
              <a:xfrm>
                <a:off x="526" y="1389"/>
                <a:ext cx="115" cy="0"/>
              </a:xfrm>
              <a:prstGeom prst="line">
                <a:avLst/>
              </a:prstGeom>
              <a:ln w="9525" cap="flat" cmpd="sng">
                <a:solidFill>
                  <a:schemeClr val="tx1"/>
                </a:solidFill>
                <a:prstDash val="solid"/>
                <a:headEnd type="none" w="med" len="med"/>
                <a:tailEnd type="none" w="med" len="med"/>
              </a:ln>
            </p:spPr>
          </p:sp>
          <p:sp>
            <p:nvSpPr>
              <p:cNvPr id="126036" name="Line 25"/>
              <p:cNvSpPr/>
              <p:nvPr/>
            </p:nvSpPr>
            <p:spPr>
              <a:xfrm>
                <a:off x="526" y="1478"/>
                <a:ext cx="230" cy="0"/>
              </a:xfrm>
              <a:prstGeom prst="line">
                <a:avLst/>
              </a:prstGeom>
              <a:ln w="19050" cap="flat" cmpd="sng">
                <a:solidFill>
                  <a:schemeClr val="tx1"/>
                </a:solidFill>
                <a:prstDash val="solid"/>
                <a:headEnd type="none" w="med" len="med"/>
                <a:tailEnd type="none" w="med" len="med"/>
              </a:ln>
            </p:spPr>
          </p:sp>
          <p:sp>
            <p:nvSpPr>
              <p:cNvPr id="126037" name="Line 26"/>
              <p:cNvSpPr/>
              <p:nvPr/>
            </p:nvSpPr>
            <p:spPr>
              <a:xfrm>
                <a:off x="526" y="1569"/>
                <a:ext cx="115" cy="0"/>
              </a:xfrm>
              <a:prstGeom prst="line">
                <a:avLst/>
              </a:prstGeom>
              <a:ln w="9525" cap="flat" cmpd="sng">
                <a:solidFill>
                  <a:schemeClr val="tx1"/>
                </a:solidFill>
                <a:prstDash val="solid"/>
                <a:headEnd type="none" w="med" len="med"/>
                <a:tailEnd type="none" w="med" len="med"/>
              </a:ln>
            </p:spPr>
          </p:sp>
          <p:sp>
            <p:nvSpPr>
              <p:cNvPr id="126038" name="Line 27"/>
              <p:cNvSpPr/>
              <p:nvPr/>
            </p:nvSpPr>
            <p:spPr>
              <a:xfrm>
                <a:off x="526" y="1660"/>
                <a:ext cx="115" cy="0"/>
              </a:xfrm>
              <a:prstGeom prst="line">
                <a:avLst/>
              </a:prstGeom>
              <a:ln w="9525" cap="flat" cmpd="sng">
                <a:solidFill>
                  <a:schemeClr val="tx1"/>
                </a:solidFill>
                <a:prstDash val="solid"/>
                <a:headEnd type="none" w="med" len="med"/>
                <a:tailEnd type="none" w="med" len="med"/>
              </a:ln>
            </p:spPr>
          </p:sp>
          <p:sp>
            <p:nvSpPr>
              <p:cNvPr id="126039" name="Line 28"/>
              <p:cNvSpPr/>
              <p:nvPr/>
            </p:nvSpPr>
            <p:spPr>
              <a:xfrm>
                <a:off x="526" y="1750"/>
                <a:ext cx="115" cy="0"/>
              </a:xfrm>
              <a:prstGeom prst="line">
                <a:avLst/>
              </a:prstGeom>
              <a:ln w="9525" cap="flat" cmpd="sng">
                <a:solidFill>
                  <a:schemeClr val="tx1"/>
                </a:solidFill>
                <a:prstDash val="solid"/>
                <a:headEnd type="none" w="med" len="med"/>
                <a:tailEnd type="none" w="med" len="med"/>
              </a:ln>
            </p:spPr>
          </p:sp>
          <p:sp>
            <p:nvSpPr>
              <p:cNvPr id="126040" name="Line 29"/>
              <p:cNvSpPr/>
              <p:nvPr/>
            </p:nvSpPr>
            <p:spPr>
              <a:xfrm>
                <a:off x="526" y="1841"/>
                <a:ext cx="230" cy="0"/>
              </a:xfrm>
              <a:prstGeom prst="line">
                <a:avLst/>
              </a:prstGeom>
              <a:ln w="19050" cap="flat" cmpd="sng">
                <a:solidFill>
                  <a:schemeClr val="tx1"/>
                </a:solidFill>
                <a:prstDash val="solid"/>
                <a:headEnd type="none" w="med" len="med"/>
                <a:tailEnd type="none" w="med" len="med"/>
              </a:ln>
            </p:spPr>
          </p:sp>
          <p:sp>
            <p:nvSpPr>
              <p:cNvPr id="126041" name="Line 30"/>
              <p:cNvSpPr/>
              <p:nvPr/>
            </p:nvSpPr>
            <p:spPr>
              <a:xfrm>
                <a:off x="526" y="1931"/>
                <a:ext cx="115" cy="0"/>
              </a:xfrm>
              <a:prstGeom prst="line">
                <a:avLst/>
              </a:prstGeom>
              <a:ln w="9525" cap="flat" cmpd="sng">
                <a:solidFill>
                  <a:schemeClr val="tx1"/>
                </a:solidFill>
                <a:prstDash val="solid"/>
                <a:headEnd type="none" w="med" len="med"/>
                <a:tailEnd type="none" w="med" len="med"/>
              </a:ln>
            </p:spPr>
          </p:sp>
          <p:sp>
            <p:nvSpPr>
              <p:cNvPr id="126042" name="Line 31"/>
              <p:cNvSpPr/>
              <p:nvPr/>
            </p:nvSpPr>
            <p:spPr>
              <a:xfrm>
                <a:off x="526" y="2022"/>
                <a:ext cx="115" cy="0"/>
              </a:xfrm>
              <a:prstGeom prst="line">
                <a:avLst/>
              </a:prstGeom>
              <a:ln w="9525" cap="flat" cmpd="sng">
                <a:solidFill>
                  <a:schemeClr val="tx1"/>
                </a:solidFill>
                <a:prstDash val="solid"/>
                <a:headEnd type="none" w="med" len="med"/>
                <a:tailEnd type="none" w="med" len="med"/>
              </a:ln>
            </p:spPr>
          </p:sp>
          <p:sp>
            <p:nvSpPr>
              <p:cNvPr id="126043" name="Line 32"/>
              <p:cNvSpPr/>
              <p:nvPr/>
            </p:nvSpPr>
            <p:spPr>
              <a:xfrm>
                <a:off x="526" y="2112"/>
                <a:ext cx="115" cy="0"/>
              </a:xfrm>
              <a:prstGeom prst="line">
                <a:avLst/>
              </a:prstGeom>
              <a:ln w="9525" cap="flat" cmpd="sng">
                <a:solidFill>
                  <a:schemeClr val="tx1"/>
                </a:solidFill>
                <a:prstDash val="solid"/>
                <a:headEnd type="none" w="med" len="med"/>
                <a:tailEnd type="none" w="med" len="med"/>
              </a:ln>
            </p:spPr>
          </p:sp>
          <p:sp>
            <p:nvSpPr>
              <p:cNvPr id="126044" name="Line 33"/>
              <p:cNvSpPr/>
              <p:nvPr/>
            </p:nvSpPr>
            <p:spPr>
              <a:xfrm>
                <a:off x="526" y="2203"/>
                <a:ext cx="230" cy="0"/>
              </a:xfrm>
              <a:prstGeom prst="line">
                <a:avLst/>
              </a:prstGeom>
              <a:ln w="19050" cap="flat" cmpd="sng">
                <a:solidFill>
                  <a:schemeClr val="tx1"/>
                </a:solidFill>
                <a:prstDash val="solid"/>
                <a:headEnd type="none" w="med" len="med"/>
                <a:tailEnd type="none" w="med" len="med"/>
              </a:ln>
            </p:spPr>
          </p:sp>
          <p:sp>
            <p:nvSpPr>
              <p:cNvPr id="126045" name="Line 34"/>
              <p:cNvSpPr/>
              <p:nvPr/>
            </p:nvSpPr>
            <p:spPr>
              <a:xfrm>
                <a:off x="526" y="2294"/>
                <a:ext cx="115" cy="0"/>
              </a:xfrm>
              <a:prstGeom prst="line">
                <a:avLst/>
              </a:prstGeom>
              <a:ln w="9525" cap="flat" cmpd="sng">
                <a:solidFill>
                  <a:schemeClr val="tx1"/>
                </a:solidFill>
                <a:prstDash val="solid"/>
                <a:headEnd type="none" w="med" len="med"/>
                <a:tailEnd type="none" w="med" len="med"/>
              </a:ln>
            </p:spPr>
          </p:sp>
          <p:sp>
            <p:nvSpPr>
              <p:cNvPr id="126046" name="Line 35"/>
              <p:cNvSpPr/>
              <p:nvPr/>
            </p:nvSpPr>
            <p:spPr>
              <a:xfrm>
                <a:off x="526" y="2384"/>
                <a:ext cx="115" cy="0"/>
              </a:xfrm>
              <a:prstGeom prst="line">
                <a:avLst/>
              </a:prstGeom>
              <a:ln w="9525" cap="flat" cmpd="sng">
                <a:solidFill>
                  <a:schemeClr val="tx1"/>
                </a:solidFill>
                <a:prstDash val="solid"/>
                <a:headEnd type="none" w="med" len="med"/>
                <a:tailEnd type="none" w="med" len="med"/>
              </a:ln>
            </p:spPr>
          </p:sp>
          <p:sp>
            <p:nvSpPr>
              <p:cNvPr id="126047" name="Line 36"/>
              <p:cNvSpPr/>
              <p:nvPr/>
            </p:nvSpPr>
            <p:spPr>
              <a:xfrm>
                <a:off x="526" y="2474"/>
                <a:ext cx="115" cy="0"/>
              </a:xfrm>
              <a:prstGeom prst="line">
                <a:avLst/>
              </a:prstGeom>
              <a:ln w="9525" cap="flat" cmpd="sng">
                <a:solidFill>
                  <a:schemeClr val="tx1"/>
                </a:solidFill>
                <a:prstDash val="solid"/>
                <a:headEnd type="none" w="med" len="med"/>
                <a:tailEnd type="none" w="med" len="med"/>
              </a:ln>
            </p:spPr>
          </p:sp>
          <p:sp>
            <p:nvSpPr>
              <p:cNvPr id="126048" name="Line 37"/>
              <p:cNvSpPr/>
              <p:nvPr/>
            </p:nvSpPr>
            <p:spPr>
              <a:xfrm>
                <a:off x="526" y="2565"/>
                <a:ext cx="230" cy="0"/>
              </a:xfrm>
              <a:prstGeom prst="line">
                <a:avLst/>
              </a:prstGeom>
              <a:ln w="19050" cap="flat" cmpd="sng">
                <a:solidFill>
                  <a:schemeClr val="tx1"/>
                </a:solidFill>
                <a:prstDash val="solid"/>
                <a:headEnd type="none" w="med" len="med"/>
                <a:tailEnd type="none" w="med" len="med"/>
              </a:ln>
            </p:spPr>
          </p:sp>
          <p:sp>
            <p:nvSpPr>
              <p:cNvPr id="126049" name="Line 38"/>
              <p:cNvSpPr/>
              <p:nvPr/>
            </p:nvSpPr>
            <p:spPr>
              <a:xfrm>
                <a:off x="526" y="2655"/>
                <a:ext cx="115" cy="0"/>
              </a:xfrm>
              <a:prstGeom prst="line">
                <a:avLst/>
              </a:prstGeom>
              <a:ln w="9525" cap="flat" cmpd="sng">
                <a:solidFill>
                  <a:schemeClr val="tx1"/>
                </a:solidFill>
                <a:prstDash val="solid"/>
                <a:headEnd type="none" w="med" len="med"/>
                <a:tailEnd type="none" w="med" len="med"/>
              </a:ln>
            </p:spPr>
          </p:sp>
          <p:sp>
            <p:nvSpPr>
              <p:cNvPr id="126050" name="Line 39"/>
              <p:cNvSpPr/>
              <p:nvPr/>
            </p:nvSpPr>
            <p:spPr>
              <a:xfrm>
                <a:off x="526" y="2746"/>
                <a:ext cx="115" cy="0"/>
              </a:xfrm>
              <a:prstGeom prst="line">
                <a:avLst/>
              </a:prstGeom>
              <a:ln w="9525" cap="flat" cmpd="sng">
                <a:solidFill>
                  <a:schemeClr val="tx1"/>
                </a:solidFill>
                <a:prstDash val="solid"/>
                <a:headEnd type="none" w="med" len="med"/>
                <a:tailEnd type="none" w="med" len="med"/>
              </a:ln>
            </p:spPr>
          </p:sp>
          <p:sp>
            <p:nvSpPr>
              <p:cNvPr id="126051" name="Line 40"/>
              <p:cNvSpPr/>
              <p:nvPr/>
            </p:nvSpPr>
            <p:spPr>
              <a:xfrm>
                <a:off x="526" y="2837"/>
                <a:ext cx="115" cy="0"/>
              </a:xfrm>
              <a:prstGeom prst="line">
                <a:avLst/>
              </a:prstGeom>
              <a:ln w="9525" cap="flat" cmpd="sng">
                <a:solidFill>
                  <a:schemeClr val="tx1"/>
                </a:solidFill>
                <a:prstDash val="solid"/>
                <a:headEnd type="none" w="med" len="med"/>
                <a:tailEnd type="none" w="med" len="med"/>
              </a:ln>
            </p:spPr>
          </p:sp>
          <p:sp>
            <p:nvSpPr>
              <p:cNvPr id="126052" name="Line 41"/>
              <p:cNvSpPr/>
              <p:nvPr/>
            </p:nvSpPr>
            <p:spPr>
              <a:xfrm>
                <a:off x="526" y="2927"/>
                <a:ext cx="230" cy="0"/>
              </a:xfrm>
              <a:prstGeom prst="line">
                <a:avLst/>
              </a:prstGeom>
              <a:ln w="19050" cap="flat" cmpd="sng">
                <a:solidFill>
                  <a:schemeClr val="tx1"/>
                </a:solidFill>
                <a:prstDash val="solid"/>
                <a:headEnd type="none" w="med" len="med"/>
                <a:tailEnd type="none" w="med" len="med"/>
              </a:ln>
            </p:spPr>
          </p:sp>
          <p:sp>
            <p:nvSpPr>
              <p:cNvPr id="126053" name="Text Box 42"/>
              <p:cNvSpPr txBox="1"/>
              <p:nvPr/>
            </p:nvSpPr>
            <p:spPr>
              <a:xfrm>
                <a:off x="743" y="1021"/>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100</a:t>
                </a:r>
                <a:endParaRPr sz="1800" dirty="0">
                  <a:solidFill>
                    <a:srgbClr val="000000"/>
                  </a:solidFill>
                  <a:ea typeface="Arial" panose="020B0604020202020204" pitchFamily="34" charset="0"/>
                </a:endParaRPr>
              </a:p>
            </p:txBody>
          </p:sp>
          <p:sp>
            <p:nvSpPr>
              <p:cNvPr id="126054" name="Text Box 43"/>
              <p:cNvSpPr txBox="1"/>
              <p:nvPr/>
            </p:nvSpPr>
            <p:spPr>
              <a:xfrm>
                <a:off x="743" y="1741"/>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60</a:t>
                </a:r>
                <a:endParaRPr sz="1800" dirty="0">
                  <a:solidFill>
                    <a:srgbClr val="000000"/>
                  </a:solidFill>
                  <a:ea typeface="Arial" panose="020B0604020202020204" pitchFamily="34" charset="0"/>
                </a:endParaRPr>
              </a:p>
            </p:txBody>
          </p:sp>
          <p:sp>
            <p:nvSpPr>
              <p:cNvPr id="126055" name="Text Box 44"/>
              <p:cNvSpPr txBox="1"/>
              <p:nvPr/>
            </p:nvSpPr>
            <p:spPr>
              <a:xfrm>
                <a:off x="743" y="2101"/>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40</a:t>
                </a:r>
                <a:endParaRPr sz="1800" dirty="0">
                  <a:solidFill>
                    <a:srgbClr val="000000"/>
                  </a:solidFill>
                  <a:ea typeface="Arial" panose="020B0604020202020204" pitchFamily="34" charset="0"/>
                </a:endParaRPr>
              </a:p>
            </p:txBody>
          </p:sp>
          <p:sp>
            <p:nvSpPr>
              <p:cNvPr id="126056" name="Text Box 45"/>
              <p:cNvSpPr txBox="1"/>
              <p:nvPr/>
            </p:nvSpPr>
            <p:spPr>
              <a:xfrm>
                <a:off x="743" y="2461"/>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20</a:t>
                </a:r>
                <a:endParaRPr sz="1800" dirty="0">
                  <a:solidFill>
                    <a:srgbClr val="000000"/>
                  </a:solidFill>
                  <a:ea typeface="Arial" panose="020B0604020202020204" pitchFamily="34" charset="0"/>
                </a:endParaRPr>
              </a:p>
            </p:txBody>
          </p:sp>
          <p:sp>
            <p:nvSpPr>
              <p:cNvPr id="126057" name="Text Box 46"/>
              <p:cNvSpPr txBox="1"/>
              <p:nvPr/>
            </p:nvSpPr>
            <p:spPr>
              <a:xfrm>
                <a:off x="743" y="1381"/>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80</a:t>
                </a:r>
                <a:endParaRPr sz="1800" dirty="0">
                  <a:solidFill>
                    <a:srgbClr val="000000"/>
                  </a:solidFill>
                  <a:ea typeface="Arial" panose="020B0604020202020204" pitchFamily="34" charset="0"/>
                </a:endParaRPr>
              </a:p>
            </p:txBody>
          </p:sp>
          <p:sp>
            <p:nvSpPr>
              <p:cNvPr id="126058" name="Text Box 47"/>
              <p:cNvSpPr txBox="1"/>
              <p:nvPr/>
            </p:nvSpPr>
            <p:spPr>
              <a:xfrm>
                <a:off x="743" y="2763"/>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0</a:t>
                </a:r>
                <a:endParaRPr sz="1800" dirty="0">
                  <a:solidFill>
                    <a:srgbClr val="000000"/>
                  </a:solidFill>
                  <a:ea typeface="Arial" panose="020B0604020202020204" pitchFamily="34" charset="0"/>
                </a:endParaRPr>
              </a:p>
            </p:txBody>
          </p:sp>
          <p:sp>
            <p:nvSpPr>
              <p:cNvPr id="126059" name="Freeform 48"/>
              <p:cNvSpPr/>
              <p:nvPr/>
            </p:nvSpPr>
            <p:spPr>
              <a:xfrm>
                <a:off x="384" y="2880"/>
                <a:ext cx="820" cy="203"/>
              </a:xfrm>
              <a:custGeom>
                <a:avLst/>
                <a:gdLst/>
                <a:ahLst/>
                <a:cxnLst>
                  <a:cxn ang="0">
                    <a:pos x="0" y="101"/>
                  </a:cxn>
                  <a:cxn ang="0">
                    <a:pos x="79" y="0"/>
                  </a:cxn>
                  <a:cxn ang="0">
                    <a:pos x="123" y="0"/>
                  </a:cxn>
                  <a:cxn ang="0">
                    <a:pos x="159" y="29"/>
                  </a:cxn>
                  <a:cxn ang="0">
                    <a:pos x="654" y="28"/>
                  </a:cxn>
                  <a:cxn ang="0">
                    <a:pos x="700" y="0"/>
                  </a:cxn>
                  <a:cxn ang="0">
                    <a:pos x="741" y="0"/>
                  </a:cxn>
                  <a:cxn ang="0">
                    <a:pos x="820" y="101"/>
                  </a:cxn>
                  <a:cxn ang="0">
                    <a:pos x="0" y="101"/>
                  </a:cxn>
                </a:cxnLst>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alpha val="100000"/>
                </a:schemeClr>
              </a:solidFill>
              <a:ln w="9525" cap="flat" cmpd="sng">
                <a:solidFill>
                  <a:schemeClr val="tx1">
                    <a:alpha val="100000"/>
                  </a:schemeClr>
                </a:solidFill>
                <a:prstDash val="solid"/>
                <a:round/>
                <a:headEnd type="none" w="med" len="med"/>
                <a:tailEnd type="none" w="med" len="med"/>
              </a:ln>
            </p:spPr>
            <p:txBody>
              <a:bodyPr/>
              <a:p>
                <a:endParaRPr lang="en-US"/>
              </a:p>
            </p:txBody>
          </p:sp>
        </p:grpSp>
      </p:grpSp>
      <p:grpSp>
        <p:nvGrpSpPr>
          <p:cNvPr id="166039" name="Group 151"/>
          <p:cNvGrpSpPr/>
          <p:nvPr/>
        </p:nvGrpSpPr>
        <p:grpSpPr>
          <a:xfrm>
            <a:off x="4537075" y="1460500"/>
            <a:ext cx="1343025" cy="3446463"/>
            <a:chOff x="1392" y="920"/>
            <a:chExt cx="846" cy="2171"/>
          </a:xfrm>
        </p:grpSpPr>
        <p:sp>
          <p:nvSpPr>
            <p:cNvPr id="125998" name="Rectangle 111"/>
            <p:cNvSpPr/>
            <p:nvPr/>
          </p:nvSpPr>
          <p:spPr>
            <a:xfrm>
              <a:off x="1536" y="2024"/>
              <a:ext cx="593" cy="952"/>
            </a:xfrm>
            <a:prstGeom prst="rect">
              <a:avLst/>
            </a:prstGeom>
            <a:solidFill>
              <a:schemeClr val="accent1"/>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sz="1800" dirty="0">
                <a:solidFill>
                  <a:srgbClr val="000000"/>
                </a:solidFill>
                <a:ea typeface="Arial" panose="020B0604020202020204" pitchFamily="34" charset="0"/>
              </a:endParaRPr>
            </a:p>
          </p:txBody>
        </p:sp>
        <p:grpSp>
          <p:nvGrpSpPr>
            <p:cNvPr id="125999" name="Group 150"/>
            <p:cNvGrpSpPr/>
            <p:nvPr/>
          </p:nvGrpSpPr>
          <p:grpSpPr>
            <a:xfrm>
              <a:off x="1392" y="920"/>
              <a:ext cx="846" cy="2171"/>
              <a:chOff x="1392" y="920"/>
              <a:chExt cx="846" cy="2171"/>
            </a:xfrm>
          </p:grpSpPr>
          <p:sp>
            <p:nvSpPr>
              <p:cNvPr id="126000" name="Freeform 50"/>
              <p:cNvSpPr/>
              <p:nvPr/>
            </p:nvSpPr>
            <p:spPr>
              <a:xfrm>
                <a:off x="1392" y="920"/>
                <a:ext cx="846" cy="2036"/>
              </a:xfrm>
              <a:custGeom>
                <a:avLst/>
                <a:gdLst/>
                <a:ahLst/>
                <a:cxnLst>
                  <a:cxn ang="0">
                    <a:pos x="0" y="0"/>
                  </a:cxn>
                  <a:cxn ang="0">
                    <a:pos x="139" y="71"/>
                  </a:cxn>
                  <a:cxn ang="0">
                    <a:pos x="139" y="1013"/>
                  </a:cxn>
                  <a:cxn ang="0">
                    <a:pos x="733" y="1017"/>
                  </a:cxn>
                  <a:cxn ang="0">
                    <a:pos x="734" y="66"/>
                  </a:cxn>
                  <a:cxn ang="0">
                    <a:pos x="846" y="0"/>
                  </a:cxn>
                  <a:cxn ang="0">
                    <a:pos x="0" y="0"/>
                  </a:cxn>
                </a:cxnLst>
                <a:pathLst>
                  <a:path w="846" h="2422">
                    <a:moveTo>
                      <a:pt x="0" y="0"/>
                    </a:moveTo>
                    <a:lnTo>
                      <a:pt x="139" y="170"/>
                    </a:lnTo>
                    <a:lnTo>
                      <a:pt x="139" y="2415"/>
                    </a:lnTo>
                    <a:lnTo>
                      <a:pt x="733" y="2422"/>
                    </a:lnTo>
                    <a:lnTo>
                      <a:pt x="734" y="157"/>
                    </a:lnTo>
                    <a:lnTo>
                      <a:pt x="846" y="0"/>
                    </a:lnTo>
                    <a:lnTo>
                      <a:pt x="0" y="0"/>
                    </a:lnTo>
                    <a:close/>
                  </a:path>
                </a:pathLst>
              </a:custGeom>
              <a:noFill/>
              <a:ln w="9525" cap="flat" cmpd="sng">
                <a:solidFill>
                  <a:schemeClr val="tx1">
                    <a:alpha val="100000"/>
                  </a:schemeClr>
                </a:solidFill>
                <a:prstDash val="solid"/>
                <a:round/>
                <a:headEnd type="none" w="med" len="med"/>
                <a:tailEnd type="none" w="med" len="med"/>
              </a:ln>
            </p:spPr>
            <p:txBody>
              <a:bodyPr/>
              <a:p>
                <a:endParaRPr lang="en-US"/>
              </a:p>
            </p:txBody>
          </p:sp>
          <p:sp>
            <p:nvSpPr>
              <p:cNvPr id="126001" name="Line 51"/>
              <p:cNvSpPr/>
              <p:nvPr/>
            </p:nvSpPr>
            <p:spPr>
              <a:xfrm>
                <a:off x="1534" y="1125"/>
                <a:ext cx="230" cy="0"/>
              </a:xfrm>
              <a:prstGeom prst="line">
                <a:avLst/>
              </a:prstGeom>
              <a:ln w="19050" cap="flat" cmpd="sng">
                <a:solidFill>
                  <a:schemeClr val="tx1"/>
                </a:solidFill>
                <a:prstDash val="solid"/>
                <a:headEnd type="none" w="med" len="med"/>
                <a:tailEnd type="none" w="med" len="med"/>
              </a:ln>
            </p:spPr>
          </p:sp>
          <p:sp>
            <p:nvSpPr>
              <p:cNvPr id="126002" name="Line 52"/>
              <p:cNvSpPr/>
              <p:nvPr/>
            </p:nvSpPr>
            <p:spPr>
              <a:xfrm>
                <a:off x="1534" y="1215"/>
                <a:ext cx="115" cy="0"/>
              </a:xfrm>
              <a:prstGeom prst="line">
                <a:avLst/>
              </a:prstGeom>
              <a:ln w="9525" cap="flat" cmpd="sng">
                <a:solidFill>
                  <a:schemeClr val="tx1"/>
                </a:solidFill>
                <a:prstDash val="solid"/>
                <a:headEnd type="none" w="med" len="med"/>
                <a:tailEnd type="none" w="med" len="med"/>
              </a:ln>
            </p:spPr>
          </p:sp>
          <p:sp>
            <p:nvSpPr>
              <p:cNvPr id="126003" name="Line 53"/>
              <p:cNvSpPr/>
              <p:nvPr/>
            </p:nvSpPr>
            <p:spPr>
              <a:xfrm>
                <a:off x="1534" y="1306"/>
                <a:ext cx="115" cy="0"/>
              </a:xfrm>
              <a:prstGeom prst="line">
                <a:avLst/>
              </a:prstGeom>
              <a:ln w="9525" cap="flat" cmpd="sng">
                <a:solidFill>
                  <a:schemeClr val="tx1"/>
                </a:solidFill>
                <a:prstDash val="solid"/>
                <a:headEnd type="none" w="med" len="med"/>
                <a:tailEnd type="none" w="med" len="med"/>
              </a:ln>
            </p:spPr>
          </p:sp>
          <p:sp>
            <p:nvSpPr>
              <p:cNvPr id="126004" name="Line 54"/>
              <p:cNvSpPr/>
              <p:nvPr/>
            </p:nvSpPr>
            <p:spPr>
              <a:xfrm>
                <a:off x="1534" y="1397"/>
                <a:ext cx="115" cy="0"/>
              </a:xfrm>
              <a:prstGeom prst="line">
                <a:avLst/>
              </a:prstGeom>
              <a:ln w="9525" cap="flat" cmpd="sng">
                <a:solidFill>
                  <a:schemeClr val="tx1"/>
                </a:solidFill>
                <a:prstDash val="solid"/>
                <a:headEnd type="none" w="med" len="med"/>
                <a:tailEnd type="none" w="med" len="med"/>
              </a:ln>
            </p:spPr>
          </p:sp>
          <p:sp>
            <p:nvSpPr>
              <p:cNvPr id="126005" name="Line 55"/>
              <p:cNvSpPr/>
              <p:nvPr/>
            </p:nvSpPr>
            <p:spPr>
              <a:xfrm>
                <a:off x="1534" y="1486"/>
                <a:ext cx="230" cy="0"/>
              </a:xfrm>
              <a:prstGeom prst="line">
                <a:avLst/>
              </a:prstGeom>
              <a:ln w="19050" cap="flat" cmpd="sng">
                <a:solidFill>
                  <a:schemeClr val="tx1"/>
                </a:solidFill>
                <a:prstDash val="solid"/>
                <a:headEnd type="none" w="med" len="med"/>
                <a:tailEnd type="none" w="med" len="med"/>
              </a:ln>
            </p:spPr>
          </p:sp>
          <p:sp>
            <p:nvSpPr>
              <p:cNvPr id="126006" name="Line 56"/>
              <p:cNvSpPr/>
              <p:nvPr/>
            </p:nvSpPr>
            <p:spPr>
              <a:xfrm>
                <a:off x="1534" y="1577"/>
                <a:ext cx="115" cy="0"/>
              </a:xfrm>
              <a:prstGeom prst="line">
                <a:avLst/>
              </a:prstGeom>
              <a:ln w="9525" cap="flat" cmpd="sng">
                <a:solidFill>
                  <a:schemeClr val="tx1"/>
                </a:solidFill>
                <a:prstDash val="solid"/>
                <a:headEnd type="none" w="med" len="med"/>
                <a:tailEnd type="none" w="med" len="med"/>
              </a:ln>
            </p:spPr>
          </p:sp>
          <p:sp>
            <p:nvSpPr>
              <p:cNvPr id="126007" name="Line 57"/>
              <p:cNvSpPr/>
              <p:nvPr/>
            </p:nvSpPr>
            <p:spPr>
              <a:xfrm>
                <a:off x="1534" y="1668"/>
                <a:ext cx="115" cy="0"/>
              </a:xfrm>
              <a:prstGeom prst="line">
                <a:avLst/>
              </a:prstGeom>
              <a:ln w="9525" cap="flat" cmpd="sng">
                <a:solidFill>
                  <a:schemeClr val="tx1"/>
                </a:solidFill>
                <a:prstDash val="solid"/>
                <a:headEnd type="none" w="med" len="med"/>
                <a:tailEnd type="none" w="med" len="med"/>
              </a:ln>
            </p:spPr>
          </p:sp>
          <p:sp>
            <p:nvSpPr>
              <p:cNvPr id="126008" name="Line 58"/>
              <p:cNvSpPr/>
              <p:nvPr/>
            </p:nvSpPr>
            <p:spPr>
              <a:xfrm>
                <a:off x="1534" y="1758"/>
                <a:ext cx="115" cy="0"/>
              </a:xfrm>
              <a:prstGeom prst="line">
                <a:avLst/>
              </a:prstGeom>
              <a:ln w="9525" cap="flat" cmpd="sng">
                <a:solidFill>
                  <a:schemeClr val="tx1"/>
                </a:solidFill>
                <a:prstDash val="solid"/>
                <a:headEnd type="none" w="med" len="med"/>
                <a:tailEnd type="none" w="med" len="med"/>
              </a:ln>
            </p:spPr>
          </p:sp>
          <p:sp>
            <p:nvSpPr>
              <p:cNvPr id="126009" name="Line 59"/>
              <p:cNvSpPr/>
              <p:nvPr/>
            </p:nvSpPr>
            <p:spPr>
              <a:xfrm>
                <a:off x="1534" y="1849"/>
                <a:ext cx="230" cy="0"/>
              </a:xfrm>
              <a:prstGeom prst="line">
                <a:avLst/>
              </a:prstGeom>
              <a:ln w="19050" cap="flat" cmpd="sng">
                <a:solidFill>
                  <a:schemeClr val="tx1"/>
                </a:solidFill>
                <a:prstDash val="solid"/>
                <a:headEnd type="none" w="med" len="med"/>
                <a:tailEnd type="none" w="med" len="med"/>
              </a:ln>
            </p:spPr>
          </p:sp>
          <p:sp>
            <p:nvSpPr>
              <p:cNvPr id="126010" name="Line 60"/>
              <p:cNvSpPr/>
              <p:nvPr/>
            </p:nvSpPr>
            <p:spPr>
              <a:xfrm>
                <a:off x="1534" y="1939"/>
                <a:ext cx="115" cy="0"/>
              </a:xfrm>
              <a:prstGeom prst="line">
                <a:avLst/>
              </a:prstGeom>
              <a:ln w="9525" cap="flat" cmpd="sng">
                <a:solidFill>
                  <a:schemeClr val="tx1"/>
                </a:solidFill>
                <a:prstDash val="solid"/>
                <a:headEnd type="none" w="med" len="med"/>
                <a:tailEnd type="none" w="med" len="med"/>
              </a:ln>
            </p:spPr>
          </p:sp>
          <p:sp>
            <p:nvSpPr>
              <p:cNvPr id="126011" name="Line 61"/>
              <p:cNvSpPr/>
              <p:nvPr/>
            </p:nvSpPr>
            <p:spPr>
              <a:xfrm>
                <a:off x="1534" y="2030"/>
                <a:ext cx="115" cy="0"/>
              </a:xfrm>
              <a:prstGeom prst="line">
                <a:avLst/>
              </a:prstGeom>
              <a:ln w="9525" cap="flat" cmpd="sng">
                <a:solidFill>
                  <a:schemeClr val="tx1"/>
                </a:solidFill>
                <a:prstDash val="solid"/>
                <a:headEnd type="none" w="med" len="med"/>
                <a:tailEnd type="none" w="med" len="med"/>
              </a:ln>
            </p:spPr>
          </p:sp>
          <p:sp>
            <p:nvSpPr>
              <p:cNvPr id="126012" name="Line 62"/>
              <p:cNvSpPr/>
              <p:nvPr/>
            </p:nvSpPr>
            <p:spPr>
              <a:xfrm>
                <a:off x="1534" y="2120"/>
                <a:ext cx="115" cy="0"/>
              </a:xfrm>
              <a:prstGeom prst="line">
                <a:avLst/>
              </a:prstGeom>
              <a:ln w="9525" cap="flat" cmpd="sng">
                <a:solidFill>
                  <a:schemeClr val="tx1"/>
                </a:solidFill>
                <a:prstDash val="solid"/>
                <a:headEnd type="none" w="med" len="med"/>
                <a:tailEnd type="none" w="med" len="med"/>
              </a:ln>
            </p:spPr>
          </p:sp>
          <p:sp>
            <p:nvSpPr>
              <p:cNvPr id="126013" name="Line 63"/>
              <p:cNvSpPr/>
              <p:nvPr/>
            </p:nvSpPr>
            <p:spPr>
              <a:xfrm>
                <a:off x="1534" y="2211"/>
                <a:ext cx="230" cy="0"/>
              </a:xfrm>
              <a:prstGeom prst="line">
                <a:avLst/>
              </a:prstGeom>
              <a:ln w="19050" cap="flat" cmpd="sng">
                <a:solidFill>
                  <a:schemeClr val="tx1"/>
                </a:solidFill>
                <a:prstDash val="solid"/>
                <a:headEnd type="none" w="med" len="med"/>
                <a:tailEnd type="none" w="med" len="med"/>
              </a:ln>
            </p:spPr>
          </p:sp>
          <p:sp>
            <p:nvSpPr>
              <p:cNvPr id="126014" name="Line 64"/>
              <p:cNvSpPr/>
              <p:nvPr/>
            </p:nvSpPr>
            <p:spPr>
              <a:xfrm>
                <a:off x="1534" y="2302"/>
                <a:ext cx="115" cy="0"/>
              </a:xfrm>
              <a:prstGeom prst="line">
                <a:avLst/>
              </a:prstGeom>
              <a:ln w="9525" cap="flat" cmpd="sng">
                <a:solidFill>
                  <a:schemeClr val="tx1"/>
                </a:solidFill>
                <a:prstDash val="solid"/>
                <a:headEnd type="none" w="med" len="med"/>
                <a:tailEnd type="none" w="med" len="med"/>
              </a:ln>
            </p:spPr>
          </p:sp>
          <p:sp>
            <p:nvSpPr>
              <p:cNvPr id="126015" name="Line 65"/>
              <p:cNvSpPr/>
              <p:nvPr/>
            </p:nvSpPr>
            <p:spPr>
              <a:xfrm>
                <a:off x="1534" y="2392"/>
                <a:ext cx="115" cy="0"/>
              </a:xfrm>
              <a:prstGeom prst="line">
                <a:avLst/>
              </a:prstGeom>
              <a:ln w="9525" cap="flat" cmpd="sng">
                <a:solidFill>
                  <a:schemeClr val="tx1"/>
                </a:solidFill>
                <a:prstDash val="solid"/>
                <a:headEnd type="none" w="med" len="med"/>
                <a:tailEnd type="none" w="med" len="med"/>
              </a:ln>
            </p:spPr>
          </p:sp>
          <p:sp>
            <p:nvSpPr>
              <p:cNvPr id="126016" name="Line 66"/>
              <p:cNvSpPr/>
              <p:nvPr/>
            </p:nvSpPr>
            <p:spPr>
              <a:xfrm>
                <a:off x="1534" y="2482"/>
                <a:ext cx="115" cy="0"/>
              </a:xfrm>
              <a:prstGeom prst="line">
                <a:avLst/>
              </a:prstGeom>
              <a:ln w="9525" cap="flat" cmpd="sng">
                <a:solidFill>
                  <a:schemeClr val="tx1"/>
                </a:solidFill>
                <a:prstDash val="solid"/>
                <a:headEnd type="none" w="med" len="med"/>
                <a:tailEnd type="none" w="med" len="med"/>
              </a:ln>
            </p:spPr>
          </p:sp>
          <p:sp>
            <p:nvSpPr>
              <p:cNvPr id="126017" name="Line 67"/>
              <p:cNvSpPr/>
              <p:nvPr/>
            </p:nvSpPr>
            <p:spPr>
              <a:xfrm>
                <a:off x="1534" y="2573"/>
                <a:ext cx="230" cy="0"/>
              </a:xfrm>
              <a:prstGeom prst="line">
                <a:avLst/>
              </a:prstGeom>
              <a:ln w="19050" cap="flat" cmpd="sng">
                <a:solidFill>
                  <a:schemeClr val="tx1"/>
                </a:solidFill>
                <a:prstDash val="solid"/>
                <a:headEnd type="none" w="med" len="med"/>
                <a:tailEnd type="none" w="med" len="med"/>
              </a:ln>
            </p:spPr>
          </p:sp>
          <p:sp>
            <p:nvSpPr>
              <p:cNvPr id="126018" name="Line 68"/>
              <p:cNvSpPr/>
              <p:nvPr/>
            </p:nvSpPr>
            <p:spPr>
              <a:xfrm>
                <a:off x="1534" y="2663"/>
                <a:ext cx="115" cy="0"/>
              </a:xfrm>
              <a:prstGeom prst="line">
                <a:avLst/>
              </a:prstGeom>
              <a:ln w="9525" cap="flat" cmpd="sng">
                <a:solidFill>
                  <a:schemeClr val="tx1"/>
                </a:solidFill>
                <a:prstDash val="solid"/>
                <a:headEnd type="none" w="med" len="med"/>
                <a:tailEnd type="none" w="med" len="med"/>
              </a:ln>
            </p:spPr>
          </p:sp>
          <p:sp>
            <p:nvSpPr>
              <p:cNvPr id="126019" name="Line 69"/>
              <p:cNvSpPr/>
              <p:nvPr/>
            </p:nvSpPr>
            <p:spPr>
              <a:xfrm>
                <a:off x="1534" y="2754"/>
                <a:ext cx="115" cy="0"/>
              </a:xfrm>
              <a:prstGeom prst="line">
                <a:avLst/>
              </a:prstGeom>
              <a:ln w="9525" cap="flat" cmpd="sng">
                <a:solidFill>
                  <a:schemeClr val="tx1"/>
                </a:solidFill>
                <a:prstDash val="solid"/>
                <a:headEnd type="none" w="med" len="med"/>
                <a:tailEnd type="none" w="med" len="med"/>
              </a:ln>
            </p:spPr>
          </p:sp>
          <p:sp>
            <p:nvSpPr>
              <p:cNvPr id="126020" name="Line 70"/>
              <p:cNvSpPr/>
              <p:nvPr/>
            </p:nvSpPr>
            <p:spPr>
              <a:xfrm>
                <a:off x="1534" y="2845"/>
                <a:ext cx="115" cy="0"/>
              </a:xfrm>
              <a:prstGeom prst="line">
                <a:avLst/>
              </a:prstGeom>
              <a:ln w="9525" cap="flat" cmpd="sng">
                <a:solidFill>
                  <a:schemeClr val="tx1"/>
                </a:solidFill>
                <a:prstDash val="solid"/>
                <a:headEnd type="none" w="med" len="med"/>
                <a:tailEnd type="none" w="med" len="med"/>
              </a:ln>
            </p:spPr>
          </p:sp>
          <p:sp>
            <p:nvSpPr>
              <p:cNvPr id="126021" name="Line 71"/>
              <p:cNvSpPr/>
              <p:nvPr/>
            </p:nvSpPr>
            <p:spPr>
              <a:xfrm>
                <a:off x="1534" y="2935"/>
                <a:ext cx="230" cy="0"/>
              </a:xfrm>
              <a:prstGeom prst="line">
                <a:avLst/>
              </a:prstGeom>
              <a:ln w="19050" cap="flat" cmpd="sng">
                <a:solidFill>
                  <a:schemeClr val="tx1"/>
                </a:solidFill>
                <a:prstDash val="solid"/>
                <a:headEnd type="none" w="med" len="med"/>
                <a:tailEnd type="none" w="med" len="med"/>
              </a:ln>
            </p:spPr>
          </p:sp>
          <p:sp>
            <p:nvSpPr>
              <p:cNvPr id="126022" name="Text Box 72"/>
              <p:cNvSpPr txBox="1"/>
              <p:nvPr/>
            </p:nvSpPr>
            <p:spPr>
              <a:xfrm>
                <a:off x="1751" y="1029"/>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100</a:t>
                </a:r>
                <a:endParaRPr sz="1800" dirty="0">
                  <a:solidFill>
                    <a:srgbClr val="000000"/>
                  </a:solidFill>
                  <a:ea typeface="Arial" panose="020B0604020202020204" pitchFamily="34" charset="0"/>
                </a:endParaRPr>
              </a:p>
            </p:txBody>
          </p:sp>
          <p:sp>
            <p:nvSpPr>
              <p:cNvPr id="126023" name="Text Box 73"/>
              <p:cNvSpPr txBox="1"/>
              <p:nvPr/>
            </p:nvSpPr>
            <p:spPr>
              <a:xfrm>
                <a:off x="1751" y="1749"/>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60</a:t>
                </a:r>
                <a:endParaRPr sz="1800" dirty="0">
                  <a:solidFill>
                    <a:srgbClr val="000000"/>
                  </a:solidFill>
                  <a:ea typeface="Arial" panose="020B0604020202020204" pitchFamily="34" charset="0"/>
                </a:endParaRPr>
              </a:p>
            </p:txBody>
          </p:sp>
          <p:sp>
            <p:nvSpPr>
              <p:cNvPr id="126024" name="Text Box 74"/>
              <p:cNvSpPr txBox="1"/>
              <p:nvPr/>
            </p:nvSpPr>
            <p:spPr>
              <a:xfrm>
                <a:off x="1751" y="2109"/>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40</a:t>
                </a:r>
                <a:endParaRPr sz="1800" dirty="0">
                  <a:solidFill>
                    <a:srgbClr val="000000"/>
                  </a:solidFill>
                  <a:ea typeface="Arial" panose="020B0604020202020204" pitchFamily="34" charset="0"/>
                </a:endParaRPr>
              </a:p>
            </p:txBody>
          </p:sp>
          <p:sp>
            <p:nvSpPr>
              <p:cNvPr id="126025" name="Text Box 75"/>
              <p:cNvSpPr txBox="1"/>
              <p:nvPr/>
            </p:nvSpPr>
            <p:spPr>
              <a:xfrm>
                <a:off x="1751" y="2469"/>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20</a:t>
                </a:r>
                <a:endParaRPr sz="1800" dirty="0">
                  <a:solidFill>
                    <a:srgbClr val="000000"/>
                  </a:solidFill>
                  <a:ea typeface="Arial" panose="020B0604020202020204" pitchFamily="34" charset="0"/>
                </a:endParaRPr>
              </a:p>
            </p:txBody>
          </p:sp>
          <p:sp>
            <p:nvSpPr>
              <p:cNvPr id="126026" name="Text Box 76"/>
              <p:cNvSpPr txBox="1"/>
              <p:nvPr/>
            </p:nvSpPr>
            <p:spPr>
              <a:xfrm>
                <a:off x="1751" y="1389"/>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80</a:t>
                </a:r>
                <a:endParaRPr sz="1800" dirty="0">
                  <a:solidFill>
                    <a:srgbClr val="000000"/>
                  </a:solidFill>
                  <a:ea typeface="Arial" panose="020B0604020202020204" pitchFamily="34" charset="0"/>
                </a:endParaRPr>
              </a:p>
            </p:txBody>
          </p:sp>
          <p:sp>
            <p:nvSpPr>
              <p:cNvPr id="126027" name="Text Box 77"/>
              <p:cNvSpPr txBox="1"/>
              <p:nvPr/>
            </p:nvSpPr>
            <p:spPr>
              <a:xfrm>
                <a:off x="1751" y="2771"/>
                <a:ext cx="460" cy="23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0</a:t>
                </a:r>
                <a:endParaRPr sz="1800" dirty="0">
                  <a:solidFill>
                    <a:srgbClr val="000000"/>
                  </a:solidFill>
                  <a:ea typeface="Arial" panose="020B0604020202020204" pitchFamily="34" charset="0"/>
                </a:endParaRPr>
              </a:p>
            </p:txBody>
          </p:sp>
          <p:sp>
            <p:nvSpPr>
              <p:cNvPr id="126028" name="Freeform 78"/>
              <p:cNvSpPr/>
              <p:nvPr/>
            </p:nvSpPr>
            <p:spPr>
              <a:xfrm>
                <a:off x="1392" y="2888"/>
                <a:ext cx="820" cy="203"/>
              </a:xfrm>
              <a:custGeom>
                <a:avLst/>
                <a:gdLst/>
                <a:ahLst/>
                <a:cxnLst>
                  <a:cxn ang="0">
                    <a:pos x="0" y="101"/>
                  </a:cxn>
                  <a:cxn ang="0">
                    <a:pos x="79" y="0"/>
                  </a:cxn>
                  <a:cxn ang="0">
                    <a:pos x="123" y="0"/>
                  </a:cxn>
                  <a:cxn ang="0">
                    <a:pos x="159" y="29"/>
                  </a:cxn>
                  <a:cxn ang="0">
                    <a:pos x="654" y="28"/>
                  </a:cxn>
                  <a:cxn ang="0">
                    <a:pos x="700" y="0"/>
                  </a:cxn>
                  <a:cxn ang="0">
                    <a:pos x="741" y="0"/>
                  </a:cxn>
                  <a:cxn ang="0">
                    <a:pos x="820" y="101"/>
                  </a:cxn>
                  <a:cxn ang="0">
                    <a:pos x="0" y="101"/>
                  </a:cxn>
                </a:cxnLst>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alpha val="100000"/>
                </a:schemeClr>
              </a:solidFill>
              <a:ln w="9525" cap="flat" cmpd="sng">
                <a:solidFill>
                  <a:schemeClr val="tx1">
                    <a:alpha val="100000"/>
                  </a:schemeClr>
                </a:solidFill>
                <a:prstDash val="solid"/>
                <a:round/>
                <a:headEnd type="none" w="med" len="med"/>
                <a:tailEnd type="none" w="med" len="med"/>
              </a:ln>
            </p:spPr>
            <p:txBody>
              <a:bodyPr/>
              <a:p>
                <a:endParaRPr lang="en-US"/>
              </a:p>
            </p:txBody>
          </p:sp>
        </p:grpSp>
      </p:grpSp>
      <p:sp>
        <p:nvSpPr>
          <p:cNvPr id="125963" name="Rectangle 114"/>
          <p:cNvSpPr/>
          <p:nvPr/>
        </p:nvSpPr>
        <p:spPr>
          <a:xfrm>
            <a:off x="6172200" y="1524000"/>
            <a:ext cx="3657600" cy="615950"/>
          </a:xfrm>
          <a:prstGeom prst="rect">
            <a:avLst/>
          </a:prstGeom>
          <a:solidFill>
            <a:schemeClr val="bg1"/>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522605" eaLnBrk="1" hangingPunct="1">
              <a:buClr>
                <a:srgbClr val="009999"/>
              </a:buClr>
              <a:buSzPct val="80000"/>
              <a:buFont typeface="Wingdings" panose="05000000000000000000" pitchFamily="2" charset="2"/>
              <a:buNone/>
            </a:pPr>
            <a:endParaRPr lang="vi-VN" altLang="x-none" sz="2400" dirty="0">
              <a:solidFill>
                <a:srgbClr val="000000"/>
              </a:solidFill>
              <a:latin typeface="Times New Roman" panose="02020603050405020304" pitchFamily="18" charset="0"/>
              <a:ea typeface="Arial" panose="020B0604020202020204" pitchFamily="34" charset="0"/>
            </a:endParaRPr>
          </a:p>
        </p:txBody>
      </p:sp>
      <p:sp>
        <p:nvSpPr>
          <p:cNvPr id="166003" name="Text Box 115"/>
          <p:cNvSpPr txBox="1"/>
          <p:nvPr/>
        </p:nvSpPr>
        <p:spPr>
          <a:xfrm>
            <a:off x="6396038" y="1028700"/>
            <a:ext cx="5795962" cy="1476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sz="3000" dirty="0">
                <a:solidFill>
                  <a:srgbClr val="FF0000"/>
                </a:solidFill>
                <a:latin typeface="Times New Roman" panose="02020603050405020304" pitchFamily="18" charset="0"/>
                <a:cs typeface="Arial" panose="020B0604020202020204" pitchFamily="34" charset="0"/>
              </a:rPr>
              <a:t>Đổ 50cm</a:t>
            </a:r>
            <a:r>
              <a:rPr sz="3000" baseline="30000" dirty="0">
                <a:solidFill>
                  <a:srgbClr val="FF0000"/>
                </a:solidFill>
                <a:latin typeface="Times New Roman" panose="02020603050405020304" pitchFamily="18" charset="0"/>
                <a:cs typeface="Arial" panose="020B0604020202020204" pitchFamily="34" charset="0"/>
              </a:rPr>
              <a:t>3</a:t>
            </a:r>
            <a:r>
              <a:rPr sz="3000" dirty="0">
                <a:solidFill>
                  <a:srgbClr val="FF0000"/>
                </a:solidFill>
                <a:latin typeface="Times New Roman" panose="02020603050405020304" pitchFamily="18" charset="0"/>
                <a:cs typeface="Arial" panose="020B0604020202020204" pitchFamily="34" charset="0"/>
              </a:rPr>
              <a:t> rượu v</a:t>
            </a:r>
            <a:r>
              <a:rPr sz="3000" dirty="0">
                <a:solidFill>
                  <a:srgbClr val="FF0000"/>
                </a:solidFill>
                <a:latin typeface="Times New Roman" panose="02020603050405020304" pitchFamily="18" charset="0"/>
                <a:ea typeface="Arial" panose="020B0604020202020204" pitchFamily="34" charset="0"/>
              </a:rPr>
              <a:t>à</a:t>
            </a:r>
            <a:r>
              <a:rPr sz="3000" dirty="0">
                <a:solidFill>
                  <a:srgbClr val="FF0000"/>
                </a:solidFill>
                <a:latin typeface="Times New Roman" panose="02020603050405020304" pitchFamily="18" charset="0"/>
                <a:cs typeface="Arial" panose="020B0604020202020204" pitchFamily="34" charset="0"/>
              </a:rPr>
              <a:t>o 50cm</a:t>
            </a:r>
            <a:r>
              <a:rPr sz="3000" baseline="30000" dirty="0">
                <a:solidFill>
                  <a:srgbClr val="FF0000"/>
                </a:solidFill>
                <a:latin typeface="Times New Roman" panose="02020603050405020304" pitchFamily="18" charset="0"/>
                <a:cs typeface="Arial" panose="020B0604020202020204" pitchFamily="34" charset="0"/>
              </a:rPr>
              <a:t>3</a:t>
            </a:r>
            <a:r>
              <a:rPr sz="3000" dirty="0">
                <a:solidFill>
                  <a:srgbClr val="FF0000"/>
                </a:solidFill>
                <a:latin typeface="Times New Roman" panose="02020603050405020304" pitchFamily="18" charset="0"/>
                <a:cs typeface="Arial" panose="020B0604020202020204" pitchFamily="34" charset="0"/>
              </a:rPr>
              <a:t> nước </a:t>
            </a:r>
            <a:r>
              <a:rPr lang="vi-VN" altLang="x-none" sz="3000" dirty="0">
                <a:solidFill>
                  <a:srgbClr val="FF0000"/>
                </a:solidFill>
                <a:latin typeface="Times New Roman" panose="02020603050405020304" pitchFamily="18" charset="0"/>
                <a:cs typeface="Arial" panose="020B0604020202020204" pitchFamily="34" charset="0"/>
              </a:rPr>
              <a:t>ta sẽ thu được h</a:t>
            </a:r>
            <a:r>
              <a:rPr sz="3000" dirty="0">
                <a:solidFill>
                  <a:srgbClr val="FF0000"/>
                </a:solidFill>
                <a:latin typeface="Times New Roman" panose="02020603050405020304" pitchFamily="18" charset="0"/>
                <a:cs typeface="Arial" panose="020B0604020202020204" pitchFamily="34" charset="0"/>
              </a:rPr>
              <a:t>ỗ</a:t>
            </a:r>
            <a:r>
              <a:rPr lang="vi-VN" altLang="x-none" sz="3000" dirty="0">
                <a:solidFill>
                  <a:srgbClr val="FF0000"/>
                </a:solidFill>
                <a:latin typeface="Times New Roman" panose="02020603050405020304" pitchFamily="18" charset="0"/>
                <a:cs typeface="Arial" panose="020B0604020202020204" pitchFamily="34" charset="0"/>
              </a:rPr>
              <a:t>n hợp nước rượu có thể tích bằng bao nhiêu?</a:t>
            </a:r>
            <a:endParaRPr lang="vi-VN" altLang="x-none" sz="3000" dirty="0">
              <a:solidFill>
                <a:srgbClr val="FF0000"/>
              </a:solidFill>
              <a:latin typeface="Times New Roman" panose="02020603050405020304" pitchFamily="18" charset="0"/>
              <a:ea typeface="Arial" panose="020B0604020202020204" pitchFamily="34" charset="0"/>
            </a:endParaRPr>
          </a:p>
        </p:txBody>
      </p:sp>
      <p:sp>
        <p:nvSpPr>
          <p:cNvPr id="166005" name="Rectangle 117"/>
          <p:cNvSpPr/>
          <p:nvPr/>
        </p:nvSpPr>
        <p:spPr>
          <a:xfrm>
            <a:off x="8534400" y="3162300"/>
            <a:ext cx="941388" cy="2819400"/>
          </a:xfrm>
          <a:prstGeom prst="rect">
            <a:avLst/>
          </a:prstGeom>
          <a:solidFill>
            <a:srgbClr val="08E1F8"/>
          </a:solidFill>
          <a:ln w="9525">
            <a:noFill/>
          </a:ln>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sz="1800" dirty="0">
              <a:solidFill>
                <a:srgbClr val="000000"/>
              </a:solidFill>
              <a:ea typeface="Arial" panose="020B0604020202020204" pitchFamily="34" charset="0"/>
            </a:endParaRPr>
          </a:p>
        </p:txBody>
      </p:sp>
      <p:grpSp>
        <p:nvGrpSpPr>
          <p:cNvPr id="166006" name="Group 118"/>
          <p:cNvGrpSpPr/>
          <p:nvPr/>
        </p:nvGrpSpPr>
        <p:grpSpPr>
          <a:xfrm>
            <a:off x="8305800" y="2679700"/>
            <a:ext cx="1343025" cy="3490913"/>
            <a:chOff x="776" y="1502"/>
            <a:chExt cx="846" cy="2570"/>
          </a:xfrm>
        </p:grpSpPr>
        <p:sp>
          <p:nvSpPr>
            <p:cNvPr id="125969" name="Freeform 119"/>
            <p:cNvSpPr/>
            <p:nvPr/>
          </p:nvSpPr>
          <p:spPr>
            <a:xfrm>
              <a:off x="776" y="1502"/>
              <a:ext cx="846" cy="2422"/>
            </a:xfrm>
            <a:custGeom>
              <a:avLst/>
              <a:gdLst/>
              <a:ahLst/>
              <a:cxnLst>
                <a:cxn ang="0">
                  <a:pos x="0" y="0"/>
                </a:cxn>
                <a:cxn ang="0">
                  <a:pos x="139" y="170"/>
                </a:cxn>
                <a:cxn ang="0">
                  <a:pos x="139" y="2415"/>
                </a:cxn>
                <a:cxn ang="0">
                  <a:pos x="733" y="2422"/>
                </a:cxn>
                <a:cxn ang="0">
                  <a:pos x="734" y="157"/>
                </a:cxn>
                <a:cxn ang="0">
                  <a:pos x="846" y="0"/>
                </a:cxn>
                <a:cxn ang="0">
                  <a:pos x="0" y="0"/>
                </a:cxn>
              </a:cxnLst>
              <a:pathLst>
                <a:path w="846" h="2422">
                  <a:moveTo>
                    <a:pt x="0" y="0"/>
                  </a:moveTo>
                  <a:lnTo>
                    <a:pt x="139" y="170"/>
                  </a:lnTo>
                  <a:lnTo>
                    <a:pt x="139" y="2415"/>
                  </a:lnTo>
                  <a:lnTo>
                    <a:pt x="733" y="2422"/>
                  </a:lnTo>
                  <a:lnTo>
                    <a:pt x="734" y="157"/>
                  </a:lnTo>
                  <a:lnTo>
                    <a:pt x="846" y="0"/>
                  </a:lnTo>
                  <a:lnTo>
                    <a:pt x="0" y="0"/>
                  </a:lnTo>
                  <a:close/>
                </a:path>
              </a:pathLst>
            </a:custGeom>
            <a:noFill/>
            <a:ln w="9525" cap="flat" cmpd="sng">
              <a:solidFill>
                <a:schemeClr val="tx1">
                  <a:alpha val="100000"/>
                </a:schemeClr>
              </a:solidFill>
              <a:prstDash val="solid"/>
              <a:round/>
              <a:headEnd type="none" w="med" len="med"/>
              <a:tailEnd type="none" w="med" len="med"/>
            </a:ln>
          </p:spPr>
          <p:txBody>
            <a:bodyPr/>
            <a:p>
              <a:endParaRPr lang="en-US"/>
            </a:p>
          </p:txBody>
        </p:sp>
        <p:sp>
          <p:nvSpPr>
            <p:cNvPr id="125970" name="Line 120"/>
            <p:cNvSpPr/>
            <p:nvPr/>
          </p:nvSpPr>
          <p:spPr>
            <a:xfrm>
              <a:off x="918" y="1746"/>
              <a:ext cx="230" cy="0"/>
            </a:xfrm>
            <a:prstGeom prst="line">
              <a:avLst/>
            </a:prstGeom>
            <a:ln w="19050" cap="flat" cmpd="sng">
              <a:solidFill>
                <a:schemeClr val="tx1"/>
              </a:solidFill>
              <a:prstDash val="solid"/>
              <a:headEnd type="none" w="med" len="med"/>
              <a:tailEnd type="none" w="med" len="med"/>
            </a:ln>
          </p:spPr>
        </p:sp>
        <p:sp>
          <p:nvSpPr>
            <p:cNvPr id="125971" name="Line 121"/>
            <p:cNvSpPr/>
            <p:nvPr/>
          </p:nvSpPr>
          <p:spPr>
            <a:xfrm>
              <a:off x="918" y="1853"/>
              <a:ext cx="115" cy="0"/>
            </a:xfrm>
            <a:prstGeom prst="line">
              <a:avLst/>
            </a:prstGeom>
            <a:ln w="9525" cap="flat" cmpd="sng">
              <a:solidFill>
                <a:schemeClr val="tx1"/>
              </a:solidFill>
              <a:prstDash val="solid"/>
              <a:headEnd type="none" w="med" len="med"/>
              <a:tailEnd type="none" w="med" len="med"/>
            </a:ln>
          </p:spPr>
        </p:sp>
        <p:sp>
          <p:nvSpPr>
            <p:cNvPr id="125972" name="Line 122"/>
            <p:cNvSpPr/>
            <p:nvPr/>
          </p:nvSpPr>
          <p:spPr>
            <a:xfrm>
              <a:off x="918" y="1961"/>
              <a:ext cx="115" cy="0"/>
            </a:xfrm>
            <a:prstGeom prst="line">
              <a:avLst/>
            </a:prstGeom>
            <a:ln w="9525" cap="flat" cmpd="sng">
              <a:solidFill>
                <a:schemeClr val="tx1"/>
              </a:solidFill>
              <a:prstDash val="solid"/>
              <a:headEnd type="none" w="med" len="med"/>
              <a:tailEnd type="none" w="med" len="med"/>
            </a:ln>
          </p:spPr>
        </p:sp>
        <p:sp>
          <p:nvSpPr>
            <p:cNvPr id="125973" name="Line 123"/>
            <p:cNvSpPr/>
            <p:nvPr/>
          </p:nvSpPr>
          <p:spPr>
            <a:xfrm>
              <a:off x="918" y="2069"/>
              <a:ext cx="115" cy="0"/>
            </a:xfrm>
            <a:prstGeom prst="line">
              <a:avLst/>
            </a:prstGeom>
            <a:ln w="9525" cap="flat" cmpd="sng">
              <a:solidFill>
                <a:schemeClr val="tx1"/>
              </a:solidFill>
              <a:prstDash val="solid"/>
              <a:headEnd type="none" w="med" len="med"/>
              <a:tailEnd type="none" w="med" len="med"/>
            </a:ln>
          </p:spPr>
        </p:sp>
        <p:sp>
          <p:nvSpPr>
            <p:cNvPr id="125974" name="Line 124"/>
            <p:cNvSpPr/>
            <p:nvPr/>
          </p:nvSpPr>
          <p:spPr>
            <a:xfrm>
              <a:off x="918" y="2176"/>
              <a:ext cx="230" cy="0"/>
            </a:xfrm>
            <a:prstGeom prst="line">
              <a:avLst/>
            </a:prstGeom>
            <a:ln w="19050" cap="flat" cmpd="sng">
              <a:solidFill>
                <a:schemeClr val="tx1"/>
              </a:solidFill>
              <a:prstDash val="solid"/>
              <a:headEnd type="none" w="med" len="med"/>
              <a:tailEnd type="none" w="med" len="med"/>
            </a:ln>
          </p:spPr>
        </p:sp>
        <p:sp>
          <p:nvSpPr>
            <p:cNvPr id="125975" name="Line 125"/>
            <p:cNvSpPr/>
            <p:nvPr/>
          </p:nvSpPr>
          <p:spPr>
            <a:xfrm>
              <a:off x="918" y="2284"/>
              <a:ext cx="115" cy="0"/>
            </a:xfrm>
            <a:prstGeom prst="line">
              <a:avLst/>
            </a:prstGeom>
            <a:ln w="9525" cap="flat" cmpd="sng">
              <a:solidFill>
                <a:schemeClr val="tx1"/>
              </a:solidFill>
              <a:prstDash val="solid"/>
              <a:headEnd type="none" w="med" len="med"/>
              <a:tailEnd type="none" w="med" len="med"/>
            </a:ln>
          </p:spPr>
        </p:sp>
        <p:sp>
          <p:nvSpPr>
            <p:cNvPr id="125976" name="Line 126"/>
            <p:cNvSpPr/>
            <p:nvPr/>
          </p:nvSpPr>
          <p:spPr>
            <a:xfrm>
              <a:off x="918" y="2392"/>
              <a:ext cx="115" cy="0"/>
            </a:xfrm>
            <a:prstGeom prst="line">
              <a:avLst/>
            </a:prstGeom>
            <a:ln w="9525" cap="flat" cmpd="sng">
              <a:solidFill>
                <a:schemeClr val="tx1"/>
              </a:solidFill>
              <a:prstDash val="solid"/>
              <a:headEnd type="none" w="med" len="med"/>
              <a:tailEnd type="none" w="med" len="med"/>
            </a:ln>
          </p:spPr>
        </p:sp>
        <p:sp>
          <p:nvSpPr>
            <p:cNvPr id="125977" name="Line 127"/>
            <p:cNvSpPr/>
            <p:nvPr/>
          </p:nvSpPr>
          <p:spPr>
            <a:xfrm>
              <a:off x="918" y="2499"/>
              <a:ext cx="115" cy="0"/>
            </a:xfrm>
            <a:prstGeom prst="line">
              <a:avLst/>
            </a:prstGeom>
            <a:ln w="9525" cap="flat" cmpd="sng">
              <a:solidFill>
                <a:schemeClr val="tx1"/>
              </a:solidFill>
              <a:prstDash val="solid"/>
              <a:headEnd type="none" w="med" len="med"/>
              <a:tailEnd type="none" w="med" len="med"/>
            </a:ln>
          </p:spPr>
        </p:sp>
        <p:sp>
          <p:nvSpPr>
            <p:cNvPr id="125978" name="Line 128"/>
            <p:cNvSpPr/>
            <p:nvPr/>
          </p:nvSpPr>
          <p:spPr>
            <a:xfrm>
              <a:off x="918" y="2607"/>
              <a:ext cx="230" cy="0"/>
            </a:xfrm>
            <a:prstGeom prst="line">
              <a:avLst/>
            </a:prstGeom>
            <a:ln w="19050" cap="flat" cmpd="sng">
              <a:solidFill>
                <a:schemeClr val="tx1"/>
              </a:solidFill>
              <a:prstDash val="solid"/>
              <a:headEnd type="none" w="med" len="med"/>
              <a:tailEnd type="none" w="med" len="med"/>
            </a:ln>
          </p:spPr>
        </p:sp>
        <p:sp>
          <p:nvSpPr>
            <p:cNvPr id="125979" name="Line 129"/>
            <p:cNvSpPr/>
            <p:nvPr/>
          </p:nvSpPr>
          <p:spPr>
            <a:xfrm>
              <a:off x="918" y="2715"/>
              <a:ext cx="115" cy="0"/>
            </a:xfrm>
            <a:prstGeom prst="line">
              <a:avLst/>
            </a:prstGeom>
            <a:ln w="9525" cap="flat" cmpd="sng">
              <a:solidFill>
                <a:schemeClr val="tx1"/>
              </a:solidFill>
              <a:prstDash val="solid"/>
              <a:headEnd type="none" w="med" len="med"/>
              <a:tailEnd type="none" w="med" len="med"/>
            </a:ln>
          </p:spPr>
        </p:sp>
        <p:sp>
          <p:nvSpPr>
            <p:cNvPr id="125980" name="Line 130"/>
            <p:cNvSpPr/>
            <p:nvPr/>
          </p:nvSpPr>
          <p:spPr>
            <a:xfrm>
              <a:off x="918" y="2823"/>
              <a:ext cx="115" cy="0"/>
            </a:xfrm>
            <a:prstGeom prst="line">
              <a:avLst/>
            </a:prstGeom>
            <a:ln w="9525" cap="flat" cmpd="sng">
              <a:solidFill>
                <a:schemeClr val="tx1"/>
              </a:solidFill>
              <a:prstDash val="solid"/>
              <a:headEnd type="none" w="med" len="med"/>
              <a:tailEnd type="none" w="med" len="med"/>
            </a:ln>
          </p:spPr>
        </p:sp>
        <p:sp>
          <p:nvSpPr>
            <p:cNvPr id="125981" name="Line 131"/>
            <p:cNvSpPr/>
            <p:nvPr/>
          </p:nvSpPr>
          <p:spPr>
            <a:xfrm>
              <a:off x="918" y="2930"/>
              <a:ext cx="115" cy="0"/>
            </a:xfrm>
            <a:prstGeom prst="line">
              <a:avLst/>
            </a:prstGeom>
            <a:ln w="9525" cap="flat" cmpd="sng">
              <a:solidFill>
                <a:schemeClr val="tx1"/>
              </a:solidFill>
              <a:prstDash val="solid"/>
              <a:headEnd type="none" w="med" len="med"/>
              <a:tailEnd type="none" w="med" len="med"/>
            </a:ln>
          </p:spPr>
        </p:sp>
        <p:sp>
          <p:nvSpPr>
            <p:cNvPr id="125982" name="Line 132"/>
            <p:cNvSpPr/>
            <p:nvPr/>
          </p:nvSpPr>
          <p:spPr>
            <a:xfrm>
              <a:off x="918" y="3038"/>
              <a:ext cx="230" cy="0"/>
            </a:xfrm>
            <a:prstGeom prst="line">
              <a:avLst/>
            </a:prstGeom>
            <a:ln w="19050" cap="flat" cmpd="sng">
              <a:solidFill>
                <a:schemeClr val="tx1"/>
              </a:solidFill>
              <a:prstDash val="solid"/>
              <a:headEnd type="none" w="med" len="med"/>
              <a:tailEnd type="none" w="med" len="med"/>
            </a:ln>
          </p:spPr>
        </p:sp>
        <p:sp>
          <p:nvSpPr>
            <p:cNvPr id="125983" name="Line 133"/>
            <p:cNvSpPr/>
            <p:nvPr/>
          </p:nvSpPr>
          <p:spPr>
            <a:xfrm>
              <a:off x="918" y="3146"/>
              <a:ext cx="115" cy="0"/>
            </a:xfrm>
            <a:prstGeom prst="line">
              <a:avLst/>
            </a:prstGeom>
            <a:ln w="9525" cap="flat" cmpd="sng">
              <a:solidFill>
                <a:schemeClr val="tx1"/>
              </a:solidFill>
              <a:prstDash val="solid"/>
              <a:headEnd type="none" w="med" len="med"/>
              <a:tailEnd type="none" w="med" len="med"/>
            </a:ln>
          </p:spPr>
        </p:sp>
        <p:sp>
          <p:nvSpPr>
            <p:cNvPr id="125984" name="Line 134"/>
            <p:cNvSpPr/>
            <p:nvPr/>
          </p:nvSpPr>
          <p:spPr>
            <a:xfrm>
              <a:off x="918" y="3253"/>
              <a:ext cx="115" cy="0"/>
            </a:xfrm>
            <a:prstGeom prst="line">
              <a:avLst/>
            </a:prstGeom>
            <a:ln w="9525" cap="flat" cmpd="sng">
              <a:solidFill>
                <a:schemeClr val="tx1"/>
              </a:solidFill>
              <a:prstDash val="solid"/>
              <a:headEnd type="none" w="med" len="med"/>
              <a:tailEnd type="none" w="med" len="med"/>
            </a:ln>
          </p:spPr>
        </p:sp>
        <p:sp>
          <p:nvSpPr>
            <p:cNvPr id="125985" name="Line 135"/>
            <p:cNvSpPr/>
            <p:nvPr/>
          </p:nvSpPr>
          <p:spPr>
            <a:xfrm>
              <a:off x="918" y="3361"/>
              <a:ext cx="115" cy="0"/>
            </a:xfrm>
            <a:prstGeom prst="line">
              <a:avLst/>
            </a:prstGeom>
            <a:ln w="9525" cap="flat" cmpd="sng">
              <a:solidFill>
                <a:schemeClr val="tx1"/>
              </a:solidFill>
              <a:prstDash val="solid"/>
              <a:headEnd type="none" w="med" len="med"/>
              <a:tailEnd type="none" w="med" len="med"/>
            </a:ln>
          </p:spPr>
        </p:sp>
        <p:sp>
          <p:nvSpPr>
            <p:cNvPr id="125986" name="Line 136"/>
            <p:cNvSpPr/>
            <p:nvPr/>
          </p:nvSpPr>
          <p:spPr>
            <a:xfrm>
              <a:off x="918" y="3469"/>
              <a:ext cx="230" cy="0"/>
            </a:xfrm>
            <a:prstGeom prst="line">
              <a:avLst/>
            </a:prstGeom>
            <a:ln w="19050" cap="flat" cmpd="sng">
              <a:solidFill>
                <a:schemeClr val="tx1"/>
              </a:solidFill>
              <a:prstDash val="solid"/>
              <a:headEnd type="none" w="med" len="med"/>
              <a:tailEnd type="none" w="med" len="med"/>
            </a:ln>
          </p:spPr>
        </p:sp>
        <p:sp>
          <p:nvSpPr>
            <p:cNvPr id="125987" name="Line 137"/>
            <p:cNvSpPr/>
            <p:nvPr/>
          </p:nvSpPr>
          <p:spPr>
            <a:xfrm>
              <a:off x="918" y="3576"/>
              <a:ext cx="115" cy="0"/>
            </a:xfrm>
            <a:prstGeom prst="line">
              <a:avLst/>
            </a:prstGeom>
            <a:ln w="9525" cap="flat" cmpd="sng">
              <a:solidFill>
                <a:schemeClr val="tx1"/>
              </a:solidFill>
              <a:prstDash val="solid"/>
              <a:headEnd type="none" w="med" len="med"/>
              <a:tailEnd type="none" w="med" len="med"/>
            </a:ln>
          </p:spPr>
        </p:sp>
        <p:sp>
          <p:nvSpPr>
            <p:cNvPr id="125988" name="Line 138"/>
            <p:cNvSpPr/>
            <p:nvPr/>
          </p:nvSpPr>
          <p:spPr>
            <a:xfrm>
              <a:off x="918" y="3684"/>
              <a:ext cx="115" cy="0"/>
            </a:xfrm>
            <a:prstGeom prst="line">
              <a:avLst/>
            </a:prstGeom>
            <a:ln w="9525" cap="flat" cmpd="sng">
              <a:solidFill>
                <a:schemeClr val="tx1"/>
              </a:solidFill>
              <a:prstDash val="solid"/>
              <a:headEnd type="none" w="med" len="med"/>
              <a:tailEnd type="none" w="med" len="med"/>
            </a:ln>
          </p:spPr>
        </p:sp>
        <p:sp>
          <p:nvSpPr>
            <p:cNvPr id="125989" name="Line 139"/>
            <p:cNvSpPr/>
            <p:nvPr/>
          </p:nvSpPr>
          <p:spPr>
            <a:xfrm>
              <a:off x="918" y="3792"/>
              <a:ext cx="115" cy="0"/>
            </a:xfrm>
            <a:prstGeom prst="line">
              <a:avLst/>
            </a:prstGeom>
            <a:ln w="9525" cap="flat" cmpd="sng">
              <a:solidFill>
                <a:schemeClr val="tx1"/>
              </a:solidFill>
              <a:prstDash val="solid"/>
              <a:headEnd type="none" w="med" len="med"/>
              <a:tailEnd type="none" w="med" len="med"/>
            </a:ln>
          </p:spPr>
        </p:sp>
        <p:sp>
          <p:nvSpPr>
            <p:cNvPr id="125990" name="Line 140"/>
            <p:cNvSpPr/>
            <p:nvPr/>
          </p:nvSpPr>
          <p:spPr>
            <a:xfrm>
              <a:off x="918" y="3900"/>
              <a:ext cx="230" cy="0"/>
            </a:xfrm>
            <a:prstGeom prst="line">
              <a:avLst/>
            </a:prstGeom>
            <a:ln w="19050" cap="flat" cmpd="sng">
              <a:solidFill>
                <a:schemeClr val="tx1"/>
              </a:solidFill>
              <a:prstDash val="solid"/>
              <a:headEnd type="none" w="med" len="med"/>
              <a:tailEnd type="none" w="med" len="med"/>
            </a:ln>
          </p:spPr>
        </p:sp>
        <p:sp>
          <p:nvSpPr>
            <p:cNvPr id="125991" name="Text Box 141"/>
            <p:cNvSpPr txBox="1"/>
            <p:nvPr/>
          </p:nvSpPr>
          <p:spPr>
            <a:xfrm>
              <a:off x="1135" y="1632"/>
              <a:ext cx="460" cy="2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100</a:t>
              </a:r>
              <a:endParaRPr sz="1800" dirty="0">
                <a:solidFill>
                  <a:srgbClr val="000000"/>
                </a:solidFill>
                <a:ea typeface="Arial" panose="020B0604020202020204" pitchFamily="34" charset="0"/>
              </a:endParaRPr>
            </a:p>
          </p:txBody>
        </p:sp>
        <p:sp>
          <p:nvSpPr>
            <p:cNvPr id="125992" name="Text Box 142"/>
            <p:cNvSpPr txBox="1"/>
            <p:nvPr/>
          </p:nvSpPr>
          <p:spPr>
            <a:xfrm>
              <a:off x="1135" y="2488"/>
              <a:ext cx="460" cy="2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60</a:t>
              </a:r>
              <a:endParaRPr sz="1800" dirty="0">
                <a:solidFill>
                  <a:srgbClr val="000000"/>
                </a:solidFill>
                <a:ea typeface="Arial" panose="020B0604020202020204" pitchFamily="34" charset="0"/>
              </a:endParaRPr>
            </a:p>
          </p:txBody>
        </p:sp>
        <p:sp>
          <p:nvSpPr>
            <p:cNvPr id="125993" name="Text Box 143"/>
            <p:cNvSpPr txBox="1"/>
            <p:nvPr/>
          </p:nvSpPr>
          <p:spPr>
            <a:xfrm>
              <a:off x="1135" y="2917"/>
              <a:ext cx="460" cy="2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40</a:t>
              </a:r>
              <a:endParaRPr sz="1800" dirty="0">
                <a:solidFill>
                  <a:srgbClr val="000000"/>
                </a:solidFill>
                <a:ea typeface="Arial" panose="020B0604020202020204" pitchFamily="34" charset="0"/>
              </a:endParaRPr>
            </a:p>
          </p:txBody>
        </p:sp>
        <p:sp>
          <p:nvSpPr>
            <p:cNvPr id="125994" name="Text Box 144"/>
            <p:cNvSpPr txBox="1"/>
            <p:nvPr/>
          </p:nvSpPr>
          <p:spPr>
            <a:xfrm>
              <a:off x="1135" y="3345"/>
              <a:ext cx="460" cy="2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20</a:t>
              </a:r>
              <a:endParaRPr sz="1800" dirty="0">
                <a:solidFill>
                  <a:srgbClr val="000000"/>
                </a:solidFill>
                <a:ea typeface="Arial" panose="020B0604020202020204" pitchFamily="34" charset="0"/>
              </a:endParaRPr>
            </a:p>
          </p:txBody>
        </p:sp>
        <p:sp>
          <p:nvSpPr>
            <p:cNvPr id="125995" name="Text Box 145"/>
            <p:cNvSpPr txBox="1"/>
            <p:nvPr/>
          </p:nvSpPr>
          <p:spPr>
            <a:xfrm>
              <a:off x="1135" y="2059"/>
              <a:ext cx="460" cy="2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80</a:t>
              </a:r>
              <a:endParaRPr sz="1800" dirty="0">
                <a:solidFill>
                  <a:srgbClr val="000000"/>
                </a:solidFill>
                <a:ea typeface="Arial" panose="020B0604020202020204" pitchFamily="34" charset="0"/>
              </a:endParaRPr>
            </a:p>
          </p:txBody>
        </p:sp>
        <p:sp>
          <p:nvSpPr>
            <p:cNvPr id="125996" name="Text Box 146"/>
            <p:cNvSpPr txBox="1"/>
            <p:nvPr/>
          </p:nvSpPr>
          <p:spPr>
            <a:xfrm>
              <a:off x="1135" y="3704"/>
              <a:ext cx="460" cy="2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1800" dirty="0">
                  <a:solidFill>
                    <a:srgbClr val="000000"/>
                  </a:solidFill>
                  <a:cs typeface="Arial" panose="020B0604020202020204" pitchFamily="34" charset="0"/>
                </a:rPr>
                <a:t>0</a:t>
              </a:r>
              <a:endParaRPr sz="1800" dirty="0">
                <a:solidFill>
                  <a:srgbClr val="000000"/>
                </a:solidFill>
                <a:ea typeface="Arial" panose="020B0604020202020204" pitchFamily="34" charset="0"/>
              </a:endParaRPr>
            </a:p>
          </p:txBody>
        </p:sp>
        <p:sp>
          <p:nvSpPr>
            <p:cNvPr id="125997" name="Freeform 147"/>
            <p:cNvSpPr/>
            <p:nvPr/>
          </p:nvSpPr>
          <p:spPr>
            <a:xfrm>
              <a:off x="799" y="3830"/>
              <a:ext cx="820" cy="242"/>
            </a:xfrm>
            <a:custGeom>
              <a:avLst/>
              <a:gdLst/>
              <a:ahLst/>
              <a:cxnLst>
                <a:cxn ang="0">
                  <a:pos x="0" y="242"/>
                </a:cxn>
                <a:cxn ang="0">
                  <a:pos x="79" y="0"/>
                </a:cxn>
                <a:cxn ang="0">
                  <a:pos x="123" y="0"/>
                </a:cxn>
                <a:cxn ang="0">
                  <a:pos x="159" y="70"/>
                </a:cxn>
                <a:cxn ang="0">
                  <a:pos x="654" y="65"/>
                </a:cxn>
                <a:cxn ang="0">
                  <a:pos x="700" y="0"/>
                </a:cxn>
                <a:cxn ang="0">
                  <a:pos x="741" y="0"/>
                </a:cxn>
                <a:cxn ang="0">
                  <a:pos x="820" y="242"/>
                </a:cxn>
                <a:cxn ang="0">
                  <a:pos x="0" y="242"/>
                </a:cxn>
              </a:cxnLst>
              <a:pathLst>
                <a:path w="820" h="242">
                  <a:moveTo>
                    <a:pt x="0" y="242"/>
                  </a:moveTo>
                  <a:lnTo>
                    <a:pt x="79" y="0"/>
                  </a:lnTo>
                  <a:lnTo>
                    <a:pt x="123" y="0"/>
                  </a:lnTo>
                  <a:lnTo>
                    <a:pt x="159" y="70"/>
                  </a:lnTo>
                  <a:lnTo>
                    <a:pt x="654" y="65"/>
                  </a:lnTo>
                  <a:lnTo>
                    <a:pt x="700" y="0"/>
                  </a:lnTo>
                  <a:lnTo>
                    <a:pt x="741" y="0"/>
                  </a:lnTo>
                  <a:lnTo>
                    <a:pt x="820" y="242"/>
                  </a:lnTo>
                  <a:lnTo>
                    <a:pt x="0" y="242"/>
                  </a:lnTo>
                  <a:close/>
                </a:path>
              </a:pathLst>
            </a:custGeom>
            <a:solidFill>
              <a:schemeClr val="tx1">
                <a:alpha val="100000"/>
              </a:schemeClr>
            </a:solidFill>
            <a:ln w="9525" cap="flat" cmpd="sng">
              <a:solidFill>
                <a:schemeClr val="tx1">
                  <a:alpha val="100000"/>
                </a:schemeClr>
              </a:solidFill>
              <a:prstDash val="solid"/>
              <a:round/>
              <a:headEnd type="none" w="med" len="med"/>
              <a:tailEnd type="none" w="med" len="med"/>
            </a:ln>
          </p:spPr>
          <p:txBody>
            <a:bodyPr/>
            <a:p>
              <a:endParaRPr lang="en-US"/>
            </a:p>
          </p:txBody>
        </p:sp>
      </p:grpSp>
      <p:sp>
        <p:nvSpPr>
          <p:cNvPr id="166040" name="Text Box 152"/>
          <p:cNvSpPr txBox="1"/>
          <p:nvPr/>
        </p:nvSpPr>
        <p:spPr>
          <a:xfrm>
            <a:off x="7188200" y="2971800"/>
            <a:ext cx="1066800" cy="466725"/>
          </a:xfrm>
          <a:prstGeom prst="rect">
            <a:avLst/>
          </a:prstGeom>
          <a:noFill/>
          <a:ln w="9525" cap="flat" cmpd="sng">
            <a:solidFill>
              <a:srgbClr val="CC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50000"/>
              </a:spcBef>
              <a:buNone/>
            </a:pPr>
            <a:r>
              <a:rPr sz="2400" dirty="0">
                <a:solidFill>
                  <a:srgbClr val="000000"/>
                </a:solidFill>
                <a:latin typeface="Times New Roman" panose="02020603050405020304" pitchFamily="18" charset="0"/>
                <a:cs typeface="Arial" panose="020B0604020202020204" pitchFamily="34" charset="0"/>
              </a:rPr>
              <a:t>95cm</a:t>
            </a:r>
            <a:r>
              <a:rPr sz="2400" baseline="30000" dirty="0">
                <a:solidFill>
                  <a:srgbClr val="000000"/>
                </a:solidFill>
                <a:latin typeface="Times New Roman" panose="02020603050405020304" pitchFamily="18" charset="0"/>
                <a:cs typeface="Arial" panose="020B0604020202020204" pitchFamily="34" charset="0"/>
              </a:rPr>
              <a:t>3</a:t>
            </a:r>
            <a:endParaRPr lang="vi-VN" altLang="x-none" sz="2400" dirty="0">
              <a:solidFill>
                <a:srgbClr val="000000"/>
              </a:solidFill>
              <a:latin typeface="Times New Roman" panose="02020603050405020304" pitchFamily="18" charset="0"/>
              <a:ea typeface="Arial" panose="020B0604020202020204" pitchFamily="34" charset="0"/>
            </a:endParaRPr>
          </a:p>
        </p:txBody>
      </p:sp>
      <p:sp>
        <p:nvSpPr>
          <p:cNvPr id="166041" name="Line 153"/>
          <p:cNvSpPr/>
          <p:nvPr/>
        </p:nvSpPr>
        <p:spPr>
          <a:xfrm>
            <a:off x="8255000" y="3149600"/>
            <a:ext cx="228600" cy="0"/>
          </a:xfrm>
          <a:prstGeom prst="line">
            <a:avLst/>
          </a:prstGeom>
          <a:ln w="9525" cap="flat" cmpd="sng">
            <a:solidFill>
              <a:schemeClr val="tx1"/>
            </a:solidFill>
            <a:prstDash val="solid"/>
            <a:miter/>
            <a:headEnd type="none" w="med" len="med"/>
            <a:tailEnd type="triangl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66037"/>
                                        </p:tgtEl>
                                        <p:attrNameLst>
                                          <p:attrName>style.visibility</p:attrName>
                                        </p:attrNameLst>
                                      </p:cBhvr>
                                      <p:to>
                                        <p:strVal val="visible"/>
                                      </p:to>
                                    </p:set>
                                    <p:animEffect transition="in" filter="fade">
                                      <p:cBhvr>
                                        <p:cTn id="7" dur="770" decel="100000"/>
                                        <p:tgtEl>
                                          <p:spTgt spid="166037"/>
                                        </p:tgtEl>
                                      </p:cBhvr>
                                    </p:animEffect>
                                    <p:animScale>
                                      <p:cBhvr>
                                        <p:cTn id="8" dur="770" decel="100000"/>
                                        <p:tgtEl>
                                          <p:spTgt spid="166037"/>
                                        </p:tgtEl>
                                      </p:cBhvr>
                                      <p:from x="10000" y="10000"/>
                                      <p:to x="200000" y="450000"/>
                                    </p:animScale>
                                    <p:animScale>
                                      <p:cBhvr>
                                        <p:cTn id="9" dur="1230" accel="100000" fill="hold">
                                          <p:stCondLst>
                                            <p:cond delay="770"/>
                                          </p:stCondLst>
                                        </p:cTn>
                                        <p:tgtEl>
                                          <p:spTgt spid="166037"/>
                                        </p:tgtEl>
                                      </p:cBhvr>
                                      <p:from x="200000" y="450000"/>
                                      <p:to x="100000" y="100000"/>
                                    </p:animScale>
                                    <p:set>
                                      <p:cBhvr>
                                        <p:cTn id="10" dur="770" fill="hold"/>
                                        <p:tgtEl>
                                          <p:spTgt spid="166037"/>
                                        </p:tgtEl>
                                        <p:attrNameLst>
                                          <p:attrName>ppt_x</p:attrName>
                                        </p:attrNameLst>
                                      </p:cBhvr>
                                      <p:to>
                                        <p:strVal val="(0.5)"/>
                                      </p:to>
                                    </p:set>
                                    <p:anim from="(0.5)" to="(#ppt_x)" calcmode="lin" valueType="num">
                                      <p:cBhvr>
                                        <p:cTn id="11" dur="1230" accel="100000" fill="hold">
                                          <p:stCondLst>
                                            <p:cond delay="770"/>
                                          </p:stCondLst>
                                        </p:cTn>
                                        <p:tgtEl>
                                          <p:spTgt spid="166037"/>
                                        </p:tgtEl>
                                        <p:attrNameLst>
                                          <p:attrName>ppt_x</p:attrName>
                                        </p:attrNameLst>
                                      </p:cBhvr>
                                    </p:anim>
                                    <p:set>
                                      <p:cBhvr>
                                        <p:cTn id="12" dur="770" fill="hold"/>
                                        <p:tgtEl>
                                          <p:spTgt spid="166037"/>
                                        </p:tgtEl>
                                        <p:attrNameLst>
                                          <p:attrName>ppt_y</p:attrName>
                                        </p:attrNameLst>
                                      </p:cBhvr>
                                      <p:to>
                                        <p:strVal val="(#ppt_y+0.4)"/>
                                      </p:to>
                                    </p:set>
                                    <p:anim from="(#ppt_y+0.4)" to="(#ppt_y)" calcmode="lin" valueType="num">
                                      <p:cBhvr>
                                        <p:cTn id="13" dur="1230" accel="100000" fill="hold">
                                          <p:stCondLst>
                                            <p:cond delay="770"/>
                                          </p:stCondLst>
                                        </p:cTn>
                                        <p:tgtEl>
                                          <p:spTgt spid="166037"/>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66039"/>
                                        </p:tgtEl>
                                        <p:attrNameLst>
                                          <p:attrName>style.visibility</p:attrName>
                                        </p:attrNameLst>
                                      </p:cBhvr>
                                      <p:to>
                                        <p:strVal val="visible"/>
                                      </p:to>
                                    </p:set>
                                    <p:animEffect transition="in" filter="fade">
                                      <p:cBhvr>
                                        <p:cTn id="16" dur="770" decel="100000"/>
                                        <p:tgtEl>
                                          <p:spTgt spid="166039"/>
                                        </p:tgtEl>
                                      </p:cBhvr>
                                    </p:animEffect>
                                    <p:animScale>
                                      <p:cBhvr>
                                        <p:cTn id="17" dur="770" decel="100000"/>
                                        <p:tgtEl>
                                          <p:spTgt spid="166039"/>
                                        </p:tgtEl>
                                      </p:cBhvr>
                                      <p:from x="10000" y="10000"/>
                                      <p:to x="200000" y="450000"/>
                                    </p:animScale>
                                    <p:animScale>
                                      <p:cBhvr>
                                        <p:cTn id="18" dur="1230" accel="100000" fill="hold">
                                          <p:stCondLst>
                                            <p:cond delay="770"/>
                                          </p:stCondLst>
                                        </p:cTn>
                                        <p:tgtEl>
                                          <p:spTgt spid="166039"/>
                                        </p:tgtEl>
                                      </p:cBhvr>
                                      <p:from x="200000" y="450000"/>
                                      <p:to x="100000" y="100000"/>
                                    </p:animScale>
                                    <p:set>
                                      <p:cBhvr>
                                        <p:cTn id="19" dur="770" fill="hold"/>
                                        <p:tgtEl>
                                          <p:spTgt spid="166039"/>
                                        </p:tgtEl>
                                        <p:attrNameLst>
                                          <p:attrName>ppt_x</p:attrName>
                                        </p:attrNameLst>
                                      </p:cBhvr>
                                      <p:to>
                                        <p:strVal val="(0.5)"/>
                                      </p:to>
                                    </p:set>
                                    <p:anim from="(0.5)" to="(#ppt_x)" calcmode="lin" valueType="num">
                                      <p:cBhvr>
                                        <p:cTn id="20" dur="1230" accel="100000" fill="hold">
                                          <p:stCondLst>
                                            <p:cond delay="770"/>
                                          </p:stCondLst>
                                        </p:cTn>
                                        <p:tgtEl>
                                          <p:spTgt spid="166039"/>
                                        </p:tgtEl>
                                        <p:attrNameLst>
                                          <p:attrName>ppt_x</p:attrName>
                                        </p:attrNameLst>
                                      </p:cBhvr>
                                    </p:anim>
                                    <p:set>
                                      <p:cBhvr>
                                        <p:cTn id="21" dur="770" fill="hold"/>
                                        <p:tgtEl>
                                          <p:spTgt spid="166039"/>
                                        </p:tgtEl>
                                        <p:attrNameLst>
                                          <p:attrName>ppt_y</p:attrName>
                                        </p:attrNameLst>
                                      </p:cBhvr>
                                      <p:to>
                                        <p:strVal val="(#ppt_y+0.4)"/>
                                      </p:to>
                                    </p:set>
                                    <p:anim from="(#ppt_y+0.4)" to="(#ppt_y)" calcmode="lin" valueType="num">
                                      <p:cBhvr>
                                        <p:cTn id="22" dur="1230" accel="100000" fill="hold">
                                          <p:stCondLst>
                                            <p:cond delay="770"/>
                                          </p:stCondLst>
                                        </p:cTn>
                                        <p:tgtEl>
                                          <p:spTgt spid="166039"/>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65891"/>
                                        </p:tgtEl>
                                        <p:attrNameLst>
                                          <p:attrName>style.visibility</p:attrName>
                                        </p:attrNameLst>
                                      </p:cBhvr>
                                      <p:to>
                                        <p:strVal val="visible"/>
                                      </p:to>
                                    </p:set>
                                    <p:animEffect transition="in" filter="fade">
                                      <p:cBhvr>
                                        <p:cTn id="25" dur="770" decel="100000"/>
                                        <p:tgtEl>
                                          <p:spTgt spid="165891"/>
                                        </p:tgtEl>
                                      </p:cBhvr>
                                    </p:animEffect>
                                    <p:animScale>
                                      <p:cBhvr>
                                        <p:cTn id="26" dur="770" decel="100000"/>
                                        <p:tgtEl>
                                          <p:spTgt spid="165891"/>
                                        </p:tgtEl>
                                      </p:cBhvr>
                                      <p:from x="10000" y="10000"/>
                                      <p:to x="200000" y="450000"/>
                                    </p:animScale>
                                    <p:animScale>
                                      <p:cBhvr>
                                        <p:cTn id="27" dur="1230" accel="100000" fill="hold">
                                          <p:stCondLst>
                                            <p:cond delay="770"/>
                                          </p:stCondLst>
                                        </p:cTn>
                                        <p:tgtEl>
                                          <p:spTgt spid="165891"/>
                                        </p:tgtEl>
                                      </p:cBhvr>
                                      <p:from x="200000" y="450000"/>
                                      <p:to x="100000" y="100000"/>
                                    </p:animScale>
                                    <p:set>
                                      <p:cBhvr>
                                        <p:cTn id="28" dur="770" fill="hold"/>
                                        <p:tgtEl>
                                          <p:spTgt spid="165891"/>
                                        </p:tgtEl>
                                        <p:attrNameLst>
                                          <p:attrName>ppt_x</p:attrName>
                                        </p:attrNameLst>
                                      </p:cBhvr>
                                      <p:to>
                                        <p:strVal val="(0.5)"/>
                                      </p:to>
                                    </p:set>
                                    <p:anim from="(0.5)" to="(#ppt_x)" calcmode="lin" valueType="num">
                                      <p:cBhvr>
                                        <p:cTn id="29" dur="1230" accel="100000" fill="hold">
                                          <p:stCondLst>
                                            <p:cond delay="770"/>
                                          </p:stCondLst>
                                        </p:cTn>
                                        <p:tgtEl>
                                          <p:spTgt spid="165891"/>
                                        </p:tgtEl>
                                        <p:attrNameLst>
                                          <p:attrName>ppt_x</p:attrName>
                                        </p:attrNameLst>
                                      </p:cBhvr>
                                    </p:anim>
                                    <p:set>
                                      <p:cBhvr>
                                        <p:cTn id="30" dur="770" fill="hold"/>
                                        <p:tgtEl>
                                          <p:spTgt spid="165891"/>
                                        </p:tgtEl>
                                        <p:attrNameLst>
                                          <p:attrName>ppt_y</p:attrName>
                                        </p:attrNameLst>
                                      </p:cBhvr>
                                      <p:to>
                                        <p:strVal val="(#ppt_y+0.4)"/>
                                      </p:to>
                                    </p:set>
                                    <p:anim from="(#ppt_y+0.4)" to="(#ppt_y)" calcmode="lin" valueType="num">
                                      <p:cBhvr>
                                        <p:cTn id="31" dur="1230" accel="100000" fill="hold">
                                          <p:stCondLst>
                                            <p:cond delay="770"/>
                                          </p:stCondLst>
                                        </p:cTn>
                                        <p:tgtEl>
                                          <p:spTgt spid="165891"/>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65892"/>
                                        </p:tgtEl>
                                        <p:attrNameLst>
                                          <p:attrName>style.visibility</p:attrName>
                                        </p:attrNameLst>
                                      </p:cBhvr>
                                      <p:to>
                                        <p:strVal val="visible"/>
                                      </p:to>
                                    </p:set>
                                    <p:animEffect transition="in" filter="fade">
                                      <p:cBhvr>
                                        <p:cTn id="34" dur="770" decel="100000"/>
                                        <p:tgtEl>
                                          <p:spTgt spid="165892"/>
                                        </p:tgtEl>
                                      </p:cBhvr>
                                    </p:animEffect>
                                    <p:animScale>
                                      <p:cBhvr>
                                        <p:cTn id="35" dur="770" decel="100000"/>
                                        <p:tgtEl>
                                          <p:spTgt spid="165892"/>
                                        </p:tgtEl>
                                      </p:cBhvr>
                                      <p:from x="10000" y="10000"/>
                                      <p:to x="200000" y="450000"/>
                                    </p:animScale>
                                    <p:animScale>
                                      <p:cBhvr>
                                        <p:cTn id="36" dur="1230" accel="100000" fill="hold">
                                          <p:stCondLst>
                                            <p:cond delay="770"/>
                                          </p:stCondLst>
                                        </p:cTn>
                                        <p:tgtEl>
                                          <p:spTgt spid="165892"/>
                                        </p:tgtEl>
                                      </p:cBhvr>
                                      <p:from x="200000" y="450000"/>
                                      <p:to x="100000" y="100000"/>
                                    </p:animScale>
                                    <p:set>
                                      <p:cBhvr>
                                        <p:cTn id="37" dur="770" fill="hold"/>
                                        <p:tgtEl>
                                          <p:spTgt spid="165892"/>
                                        </p:tgtEl>
                                        <p:attrNameLst>
                                          <p:attrName>ppt_x</p:attrName>
                                        </p:attrNameLst>
                                      </p:cBhvr>
                                      <p:to>
                                        <p:strVal val="(0.5)"/>
                                      </p:to>
                                    </p:set>
                                    <p:anim from="(0.5)" to="(#ppt_x)" calcmode="lin" valueType="num">
                                      <p:cBhvr>
                                        <p:cTn id="38" dur="1230" accel="100000" fill="hold">
                                          <p:stCondLst>
                                            <p:cond delay="770"/>
                                          </p:stCondLst>
                                        </p:cTn>
                                        <p:tgtEl>
                                          <p:spTgt spid="165892"/>
                                        </p:tgtEl>
                                        <p:attrNameLst>
                                          <p:attrName>ppt_x</p:attrName>
                                        </p:attrNameLst>
                                      </p:cBhvr>
                                    </p:anim>
                                    <p:set>
                                      <p:cBhvr>
                                        <p:cTn id="39" dur="770" fill="hold"/>
                                        <p:tgtEl>
                                          <p:spTgt spid="165892"/>
                                        </p:tgtEl>
                                        <p:attrNameLst>
                                          <p:attrName>ppt_y</p:attrName>
                                        </p:attrNameLst>
                                      </p:cBhvr>
                                      <p:to>
                                        <p:strVal val="(#ppt_y+0.4)"/>
                                      </p:to>
                                    </p:set>
                                    <p:anim from="(#ppt_y+0.4)" to="(#ppt_y)" calcmode="lin" valueType="num">
                                      <p:cBhvr>
                                        <p:cTn id="40" dur="1230" accel="100000" fill="hold">
                                          <p:stCondLst>
                                            <p:cond delay="770"/>
                                          </p:stCondLst>
                                        </p:cTn>
                                        <p:tgtEl>
                                          <p:spTgt spid="165892"/>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5894"/>
                                        </p:tgtEl>
                                        <p:attrNameLst>
                                          <p:attrName>style.visibility</p:attrName>
                                        </p:attrNameLst>
                                      </p:cBhvr>
                                      <p:to>
                                        <p:strVal val="visible"/>
                                      </p:to>
                                    </p:set>
                                    <p:anim calcmode="lin" valueType="num">
                                      <p:cBhvr>
                                        <p:cTn id="45" dur="1000" fill="hold"/>
                                        <p:tgtEl>
                                          <p:spTgt spid="165894"/>
                                        </p:tgtEl>
                                        <p:attrNameLst>
                                          <p:attrName>ppt_w</p:attrName>
                                        </p:attrNameLst>
                                      </p:cBhvr>
                                      <p:tavLst>
                                        <p:tav tm="0">
                                          <p:val>
                                            <p:fltVal val="0.000000"/>
                                          </p:val>
                                        </p:tav>
                                        <p:tav tm="100000">
                                          <p:val>
                                            <p:strVal val="#ppt_w"/>
                                          </p:val>
                                        </p:tav>
                                      </p:tavLst>
                                    </p:anim>
                                    <p:anim calcmode="lin" valueType="num">
                                      <p:cBhvr>
                                        <p:cTn id="46" dur="1000" fill="hold"/>
                                        <p:tgtEl>
                                          <p:spTgt spid="165894"/>
                                        </p:tgtEl>
                                        <p:attrNameLst>
                                          <p:attrName>ppt_h</p:attrName>
                                        </p:attrNameLst>
                                      </p:cBhvr>
                                      <p:tavLst>
                                        <p:tav tm="0">
                                          <p:val>
                                            <p:fltVal val="0.000000"/>
                                          </p:val>
                                        </p:tav>
                                        <p:tav tm="100000">
                                          <p:val>
                                            <p:strVal val="#ppt_h"/>
                                          </p:val>
                                        </p:tav>
                                      </p:tavLst>
                                    </p:anim>
                                    <p:anim calcmode="lin" valueType="num">
                                      <p:cBhvr>
                                        <p:cTn id="47" dur="1000" fill="hold"/>
                                        <p:tgtEl>
                                          <p:spTgt spid="165894"/>
                                        </p:tgtEl>
                                        <p:attrNameLst>
                                          <p:attrName>ppt_x</p:attrName>
                                        </p:attrNameLst>
                                      </p:cBhvr>
                                      <p:tavLst>
                                        <p:tav tm="0" fmla="#ppt_x+(cos(-2*pi*(1-$))*-#ppt_x-sin(-2*pi*(1-$))*(1-#ppt_y))*(1-$)">
                                          <p:val>
                                            <p:fltVal val="0.000000"/>
                                          </p:val>
                                        </p:tav>
                                        <p:tav tm="100000">
                                          <p:val>
                                            <p:fltVal val="1.000000"/>
                                          </p:val>
                                        </p:tav>
                                      </p:tavLst>
                                    </p:anim>
                                    <p:anim calcmode="lin" valueType="num">
                                      <p:cBhvr>
                                        <p:cTn id="48" dur="1000" fill="hold"/>
                                        <p:tgtEl>
                                          <p:spTgt spid="165894"/>
                                        </p:tgtEl>
                                        <p:attrNameLst>
                                          <p:attrName>ppt_y</p:attrName>
                                        </p:attrNameLst>
                                      </p:cBhvr>
                                      <p:tavLst>
                                        <p:tav tm="0" fmla="#ppt_y+(sin(-2*pi*(1-$))*-#ppt_x+cos(-2*pi*(1-$))*(1-#ppt_y))*(1-$)">
                                          <p:val>
                                            <p:fltVal val="0.000000"/>
                                          </p:val>
                                        </p:tav>
                                        <p:tav tm="100000">
                                          <p:val>
                                            <p:fltVal val="1.000000"/>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65893"/>
                                        </p:tgtEl>
                                        <p:attrNameLst>
                                          <p:attrName>style.visibility</p:attrName>
                                        </p:attrNameLst>
                                      </p:cBhvr>
                                      <p:to>
                                        <p:strVal val="visible"/>
                                      </p:to>
                                    </p:set>
                                    <p:anim calcmode="lin" valueType="num">
                                      <p:cBhvr>
                                        <p:cTn id="51" dur="1000" fill="hold"/>
                                        <p:tgtEl>
                                          <p:spTgt spid="165893"/>
                                        </p:tgtEl>
                                        <p:attrNameLst>
                                          <p:attrName>ppt_w</p:attrName>
                                        </p:attrNameLst>
                                      </p:cBhvr>
                                      <p:tavLst>
                                        <p:tav tm="0">
                                          <p:val>
                                            <p:fltVal val="0.000000"/>
                                          </p:val>
                                        </p:tav>
                                        <p:tav tm="100000">
                                          <p:val>
                                            <p:strVal val="#ppt_w"/>
                                          </p:val>
                                        </p:tav>
                                      </p:tavLst>
                                    </p:anim>
                                    <p:anim calcmode="lin" valueType="num">
                                      <p:cBhvr>
                                        <p:cTn id="52" dur="1000" fill="hold"/>
                                        <p:tgtEl>
                                          <p:spTgt spid="165893"/>
                                        </p:tgtEl>
                                        <p:attrNameLst>
                                          <p:attrName>ppt_h</p:attrName>
                                        </p:attrNameLst>
                                      </p:cBhvr>
                                      <p:tavLst>
                                        <p:tav tm="0">
                                          <p:val>
                                            <p:fltVal val="0.000000"/>
                                          </p:val>
                                        </p:tav>
                                        <p:tav tm="100000">
                                          <p:val>
                                            <p:strVal val="#ppt_h"/>
                                          </p:val>
                                        </p:tav>
                                      </p:tavLst>
                                    </p:anim>
                                    <p:anim calcmode="lin" valueType="num">
                                      <p:cBhvr>
                                        <p:cTn id="53" dur="1000" fill="hold"/>
                                        <p:tgtEl>
                                          <p:spTgt spid="165893"/>
                                        </p:tgtEl>
                                        <p:attrNameLst>
                                          <p:attrName>ppt_x</p:attrName>
                                        </p:attrNameLst>
                                      </p:cBhvr>
                                      <p:tavLst>
                                        <p:tav tm="0" fmla="#ppt_x+(cos(-2*pi*(1-$))*-#ppt_x-sin(-2*pi*(1-$))*(1-#ppt_y))*(1-$)">
                                          <p:val>
                                            <p:fltVal val="0.000000"/>
                                          </p:val>
                                        </p:tav>
                                        <p:tav tm="100000">
                                          <p:val>
                                            <p:fltVal val="1.000000"/>
                                          </p:val>
                                        </p:tav>
                                      </p:tavLst>
                                    </p:anim>
                                    <p:anim calcmode="lin" valueType="num">
                                      <p:cBhvr>
                                        <p:cTn id="54" dur="1000" fill="hold"/>
                                        <p:tgtEl>
                                          <p:spTgt spid="165893"/>
                                        </p:tgtEl>
                                        <p:attrNameLst>
                                          <p:attrName>ppt_y</p:attrName>
                                        </p:attrNameLst>
                                      </p:cBhvr>
                                      <p:tavLst>
                                        <p:tav tm="0" fmla="#ppt_y+(sin(-2*pi*(1-$))*-#ppt_x+cos(-2*pi*(1-$))*(1-#ppt_y))*(1-$)">
                                          <p:val>
                                            <p:fltVal val="0.000000"/>
                                          </p:val>
                                        </p:tav>
                                        <p:tav tm="100000">
                                          <p:val>
                                            <p:fltVal val="1.000000"/>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165896"/>
                                        </p:tgtEl>
                                        <p:attrNameLst>
                                          <p:attrName>style.visibility</p:attrName>
                                        </p:attrNameLst>
                                      </p:cBhvr>
                                      <p:to>
                                        <p:strVal val="visible"/>
                                      </p:to>
                                    </p:set>
                                    <p:anim calcmode="lin" valueType="num">
                                      <p:cBhvr>
                                        <p:cTn id="57" dur="1000" fill="hold"/>
                                        <p:tgtEl>
                                          <p:spTgt spid="165896"/>
                                        </p:tgtEl>
                                        <p:attrNameLst>
                                          <p:attrName>ppt_w</p:attrName>
                                        </p:attrNameLst>
                                      </p:cBhvr>
                                      <p:tavLst>
                                        <p:tav tm="0">
                                          <p:val>
                                            <p:fltVal val="0.000000"/>
                                          </p:val>
                                        </p:tav>
                                        <p:tav tm="100000">
                                          <p:val>
                                            <p:strVal val="#ppt_w"/>
                                          </p:val>
                                        </p:tav>
                                      </p:tavLst>
                                    </p:anim>
                                    <p:anim calcmode="lin" valueType="num">
                                      <p:cBhvr>
                                        <p:cTn id="58" dur="1000" fill="hold"/>
                                        <p:tgtEl>
                                          <p:spTgt spid="165896"/>
                                        </p:tgtEl>
                                        <p:attrNameLst>
                                          <p:attrName>ppt_h</p:attrName>
                                        </p:attrNameLst>
                                      </p:cBhvr>
                                      <p:tavLst>
                                        <p:tav tm="0">
                                          <p:val>
                                            <p:fltVal val="0.000000"/>
                                          </p:val>
                                        </p:tav>
                                        <p:tav tm="100000">
                                          <p:val>
                                            <p:strVal val="#ppt_h"/>
                                          </p:val>
                                        </p:tav>
                                      </p:tavLst>
                                    </p:anim>
                                    <p:anim calcmode="lin" valueType="num">
                                      <p:cBhvr>
                                        <p:cTn id="59" dur="1000" fill="hold"/>
                                        <p:tgtEl>
                                          <p:spTgt spid="165896"/>
                                        </p:tgtEl>
                                        <p:attrNameLst>
                                          <p:attrName>ppt_x</p:attrName>
                                        </p:attrNameLst>
                                      </p:cBhvr>
                                      <p:tavLst>
                                        <p:tav tm="0" fmla="#ppt_x+(cos(-2*pi*(1-$))*-#ppt_x-sin(-2*pi*(1-$))*(1-#ppt_y))*(1-$)">
                                          <p:val>
                                            <p:fltVal val="0.000000"/>
                                          </p:val>
                                        </p:tav>
                                        <p:tav tm="100000">
                                          <p:val>
                                            <p:fltVal val="1.000000"/>
                                          </p:val>
                                        </p:tav>
                                      </p:tavLst>
                                    </p:anim>
                                    <p:anim calcmode="lin" valueType="num">
                                      <p:cBhvr>
                                        <p:cTn id="60" dur="1000" fill="hold"/>
                                        <p:tgtEl>
                                          <p:spTgt spid="165896"/>
                                        </p:tgtEl>
                                        <p:attrNameLst>
                                          <p:attrName>ppt_y</p:attrName>
                                        </p:attrNameLst>
                                      </p:cBhvr>
                                      <p:tavLst>
                                        <p:tav tm="0" fmla="#ppt_y+(sin(-2*pi*(1-$))*-#ppt_x+cos(-2*pi*(1-$))*(1-#ppt_y))*(1-$)">
                                          <p:val>
                                            <p:fltVal val="0.000000"/>
                                          </p:val>
                                        </p:tav>
                                        <p:tav tm="100000">
                                          <p:val>
                                            <p:fltVal val="1.000000"/>
                                          </p:val>
                                        </p:tav>
                                      </p:tavLst>
                                    </p:anim>
                                  </p:childTnLst>
                                </p:cTn>
                              </p:par>
                              <p:par>
                                <p:cTn id="61" presetID="15" presetClass="entr" presetSubtype="0" fill="hold" grpId="0" nodeType="withEffect">
                                  <p:stCondLst>
                                    <p:cond delay="0"/>
                                  </p:stCondLst>
                                  <p:childTnLst>
                                    <p:set>
                                      <p:cBhvr>
                                        <p:cTn id="62" dur="1" fill="hold">
                                          <p:stCondLst>
                                            <p:cond delay="0"/>
                                          </p:stCondLst>
                                        </p:cTn>
                                        <p:tgtEl>
                                          <p:spTgt spid="165895"/>
                                        </p:tgtEl>
                                        <p:attrNameLst>
                                          <p:attrName>style.visibility</p:attrName>
                                        </p:attrNameLst>
                                      </p:cBhvr>
                                      <p:to>
                                        <p:strVal val="visible"/>
                                      </p:to>
                                    </p:set>
                                    <p:anim calcmode="lin" valueType="num">
                                      <p:cBhvr>
                                        <p:cTn id="63" dur="1000" fill="hold"/>
                                        <p:tgtEl>
                                          <p:spTgt spid="165895"/>
                                        </p:tgtEl>
                                        <p:attrNameLst>
                                          <p:attrName>ppt_w</p:attrName>
                                        </p:attrNameLst>
                                      </p:cBhvr>
                                      <p:tavLst>
                                        <p:tav tm="0">
                                          <p:val>
                                            <p:fltVal val="0.000000"/>
                                          </p:val>
                                        </p:tav>
                                        <p:tav tm="100000">
                                          <p:val>
                                            <p:strVal val="#ppt_w"/>
                                          </p:val>
                                        </p:tav>
                                      </p:tavLst>
                                    </p:anim>
                                    <p:anim calcmode="lin" valueType="num">
                                      <p:cBhvr>
                                        <p:cTn id="64" dur="1000" fill="hold"/>
                                        <p:tgtEl>
                                          <p:spTgt spid="165895"/>
                                        </p:tgtEl>
                                        <p:attrNameLst>
                                          <p:attrName>ppt_h</p:attrName>
                                        </p:attrNameLst>
                                      </p:cBhvr>
                                      <p:tavLst>
                                        <p:tav tm="0">
                                          <p:val>
                                            <p:fltVal val="0.000000"/>
                                          </p:val>
                                        </p:tav>
                                        <p:tav tm="100000">
                                          <p:val>
                                            <p:strVal val="#ppt_h"/>
                                          </p:val>
                                        </p:tav>
                                      </p:tavLst>
                                    </p:anim>
                                    <p:anim calcmode="lin" valueType="num">
                                      <p:cBhvr>
                                        <p:cTn id="65" dur="1000" fill="hold"/>
                                        <p:tgtEl>
                                          <p:spTgt spid="165895"/>
                                        </p:tgtEl>
                                        <p:attrNameLst>
                                          <p:attrName>ppt_x</p:attrName>
                                        </p:attrNameLst>
                                      </p:cBhvr>
                                      <p:tavLst>
                                        <p:tav tm="0" fmla="#ppt_x+(cos(-2*pi*(1-$))*-#ppt_x-sin(-2*pi*(1-$))*(1-#ppt_y))*(1-$)">
                                          <p:val>
                                            <p:fltVal val="0.000000"/>
                                          </p:val>
                                        </p:tav>
                                        <p:tav tm="100000">
                                          <p:val>
                                            <p:fltVal val="1.000000"/>
                                          </p:val>
                                        </p:tav>
                                      </p:tavLst>
                                    </p:anim>
                                    <p:anim calcmode="lin" valueType="num">
                                      <p:cBhvr>
                                        <p:cTn id="66" dur="1000" fill="hold"/>
                                        <p:tgtEl>
                                          <p:spTgt spid="165895"/>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67" fill="hold">
                      <p:stCondLst>
                        <p:cond delay="indefinite"/>
                      </p:stCondLst>
                      <p:childTnLst>
                        <p:par>
                          <p:cTn id="68" fill="hold">
                            <p:stCondLst>
                              <p:cond delay="0"/>
                            </p:stCondLst>
                            <p:childTnLst>
                              <p:par>
                                <p:cTn id="69" presetID="13" presetClass="entr" presetSubtype="16" fill="hold" grpId="0" nodeType="clickEffect">
                                  <p:stCondLst>
                                    <p:cond delay="0"/>
                                  </p:stCondLst>
                                  <p:childTnLst>
                                    <p:set>
                                      <p:cBhvr>
                                        <p:cTn id="70" dur="1" fill="hold">
                                          <p:stCondLst>
                                            <p:cond delay="0"/>
                                          </p:stCondLst>
                                        </p:cTn>
                                        <p:tgtEl>
                                          <p:spTgt spid="166003"/>
                                        </p:tgtEl>
                                        <p:attrNameLst>
                                          <p:attrName>style.visibility</p:attrName>
                                        </p:attrNameLst>
                                      </p:cBhvr>
                                      <p:to>
                                        <p:strVal val="visible"/>
                                      </p:to>
                                    </p:set>
                                    <p:animEffect transition="in" filter="plus(in)">
                                      <p:cBhvr>
                                        <p:cTn id="71" dur="2000"/>
                                        <p:tgtEl>
                                          <p:spTgt spid="166003"/>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166005"/>
                                        </p:tgtEl>
                                        <p:attrNameLst>
                                          <p:attrName>style.visibility</p:attrName>
                                        </p:attrNameLst>
                                      </p:cBhvr>
                                      <p:to>
                                        <p:strVal val="visible"/>
                                      </p:to>
                                    </p:set>
                                    <p:animEffect transition="in" filter="diamond(in)">
                                      <p:cBhvr>
                                        <p:cTn id="76" dur="2000"/>
                                        <p:tgtEl>
                                          <p:spTgt spid="166005"/>
                                        </p:tgtEl>
                                      </p:cBhvr>
                                    </p:animEffect>
                                  </p:childTnLst>
                                </p:cTn>
                              </p:par>
                              <p:par>
                                <p:cTn id="77" presetID="8" presetClass="entr" presetSubtype="16" fill="hold" nodeType="withEffect">
                                  <p:stCondLst>
                                    <p:cond delay="0"/>
                                  </p:stCondLst>
                                  <p:childTnLst>
                                    <p:set>
                                      <p:cBhvr>
                                        <p:cTn id="78" dur="1" fill="hold">
                                          <p:stCondLst>
                                            <p:cond delay="0"/>
                                          </p:stCondLst>
                                        </p:cTn>
                                        <p:tgtEl>
                                          <p:spTgt spid="166006"/>
                                        </p:tgtEl>
                                        <p:attrNameLst>
                                          <p:attrName>style.visibility</p:attrName>
                                        </p:attrNameLst>
                                      </p:cBhvr>
                                      <p:to>
                                        <p:strVal val="visible"/>
                                      </p:to>
                                    </p:set>
                                    <p:animEffect transition="in" filter="diamond(in)">
                                      <p:cBhvr>
                                        <p:cTn id="79" dur="2000"/>
                                        <p:tgtEl>
                                          <p:spTgt spid="166006"/>
                                        </p:tgtEl>
                                      </p:cBhvr>
                                    </p:animEffect>
                                  </p:childTnLst>
                                </p:cTn>
                              </p:par>
                              <p:par>
                                <p:cTn id="80" presetID="8" presetClass="entr" presetSubtype="16" fill="hold" nodeType="withEffect">
                                  <p:stCondLst>
                                    <p:cond delay="0"/>
                                  </p:stCondLst>
                                  <p:childTnLst>
                                    <p:set>
                                      <p:cBhvr>
                                        <p:cTn id="81" dur="1" fill="hold">
                                          <p:stCondLst>
                                            <p:cond delay="0"/>
                                          </p:stCondLst>
                                        </p:cTn>
                                        <p:tgtEl>
                                          <p:spTgt spid="166041"/>
                                        </p:tgtEl>
                                        <p:attrNameLst>
                                          <p:attrName>style.visibility</p:attrName>
                                        </p:attrNameLst>
                                      </p:cBhvr>
                                      <p:to>
                                        <p:strVal val="visible"/>
                                      </p:to>
                                    </p:set>
                                    <p:animEffect transition="in" filter="diamond(in)">
                                      <p:cBhvr>
                                        <p:cTn id="82" dur="2000"/>
                                        <p:tgtEl>
                                          <p:spTgt spid="166041"/>
                                        </p:tgtEl>
                                      </p:cBhvr>
                                    </p:animEffect>
                                  </p:childTnLst>
                                </p:cTn>
                              </p:par>
                              <p:par>
                                <p:cTn id="83" presetID="8" presetClass="entr" presetSubtype="16" fill="hold" grpId="0" nodeType="withEffect">
                                  <p:stCondLst>
                                    <p:cond delay="0"/>
                                  </p:stCondLst>
                                  <p:childTnLst>
                                    <p:set>
                                      <p:cBhvr>
                                        <p:cTn id="84" dur="1" fill="hold">
                                          <p:stCondLst>
                                            <p:cond delay="0"/>
                                          </p:stCondLst>
                                        </p:cTn>
                                        <p:tgtEl>
                                          <p:spTgt spid="166040"/>
                                        </p:tgtEl>
                                        <p:attrNameLst>
                                          <p:attrName>style.visibility</p:attrName>
                                        </p:attrNameLst>
                                      </p:cBhvr>
                                      <p:to>
                                        <p:strVal val="visible"/>
                                      </p:to>
                                    </p:set>
                                    <p:animEffect transition="in" filter="diamond(in)">
                                      <p:cBhvr>
                                        <p:cTn id="85" dur="2000"/>
                                        <p:tgtEl>
                                          <p:spTgt spid="166040"/>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xit" presetSubtype="10" fill="hold" nodeType="clickEffect">
                                  <p:stCondLst>
                                    <p:cond delay="0"/>
                                  </p:stCondLst>
                                  <p:childTnLst>
                                    <p:animEffect transition="out" filter="randombar(horizontal)">
                                      <p:cBhvr>
                                        <p:cTn id="89" dur="500"/>
                                        <p:tgtEl>
                                          <p:spTgt spid="166039"/>
                                        </p:tgtEl>
                                      </p:cBhvr>
                                    </p:animEffect>
                                    <p:set>
                                      <p:cBhvr>
                                        <p:cTn id="90" dur="1" fill="hold">
                                          <p:stCondLst>
                                            <p:cond delay="499"/>
                                          </p:stCondLst>
                                        </p:cTn>
                                        <p:tgtEl>
                                          <p:spTgt spid="166039"/>
                                        </p:tgtEl>
                                        <p:attrNameLst>
                                          <p:attrName>style.visibility</p:attrName>
                                        </p:attrNameLst>
                                      </p:cBhvr>
                                      <p:to>
                                        <p:strVal val="hidden"/>
                                      </p:to>
                                    </p:set>
                                  </p:childTnLst>
                                </p:cTn>
                              </p:par>
                              <p:par>
                                <p:cTn id="91" presetID="14" presetClass="exit" presetSubtype="10" fill="hold" nodeType="withEffect">
                                  <p:stCondLst>
                                    <p:cond delay="0"/>
                                  </p:stCondLst>
                                  <p:childTnLst>
                                    <p:animEffect transition="out" filter="randombar(horizontal)">
                                      <p:cBhvr>
                                        <p:cTn id="92" dur="500"/>
                                        <p:tgtEl>
                                          <p:spTgt spid="166037"/>
                                        </p:tgtEl>
                                      </p:cBhvr>
                                    </p:animEffect>
                                    <p:set>
                                      <p:cBhvr>
                                        <p:cTn id="93" dur="1" fill="hold">
                                          <p:stCondLst>
                                            <p:cond delay="499"/>
                                          </p:stCondLst>
                                        </p:cTn>
                                        <p:tgtEl>
                                          <p:spTgt spid="166037"/>
                                        </p:tgtEl>
                                        <p:attrNameLst>
                                          <p:attrName>style.visibility</p:attrName>
                                        </p:attrNameLst>
                                      </p:cBhvr>
                                      <p:to>
                                        <p:strVal val="hidden"/>
                                      </p:to>
                                    </p:set>
                                  </p:childTnLst>
                                </p:cTn>
                              </p:par>
                              <p:par>
                                <p:cTn id="94" presetID="14" presetClass="exit" presetSubtype="10" fill="hold" grpId="1" nodeType="withEffect">
                                  <p:stCondLst>
                                    <p:cond delay="0"/>
                                  </p:stCondLst>
                                  <p:childTnLst>
                                    <p:animEffect transition="out" filter="randombar(horizontal)">
                                      <p:cBhvr>
                                        <p:cTn id="95" dur="500"/>
                                        <p:tgtEl>
                                          <p:spTgt spid="165891"/>
                                        </p:tgtEl>
                                      </p:cBhvr>
                                    </p:animEffect>
                                    <p:set>
                                      <p:cBhvr>
                                        <p:cTn id="96" dur="1" fill="hold">
                                          <p:stCondLst>
                                            <p:cond delay="499"/>
                                          </p:stCondLst>
                                        </p:cTn>
                                        <p:tgtEl>
                                          <p:spTgt spid="165891"/>
                                        </p:tgtEl>
                                        <p:attrNameLst>
                                          <p:attrName>style.visibility</p:attrName>
                                        </p:attrNameLst>
                                      </p:cBhvr>
                                      <p:to>
                                        <p:strVal val="hidden"/>
                                      </p:to>
                                    </p:set>
                                  </p:childTnLst>
                                </p:cTn>
                              </p:par>
                              <p:par>
                                <p:cTn id="97" presetID="14" presetClass="exit" presetSubtype="10" fill="hold" grpId="1" nodeType="withEffect">
                                  <p:stCondLst>
                                    <p:cond delay="0"/>
                                  </p:stCondLst>
                                  <p:childTnLst>
                                    <p:animEffect transition="out" filter="randombar(horizontal)">
                                      <p:cBhvr>
                                        <p:cTn id="98" dur="500"/>
                                        <p:tgtEl>
                                          <p:spTgt spid="165892"/>
                                        </p:tgtEl>
                                      </p:cBhvr>
                                    </p:animEffect>
                                    <p:set>
                                      <p:cBhvr>
                                        <p:cTn id="99" dur="1" fill="hold">
                                          <p:stCondLst>
                                            <p:cond delay="499"/>
                                          </p:stCondLst>
                                        </p:cTn>
                                        <p:tgtEl>
                                          <p:spTgt spid="165892"/>
                                        </p:tgtEl>
                                        <p:attrNameLst>
                                          <p:attrName>style.visibility</p:attrName>
                                        </p:attrNameLst>
                                      </p:cBhvr>
                                      <p:to>
                                        <p:strVal val="hidden"/>
                                      </p:to>
                                    </p:set>
                                  </p:childTnLst>
                                </p:cTn>
                              </p:par>
                              <p:par>
                                <p:cTn id="100" presetID="14" presetClass="exit" presetSubtype="10" fill="hold" grpId="1" nodeType="withEffect">
                                  <p:stCondLst>
                                    <p:cond delay="0"/>
                                  </p:stCondLst>
                                  <p:childTnLst>
                                    <p:animEffect transition="out" filter="randombar(horizontal)">
                                      <p:cBhvr>
                                        <p:cTn id="101" dur="500"/>
                                        <p:tgtEl>
                                          <p:spTgt spid="165893"/>
                                        </p:tgtEl>
                                      </p:cBhvr>
                                    </p:animEffect>
                                    <p:set>
                                      <p:cBhvr>
                                        <p:cTn id="102" dur="1" fill="hold">
                                          <p:stCondLst>
                                            <p:cond delay="499"/>
                                          </p:stCondLst>
                                        </p:cTn>
                                        <p:tgtEl>
                                          <p:spTgt spid="165893"/>
                                        </p:tgtEl>
                                        <p:attrNameLst>
                                          <p:attrName>style.visibility</p:attrName>
                                        </p:attrNameLst>
                                      </p:cBhvr>
                                      <p:to>
                                        <p:strVal val="hidden"/>
                                      </p:to>
                                    </p:set>
                                  </p:childTnLst>
                                </p:cTn>
                              </p:par>
                              <p:par>
                                <p:cTn id="103" presetID="14" presetClass="exit" presetSubtype="10" fill="hold" grpId="1" nodeType="withEffect">
                                  <p:stCondLst>
                                    <p:cond delay="0"/>
                                  </p:stCondLst>
                                  <p:childTnLst>
                                    <p:animEffect transition="out" filter="randombar(horizontal)">
                                      <p:cBhvr>
                                        <p:cTn id="104" dur="500"/>
                                        <p:tgtEl>
                                          <p:spTgt spid="165894"/>
                                        </p:tgtEl>
                                      </p:cBhvr>
                                    </p:animEffect>
                                    <p:set>
                                      <p:cBhvr>
                                        <p:cTn id="105" dur="1" fill="hold">
                                          <p:stCondLst>
                                            <p:cond delay="499"/>
                                          </p:stCondLst>
                                        </p:cTn>
                                        <p:tgtEl>
                                          <p:spTgt spid="165894"/>
                                        </p:tgtEl>
                                        <p:attrNameLst>
                                          <p:attrName>style.visibility</p:attrName>
                                        </p:attrNameLst>
                                      </p:cBhvr>
                                      <p:to>
                                        <p:strVal val="hidden"/>
                                      </p:to>
                                    </p:set>
                                  </p:childTnLst>
                                </p:cTn>
                              </p:par>
                              <p:par>
                                <p:cTn id="106" presetID="14" presetClass="exit" presetSubtype="10" fill="hold" grpId="1" nodeType="withEffect">
                                  <p:stCondLst>
                                    <p:cond delay="0"/>
                                  </p:stCondLst>
                                  <p:childTnLst>
                                    <p:animEffect transition="out" filter="randombar(horizontal)">
                                      <p:cBhvr>
                                        <p:cTn id="107" dur="500"/>
                                        <p:tgtEl>
                                          <p:spTgt spid="165896"/>
                                        </p:tgtEl>
                                      </p:cBhvr>
                                    </p:animEffect>
                                    <p:set>
                                      <p:cBhvr>
                                        <p:cTn id="108" dur="1" fill="hold">
                                          <p:stCondLst>
                                            <p:cond delay="499"/>
                                          </p:stCondLst>
                                        </p:cTn>
                                        <p:tgtEl>
                                          <p:spTgt spid="165896"/>
                                        </p:tgtEl>
                                        <p:attrNameLst>
                                          <p:attrName>style.visibility</p:attrName>
                                        </p:attrNameLst>
                                      </p:cBhvr>
                                      <p:to>
                                        <p:strVal val="hidden"/>
                                      </p:to>
                                    </p:set>
                                  </p:childTnLst>
                                </p:cTn>
                              </p:par>
                              <p:par>
                                <p:cTn id="109" presetID="14" presetClass="exit" presetSubtype="10" fill="hold" grpId="1" nodeType="withEffect">
                                  <p:stCondLst>
                                    <p:cond delay="0"/>
                                  </p:stCondLst>
                                  <p:childTnLst>
                                    <p:animEffect transition="out" filter="randombar(horizontal)">
                                      <p:cBhvr>
                                        <p:cTn id="110" dur="500"/>
                                        <p:tgtEl>
                                          <p:spTgt spid="165895"/>
                                        </p:tgtEl>
                                      </p:cBhvr>
                                    </p:animEffect>
                                    <p:set>
                                      <p:cBhvr>
                                        <p:cTn id="111" dur="1" fill="hold">
                                          <p:stCondLst>
                                            <p:cond delay="499"/>
                                          </p:stCondLst>
                                        </p:cTn>
                                        <p:tgtEl>
                                          <p:spTgt spid="165895"/>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2" presetClass="entr" presetSubtype="0" fill="hold" nodeType="clickEffect">
                                  <p:stCondLst>
                                    <p:cond delay="0"/>
                                  </p:stCondLst>
                                  <p:childTnLst>
                                    <p:set>
                                      <p:cBhvr>
                                        <p:cTn id="115" dur="1" fill="hold">
                                          <p:stCondLst>
                                            <p:cond delay="0"/>
                                          </p:stCondLst>
                                        </p:cTn>
                                        <p:tgtEl>
                                          <p:spTgt spid="166043"/>
                                        </p:tgtEl>
                                        <p:attrNameLst>
                                          <p:attrName>style.visibility</p:attrName>
                                        </p:attrNameLst>
                                      </p:cBhvr>
                                      <p:to>
                                        <p:strVal val="visible"/>
                                      </p:to>
                                    </p:set>
                                    <p:animScale>
                                      <p:cBhvr>
                                        <p:cTn id="116" dur="1000" decel="50000" fill="hold">
                                          <p:stCondLst>
                                            <p:cond delay="0"/>
                                          </p:stCondLst>
                                        </p:cTn>
                                        <p:tgtEl>
                                          <p:spTgt spid="1660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17" dur="1000" decel="50000" fill="hold">
                                          <p:stCondLst>
                                            <p:cond delay="0"/>
                                          </p:stCondLst>
                                        </p:cTn>
                                        <p:tgtEl>
                                          <p:spTgt spid="166043"/>
                                        </p:tgtEl>
                                        <p:attrNameLst>
                                          <p:attrName>ppt_x</p:attrName>
                                          <p:attrName>ppt_y</p:attrName>
                                        </p:attrNameLst>
                                      </p:cBhvr>
                                    </p:animMotion>
                                    <p:animEffect transition="in" filter="fade">
                                      <p:cBhvr>
                                        <p:cTn id="118" dur="1000"/>
                                        <p:tgtEl>
                                          <p:spTgt spid="166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165891" grpId="1"/>
      <p:bldP spid="165892" grpId="0"/>
      <p:bldP spid="165892" grpId="1"/>
      <p:bldP spid="165893" grpId="0"/>
      <p:bldP spid="165893" grpId="1"/>
      <p:bldP spid="165894" grpId="0"/>
      <p:bldP spid="165894" grpId="1"/>
      <p:bldP spid="165895" grpId="0"/>
      <p:bldP spid="165895" grpId="1"/>
      <p:bldP spid="165896" grpId="0"/>
      <p:bldP spid="165896" grpId="1"/>
      <p:bldP spid="166003" grpId="0"/>
      <p:bldP spid="166005" grpId="0" animBg="1"/>
      <p:bldP spid="1660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Title 1"/>
          <p:cNvSpPr>
            <a:spLocks noGrp="1"/>
          </p:cNvSpPr>
          <p:nvPr>
            <p:ph type="ctrTitle"/>
          </p:nvPr>
        </p:nvSpPr>
        <p:spPr>
          <a:xfrm>
            <a:off x="1524000" y="1447800"/>
            <a:ext cx="9144000" cy="1600200"/>
          </a:xfrm>
        </p:spPr>
        <p:txBody>
          <a:bodyPr vert="horz" wrap="square" lIns="91440" tIns="45720" rIns="91440" bIns="91440" anchor="ctr"/>
          <a:p>
            <a:pPr eaLnBrk="1" hangingPunct="1">
              <a:buClrTx/>
              <a:buSzTx/>
              <a:buFontTx/>
            </a:pPr>
            <a:r>
              <a:rPr lang="vi-VN" altLang="x-none" b="1" kern="1200" dirty="0">
                <a:solidFill>
                  <a:srgbClr val="FFFFFF"/>
                </a:solidFill>
                <a:latin typeface="Times New Roman" panose="02020603050405020304" pitchFamily="18" charset="0"/>
                <a:ea typeface="+mj-ea"/>
                <a:cs typeface="Times New Roman" panose="02020603050405020304" pitchFamily="18" charset="0"/>
              </a:rPr>
              <a:t>A. </a:t>
            </a:r>
            <a:r>
              <a:rPr b="1" kern="1200" dirty="0">
                <a:solidFill>
                  <a:srgbClr val="FFFFFF"/>
                </a:solidFill>
                <a:latin typeface="Times New Roman" panose="02020603050405020304" pitchFamily="18" charset="0"/>
                <a:ea typeface="+mj-ea"/>
                <a:cs typeface="Times New Roman" panose="02020603050405020304" pitchFamily="18" charset="0"/>
              </a:rPr>
              <a:t>CÁC CHẤT ĐƯỢC CẤU TẠO NHƯ THẾ NÀO?</a:t>
            </a:r>
            <a:endParaRPr b="1" kern="1200" dirty="0">
              <a:solidFill>
                <a:srgbClr val="FFFFFF"/>
              </a:solidFill>
              <a:latin typeface="Times New Roman" panose="02020603050405020304" pitchFamily="18" charset="0"/>
              <a:ea typeface="Times New Roman" panose="02020603050405020304" pitchFamily="18" charset="0"/>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Title 1"/>
          <p:cNvSpPr>
            <a:spLocks noGrp="1"/>
          </p:cNvSpPr>
          <p:nvPr>
            <p:ph type="title"/>
          </p:nvPr>
        </p:nvSpPr>
        <p:spPr>
          <a:xfrm>
            <a:off x="665163" y="608013"/>
            <a:ext cx="10969625" cy="609600"/>
          </a:xfrm>
        </p:spPr>
        <p:txBody>
          <a:bodyPr vert="horz" wrap="square" lIns="91440" tIns="45720" rIns="91440" bIns="91440" anchor="b"/>
          <a:p>
            <a:pPr algn="ctr" eaLnBrk="1" hangingPunct="1">
              <a:buNone/>
            </a:pPr>
            <a:r>
              <a:rPr sz="3600" b="1" dirty="0">
                <a:solidFill>
                  <a:srgbClr val="FF0000"/>
                </a:solidFill>
                <a:latin typeface="Times New Roman" panose="02020603050405020304" pitchFamily="18" charset="0"/>
                <a:cs typeface="Times New Roman" panose="02020603050405020304" pitchFamily="18" charset="0"/>
              </a:rPr>
              <a:t>A. </a:t>
            </a:r>
            <a:r>
              <a:rPr sz="3600" b="1" u="sng" dirty="0">
                <a:solidFill>
                  <a:srgbClr val="FF0000"/>
                </a:solidFill>
                <a:latin typeface="Times New Roman" panose="02020603050405020304" pitchFamily="18" charset="0"/>
                <a:cs typeface="Times New Roman" panose="02020603050405020304" pitchFamily="18" charset="0"/>
              </a:rPr>
              <a:t>CÁC CHẤT ĐƯỢC CẤU TẠO NHƯ THẾ NÀO?</a:t>
            </a:r>
            <a:endParaRPr sz="3600" b="1" u="sng" dirty="0">
              <a:solidFill>
                <a:srgbClr val="FF0000"/>
              </a:solidFill>
              <a:latin typeface="Times New Roman" panose="02020603050405020304" pitchFamily="18" charset="0"/>
              <a:ea typeface="Times New Roman" panose="02020603050405020304" pitchFamily="18" charset="0"/>
            </a:endParaRPr>
          </a:p>
        </p:txBody>
      </p:sp>
      <p:sp>
        <p:nvSpPr>
          <p:cNvPr id="4" name="Text Box 3"/>
          <p:cNvSpPr txBox="1"/>
          <p:nvPr/>
        </p:nvSpPr>
        <p:spPr>
          <a:xfrm>
            <a:off x="669925" y="1700213"/>
            <a:ext cx="11114088" cy="58420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3200" b="1" dirty="0">
                <a:solidFill>
                  <a:srgbClr val="0000FF"/>
                </a:solidFill>
                <a:latin typeface="Times New Roman" panose="02020603050405020304" pitchFamily="18" charset="0"/>
                <a:cs typeface="Times New Roman" panose="02020603050405020304" pitchFamily="18" charset="0"/>
              </a:rPr>
              <a:t>I. </a:t>
            </a:r>
            <a:r>
              <a:rPr sz="3200" b="1" u="sng" dirty="0">
                <a:solidFill>
                  <a:srgbClr val="0000FF"/>
                </a:solidFill>
                <a:latin typeface="Times New Roman" panose="02020603050405020304" pitchFamily="18" charset="0"/>
                <a:cs typeface="Times New Roman" panose="02020603050405020304" pitchFamily="18" charset="0"/>
              </a:rPr>
              <a:t>Các chất có được cấu tạo từ các hạt riêng biệt không?</a:t>
            </a:r>
            <a:endParaRPr sz="3200" b="1" u="sng" dirty="0">
              <a:solidFill>
                <a:srgbClr val="0000FF"/>
              </a:solidFill>
              <a:latin typeface="Times New Roman" panose="02020603050405020304" pitchFamily="18" charset="0"/>
              <a:ea typeface="Times New Roman" panose="02020603050405020304" pitchFamily="18" charset="0"/>
            </a:endParaRPr>
          </a:p>
        </p:txBody>
      </p:sp>
      <p:sp>
        <p:nvSpPr>
          <p:cNvPr id="5" name="Text Box 8"/>
          <p:cNvSpPr txBox="1"/>
          <p:nvPr/>
        </p:nvSpPr>
        <p:spPr>
          <a:xfrm>
            <a:off x="1127125" y="2386013"/>
            <a:ext cx="10298113" cy="58356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3200" b="1" dirty="0">
                <a:solidFill>
                  <a:srgbClr val="FF3300"/>
                </a:solidFill>
                <a:latin typeface="Times New Roman" panose="02020603050405020304" pitchFamily="18" charset="0"/>
                <a:cs typeface="Arial" panose="020B0604020202020204" pitchFamily="34" charset="0"/>
              </a:rPr>
              <a:t>Đọc mục </a:t>
            </a:r>
            <a:r>
              <a:rPr lang="vi-VN" sz="3200" b="1" dirty="0">
                <a:solidFill>
                  <a:srgbClr val="FF3300"/>
                </a:solidFill>
                <a:latin typeface="Times New Roman" panose="02020603050405020304" pitchFamily="18" charset="0"/>
                <a:cs typeface="Arial" panose="020B0604020202020204" pitchFamily="34" charset="0"/>
              </a:rPr>
              <a:t>I</a:t>
            </a:r>
            <a:r>
              <a:rPr sz="3200" b="1" dirty="0">
                <a:solidFill>
                  <a:srgbClr val="FF3300"/>
                </a:solidFill>
                <a:latin typeface="Times New Roman" panose="02020603050405020304" pitchFamily="18" charset="0"/>
                <a:cs typeface="Arial" panose="020B0604020202020204" pitchFamily="34" charset="0"/>
              </a:rPr>
              <a:t>  SGK/</a:t>
            </a:r>
            <a:r>
              <a:rPr lang="vi-VN" sz="3200" b="1" dirty="0">
                <a:solidFill>
                  <a:srgbClr val="FF3300"/>
                </a:solidFill>
                <a:latin typeface="Times New Roman" panose="02020603050405020304" pitchFamily="18" charset="0"/>
                <a:cs typeface="Arial" panose="020B0604020202020204" pitchFamily="34" charset="0"/>
              </a:rPr>
              <a:t>133</a:t>
            </a:r>
            <a:r>
              <a:rPr sz="3200" b="1" dirty="0">
                <a:solidFill>
                  <a:srgbClr val="FF3300"/>
                </a:solidFill>
                <a:latin typeface="Times New Roman" panose="02020603050405020304" pitchFamily="18" charset="0"/>
                <a:cs typeface="Arial" panose="020B0604020202020204" pitchFamily="34" charset="0"/>
              </a:rPr>
              <a:t> v</a:t>
            </a:r>
            <a:r>
              <a:rPr sz="3200" b="1" dirty="0">
                <a:solidFill>
                  <a:srgbClr val="FF3300"/>
                </a:solidFill>
                <a:latin typeface="Times New Roman" panose="02020603050405020304" pitchFamily="18" charset="0"/>
                <a:ea typeface="Arial" panose="020B0604020202020204" pitchFamily="34" charset="0"/>
              </a:rPr>
              <a:t>à</a:t>
            </a:r>
            <a:r>
              <a:rPr sz="3200" b="1" dirty="0">
                <a:solidFill>
                  <a:srgbClr val="FF3300"/>
                </a:solidFill>
                <a:latin typeface="Times New Roman" panose="02020603050405020304" pitchFamily="18" charset="0"/>
                <a:cs typeface="Arial" panose="020B0604020202020204" pitchFamily="34" charset="0"/>
              </a:rPr>
              <a:t> trả lời các câu hỏi sau đây:</a:t>
            </a:r>
            <a:endParaRPr sz="3200" b="1" dirty="0">
              <a:solidFill>
                <a:srgbClr val="FF3300"/>
              </a:solidFill>
              <a:latin typeface="Times New Roman" panose="02020603050405020304" pitchFamily="18" charset="0"/>
              <a:ea typeface="Arial" panose="020B0604020202020204" pitchFamily="34" charset="0"/>
            </a:endParaRPr>
          </a:p>
        </p:txBody>
      </p:sp>
      <p:sp>
        <p:nvSpPr>
          <p:cNvPr id="6" name="Text Box 10"/>
          <p:cNvSpPr txBox="1"/>
          <p:nvPr/>
        </p:nvSpPr>
        <p:spPr>
          <a:xfrm>
            <a:off x="1127125" y="3071813"/>
            <a:ext cx="10656888" cy="107632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3200" b="1" dirty="0">
                <a:solidFill>
                  <a:srgbClr val="000000"/>
                </a:solidFill>
                <a:latin typeface="Times New Roman" panose="02020603050405020304" pitchFamily="18" charset="0"/>
                <a:cs typeface="Arial" panose="020B0604020202020204" pitchFamily="34" charset="0"/>
              </a:rPr>
              <a:t>1. V</a:t>
            </a:r>
            <a:r>
              <a:rPr sz="3200" b="1" dirty="0">
                <a:solidFill>
                  <a:srgbClr val="000000"/>
                </a:solidFill>
                <a:latin typeface="Times New Roman" panose="02020603050405020304" pitchFamily="18" charset="0"/>
                <a:ea typeface="Arial" panose="020B0604020202020204" pitchFamily="34" charset="0"/>
              </a:rPr>
              <a:t>à</a:t>
            </a:r>
            <a:r>
              <a:rPr sz="3200" b="1" dirty="0">
                <a:solidFill>
                  <a:srgbClr val="000000"/>
                </a:solidFill>
                <a:latin typeface="Times New Roman" panose="02020603050405020304" pitchFamily="18" charset="0"/>
                <a:cs typeface="Arial" panose="020B0604020202020204" pitchFamily="34" charset="0"/>
              </a:rPr>
              <a:t>o thời điểm n</a:t>
            </a:r>
            <a:r>
              <a:rPr sz="3200" b="1" dirty="0">
                <a:solidFill>
                  <a:srgbClr val="000000"/>
                </a:solidFill>
                <a:latin typeface="Times New Roman" panose="02020603050405020304" pitchFamily="18" charset="0"/>
                <a:ea typeface="Arial" panose="020B0604020202020204" pitchFamily="34" charset="0"/>
              </a:rPr>
              <a:t>à</a:t>
            </a:r>
            <a:r>
              <a:rPr sz="3200" b="1" dirty="0">
                <a:solidFill>
                  <a:srgbClr val="000000"/>
                </a:solidFill>
                <a:latin typeface="Times New Roman" panose="02020603050405020304" pitchFamily="18" charset="0"/>
                <a:cs typeface="Arial" panose="020B0604020202020204" pitchFamily="34" charset="0"/>
              </a:rPr>
              <a:t>o người ta đã nghĩ rằng mọi vật không liền một khối?</a:t>
            </a:r>
            <a:endParaRPr sz="3200" b="1" dirty="0">
              <a:solidFill>
                <a:srgbClr val="000000"/>
              </a:solidFill>
              <a:latin typeface="Times New Roman" panose="02020603050405020304" pitchFamily="18" charset="0"/>
              <a:ea typeface="Arial" panose="020B0604020202020204" pitchFamily="34" charset="0"/>
            </a:endParaRPr>
          </a:p>
        </p:txBody>
      </p:sp>
      <p:sp>
        <p:nvSpPr>
          <p:cNvPr id="7" name="Text Box 11"/>
          <p:cNvSpPr txBox="1"/>
          <p:nvPr/>
        </p:nvSpPr>
        <p:spPr>
          <a:xfrm>
            <a:off x="1127125" y="4291013"/>
            <a:ext cx="10656888" cy="107632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sz="3200" b="1" dirty="0">
                <a:solidFill>
                  <a:srgbClr val="000000"/>
                </a:solidFill>
                <a:latin typeface="Times New Roman" panose="02020603050405020304" pitchFamily="18" charset="0"/>
                <a:cs typeface="Arial" panose="020B0604020202020204" pitchFamily="34" charset="0"/>
              </a:rPr>
              <a:t>2. Vậy đến khi n</a:t>
            </a:r>
            <a:r>
              <a:rPr sz="3200" b="1" dirty="0">
                <a:solidFill>
                  <a:srgbClr val="000000"/>
                </a:solidFill>
                <a:latin typeface="Times New Roman" panose="02020603050405020304" pitchFamily="18" charset="0"/>
                <a:ea typeface="Arial" panose="020B0604020202020204" pitchFamily="34" charset="0"/>
              </a:rPr>
              <a:t>à</a:t>
            </a:r>
            <a:r>
              <a:rPr sz="3200" b="1" dirty="0">
                <a:solidFill>
                  <a:srgbClr val="000000"/>
                </a:solidFill>
                <a:latin typeface="Times New Roman" panose="02020603050405020304" pitchFamily="18" charset="0"/>
                <a:cs typeface="Arial" panose="020B0604020202020204" pitchFamily="34" charset="0"/>
              </a:rPr>
              <a:t>o mới chứng minh được các chất được cấu tạo từ các hạt riêng biệt?</a:t>
            </a:r>
            <a:endParaRPr sz="3200" b="1" dirty="0">
              <a:solidFill>
                <a:srgbClr val="000000"/>
              </a:solidFill>
              <a:latin typeface="Times New Roman" panose="02020603050405020304" pitchFamily="18" charset="0"/>
              <a:ea typeface="Arial" panose="020B0604020202020204" pitchFamily="34" charset="0"/>
            </a:endParaRPr>
          </a:p>
        </p:txBody>
      </p:sp>
      <p:sp>
        <p:nvSpPr>
          <p:cNvPr id="8" name="Text Box 12"/>
          <p:cNvSpPr txBox="1"/>
          <p:nvPr/>
        </p:nvSpPr>
        <p:spPr>
          <a:xfrm>
            <a:off x="1127125" y="5586413"/>
            <a:ext cx="10656888" cy="58420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3200" b="1" dirty="0">
                <a:solidFill>
                  <a:srgbClr val="000000"/>
                </a:solidFill>
                <a:latin typeface="Times New Roman" panose="02020603050405020304" pitchFamily="18" charset="0"/>
                <a:cs typeface="Arial" panose="020B0604020202020204" pitchFamily="34" charset="0"/>
              </a:rPr>
              <a:t>3. Những hạt riêng biệt đó được gọi l</a:t>
            </a:r>
            <a:r>
              <a:rPr sz="3200" b="1" dirty="0">
                <a:solidFill>
                  <a:srgbClr val="000000"/>
                </a:solidFill>
                <a:latin typeface="Times New Roman" panose="02020603050405020304" pitchFamily="18" charset="0"/>
                <a:ea typeface="Arial" panose="020B0604020202020204" pitchFamily="34" charset="0"/>
              </a:rPr>
              <a:t>à</a:t>
            </a:r>
            <a:r>
              <a:rPr sz="3200" b="1" dirty="0">
                <a:solidFill>
                  <a:srgbClr val="000000"/>
                </a:solidFill>
                <a:latin typeface="Times New Roman" panose="02020603050405020304" pitchFamily="18" charset="0"/>
                <a:cs typeface="Arial" panose="020B0604020202020204" pitchFamily="34" charset="0"/>
              </a:rPr>
              <a:t> gì?</a:t>
            </a:r>
            <a:endParaRPr sz="3200" b="1" dirty="0">
              <a:solidFill>
                <a:srgbClr val="000000"/>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1000"/>
                            </p:stCondLst>
                            <p:childTnLst>
                              <p:par>
                                <p:cTn id="18" presetID="4"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par>
                          <p:cTn id="21" fill="hold">
                            <p:stCondLst>
                              <p:cond delay="1500"/>
                            </p:stCondLst>
                            <p:childTnLst>
                              <p:par>
                                <p:cTn id="22" presetID="8"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Title 1"/>
          <p:cNvSpPr txBox="1"/>
          <p:nvPr/>
        </p:nvSpPr>
        <p:spPr>
          <a:xfrm>
            <a:off x="152400" y="123825"/>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5" name="Text Box 10"/>
          <p:cNvSpPr txBox="1">
            <a:spLocks noChangeArrowheads="1"/>
          </p:cNvSpPr>
          <p:nvPr/>
        </p:nvSpPr>
        <p:spPr bwMode="auto">
          <a:xfrm>
            <a:off x="407988" y="1265238"/>
            <a:ext cx="11449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342900" lvl="0" indent="-342900" algn="just" eaLnBrk="1" hangingPunct="1">
              <a:spcBef>
                <a:spcPct val="50000"/>
              </a:spcBef>
              <a:buClrTx/>
              <a:buSzTx/>
              <a:buFontTx/>
              <a:buAutoNum type="arabicPeriod"/>
            </a:pPr>
            <a:r>
              <a:rPr sz="3000" dirty="0">
                <a:solidFill>
                  <a:srgbClr val="69240C"/>
                </a:solidFill>
                <a:latin typeface="Times New Roman" panose="02020603050405020304" pitchFamily="18" charset="0"/>
                <a:cs typeface="Times New Roman" panose="02020603050405020304" pitchFamily="18" charset="0"/>
              </a:rPr>
              <a:t>Cách đây hơn hai nghìn năm người ta đã nghĩ rằng mọi vật được cấu tạo từ các hạt riêng biệt. </a:t>
            </a:r>
            <a:endParaRPr sz="3000" dirty="0">
              <a:solidFill>
                <a:srgbClr val="69240C"/>
              </a:solidFill>
              <a:latin typeface="Times New Roman" panose="02020603050405020304" pitchFamily="18" charset="0"/>
              <a:ea typeface="Times New Roman" panose="02020603050405020304" pitchFamily="18" charset="0"/>
            </a:endParaRPr>
          </a:p>
        </p:txBody>
      </p:sp>
      <p:grpSp>
        <p:nvGrpSpPr>
          <p:cNvPr id="6" name="Group 4"/>
          <p:cNvGrpSpPr/>
          <p:nvPr/>
        </p:nvGrpSpPr>
        <p:grpSpPr>
          <a:xfrm>
            <a:off x="3430588" y="3722688"/>
            <a:ext cx="7561262" cy="2906712"/>
            <a:chOff x="1437" y="2496"/>
            <a:chExt cx="4179" cy="1488"/>
          </a:xfrm>
        </p:grpSpPr>
        <p:pic>
          <p:nvPicPr>
            <p:cNvPr id="129035" name="Picture 5" descr="light1"/>
            <p:cNvPicPr>
              <a:picLocks noChangeAspect="1"/>
            </p:cNvPicPr>
            <p:nvPr/>
          </p:nvPicPr>
          <p:blipFill>
            <a:blip r:embed="rId1"/>
            <a:stretch>
              <a:fillRect/>
            </a:stretch>
          </p:blipFill>
          <p:spPr>
            <a:xfrm>
              <a:off x="1520" y="2952"/>
              <a:ext cx="432" cy="648"/>
            </a:xfrm>
            <a:prstGeom prst="rect">
              <a:avLst/>
            </a:prstGeom>
            <a:noFill/>
            <a:ln w="9525">
              <a:noFill/>
            </a:ln>
          </p:spPr>
        </p:pic>
        <p:sp>
          <p:nvSpPr>
            <p:cNvPr id="129036" name="AutoShape 6"/>
            <p:cNvSpPr/>
            <p:nvPr/>
          </p:nvSpPr>
          <p:spPr>
            <a:xfrm>
              <a:off x="1437" y="2496"/>
              <a:ext cx="4179" cy="1488"/>
            </a:xfrm>
            <a:prstGeom prst="star8">
              <a:avLst>
                <a:gd name="adj" fmla="val 45542"/>
              </a:avLst>
            </a:prstGeom>
            <a:solidFill>
              <a:srgbClr val="F5F8CC"/>
            </a:solidFill>
            <a:ln w="28575" cap="flat" cmpd="sng">
              <a:solidFill>
                <a:schemeClr val="accent2"/>
              </a:solidFill>
              <a:prstDash val="solid"/>
              <a:miter/>
              <a:headEnd type="none" w="med" len="med"/>
              <a:tailEnd type="none" w="med" len="med"/>
            </a:ln>
          </p:spPr>
          <p:txBody>
            <a:bodyPr wrap="none" anchor="ct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0000FF"/>
                  </a:solidFill>
                  <a:latin typeface="Times New Roman" panose="02020603050405020304" pitchFamily="18" charset="0"/>
                  <a:cs typeface="Arial" panose="020B0604020202020204" pitchFamily="34" charset="0"/>
                </a:rPr>
                <a:t>Vì  các nguyên tử, phân tử cấu tạo </a:t>
              </a:r>
              <a:endParaRPr sz="2800" b="1" dirty="0">
                <a:solidFill>
                  <a:srgbClr val="0000FF"/>
                </a:solidFill>
                <a:latin typeface="Times New Roman" panose="02020603050405020304" pitchFamily="18" charset="0"/>
                <a:cs typeface="Arial" panose="020B0604020202020204" pitchFamily="34" charset="0"/>
              </a:endParaRPr>
            </a:p>
            <a:p>
              <a:pPr marL="0" lvl="0" indent="0" algn="ctr" eaLnBrk="1" hangingPunct="1">
                <a:spcBef>
                  <a:spcPct val="0"/>
                </a:spcBef>
                <a:buClrTx/>
                <a:buSzTx/>
                <a:buFontTx/>
                <a:buNone/>
              </a:pPr>
              <a:r>
                <a:rPr sz="2800" b="1" dirty="0">
                  <a:solidFill>
                    <a:srgbClr val="0000FF"/>
                  </a:solidFill>
                  <a:latin typeface="Times New Roman" panose="02020603050405020304" pitchFamily="18" charset="0"/>
                  <a:cs typeface="Arial" panose="020B0604020202020204" pitchFamily="34" charset="0"/>
                </a:rPr>
                <a:t>nên các chất </a:t>
              </a:r>
              <a:r>
                <a:rPr sz="2800" b="1" dirty="0">
                  <a:solidFill>
                    <a:srgbClr val="FF0000"/>
                  </a:solidFill>
                  <a:latin typeface="Times New Roman" panose="02020603050405020304" pitchFamily="18" charset="0"/>
                  <a:cs typeface="Arial" panose="020B0604020202020204" pitchFamily="34" charset="0"/>
                </a:rPr>
                <a:t>vô cùng nhỏ bé</a:t>
              </a:r>
              <a:r>
                <a:rPr sz="2800" b="1" dirty="0">
                  <a:solidFill>
                    <a:srgbClr val="0000FF"/>
                  </a:solidFill>
                  <a:latin typeface="Times New Roman" panose="02020603050405020304" pitchFamily="18" charset="0"/>
                  <a:cs typeface="Arial" panose="020B0604020202020204" pitchFamily="34" charset="0"/>
                </a:rPr>
                <a:t>, nên các chất </a:t>
              </a:r>
              <a:endParaRPr sz="2800" b="1" dirty="0">
                <a:solidFill>
                  <a:srgbClr val="0000FF"/>
                </a:solidFill>
                <a:latin typeface="Times New Roman" panose="02020603050405020304" pitchFamily="18" charset="0"/>
                <a:cs typeface="Arial" panose="020B0604020202020204" pitchFamily="34" charset="0"/>
              </a:endParaRPr>
            </a:p>
            <a:p>
              <a:pPr marL="0" lvl="0" indent="0" algn="ctr" eaLnBrk="1" hangingPunct="1">
                <a:spcBef>
                  <a:spcPct val="0"/>
                </a:spcBef>
                <a:buClrTx/>
                <a:buSzTx/>
                <a:buFontTx/>
                <a:buNone/>
              </a:pPr>
              <a:r>
                <a:rPr sz="2800" b="1" dirty="0">
                  <a:solidFill>
                    <a:srgbClr val="0000FF"/>
                  </a:solidFill>
                  <a:latin typeface="Times New Roman" panose="02020603050405020304" pitchFamily="18" charset="0"/>
                  <a:cs typeface="Arial" panose="020B0604020202020204" pitchFamily="34" charset="0"/>
                </a:rPr>
                <a:t>nhìn có vẻ như liền một khối! </a:t>
              </a:r>
              <a:endParaRPr sz="2800" b="1" dirty="0">
                <a:solidFill>
                  <a:srgbClr val="0000FF"/>
                </a:solidFill>
                <a:latin typeface="Times New Roman" panose="02020603050405020304" pitchFamily="18" charset="0"/>
                <a:ea typeface="Arial" panose="020B0604020202020204" pitchFamily="34" charset="0"/>
              </a:endParaRPr>
            </a:p>
          </p:txBody>
        </p:sp>
      </p:grpSp>
      <p:sp>
        <p:nvSpPr>
          <p:cNvPr id="129029" name="Text Box 3"/>
          <p:cNvSpPr txBox="1"/>
          <p:nvPr/>
        </p:nvSpPr>
        <p:spPr>
          <a:xfrm>
            <a:off x="407988" y="6858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10" name="Text Box 10"/>
          <p:cNvSpPr txBox="1"/>
          <p:nvPr/>
        </p:nvSpPr>
        <p:spPr>
          <a:xfrm>
            <a:off x="419100" y="2311400"/>
            <a:ext cx="11449050" cy="554038"/>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342900" lvl="0" indent="-342900" algn="just" eaLnBrk="1" hangingPunct="1">
              <a:spcBef>
                <a:spcPct val="50000"/>
              </a:spcBef>
              <a:buClrTx/>
              <a:buSzTx/>
              <a:buFontTx/>
              <a:buNone/>
            </a:pPr>
            <a:r>
              <a:rPr sz="3000" dirty="0">
                <a:solidFill>
                  <a:srgbClr val="FF0000"/>
                </a:solidFill>
                <a:latin typeface="Times New Roman" panose="02020603050405020304" pitchFamily="18" charset="0"/>
                <a:cs typeface="Times New Roman" panose="02020603050405020304" pitchFamily="18" charset="0"/>
              </a:rPr>
              <a:t>2. Nhưng mãi cho đến đầu thế kỉ XX mới chứng minh được điều n</a:t>
            </a:r>
            <a:r>
              <a:rPr sz="3000" dirty="0">
                <a:solidFill>
                  <a:srgbClr val="FF0000"/>
                </a:solidFill>
                <a:latin typeface="Times New Roman" panose="02020603050405020304" pitchFamily="18" charset="0"/>
                <a:ea typeface="Times New Roman" panose="02020603050405020304" pitchFamily="18" charset="0"/>
              </a:rPr>
              <a:t>à</a:t>
            </a:r>
            <a:r>
              <a:rPr sz="3000" dirty="0">
                <a:solidFill>
                  <a:srgbClr val="FF0000"/>
                </a:solidFill>
                <a:latin typeface="Times New Roman" panose="02020603050405020304" pitchFamily="18" charset="0"/>
                <a:cs typeface="Times New Roman" panose="02020603050405020304" pitchFamily="18" charset="0"/>
              </a:rPr>
              <a:t>y.</a:t>
            </a:r>
            <a:endParaRPr sz="3000" dirty="0">
              <a:solidFill>
                <a:srgbClr val="FF0000"/>
              </a:solidFill>
              <a:latin typeface="Times New Roman" panose="02020603050405020304" pitchFamily="18" charset="0"/>
              <a:ea typeface="Times New Roman" panose="02020603050405020304" pitchFamily="18" charset="0"/>
            </a:endParaRPr>
          </a:p>
        </p:txBody>
      </p:sp>
      <p:sp>
        <p:nvSpPr>
          <p:cNvPr id="11" name="Text Box 10"/>
          <p:cNvSpPr txBox="1">
            <a:spLocks noChangeArrowheads="1"/>
          </p:cNvSpPr>
          <p:nvPr/>
        </p:nvSpPr>
        <p:spPr bwMode="auto">
          <a:xfrm>
            <a:off x="407988" y="2990850"/>
            <a:ext cx="11449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342900" lvl="0" indent="-342900" algn="just" eaLnBrk="1" hangingPunct="1">
              <a:spcBef>
                <a:spcPct val="50000"/>
              </a:spcBef>
              <a:buClrTx/>
              <a:buSzTx/>
              <a:buFontTx/>
              <a:buNone/>
            </a:pPr>
            <a:r>
              <a:rPr sz="3000" dirty="0">
                <a:solidFill>
                  <a:srgbClr val="69240C"/>
                </a:solidFill>
                <a:latin typeface="Times New Roman" panose="02020603050405020304" pitchFamily="18" charset="0"/>
                <a:cs typeface="Times New Roman" panose="02020603050405020304" pitchFamily="18" charset="0"/>
              </a:rPr>
              <a:t>3. Những hạt riêng biệt n</a:t>
            </a:r>
            <a:r>
              <a:rPr sz="3000" dirty="0">
                <a:solidFill>
                  <a:srgbClr val="69240C"/>
                </a:solidFill>
                <a:latin typeface="Times New Roman" panose="02020603050405020304" pitchFamily="18" charset="0"/>
                <a:ea typeface="Times New Roman" panose="02020603050405020304" pitchFamily="18" charset="0"/>
              </a:rPr>
              <a:t>à</a:t>
            </a:r>
            <a:r>
              <a:rPr sz="3000" dirty="0">
                <a:solidFill>
                  <a:srgbClr val="69240C"/>
                </a:solidFill>
                <a:latin typeface="Times New Roman" panose="02020603050405020304" pitchFamily="18" charset="0"/>
                <a:cs typeface="Times New Roman" panose="02020603050405020304" pitchFamily="18" charset="0"/>
              </a:rPr>
              <a:t>y được gọi l</a:t>
            </a:r>
            <a:r>
              <a:rPr sz="3000" dirty="0">
                <a:solidFill>
                  <a:srgbClr val="69240C"/>
                </a:solidFill>
                <a:latin typeface="Times New Roman" panose="02020603050405020304" pitchFamily="18" charset="0"/>
                <a:ea typeface="Times New Roman" panose="02020603050405020304" pitchFamily="18" charset="0"/>
              </a:rPr>
              <a:t>à</a:t>
            </a:r>
            <a:r>
              <a:rPr sz="3000" dirty="0">
                <a:solidFill>
                  <a:srgbClr val="69240C"/>
                </a:solidFill>
                <a:latin typeface="Times New Roman" panose="02020603050405020304" pitchFamily="18" charset="0"/>
                <a:cs typeface="Times New Roman" panose="02020603050405020304" pitchFamily="18" charset="0"/>
              </a:rPr>
              <a:t> nguyên tử, phân tử. Phân tử l</a:t>
            </a:r>
            <a:r>
              <a:rPr sz="3000" dirty="0">
                <a:solidFill>
                  <a:srgbClr val="69240C"/>
                </a:solidFill>
                <a:latin typeface="Times New Roman" panose="02020603050405020304" pitchFamily="18" charset="0"/>
                <a:ea typeface="Times New Roman" panose="02020603050405020304" pitchFamily="18" charset="0"/>
              </a:rPr>
              <a:t>à</a:t>
            </a:r>
            <a:r>
              <a:rPr sz="3000" dirty="0">
                <a:solidFill>
                  <a:srgbClr val="69240C"/>
                </a:solidFill>
                <a:latin typeface="Times New Roman" panose="02020603050405020304" pitchFamily="18" charset="0"/>
                <a:cs typeface="Times New Roman" panose="02020603050405020304" pitchFamily="18" charset="0"/>
              </a:rPr>
              <a:t> một nhóm các nguyên tử kết hợp lại.</a:t>
            </a:r>
            <a:endParaRPr sz="3000" dirty="0">
              <a:solidFill>
                <a:srgbClr val="69240C"/>
              </a:solidFill>
              <a:latin typeface="Times New Roman" panose="02020603050405020304" pitchFamily="18" charset="0"/>
              <a:ea typeface="Times New Roman" panose="02020603050405020304" pitchFamily="18" charset="0"/>
            </a:endParaRPr>
          </a:p>
        </p:txBody>
      </p:sp>
      <p:sp>
        <p:nvSpPr>
          <p:cNvPr id="12" name="Text Box 10"/>
          <p:cNvSpPr txBox="1"/>
          <p:nvPr/>
        </p:nvSpPr>
        <p:spPr>
          <a:xfrm>
            <a:off x="376238" y="1265238"/>
            <a:ext cx="11437937" cy="101600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3000" b="1" dirty="0">
                <a:solidFill>
                  <a:srgbClr val="000000"/>
                </a:solidFill>
                <a:latin typeface="Times New Roman" panose="02020603050405020304" pitchFamily="18" charset="0"/>
                <a:cs typeface="Arial" panose="020B0604020202020204" pitchFamily="34" charset="0"/>
              </a:rPr>
              <a:t>1. V</a:t>
            </a:r>
            <a:r>
              <a:rPr sz="3000" b="1" dirty="0">
                <a:solidFill>
                  <a:srgbClr val="000000"/>
                </a:solidFill>
                <a:latin typeface="Times New Roman" panose="02020603050405020304" pitchFamily="18" charset="0"/>
                <a:ea typeface="Arial" panose="020B0604020202020204" pitchFamily="34" charset="0"/>
              </a:rPr>
              <a:t>à</a:t>
            </a:r>
            <a:r>
              <a:rPr sz="3000" b="1" dirty="0">
                <a:solidFill>
                  <a:srgbClr val="000000"/>
                </a:solidFill>
                <a:latin typeface="Times New Roman" panose="02020603050405020304" pitchFamily="18" charset="0"/>
                <a:cs typeface="Arial" panose="020B0604020202020204" pitchFamily="34" charset="0"/>
              </a:rPr>
              <a:t>o thời điểm n</a:t>
            </a:r>
            <a:r>
              <a:rPr sz="3000" b="1" dirty="0">
                <a:solidFill>
                  <a:srgbClr val="000000"/>
                </a:solidFill>
                <a:latin typeface="Times New Roman" panose="02020603050405020304" pitchFamily="18" charset="0"/>
                <a:ea typeface="Arial" panose="020B0604020202020204" pitchFamily="34" charset="0"/>
              </a:rPr>
              <a:t>à</a:t>
            </a:r>
            <a:r>
              <a:rPr sz="3000" b="1" dirty="0">
                <a:solidFill>
                  <a:srgbClr val="000000"/>
                </a:solidFill>
                <a:latin typeface="Times New Roman" panose="02020603050405020304" pitchFamily="18" charset="0"/>
                <a:cs typeface="Arial" panose="020B0604020202020204" pitchFamily="34" charset="0"/>
              </a:rPr>
              <a:t>o người ta đã nghĩ rằng mọi vật không liền một khối?</a:t>
            </a:r>
            <a:endParaRPr sz="3000" b="1" dirty="0">
              <a:solidFill>
                <a:srgbClr val="000000"/>
              </a:solidFill>
              <a:latin typeface="Times New Roman" panose="02020603050405020304" pitchFamily="18" charset="0"/>
              <a:ea typeface="Arial" panose="020B0604020202020204" pitchFamily="34" charset="0"/>
            </a:endParaRPr>
          </a:p>
        </p:txBody>
      </p:sp>
      <p:sp>
        <p:nvSpPr>
          <p:cNvPr id="13" name="Text Box 11"/>
          <p:cNvSpPr txBox="1"/>
          <p:nvPr/>
        </p:nvSpPr>
        <p:spPr>
          <a:xfrm>
            <a:off x="428625" y="2278063"/>
            <a:ext cx="11460163" cy="1016000"/>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sz="3000" b="1" dirty="0">
                <a:solidFill>
                  <a:srgbClr val="000000"/>
                </a:solidFill>
                <a:latin typeface="Times New Roman" panose="02020603050405020304" pitchFamily="18" charset="0"/>
                <a:cs typeface="Arial" panose="020B0604020202020204" pitchFamily="34" charset="0"/>
              </a:rPr>
              <a:t>2. Vậy đến khi n</a:t>
            </a:r>
            <a:r>
              <a:rPr sz="3000" b="1" dirty="0">
                <a:solidFill>
                  <a:srgbClr val="000000"/>
                </a:solidFill>
                <a:latin typeface="Times New Roman" panose="02020603050405020304" pitchFamily="18" charset="0"/>
                <a:ea typeface="Arial" panose="020B0604020202020204" pitchFamily="34" charset="0"/>
              </a:rPr>
              <a:t>à</a:t>
            </a:r>
            <a:r>
              <a:rPr sz="3000" b="1" dirty="0">
                <a:solidFill>
                  <a:srgbClr val="000000"/>
                </a:solidFill>
                <a:latin typeface="Times New Roman" panose="02020603050405020304" pitchFamily="18" charset="0"/>
                <a:cs typeface="Arial" panose="020B0604020202020204" pitchFamily="34" charset="0"/>
              </a:rPr>
              <a:t>o mới chứng minh được các chất được cấu tạo từ các hạt riêng biệt?</a:t>
            </a:r>
            <a:endParaRPr sz="3000" b="1" dirty="0">
              <a:solidFill>
                <a:srgbClr val="000000"/>
              </a:solidFill>
              <a:latin typeface="Times New Roman" panose="02020603050405020304" pitchFamily="18" charset="0"/>
              <a:ea typeface="Arial" panose="020B0604020202020204" pitchFamily="34" charset="0"/>
            </a:endParaRPr>
          </a:p>
        </p:txBody>
      </p:sp>
      <p:sp>
        <p:nvSpPr>
          <p:cNvPr id="14" name="Text Box 12"/>
          <p:cNvSpPr txBox="1"/>
          <p:nvPr/>
        </p:nvSpPr>
        <p:spPr>
          <a:xfrm>
            <a:off x="407988" y="3079750"/>
            <a:ext cx="7459662" cy="554038"/>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3000" b="1" dirty="0">
                <a:solidFill>
                  <a:srgbClr val="000000"/>
                </a:solidFill>
                <a:latin typeface="Times New Roman" panose="02020603050405020304" pitchFamily="18" charset="0"/>
                <a:cs typeface="Arial" panose="020B0604020202020204" pitchFamily="34" charset="0"/>
              </a:rPr>
              <a:t>3. Những hạt riêng biệt đó được gọi l</a:t>
            </a:r>
            <a:r>
              <a:rPr sz="3000" b="1" dirty="0">
                <a:solidFill>
                  <a:srgbClr val="000000"/>
                </a:solidFill>
                <a:latin typeface="Times New Roman" panose="02020603050405020304" pitchFamily="18" charset="0"/>
                <a:ea typeface="Arial" panose="020B0604020202020204" pitchFamily="34" charset="0"/>
              </a:rPr>
              <a:t>à</a:t>
            </a:r>
            <a:r>
              <a:rPr sz="3000" b="1" dirty="0">
                <a:solidFill>
                  <a:srgbClr val="000000"/>
                </a:solidFill>
                <a:latin typeface="Times New Roman" panose="02020603050405020304" pitchFamily="18" charset="0"/>
                <a:cs typeface="Arial" panose="020B0604020202020204" pitchFamily="34" charset="0"/>
              </a:rPr>
              <a:t> gì?</a:t>
            </a:r>
            <a:endParaRPr sz="3000" b="1" dirty="0">
              <a:solidFill>
                <a:srgbClr val="000000"/>
              </a:solidFill>
              <a:latin typeface="Times New Roman" panose="02020603050405020304" pitchFamily="18"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1" nodeType="clickEffect">
                                  <p:stCondLst>
                                    <p:cond delay="0"/>
                                  </p:stCondLst>
                                  <p:childTnLst>
                                    <p:animEffect transition="out" filter="box(in)">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par>
                                <p:cTn id="39" presetID="4" presetClass="exit" presetSubtype="16" fill="hold" grpId="0" nodeType="withEffect">
                                  <p:stCondLst>
                                    <p:cond delay="0"/>
                                  </p:stCondLst>
                                  <p:childTnLst>
                                    <p:animEffect transition="out" filter="box(in)">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randombar(horizont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2" grpId="1"/>
      <p:bldP spid="13" grpId="0"/>
      <p:bldP spid="13"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4"/>
          <p:cNvSpPr txBox="1"/>
          <p:nvPr/>
        </p:nvSpPr>
        <p:spPr>
          <a:xfrm>
            <a:off x="695325" y="1508125"/>
            <a:ext cx="11161713" cy="1322388"/>
          </a:xfrm>
          <a:prstGeom prst="rect">
            <a:avLst/>
          </a:prstGeom>
          <a:noFill/>
          <a:ln w="28575" cap="flat" cmpd="sng">
            <a:solidFill>
              <a:schemeClr val="hlink"/>
            </a:solidFill>
            <a:prstDash val="solid"/>
            <a:miter/>
            <a:headEnd type="none" w="med" len="med"/>
            <a:tailEnd type="none" w="med" len="med"/>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4000" b="1" i="1" u="sng" dirty="0">
                <a:solidFill>
                  <a:srgbClr val="FF0000"/>
                </a:solidFill>
                <a:latin typeface="Times New Roman" panose="02020603050405020304" pitchFamily="18" charset="0"/>
                <a:cs typeface="Arial" panose="020B0604020202020204" pitchFamily="34" charset="0"/>
              </a:rPr>
              <a:t>Kết luận:</a:t>
            </a:r>
            <a:r>
              <a:rPr sz="4000" b="1" i="1" dirty="0">
                <a:solidFill>
                  <a:srgbClr val="FF0000"/>
                </a:solidFill>
                <a:latin typeface="Times New Roman" panose="02020603050405020304" pitchFamily="18" charset="0"/>
                <a:cs typeface="Times New Roman" panose="02020603050405020304" pitchFamily="18" charset="0"/>
              </a:rPr>
              <a:t> Các chất được cấu tạo từ các hạt riêng biệt gọi l</a:t>
            </a:r>
            <a:r>
              <a:rPr sz="4000" b="1" i="1" dirty="0">
                <a:solidFill>
                  <a:srgbClr val="FF0000"/>
                </a:solidFill>
                <a:latin typeface="Times New Roman" panose="02020603050405020304" pitchFamily="18" charset="0"/>
                <a:ea typeface="Times New Roman" panose="02020603050405020304" pitchFamily="18" charset="0"/>
              </a:rPr>
              <a:t>à</a:t>
            </a:r>
            <a:r>
              <a:rPr sz="4000" b="1" i="1" dirty="0">
                <a:solidFill>
                  <a:srgbClr val="FF0000"/>
                </a:solidFill>
                <a:latin typeface="Times New Roman" panose="02020603050405020304" pitchFamily="18" charset="0"/>
                <a:cs typeface="Times New Roman" panose="02020603050405020304" pitchFamily="18" charset="0"/>
              </a:rPr>
              <a:t> nguyên tử, phân tử.</a:t>
            </a:r>
            <a:endParaRPr sz="4000" b="1" i="1" dirty="0">
              <a:solidFill>
                <a:srgbClr val="FF0000"/>
              </a:solidFill>
              <a:latin typeface="Times New Roman" panose="02020603050405020304" pitchFamily="18" charset="0"/>
              <a:ea typeface="Times New Roman" panose="02020603050405020304" pitchFamily="18" charset="0"/>
            </a:endParaRPr>
          </a:p>
        </p:txBody>
      </p:sp>
      <p:sp>
        <p:nvSpPr>
          <p:cNvPr id="130051" name="Text Box 3"/>
          <p:cNvSpPr txBox="1"/>
          <p:nvPr/>
        </p:nvSpPr>
        <p:spPr>
          <a:xfrm>
            <a:off x="1676400" y="6858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dirty="0">
                <a:solidFill>
                  <a:srgbClr val="0000FF"/>
                </a:solidFill>
                <a:latin typeface="Times New Roman" panose="02020603050405020304" pitchFamily="18" charset="0"/>
                <a:cs typeface="Times New Roman" panose="02020603050405020304" pitchFamily="18" charset="0"/>
              </a:rPr>
              <a:t>I. Các chất có được cấu tạo từ các hạt riêng biệt không?</a:t>
            </a:r>
            <a:endParaRPr sz="2800" b="1" dirty="0">
              <a:solidFill>
                <a:srgbClr val="0000FF"/>
              </a:solidFill>
              <a:latin typeface="Times New Roman" panose="02020603050405020304" pitchFamily="18" charset="0"/>
              <a:ea typeface="Times New Roman" panose="02020603050405020304" pitchFamily="18" charset="0"/>
            </a:endParaRPr>
          </a:p>
        </p:txBody>
      </p:sp>
      <p:sp>
        <p:nvSpPr>
          <p:cNvPr id="10" name="Explosion 1 9"/>
          <p:cNvSpPr/>
          <p:nvPr/>
        </p:nvSpPr>
        <p:spPr>
          <a:xfrm>
            <a:off x="1676400" y="3128963"/>
            <a:ext cx="8672513" cy="3505200"/>
          </a:xfrm>
          <a:prstGeom prst="irregularSeal1">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Perpetua" pitchFamily="18"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Perpetua" pitchFamily="18" charset="0"/>
                <a:ea typeface="+mn-ea"/>
                <a:cs typeface="+mn-cs"/>
              </a:defRPr>
            </a:lvl5pPr>
          </a:lstStyle>
          <a:p>
            <a:pPr lvl="0" algn="ctr" eaLnBrk="1" hangingPunct="1">
              <a:buNone/>
            </a:pPr>
            <a:r>
              <a:rPr sz="3600" b="1" i="1" dirty="0">
                <a:solidFill>
                  <a:srgbClr val="000000"/>
                </a:solidFill>
                <a:latin typeface="Times New Roman" panose="02020603050405020304" pitchFamily="18" charset="0"/>
              </a:rPr>
              <a:t>Vậy các chất được cấu tạo như thế nào?</a:t>
            </a:r>
            <a:endParaRPr sz="3600" b="1" i="1" dirty="0">
              <a:solidFill>
                <a:srgbClr val="000000"/>
              </a:solidFill>
              <a:latin typeface="Times New Roman" panose="02020603050405020304" pitchFamily="18" charset="0"/>
            </a:endParaRPr>
          </a:p>
        </p:txBody>
      </p:sp>
      <p:sp>
        <p:nvSpPr>
          <p:cNvPr id="130053"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box(ou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4" presetClass="exit" presetSubtype="16" fill="hold" nodeType="withEffect">
                                  <p:stCondLst>
                                    <p:cond delay="0"/>
                                  </p:stCondLst>
                                  <p:iterate type="lt">
                                    <p:tmPct val="0"/>
                                  </p:iterate>
                                  <p:childTnLst>
                                    <p:animEffect transition="out" filter="box(in)">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2"/>
          <p:cNvSpPr txBox="1"/>
          <p:nvPr/>
        </p:nvSpPr>
        <p:spPr>
          <a:xfrm>
            <a:off x="550863" y="1258888"/>
            <a:ext cx="11090275" cy="107632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sz="3200" b="1" dirty="0">
                <a:solidFill>
                  <a:srgbClr val="000000"/>
                </a:solidFill>
                <a:latin typeface="Times New Roman" panose="02020603050405020304" pitchFamily="18" charset="0"/>
                <a:cs typeface="Times New Roman" panose="02020603050405020304" pitchFamily="18" charset="0"/>
              </a:rPr>
              <a:t>Để quan sát nguyên tử v</a:t>
            </a:r>
            <a:r>
              <a:rPr sz="3200" b="1" dirty="0">
                <a:solidFill>
                  <a:srgbClr val="000000"/>
                </a:solidFill>
                <a:latin typeface="Times New Roman" panose="02020603050405020304" pitchFamily="18" charset="0"/>
                <a:ea typeface="Times New Roman" panose="02020603050405020304" pitchFamily="18" charset="0"/>
              </a:rPr>
              <a:t>à</a:t>
            </a:r>
            <a:r>
              <a:rPr sz="3200" b="1" dirty="0">
                <a:solidFill>
                  <a:srgbClr val="000000"/>
                </a:solidFill>
                <a:latin typeface="Times New Roman" panose="02020603050405020304" pitchFamily="18" charset="0"/>
                <a:cs typeface="Times New Roman" panose="02020603050405020304" pitchFamily="18" charset="0"/>
              </a:rPr>
              <a:t> phân tử, người ta dùng kính hiển vi </a:t>
            </a:r>
            <a:r>
              <a:rPr sz="3200" b="1" i="1" u="sng" dirty="0">
                <a:solidFill>
                  <a:srgbClr val="FF0000"/>
                </a:solidFill>
                <a:latin typeface="Times New Roman" panose="02020603050405020304" pitchFamily="18" charset="0"/>
                <a:cs typeface="Times New Roman" panose="02020603050405020304" pitchFamily="18" charset="0"/>
              </a:rPr>
              <a:t>hiện đại .</a:t>
            </a:r>
            <a:endParaRPr sz="3200" b="1" i="1" u="sng" dirty="0">
              <a:solidFill>
                <a:srgbClr val="FF0000"/>
              </a:solidFill>
              <a:latin typeface="Times New Roman" panose="02020603050405020304" pitchFamily="18" charset="0"/>
              <a:ea typeface="Times New Roman" panose="02020603050405020304" pitchFamily="18" charset="0"/>
            </a:endParaRPr>
          </a:p>
        </p:txBody>
      </p:sp>
      <p:pic>
        <p:nvPicPr>
          <p:cNvPr id="6" name="Picture 3" descr="21[1]"/>
          <p:cNvPicPr>
            <a:picLocks noChangeAspect="1"/>
          </p:cNvPicPr>
          <p:nvPr/>
        </p:nvPicPr>
        <p:blipFill>
          <a:blip r:embed="rId1"/>
          <a:stretch>
            <a:fillRect/>
          </a:stretch>
        </p:blipFill>
        <p:spPr>
          <a:xfrm>
            <a:off x="6103938" y="2384425"/>
            <a:ext cx="4106862" cy="4473575"/>
          </a:xfrm>
          <a:prstGeom prst="rect">
            <a:avLst/>
          </a:prstGeom>
          <a:noFill/>
          <a:ln w="9525">
            <a:noFill/>
          </a:ln>
        </p:spPr>
      </p:pic>
      <p:pic>
        <p:nvPicPr>
          <p:cNvPr id="7" name="Picture 4" descr="kinh hien vi"/>
          <p:cNvPicPr>
            <a:picLocks noChangeAspect="1"/>
          </p:cNvPicPr>
          <p:nvPr/>
        </p:nvPicPr>
        <p:blipFill>
          <a:blip r:embed="rId2"/>
          <a:srcRect l="3351" r="4639" b="13432"/>
          <a:stretch>
            <a:fillRect/>
          </a:stretch>
        </p:blipFill>
        <p:spPr>
          <a:xfrm>
            <a:off x="2057400" y="2384425"/>
            <a:ext cx="3886200" cy="4473575"/>
          </a:xfrm>
          <a:prstGeom prst="rect">
            <a:avLst/>
          </a:prstGeom>
          <a:noFill/>
          <a:ln w="9525">
            <a:noFill/>
          </a:ln>
        </p:spPr>
      </p:pic>
      <p:sp>
        <p:nvSpPr>
          <p:cNvPr id="131077" name="Text Box 3"/>
          <p:cNvSpPr txBox="1"/>
          <p:nvPr/>
        </p:nvSpPr>
        <p:spPr>
          <a:xfrm>
            <a:off x="1676400" y="685800"/>
            <a:ext cx="8839200" cy="523875"/>
          </a:xfrm>
          <a:prstGeom prst="rect">
            <a:avLst/>
          </a:prstGeom>
          <a:noFill/>
          <a:ln w="9525">
            <a:noFill/>
          </a:ln>
        </p:spPr>
        <p:txBody>
          <a:bodyPr>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eaLnBrk="1" hangingPunct="1">
              <a:spcBef>
                <a:spcPct val="50000"/>
              </a:spcBef>
              <a:buClrTx/>
              <a:buSzTx/>
              <a:buFontTx/>
              <a:buNone/>
            </a:pPr>
            <a:r>
              <a:rPr sz="2800" b="1" dirty="0">
                <a:solidFill>
                  <a:srgbClr val="0000FF"/>
                </a:solidFill>
                <a:latin typeface="Times New Roman" panose="02020603050405020304" pitchFamily="18" charset="0"/>
                <a:cs typeface="Times New Roman" panose="02020603050405020304" pitchFamily="18" charset="0"/>
              </a:rPr>
              <a:t>I. </a:t>
            </a:r>
            <a:r>
              <a:rPr sz="2800" b="1" u="sng" dirty="0">
                <a:solidFill>
                  <a:srgbClr val="0000FF"/>
                </a:solidFill>
                <a:latin typeface="Times New Roman" panose="02020603050405020304" pitchFamily="18" charset="0"/>
                <a:cs typeface="Times New Roman" panose="02020603050405020304" pitchFamily="18" charset="0"/>
              </a:rPr>
              <a:t>Các chất có được cấu tạo từ các hạt riêng biệt không?</a:t>
            </a:r>
            <a:endParaRPr sz="2800" b="1" u="sng" dirty="0">
              <a:solidFill>
                <a:srgbClr val="0000FF"/>
              </a:solidFill>
              <a:latin typeface="Times New Roman" panose="02020603050405020304" pitchFamily="18" charset="0"/>
              <a:ea typeface="Times New Roman" panose="02020603050405020304" pitchFamily="18" charset="0"/>
            </a:endParaRPr>
          </a:p>
        </p:txBody>
      </p:sp>
      <p:sp>
        <p:nvSpPr>
          <p:cNvPr id="131078" name="Title 1"/>
          <p:cNvSpPr txBox="1"/>
          <p:nvPr/>
        </p:nvSpPr>
        <p:spPr>
          <a:xfrm>
            <a:off x="1584325" y="76200"/>
            <a:ext cx="9144000" cy="609600"/>
          </a:xfrm>
          <a:prstGeom prst="rect">
            <a:avLst/>
          </a:prstGeom>
          <a:noFill/>
          <a:ln w="9525">
            <a:noFill/>
          </a:ln>
        </p:spPr>
        <p:txBody>
          <a:bodyPr bIns="91440" anchor="b"/>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ctr" eaLnBrk="1" hangingPunct="1">
              <a:spcBef>
                <a:spcPct val="0"/>
              </a:spcBef>
              <a:buClrTx/>
              <a:buSzTx/>
              <a:buFontTx/>
              <a:buNone/>
            </a:pPr>
            <a:r>
              <a:rPr sz="2800" b="1" dirty="0">
                <a:solidFill>
                  <a:srgbClr val="FF0000"/>
                </a:solidFill>
                <a:latin typeface="Times New Roman" panose="02020603050405020304" pitchFamily="18" charset="0"/>
                <a:cs typeface="Times New Roman" panose="02020603050405020304" pitchFamily="18" charset="0"/>
              </a:rPr>
              <a:t>A. CÁC CHẤT ĐƯỢC CẤU TẠO NHƯ THẾ NÀO?</a:t>
            </a:r>
            <a:endParaRPr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2098" name="Picture 2" descr="Kính hiển vi là gì? kính hiển vi điện tử, soi nổi, soi vi khuẩn ..."/>
          <p:cNvPicPr>
            <a:picLocks noChangeAspect="1"/>
          </p:cNvPicPr>
          <p:nvPr/>
        </p:nvPicPr>
        <p:blipFill>
          <a:blip r:embed="rId1"/>
          <a:stretch>
            <a:fillRect/>
          </a:stretch>
        </p:blipFill>
        <p:spPr>
          <a:xfrm>
            <a:off x="2782888" y="188913"/>
            <a:ext cx="6126162" cy="3887787"/>
          </a:xfrm>
          <a:prstGeom prst="rect">
            <a:avLst/>
          </a:prstGeom>
          <a:noFill/>
          <a:ln w="9525">
            <a:noFill/>
          </a:ln>
        </p:spPr>
      </p:pic>
      <p:sp>
        <p:nvSpPr>
          <p:cNvPr id="132099" name="Rectangle 3"/>
          <p:cNvSpPr/>
          <p:nvPr/>
        </p:nvSpPr>
        <p:spPr>
          <a:xfrm>
            <a:off x="4554538" y="4448175"/>
            <a:ext cx="3082925" cy="493713"/>
          </a:xfrm>
          <a:prstGeom prst="rect">
            <a:avLst/>
          </a:prstGeom>
          <a:noFill/>
          <a:ln w="9525">
            <a:noFill/>
          </a:ln>
        </p:spPr>
        <p:txBody>
          <a:bodyPr wrap="none">
            <a:sp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8005"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7280"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stStyle>
          <a:p>
            <a:pPr marL="0" lvl="0" indent="0" algn="just" eaLnBrk="1" hangingPunct="1">
              <a:spcBef>
                <a:spcPct val="50000"/>
              </a:spcBef>
              <a:buClrTx/>
              <a:buSzTx/>
              <a:buFontTx/>
              <a:buNone/>
            </a:pPr>
            <a:r>
              <a:rPr b="1" dirty="0">
                <a:solidFill>
                  <a:srgbClr val="000000"/>
                </a:solidFill>
                <a:latin typeface="Times New Roman" panose="02020603050405020304" pitchFamily="18" charset="0"/>
                <a:cs typeface="Times New Roman" panose="02020603050405020304" pitchFamily="18" charset="0"/>
              </a:rPr>
              <a:t>Kính hiển vi </a:t>
            </a:r>
            <a:r>
              <a:rPr b="1" i="1" u="sng" dirty="0">
                <a:solidFill>
                  <a:srgbClr val="FF0000"/>
                </a:solidFill>
                <a:latin typeface="Times New Roman" panose="02020603050405020304" pitchFamily="18" charset="0"/>
                <a:cs typeface="Times New Roman" panose="02020603050405020304" pitchFamily="18" charset="0"/>
              </a:rPr>
              <a:t>điện tử.</a:t>
            </a:r>
            <a:endParaRPr b="1" i="1" u="sng"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6729</Words>
  <Application>WPS Presentation</Application>
  <PresentationFormat/>
  <Paragraphs>347</Paragraphs>
  <Slides>26</Slides>
  <Notes>0</Notes>
  <HiddenSlides>0</HiddenSlides>
  <MMClips>0</MMClips>
  <ScaleCrop>false</ScaleCrop>
  <HeadingPairs>
    <vt:vector size="6" baseType="variant">
      <vt:variant>
        <vt:lpstr>已用的字体</vt:lpstr>
      </vt:variant>
      <vt:variant>
        <vt:i4>14</vt:i4>
      </vt:variant>
      <vt:variant>
        <vt:lpstr>主题</vt:lpstr>
      </vt:variant>
      <vt:variant>
        <vt:i4>17</vt:i4>
      </vt:variant>
      <vt:variant>
        <vt:lpstr>幻灯片标题</vt:lpstr>
      </vt:variant>
      <vt:variant>
        <vt:i4>26</vt:i4>
      </vt:variant>
    </vt:vector>
  </HeadingPairs>
  <TitlesOfParts>
    <vt:vector size="57" baseType="lpstr">
      <vt:lpstr>Arial</vt:lpstr>
      <vt:lpstr>SimSun</vt:lpstr>
      <vt:lpstr>Wingdings</vt:lpstr>
      <vt:lpstr>Perpetua</vt:lpstr>
      <vt:lpstr>Franklin Gothic Book</vt:lpstr>
      <vt:lpstr>Wingdings 2</vt:lpstr>
      <vt:lpstr>Wingdings</vt:lpstr>
      <vt:lpstr>Perpetua</vt:lpstr>
      <vt:lpstr>Calibri</vt:lpstr>
      <vt:lpstr>Times New Roman</vt:lpstr>
      <vt:lpstr>Tahoma</vt:lpstr>
      <vt:lpstr>Microsoft YaHei</vt:lpstr>
      <vt:lpstr>Arial Unicode MS</vt:lpstr>
      <vt:lpstr>Times New Roman</vt:lpstr>
      <vt:lpstr>Default Design</vt:lpstr>
      <vt:lpstr>1_Equity</vt:lpstr>
      <vt:lpstr>2_Equity</vt:lpstr>
      <vt:lpstr>3_Equity</vt:lpstr>
      <vt:lpstr>4_Equity</vt:lpstr>
      <vt:lpstr>5_Equity</vt:lpstr>
      <vt:lpstr>6_Equity</vt:lpstr>
      <vt:lpstr>7_Equity</vt:lpstr>
      <vt:lpstr>8_Equity</vt:lpstr>
      <vt:lpstr>9_Equity</vt:lpstr>
      <vt:lpstr>10_Equity</vt:lpstr>
      <vt:lpstr>11_Equity</vt:lpstr>
      <vt:lpstr>12_Equity</vt:lpstr>
      <vt:lpstr>4_Default Design</vt:lpstr>
      <vt:lpstr>5_Default Design</vt:lpstr>
      <vt:lpstr>7_Default Design</vt:lpstr>
      <vt:lpstr>13_Equity</vt:lpstr>
      <vt:lpstr>VẬT LÝ 8</vt:lpstr>
      <vt:lpstr>PowerPoint 演示文稿</vt:lpstr>
      <vt:lpstr>PowerPoint 演示文稿</vt:lpstr>
      <vt:lpstr>A. CÁC CHẤT ĐƯỢC CẤU TẠO NHƯ THẾ NÀO?</vt:lpstr>
      <vt:lpstr>A. CÁC CHẤT ĐƯỢC CẤU TẠO NHƯ THẾ NÀO?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Nguyễn Thị Mỹ</cp:lastModifiedBy>
  <cp:revision>39</cp:revision>
  <dcterms:created xsi:type="dcterms:W3CDTF">2020-04-05T18:45:00Z</dcterms:created>
  <dcterms:modified xsi:type="dcterms:W3CDTF">2023-03-07T13:07:56Z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1033-11.2.0.8893</vt:lpwstr>
  </property>
</Properties>
</file>