
<file path=[Content_Types].xml><?xml version="1.0" encoding="utf-8"?>
<Types xmlns="http://schemas.openxmlformats.org/package/2006/content-types">
  <Default Extension="gif" ContentType="image/gif"/>
  <Default Extension="jpeg" ContentType="image/jpeg"/>
  <Default Extension="png" ContentType="image/png"/>
  <Default Extension="rels" ContentType="application/vnd.openxmlformats-package.relationships+xml"/>
  <Default Extension="wav" ContentType="audio/wav"/>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3"/>
  </p:notesMasterIdLst>
  <p:sldIdLst>
    <p:sldId id="269" r:id="rId2"/>
    <p:sldId id="257" r:id="rId3"/>
    <p:sldId id="259" r:id="rId4"/>
    <p:sldId id="338" r:id="rId5"/>
    <p:sldId id="339" r:id="rId6"/>
    <p:sldId id="363" r:id="rId7"/>
    <p:sldId id="360" r:id="rId8"/>
    <p:sldId id="341" r:id="rId9"/>
    <p:sldId id="364" r:id="rId10"/>
    <p:sldId id="365" r:id="rId11"/>
    <p:sldId id="342" r:id="rId12"/>
    <p:sldId id="343" r:id="rId13"/>
    <p:sldId id="344" r:id="rId14"/>
    <p:sldId id="345" r:id="rId15"/>
    <p:sldId id="361" r:id="rId16"/>
    <p:sldId id="362" r:id="rId17"/>
    <p:sldId id="346" r:id="rId18"/>
    <p:sldId id="347" r:id="rId19"/>
    <p:sldId id="348" r:id="rId20"/>
    <p:sldId id="340" r:id="rId21"/>
    <p:sldId id="349" r:id="rId22"/>
    <p:sldId id="350" r:id="rId23"/>
    <p:sldId id="351" r:id="rId24"/>
    <p:sldId id="352" r:id="rId25"/>
    <p:sldId id="353" r:id="rId26"/>
    <p:sldId id="354" r:id="rId27"/>
    <p:sldId id="355" r:id="rId28"/>
    <p:sldId id="356" r:id="rId29"/>
    <p:sldId id="357" r:id="rId30"/>
    <p:sldId id="358" r:id="rId31"/>
    <p:sldId id="287" r:id="rId32"/>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842C77"/>
    <a:srgbClr val="B63CA5"/>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499" autoAdjust="0"/>
    <p:restoredTop sz="94660"/>
  </p:normalViewPr>
  <p:slideViewPr>
    <p:cSldViewPr>
      <p:cViewPr varScale="1">
        <p:scale>
          <a:sx n="68" d="100"/>
          <a:sy n="68" d="100"/>
        </p:scale>
        <p:origin x="1446" y="72"/>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21" Type="http://schemas.openxmlformats.org/officeDocument/2006/relationships/slide" Target="slides/slide20.xml"/><Relationship Id="rId34"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viewProps" Target="viewProps.xml"/><Relationship Id="rId8" Type="http://schemas.openxmlformats.org/officeDocument/2006/relationships/slide" Target="slides/slide7.xml"/><Relationship Id="rId3" Type="http://schemas.openxmlformats.org/officeDocument/2006/relationships/slide" Target="slides/slide2.xml"/></Relationships>
</file>

<file path=ppt/diagrams/colors1.xml><?xml version="1.0" encoding="utf-8"?>
<dgm:colorsDef xmlns:dgm="http://schemas.openxmlformats.org/drawingml/2006/diagram" xmlns:a="http://schemas.openxmlformats.org/drawingml/2006/main" uniqueId="urn:microsoft.com/office/officeart/2005/8/colors/accent3_1">
  <dgm:title val=""/>
  <dgm:desc val=""/>
  <dgm:catLst>
    <dgm:cat type="accent3" pri="11100"/>
  </dgm:catLst>
  <dgm:styleLbl name="node0">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node1">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alignNode1">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lnNode1">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vennNode1">
    <dgm:fillClrLst meth="repeat">
      <a:schemeClr val="lt1">
        <a:alpha val="50000"/>
      </a:schemeClr>
    </dgm:fillClrLst>
    <dgm:linClrLst meth="repeat">
      <a:schemeClr val="accent3">
        <a:shade val="80000"/>
      </a:schemeClr>
    </dgm:linClrLst>
    <dgm:effectClrLst/>
    <dgm:txLinClrLst/>
    <dgm:txFillClrLst/>
    <dgm:txEffectClrLst/>
  </dgm:styleLbl>
  <dgm:styleLbl name="node2">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node3">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node4">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fgImgPlace1">
    <dgm:fillClrLst meth="repeat">
      <a:schemeClr val="accent3">
        <a:tint val="40000"/>
      </a:schemeClr>
    </dgm:fillClrLst>
    <dgm:linClrLst meth="repeat">
      <a:schemeClr val="accent3">
        <a:shade val="80000"/>
      </a:schemeClr>
    </dgm:linClrLst>
    <dgm:effectClrLst/>
    <dgm:txLinClrLst/>
    <dgm:txFillClrLst meth="repeat">
      <a:schemeClr val="lt1"/>
    </dgm:txFillClrLst>
    <dgm:txEffectClrLst/>
  </dgm:styleLbl>
  <dgm:styleLbl name="alignImgPlace1">
    <dgm:fillClrLst meth="repeat">
      <a:schemeClr val="accent3">
        <a:tint val="40000"/>
      </a:schemeClr>
    </dgm:fillClrLst>
    <dgm:linClrLst meth="repeat">
      <a:schemeClr val="accent3">
        <a:shade val="80000"/>
      </a:schemeClr>
    </dgm:linClrLst>
    <dgm:effectClrLst/>
    <dgm:txLinClrLst/>
    <dgm:txFillClrLst meth="repeat">
      <a:schemeClr val="lt1"/>
    </dgm:txFillClrLst>
    <dgm:txEffectClrLst/>
  </dgm:styleLbl>
  <dgm:styleLbl name="bgImgPlace1">
    <dgm:fillClrLst meth="repeat">
      <a:schemeClr val="accent3">
        <a:tint val="40000"/>
      </a:schemeClr>
    </dgm:fillClrLst>
    <dgm:linClrLst meth="repeat">
      <a:schemeClr val="accent3">
        <a:shade val="80000"/>
      </a:schemeClr>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meth="repeat">
      <a:schemeClr val="dk1"/>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meth="repeat">
      <a:schemeClr val="dk1"/>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meth="repeat">
      <a:schemeClr val="dk1"/>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dgm:linClrLst>
    <dgm:effectClrLst/>
    <dgm:txLinClrLst/>
    <dgm:txFillClrLst meth="repeat">
      <a:schemeClr val="tx1"/>
    </dgm:txFillClrLst>
    <dgm:txEffectClrLst/>
  </dgm:styleLbl>
  <dgm:styleLbl name="asst0">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asst1">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asst2">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asst3">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asst4">
    <dgm:fillClrLst meth="repeat">
      <a:schemeClr val="lt1"/>
    </dgm:fillClrLst>
    <dgm:linClrLst meth="repeat">
      <a:schemeClr val="accent3">
        <a:shade val="80000"/>
      </a:schemeClr>
    </dgm:linClrLst>
    <dgm:effectClrLst/>
    <dgm:txLinClrLst/>
    <dgm:txFillClrLst meth="repeat">
      <a:schemeClr val="dk1"/>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dgm:txEffectClrLst/>
  </dgm:styleLbl>
  <dgm:styleLbl name="parChTrans2D2">
    <dgm:fillClrLst meth="repeat">
      <a:schemeClr val="accent3"/>
    </dgm:fillClrLst>
    <dgm:linClrLst meth="repeat">
      <a:schemeClr val="accent3"/>
    </dgm:linClrLst>
    <dgm:effectClrLst/>
    <dgm:txLinClrLst/>
    <dgm:txFillClrLst/>
    <dgm:txEffectClrLst/>
  </dgm:styleLbl>
  <dgm:styleLbl name="parChTrans2D3">
    <dgm:fillClrLst meth="repeat">
      <a:schemeClr val="accent3"/>
    </dgm:fillClrLst>
    <dgm:linClrLst meth="repeat">
      <a:schemeClr val="accent3"/>
    </dgm:linClrLst>
    <dgm:effectClrLst/>
    <dgm:txLinClrLst/>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accent3">
        <a:alpha val="90000"/>
        <a:tint val="40000"/>
      </a:schemeClr>
    </dgm:fillClrLst>
    <dgm:linClrLst meth="repeat">
      <a:schemeClr val="accent3"/>
    </dgm:linClrLst>
    <dgm:effectClrLst/>
    <dgm:txLinClrLst/>
    <dgm:txFillClrLst meth="repeat">
      <a:schemeClr val="dk1"/>
    </dgm:txFillClrLst>
    <dgm:txEffectClrLst/>
  </dgm:styleLbl>
  <dgm:styleLbl name="conFgAcc1">
    <dgm:fillClrLst meth="repeat">
      <a:schemeClr val="accent3">
        <a:alpha val="90000"/>
        <a:tint val="40000"/>
      </a:schemeClr>
    </dgm:fillClrLst>
    <dgm:linClrLst meth="repeat">
      <a:schemeClr val="accent3"/>
    </dgm:linClrLst>
    <dgm:effectClrLst/>
    <dgm:txLinClrLst/>
    <dgm:txFillClrLst meth="repeat">
      <a:schemeClr val="dk1"/>
    </dgm:txFillClrLst>
    <dgm:txEffectClrLst/>
  </dgm:styleLbl>
  <dgm:styleLbl name="alignAcc1">
    <dgm:fillClrLst meth="repeat">
      <a:schemeClr val="accent3">
        <a:alpha val="90000"/>
        <a:tint val="40000"/>
      </a:schemeClr>
    </dgm:fillClrLst>
    <dgm:linClrLst meth="repeat">
      <a:schemeClr val="accent3"/>
    </dgm:linClrLst>
    <dgm:effectClrLst/>
    <dgm:txLinClrLst/>
    <dgm:txFillClrLst meth="repeat">
      <a:schemeClr val="dk1"/>
    </dgm:txFillClrLst>
    <dgm:txEffectClrLst/>
  </dgm:styleLbl>
  <dgm:styleLbl name="trAlignAcc1">
    <dgm:fillClrLst meth="repeat">
      <a:schemeClr val="accent3">
        <a:alpha val="40000"/>
        <a:tint val="40000"/>
      </a:schemeClr>
    </dgm:fillClrLst>
    <dgm:linClrLst meth="repeat">
      <a:schemeClr val="accent3"/>
    </dgm:linClrLst>
    <dgm:effectClrLst/>
    <dgm:txLinClrLst/>
    <dgm:txFillClrLst meth="repeat">
      <a:schemeClr val="dk1"/>
    </dgm:txFillClrLst>
    <dgm:txEffectClrLst/>
  </dgm:styleLbl>
  <dgm:styleLbl name="bgAcc1">
    <dgm:fillClrLst meth="repeat">
      <a:schemeClr val="accent3">
        <a:alpha val="90000"/>
        <a:tint val="4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lt1">
        <a:alpha val="90000"/>
        <a:tint val="40000"/>
      </a:schemeClr>
    </dgm:fillClrLst>
    <dgm:linClrLst meth="repeat">
      <a:schemeClr val="accent3">
        <a:alpha val="90000"/>
      </a:schemeClr>
    </dgm:linClrLst>
    <dgm:effectClrLst/>
    <dgm:txLinClrLst/>
    <dgm:txFillClrLst meth="repeat">
      <a:schemeClr val="dk1"/>
    </dgm:txFillClrLst>
    <dgm:txEffectClrLst/>
  </dgm:styleLbl>
  <dgm:styleLbl name="alignAccFollowNode1">
    <dgm:fillClrLst meth="repeat">
      <a:schemeClr val="lt1">
        <a:alpha val="90000"/>
        <a:tint val="40000"/>
      </a:schemeClr>
    </dgm:fillClrLst>
    <dgm:linClrLst meth="repeat">
      <a:schemeClr val="accent3">
        <a:alpha val="90000"/>
      </a:schemeClr>
    </dgm:linClrLst>
    <dgm:effectClrLst/>
    <dgm:txLinClrLst/>
    <dgm:txFillClrLst meth="repeat">
      <a:schemeClr val="dk1"/>
    </dgm:txFillClrLst>
    <dgm:txEffectClrLst/>
  </dgm:styleLbl>
  <dgm:styleLbl name="bgAccFollowNode1">
    <dgm:fillClrLst meth="repeat">
      <a:schemeClr val="lt1">
        <a:alpha val="90000"/>
        <a:tint val="40000"/>
      </a:schemeClr>
    </dgm:fillClrLst>
    <dgm:linClrLst meth="repeat">
      <a:schemeClr val="accent3">
        <a:alpha val="90000"/>
      </a:schemeClr>
    </dgm:linClrLst>
    <dgm:effectClrLst/>
    <dgm:txLinClrLst/>
    <dgm:txFillClrLst meth="repeat">
      <a:schemeClr val="dk1"/>
    </dgm:txFillClrLst>
    <dgm:txEffectClrLst/>
  </dgm:styleLbl>
  <dgm:styleLbl name="fgAcc0">
    <dgm:fillClrLst meth="repeat">
      <a:schemeClr val="accent3">
        <a:alpha val="90000"/>
        <a:tint val="40000"/>
      </a:schemeClr>
    </dgm:fillClrLst>
    <dgm:linClrLst meth="repeat">
      <a:schemeClr val="accent3"/>
    </dgm:linClrLst>
    <dgm:effectClrLst/>
    <dgm:txLinClrLst/>
    <dgm:txFillClrLst meth="repeat">
      <a:schemeClr val="dk1"/>
    </dgm:txFillClrLst>
    <dgm:txEffectClrLst/>
  </dgm:styleLbl>
  <dgm:styleLbl name="fgAcc2">
    <dgm:fillClrLst meth="repeat">
      <a:schemeClr val="accent3">
        <a:alpha val="90000"/>
        <a:tint val="40000"/>
      </a:schemeClr>
    </dgm:fillClrLst>
    <dgm:linClrLst meth="repeat">
      <a:schemeClr val="accent3"/>
    </dgm:linClrLst>
    <dgm:effectClrLst/>
    <dgm:txLinClrLst/>
    <dgm:txFillClrLst meth="repeat">
      <a:schemeClr val="dk1"/>
    </dgm:txFillClrLst>
    <dgm:txEffectClrLst/>
  </dgm:styleLbl>
  <dgm:styleLbl name="fgAcc3">
    <dgm:fillClrLst meth="repeat">
      <a:schemeClr val="accent3">
        <a:alpha val="90000"/>
        <a:tint val="40000"/>
      </a:schemeClr>
    </dgm:fillClrLst>
    <dgm:linClrLst meth="repeat">
      <a:schemeClr val="accent3"/>
    </dgm:linClrLst>
    <dgm:effectClrLst/>
    <dgm:txLinClrLst/>
    <dgm:txFillClrLst meth="repeat">
      <a:schemeClr val="dk1"/>
    </dgm:txFillClrLst>
    <dgm:txEffectClrLst/>
  </dgm:styleLbl>
  <dgm:styleLbl name="fgAcc4">
    <dgm:fillClrLst meth="repeat">
      <a:schemeClr val="accent3">
        <a:alpha val="90000"/>
        <a:tint val="4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7CFC4834-82D9-489A-AEA7-E91A24FB783F}" type="doc">
      <dgm:prSet loTypeId="urn:microsoft.com/office/officeart/2008/layout/VerticalCurvedList" loCatId="list" qsTypeId="urn:microsoft.com/office/officeart/2005/8/quickstyle/simple5" qsCatId="simple" csTypeId="urn:microsoft.com/office/officeart/2005/8/colors/accent3_1" csCatId="accent3" phldr="1"/>
      <dgm:spPr/>
      <dgm:t>
        <a:bodyPr/>
        <a:lstStyle/>
        <a:p>
          <a:endParaRPr lang="en-US"/>
        </a:p>
      </dgm:t>
    </dgm:pt>
    <dgm:pt modelId="{9EBD87F0-C816-4D53-8D7A-A372A1EE8B1F}">
      <dgm:prSet phldrT="[Text]" custT="1"/>
      <dgm:spPr>
        <a:solidFill>
          <a:srgbClr val="92D050"/>
        </a:solidFill>
      </dgm:spPr>
      <dgm:t>
        <a:bodyPr/>
        <a:lstStyle/>
        <a:p>
          <a:pPr algn="just">
            <a:lnSpc>
              <a:spcPct val="130000"/>
            </a:lnSpc>
            <a:spcAft>
              <a:spcPts val="0"/>
            </a:spcAft>
          </a:pPr>
          <a:r>
            <a:rPr lang="pt-BR" sz="2400" dirty="0">
              <a:effectLst/>
              <a:latin typeface="Times New Roman" pitchFamily="18" charset="0"/>
              <a:cs typeface="Times New Roman" pitchFamily="18" charset="0"/>
            </a:rPr>
            <a:t>+ Ra bản chỉ thị lịch sử “Nhật – Pháp bắn nhau và hành động của chúng ta.</a:t>
          </a:r>
          <a:endParaRPr lang="en-US" sz="2400" dirty="0">
            <a:latin typeface="Times New Roman" pitchFamily="18" charset="0"/>
            <a:cs typeface="Times New Roman" pitchFamily="18" charset="0"/>
          </a:endParaRPr>
        </a:p>
      </dgm:t>
    </dgm:pt>
    <dgm:pt modelId="{327D9979-4E4C-401C-81FC-5509B969C3A3}" type="parTrans" cxnId="{55873B92-84DE-4085-93BF-76C3B2FBEC5C}">
      <dgm:prSet/>
      <dgm:spPr/>
      <dgm:t>
        <a:bodyPr/>
        <a:lstStyle/>
        <a:p>
          <a:endParaRPr lang="en-US" sz="2400">
            <a:latin typeface="Times New Roman" pitchFamily="18" charset="0"/>
            <a:cs typeface="Times New Roman" pitchFamily="18" charset="0"/>
          </a:endParaRPr>
        </a:p>
      </dgm:t>
    </dgm:pt>
    <dgm:pt modelId="{EE601258-47F4-41B3-BF17-892F68957809}" type="sibTrans" cxnId="{55873B92-84DE-4085-93BF-76C3B2FBEC5C}">
      <dgm:prSet/>
      <dgm:spPr/>
      <dgm:t>
        <a:bodyPr/>
        <a:lstStyle/>
        <a:p>
          <a:endParaRPr lang="en-US" sz="2400">
            <a:latin typeface="Times New Roman" pitchFamily="18" charset="0"/>
            <a:cs typeface="Times New Roman" pitchFamily="18" charset="0"/>
          </a:endParaRPr>
        </a:p>
      </dgm:t>
    </dgm:pt>
    <dgm:pt modelId="{E5AE471B-171B-41F8-995E-534B11504F65}">
      <dgm:prSet phldrT="[Text]" custT="1"/>
      <dgm:spPr>
        <a:solidFill>
          <a:schemeClr val="bg2">
            <a:lumMod val="90000"/>
          </a:schemeClr>
        </a:solidFill>
      </dgm:spPr>
      <dgm:t>
        <a:bodyPr/>
        <a:lstStyle/>
        <a:p>
          <a:pPr algn="just">
            <a:lnSpc>
              <a:spcPct val="130000"/>
            </a:lnSpc>
            <a:spcAft>
              <a:spcPts val="0"/>
            </a:spcAft>
          </a:pP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Xác</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định</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kẻ</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thù</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chính</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cụ</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thể</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trước</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mắt</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của</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nhân</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dân</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Đông</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Dương</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lúc</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này</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là</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phát</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xít</a:t>
          </a:r>
          <a:r>
            <a:rPr lang="en-US" sz="2400" dirty="0">
              <a:effectLst/>
              <a:latin typeface="Times New Roman" pitchFamily="18" charset="0"/>
              <a:cs typeface="Times New Roman" pitchFamily="18" charset="0"/>
            </a:rPr>
            <a:t> </a:t>
          </a:r>
          <a:r>
            <a:rPr lang="en-US" sz="2400" dirty="0" err="1">
              <a:effectLst/>
              <a:latin typeface="Times New Roman" pitchFamily="18" charset="0"/>
              <a:cs typeface="Times New Roman" pitchFamily="18" charset="0"/>
            </a:rPr>
            <a:t>Nhật</a:t>
          </a:r>
          <a:endParaRPr lang="en-US" sz="2400" dirty="0">
            <a:latin typeface="Times New Roman" pitchFamily="18" charset="0"/>
            <a:cs typeface="Times New Roman" pitchFamily="18" charset="0"/>
          </a:endParaRPr>
        </a:p>
      </dgm:t>
    </dgm:pt>
    <dgm:pt modelId="{FC9A8673-0E2E-4843-8209-7844CCD09C5E}" type="parTrans" cxnId="{CA0E9926-0D42-44D5-BCFF-B032ED7A88E3}">
      <dgm:prSet/>
      <dgm:spPr/>
      <dgm:t>
        <a:bodyPr/>
        <a:lstStyle/>
        <a:p>
          <a:endParaRPr lang="en-US" sz="2400">
            <a:latin typeface="Times New Roman" pitchFamily="18" charset="0"/>
            <a:cs typeface="Times New Roman" pitchFamily="18" charset="0"/>
          </a:endParaRPr>
        </a:p>
      </dgm:t>
    </dgm:pt>
    <dgm:pt modelId="{C9528F66-BF7B-4231-AE34-E121317B502D}" type="sibTrans" cxnId="{CA0E9926-0D42-44D5-BCFF-B032ED7A88E3}">
      <dgm:prSet/>
      <dgm:spPr/>
      <dgm:t>
        <a:bodyPr/>
        <a:lstStyle/>
        <a:p>
          <a:endParaRPr lang="en-US" sz="2400">
            <a:latin typeface="Times New Roman" pitchFamily="18" charset="0"/>
            <a:cs typeface="Times New Roman" pitchFamily="18" charset="0"/>
          </a:endParaRPr>
        </a:p>
      </dgm:t>
    </dgm:pt>
    <dgm:pt modelId="{D3235889-BF4D-46E9-AF53-C48FE4F07272}">
      <dgm:prSet phldrT="[Text]" custT="1"/>
      <dgm:spPr>
        <a:solidFill>
          <a:schemeClr val="accent2">
            <a:lumMod val="60000"/>
            <a:lumOff val="40000"/>
          </a:schemeClr>
        </a:solidFill>
      </dgm:spPr>
      <dgm:t>
        <a:bodyPr/>
        <a:lstStyle/>
        <a:p>
          <a:pPr algn="just">
            <a:lnSpc>
              <a:spcPct val="130000"/>
            </a:lnSpc>
          </a:pPr>
          <a:r>
            <a:rPr lang="pt-BR" sz="2400" dirty="0">
              <a:effectLst/>
              <a:latin typeface="Times New Roman" pitchFamily="18" charset="0"/>
              <a:cs typeface="Times New Roman" pitchFamily="18" charset="0"/>
            </a:rPr>
            <a:t>+ Quyết định phát động: Cao trào kháng Nhật, cứu nước để làm tiền đề tiến tới Tổng khởi nghĩa.</a:t>
          </a:r>
          <a:endParaRPr lang="en-US" sz="2400" dirty="0">
            <a:latin typeface="Times New Roman" pitchFamily="18" charset="0"/>
            <a:cs typeface="Times New Roman" pitchFamily="18" charset="0"/>
          </a:endParaRPr>
        </a:p>
      </dgm:t>
    </dgm:pt>
    <dgm:pt modelId="{B0BB96EE-B9EC-43D6-9220-9251472161A9}" type="parTrans" cxnId="{F659000C-7B4F-4C38-881E-E7424CD1B108}">
      <dgm:prSet/>
      <dgm:spPr/>
      <dgm:t>
        <a:bodyPr/>
        <a:lstStyle/>
        <a:p>
          <a:endParaRPr lang="en-US" sz="2400">
            <a:latin typeface="Times New Roman" pitchFamily="18" charset="0"/>
            <a:cs typeface="Times New Roman" pitchFamily="18" charset="0"/>
          </a:endParaRPr>
        </a:p>
      </dgm:t>
    </dgm:pt>
    <dgm:pt modelId="{23229184-DF3E-42AF-9593-6D2BB6E2529A}" type="sibTrans" cxnId="{F659000C-7B4F-4C38-881E-E7424CD1B108}">
      <dgm:prSet/>
      <dgm:spPr/>
      <dgm:t>
        <a:bodyPr/>
        <a:lstStyle/>
        <a:p>
          <a:endParaRPr lang="en-US" sz="2400">
            <a:latin typeface="Times New Roman" pitchFamily="18" charset="0"/>
            <a:cs typeface="Times New Roman" pitchFamily="18" charset="0"/>
          </a:endParaRPr>
        </a:p>
      </dgm:t>
    </dgm:pt>
    <dgm:pt modelId="{B6FD4BFB-223B-457F-8845-AA801DEFFB47}" type="pres">
      <dgm:prSet presAssocID="{7CFC4834-82D9-489A-AEA7-E91A24FB783F}" presName="Name0" presStyleCnt="0">
        <dgm:presLayoutVars>
          <dgm:chMax val="7"/>
          <dgm:chPref val="7"/>
          <dgm:dir/>
        </dgm:presLayoutVars>
      </dgm:prSet>
      <dgm:spPr/>
    </dgm:pt>
    <dgm:pt modelId="{EE84B21E-709A-44A2-A359-0EEF3D8AD2CE}" type="pres">
      <dgm:prSet presAssocID="{7CFC4834-82D9-489A-AEA7-E91A24FB783F}" presName="Name1" presStyleCnt="0"/>
      <dgm:spPr/>
    </dgm:pt>
    <dgm:pt modelId="{E28A5F0A-5E65-4E81-982E-1DD5FA54BD41}" type="pres">
      <dgm:prSet presAssocID="{7CFC4834-82D9-489A-AEA7-E91A24FB783F}" presName="cycle" presStyleCnt="0"/>
      <dgm:spPr/>
    </dgm:pt>
    <dgm:pt modelId="{31C88E0C-479A-4B6D-B16B-E5B50908528A}" type="pres">
      <dgm:prSet presAssocID="{7CFC4834-82D9-489A-AEA7-E91A24FB783F}" presName="srcNode" presStyleLbl="node1" presStyleIdx="0" presStyleCnt="3"/>
      <dgm:spPr/>
    </dgm:pt>
    <dgm:pt modelId="{49FECA88-EEDF-4005-8217-E4127633B138}" type="pres">
      <dgm:prSet presAssocID="{7CFC4834-82D9-489A-AEA7-E91A24FB783F}" presName="conn" presStyleLbl="parChTrans1D2" presStyleIdx="0" presStyleCnt="1"/>
      <dgm:spPr/>
    </dgm:pt>
    <dgm:pt modelId="{59C9CCE4-5178-46A4-8029-63C7F08931E7}" type="pres">
      <dgm:prSet presAssocID="{7CFC4834-82D9-489A-AEA7-E91A24FB783F}" presName="extraNode" presStyleLbl="node1" presStyleIdx="0" presStyleCnt="3"/>
      <dgm:spPr/>
    </dgm:pt>
    <dgm:pt modelId="{DDE20603-141C-4141-B85B-0C97DF157B92}" type="pres">
      <dgm:prSet presAssocID="{7CFC4834-82D9-489A-AEA7-E91A24FB783F}" presName="dstNode" presStyleLbl="node1" presStyleIdx="0" presStyleCnt="3"/>
      <dgm:spPr/>
    </dgm:pt>
    <dgm:pt modelId="{AED315A3-4FFD-4BF5-B972-6813CC8498AE}" type="pres">
      <dgm:prSet presAssocID="{9EBD87F0-C816-4D53-8D7A-A372A1EE8B1F}" presName="text_1" presStyleLbl="node1" presStyleIdx="0" presStyleCnt="3" custScaleY="111802" custLinFactNeighborX="441" custLinFactNeighborY="-26719">
        <dgm:presLayoutVars>
          <dgm:bulletEnabled val="1"/>
        </dgm:presLayoutVars>
      </dgm:prSet>
      <dgm:spPr/>
    </dgm:pt>
    <dgm:pt modelId="{1BE2B5C8-09B4-439D-8242-FF31E1FB1611}" type="pres">
      <dgm:prSet presAssocID="{9EBD87F0-C816-4D53-8D7A-A372A1EE8B1F}" presName="accent_1" presStyleCnt="0"/>
      <dgm:spPr/>
    </dgm:pt>
    <dgm:pt modelId="{FFD24209-F4E3-44A5-850A-E1098F018B6F}" type="pres">
      <dgm:prSet presAssocID="{9EBD87F0-C816-4D53-8D7A-A372A1EE8B1F}" presName="accentRepeatNode" presStyleLbl="solidFgAcc1" presStyleIdx="0" presStyleCnt="3" custLinFactNeighborX="-8194" custLinFactNeighborY="-16096"/>
      <dgm:spPr/>
    </dgm:pt>
    <dgm:pt modelId="{3FB8DADE-728D-47EB-B8BA-0D8FAB5476BB}" type="pres">
      <dgm:prSet presAssocID="{E5AE471B-171B-41F8-995E-534B11504F65}" presName="text_2" presStyleLbl="node1" presStyleIdx="1" presStyleCnt="3" custScaleY="114312" custLinFactNeighborX="462" custLinFactNeighborY="-35758">
        <dgm:presLayoutVars>
          <dgm:bulletEnabled val="1"/>
        </dgm:presLayoutVars>
      </dgm:prSet>
      <dgm:spPr/>
    </dgm:pt>
    <dgm:pt modelId="{7D29BB6B-A995-4C6F-88E7-33D02B2AD16E}" type="pres">
      <dgm:prSet presAssocID="{E5AE471B-171B-41F8-995E-534B11504F65}" presName="accent_2" presStyleCnt="0"/>
      <dgm:spPr/>
    </dgm:pt>
    <dgm:pt modelId="{8F8A15DB-D00F-4458-AC3C-342A766EC095}" type="pres">
      <dgm:prSet presAssocID="{E5AE471B-171B-41F8-995E-534B11504F65}" presName="accentRepeatNode" presStyleLbl="solidFgAcc1" presStyleIdx="1" presStyleCnt="3" custLinFactNeighborX="-16685" custLinFactNeighborY="-30214"/>
      <dgm:spPr/>
    </dgm:pt>
    <dgm:pt modelId="{44A1F036-6CAB-47E9-BFF3-20E21AA715BC}" type="pres">
      <dgm:prSet presAssocID="{D3235889-BF4D-46E9-AF53-C48FE4F07272}" presName="text_3" presStyleLbl="node1" presStyleIdx="2" presStyleCnt="3" custScaleY="116361" custLinFactNeighborX="441" custLinFactNeighborY="-45028">
        <dgm:presLayoutVars>
          <dgm:bulletEnabled val="1"/>
        </dgm:presLayoutVars>
      </dgm:prSet>
      <dgm:spPr/>
    </dgm:pt>
    <dgm:pt modelId="{C591D305-5BDB-42ED-8690-AA9E10D50A88}" type="pres">
      <dgm:prSet presAssocID="{D3235889-BF4D-46E9-AF53-C48FE4F07272}" presName="accent_3" presStyleCnt="0"/>
      <dgm:spPr/>
    </dgm:pt>
    <dgm:pt modelId="{32A75F94-323D-4D2E-9C98-2EE940B03D67}" type="pres">
      <dgm:prSet presAssocID="{D3235889-BF4D-46E9-AF53-C48FE4F07272}" presName="accentRepeatNode" presStyleLbl="solidFgAcc1" presStyleIdx="2" presStyleCnt="3" custLinFactNeighborX="12395" custLinFactNeighborY="-32567"/>
      <dgm:spPr/>
    </dgm:pt>
  </dgm:ptLst>
  <dgm:cxnLst>
    <dgm:cxn modelId="{F659000C-7B4F-4C38-881E-E7424CD1B108}" srcId="{7CFC4834-82D9-489A-AEA7-E91A24FB783F}" destId="{D3235889-BF4D-46E9-AF53-C48FE4F07272}" srcOrd="2" destOrd="0" parTransId="{B0BB96EE-B9EC-43D6-9220-9251472161A9}" sibTransId="{23229184-DF3E-42AF-9593-6D2BB6E2529A}"/>
    <dgm:cxn modelId="{CA0E9926-0D42-44D5-BCFF-B032ED7A88E3}" srcId="{7CFC4834-82D9-489A-AEA7-E91A24FB783F}" destId="{E5AE471B-171B-41F8-995E-534B11504F65}" srcOrd="1" destOrd="0" parTransId="{FC9A8673-0E2E-4843-8209-7844CCD09C5E}" sibTransId="{C9528F66-BF7B-4231-AE34-E121317B502D}"/>
    <dgm:cxn modelId="{6AF31A6B-4B2A-4CFA-9F54-47A1562D7757}" type="presOf" srcId="{D3235889-BF4D-46E9-AF53-C48FE4F07272}" destId="{44A1F036-6CAB-47E9-BFF3-20E21AA715BC}" srcOrd="0" destOrd="0" presId="urn:microsoft.com/office/officeart/2008/layout/VerticalCurvedList"/>
    <dgm:cxn modelId="{C498294D-D7B4-4AFD-8CDE-328BDDFDC75F}" type="presOf" srcId="{7CFC4834-82D9-489A-AEA7-E91A24FB783F}" destId="{B6FD4BFB-223B-457F-8845-AA801DEFFB47}" srcOrd="0" destOrd="0" presId="urn:microsoft.com/office/officeart/2008/layout/VerticalCurvedList"/>
    <dgm:cxn modelId="{F55DF67F-0CC4-4613-BA09-5A1C3960E79F}" type="presOf" srcId="{E5AE471B-171B-41F8-995E-534B11504F65}" destId="{3FB8DADE-728D-47EB-B8BA-0D8FAB5476BB}" srcOrd="0" destOrd="0" presId="urn:microsoft.com/office/officeart/2008/layout/VerticalCurvedList"/>
    <dgm:cxn modelId="{55873B92-84DE-4085-93BF-76C3B2FBEC5C}" srcId="{7CFC4834-82D9-489A-AEA7-E91A24FB783F}" destId="{9EBD87F0-C816-4D53-8D7A-A372A1EE8B1F}" srcOrd="0" destOrd="0" parTransId="{327D9979-4E4C-401C-81FC-5509B969C3A3}" sibTransId="{EE601258-47F4-41B3-BF17-892F68957809}"/>
    <dgm:cxn modelId="{4B43FAB0-3C87-414A-B3B9-F41ABF85E3D7}" type="presOf" srcId="{EE601258-47F4-41B3-BF17-892F68957809}" destId="{49FECA88-EEDF-4005-8217-E4127633B138}" srcOrd="0" destOrd="0" presId="urn:microsoft.com/office/officeart/2008/layout/VerticalCurvedList"/>
    <dgm:cxn modelId="{1235CDCA-DB16-4432-A45A-B6DED2C26AD4}" type="presOf" srcId="{9EBD87F0-C816-4D53-8D7A-A372A1EE8B1F}" destId="{AED315A3-4FFD-4BF5-B972-6813CC8498AE}" srcOrd="0" destOrd="0" presId="urn:microsoft.com/office/officeart/2008/layout/VerticalCurvedList"/>
    <dgm:cxn modelId="{24898F9E-4E06-4029-B4CE-3355EC474E66}" type="presParOf" srcId="{B6FD4BFB-223B-457F-8845-AA801DEFFB47}" destId="{EE84B21E-709A-44A2-A359-0EEF3D8AD2CE}" srcOrd="0" destOrd="0" presId="urn:microsoft.com/office/officeart/2008/layout/VerticalCurvedList"/>
    <dgm:cxn modelId="{57B08B77-5B8E-4AA0-A4DB-1E9A0A9F9A8A}" type="presParOf" srcId="{EE84B21E-709A-44A2-A359-0EEF3D8AD2CE}" destId="{E28A5F0A-5E65-4E81-982E-1DD5FA54BD41}" srcOrd="0" destOrd="0" presId="urn:microsoft.com/office/officeart/2008/layout/VerticalCurvedList"/>
    <dgm:cxn modelId="{631F91C0-E528-437A-924A-1AB428123C71}" type="presParOf" srcId="{E28A5F0A-5E65-4E81-982E-1DD5FA54BD41}" destId="{31C88E0C-479A-4B6D-B16B-E5B50908528A}" srcOrd="0" destOrd="0" presId="urn:microsoft.com/office/officeart/2008/layout/VerticalCurvedList"/>
    <dgm:cxn modelId="{A1B46C8E-2068-428C-A66E-1A60FD8069EB}" type="presParOf" srcId="{E28A5F0A-5E65-4E81-982E-1DD5FA54BD41}" destId="{49FECA88-EEDF-4005-8217-E4127633B138}" srcOrd="1" destOrd="0" presId="urn:microsoft.com/office/officeart/2008/layout/VerticalCurvedList"/>
    <dgm:cxn modelId="{9A1C5CDD-089D-4538-A162-C224C04FF434}" type="presParOf" srcId="{E28A5F0A-5E65-4E81-982E-1DD5FA54BD41}" destId="{59C9CCE4-5178-46A4-8029-63C7F08931E7}" srcOrd="2" destOrd="0" presId="urn:microsoft.com/office/officeart/2008/layout/VerticalCurvedList"/>
    <dgm:cxn modelId="{AB90BCD7-F97B-4E3E-ACD9-85085DD06724}" type="presParOf" srcId="{E28A5F0A-5E65-4E81-982E-1DD5FA54BD41}" destId="{DDE20603-141C-4141-B85B-0C97DF157B92}" srcOrd="3" destOrd="0" presId="urn:microsoft.com/office/officeart/2008/layout/VerticalCurvedList"/>
    <dgm:cxn modelId="{DB99901B-76BD-48B0-AA27-7E52CF473487}" type="presParOf" srcId="{EE84B21E-709A-44A2-A359-0EEF3D8AD2CE}" destId="{AED315A3-4FFD-4BF5-B972-6813CC8498AE}" srcOrd="1" destOrd="0" presId="urn:microsoft.com/office/officeart/2008/layout/VerticalCurvedList"/>
    <dgm:cxn modelId="{CB4DAEB3-386C-4B23-9CF8-735DD5E8B983}" type="presParOf" srcId="{EE84B21E-709A-44A2-A359-0EEF3D8AD2CE}" destId="{1BE2B5C8-09B4-439D-8242-FF31E1FB1611}" srcOrd="2" destOrd="0" presId="urn:microsoft.com/office/officeart/2008/layout/VerticalCurvedList"/>
    <dgm:cxn modelId="{0999430F-6C46-4729-A9C9-20739D5A21FF}" type="presParOf" srcId="{1BE2B5C8-09B4-439D-8242-FF31E1FB1611}" destId="{FFD24209-F4E3-44A5-850A-E1098F018B6F}" srcOrd="0" destOrd="0" presId="urn:microsoft.com/office/officeart/2008/layout/VerticalCurvedList"/>
    <dgm:cxn modelId="{8937E517-BD83-440F-94B1-56E84B6EF707}" type="presParOf" srcId="{EE84B21E-709A-44A2-A359-0EEF3D8AD2CE}" destId="{3FB8DADE-728D-47EB-B8BA-0D8FAB5476BB}" srcOrd="3" destOrd="0" presId="urn:microsoft.com/office/officeart/2008/layout/VerticalCurvedList"/>
    <dgm:cxn modelId="{1072E205-DDAD-4977-B52D-BBF87A65FCAC}" type="presParOf" srcId="{EE84B21E-709A-44A2-A359-0EEF3D8AD2CE}" destId="{7D29BB6B-A995-4C6F-88E7-33D02B2AD16E}" srcOrd="4" destOrd="0" presId="urn:microsoft.com/office/officeart/2008/layout/VerticalCurvedList"/>
    <dgm:cxn modelId="{56F0048D-5817-4C75-976F-4DDB69628258}" type="presParOf" srcId="{7D29BB6B-A995-4C6F-88E7-33D02B2AD16E}" destId="{8F8A15DB-D00F-4458-AC3C-342A766EC095}" srcOrd="0" destOrd="0" presId="urn:microsoft.com/office/officeart/2008/layout/VerticalCurvedList"/>
    <dgm:cxn modelId="{19D37CCC-EE10-49B8-AE8A-52D54C337B48}" type="presParOf" srcId="{EE84B21E-709A-44A2-A359-0EEF3D8AD2CE}" destId="{44A1F036-6CAB-47E9-BFF3-20E21AA715BC}" srcOrd="5" destOrd="0" presId="urn:microsoft.com/office/officeart/2008/layout/VerticalCurvedList"/>
    <dgm:cxn modelId="{CF1C0C7E-BC94-412F-A9F4-13BBE2669C9A}" type="presParOf" srcId="{EE84B21E-709A-44A2-A359-0EEF3D8AD2CE}" destId="{C591D305-5BDB-42ED-8690-AA9E10D50A88}" srcOrd="6" destOrd="0" presId="urn:microsoft.com/office/officeart/2008/layout/VerticalCurvedList"/>
    <dgm:cxn modelId="{1C7CCA44-ED98-41EC-9997-5839BED40933}" type="presParOf" srcId="{C591D305-5BDB-42ED-8690-AA9E10D50A88}" destId="{32A75F94-323D-4D2E-9C98-2EE940B03D67}" srcOrd="0" destOrd="0" presId="urn:microsoft.com/office/officeart/2008/layout/VerticalCurvedLis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49FECA88-EEDF-4005-8217-E4127633B138}">
      <dsp:nvSpPr>
        <dsp:cNvPr id="0" name=""/>
        <dsp:cNvSpPr/>
      </dsp:nvSpPr>
      <dsp:spPr>
        <a:xfrm>
          <a:off x="-5544493" y="-848975"/>
          <a:ext cx="6602460" cy="6602460"/>
        </a:xfrm>
        <a:prstGeom prst="blockArc">
          <a:avLst>
            <a:gd name="adj1" fmla="val 18900000"/>
            <a:gd name="adj2" fmla="val 2700000"/>
            <a:gd name="adj3" fmla="val 327"/>
          </a:avLst>
        </a:prstGeom>
        <a:noFill/>
        <a:ln w="25400" cap="flat" cmpd="sng" algn="ctr">
          <a:solidFill>
            <a:schemeClr val="accent3">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AED315A3-4FFD-4BF5-B972-6813CC8498AE}">
      <dsp:nvSpPr>
        <dsp:cNvPr id="0" name=""/>
        <dsp:cNvSpPr/>
      </dsp:nvSpPr>
      <dsp:spPr>
        <a:xfrm>
          <a:off x="717770" y="170480"/>
          <a:ext cx="8395571" cy="1096667"/>
        </a:xfrm>
        <a:prstGeom prst="rect">
          <a:avLst/>
        </a:prstGeom>
        <a:solidFill>
          <a:srgbClr val="92D050"/>
        </a:solidFill>
        <a:ln>
          <a:noFill/>
        </a:ln>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dsp:spPr>
      <dsp:style>
        <a:lnRef idx="0">
          <a:scrgbClr r="0" g="0" b="0"/>
        </a:lnRef>
        <a:fillRef idx="3">
          <a:scrgbClr r="0" g="0" b="0"/>
        </a:fillRef>
        <a:effectRef idx="3">
          <a:scrgbClr r="0" g="0" b="0"/>
        </a:effectRef>
        <a:fontRef idx="minor">
          <a:schemeClr val="lt1"/>
        </a:fontRef>
      </dsp:style>
      <dsp:txBody>
        <a:bodyPr spcFirstLastPara="0" vert="horz" wrap="square" lIns="778591" tIns="60960" rIns="60960" bIns="60960" numCol="1" spcCol="1270" anchor="ctr" anchorCtr="0">
          <a:noAutofit/>
        </a:bodyPr>
        <a:lstStyle/>
        <a:p>
          <a:pPr marL="0" lvl="0" indent="0" algn="just" defTabSz="1066800">
            <a:lnSpc>
              <a:spcPct val="130000"/>
            </a:lnSpc>
            <a:spcBef>
              <a:spcPct val="0"/>
            </a:spcBef>
            <a:spcAft>
              <a:spcPts val="0"/>
            </a:spcAft>
            <a:buNone/>
          </a:pPr>
          <a:r>
            <a:rPr lang="pt-BR" sz="2400" kern="1200" dirty="0">
              <a:effectLst/>
              <a:latin typeface="Times New Roman" pitchFamily="18" charset="0"/>
              <a:cs typeface="Times New Roman" pitchFamily="18" charset="0"/>
            </a:rPr>
            <a:t>+ Ra bản chỉ thị lịch sử “Nhật – Pháp bắn nhau và hành động của chúng ta.</a:t>
          </a:r>
          <a:endParaRPr lang="en-US" sz="2400" kern="1200" dirty="0">
            <a:latin typeface="Times New Roman" pitchFamily="18" charset="0"/>
            <a:cs typeface="Times New Roman" pitchFamily="18" charset="0"/>
          </a:endParaRPr>
        </a:p>
      </dsp:txBody>
      <dsp:txXfrm>
        <a:off x="717770" y="170480"/>
        <a:ext cx="8395571" cy="1096667"/>
      </dsp:txXfrm>
    </dsp:sp>
    <dsp:sp modelId="{FFD24209-F4E3-44A5-850A-E1098F018B6F}">
      <dsp:nvSpPr>
        <dsp:cNvPr id="0" name=""/>
        <dsp:cNvSpPr/>
      </dsp:nvSpPr>
      <dsp:spPr>
        <a:xfrm>
          <a:off x="0" y="170480"/>
          <a:ext cx="1226127" cy="1226127"/>
        </a:xfrm>
        <a:prstGeom prst="ellipse">
          <a:avLst/>
        </a:prstGeom>
        <a:solidFill>
          <a:schemeClr val="lt1">
            <a:hueOff val="0"/>
            <a:satOff val="0"/>
            <a:lumOff val="0"/>
            <a:alphaOff val="0"/>
          </a:schemeClr>
        </a:solidFill>
        <a:ln w="9525" cap="flat" cmpd="sng" algn="ctr">
          <a:solidFill>
            <a:schemeClr val="accent3">
              <a:hueOff val="0"/>
              <a:satOff val="0"/>
              <a:lumOff val="0"/>
              <a:alphaOff val="0"/>
            </a:schemeClr>
          </a:solidFill>
          <a:prstDash val="solid"/>
        </a:ln>
        <a:effectLst>
          <a:outerShdw blurRad="40000" dist="23000" dir="5400000" rotWithShape="0">
            <a:srgbClr val="000000">
              <a:alpha val="35000"/>
            </a:srgbClr>
          </a:outerShdw>
        </a:effectLst>
      </dsp:spPr>
      <dsp:style>
        <a:lnRef idx="1">
          <a:scrgbClr r="0" g="0" b="0"/>
        </a:lnRef>
        <a:fillRef idx="1">
          <a:scrgbClr r="0" g="0" b="0"/>
        </a:fillRef>
        <a:effectRef idx="2">
          <a:scrgbClr r="0" g="0" b="0"/>
        </a:effectRef>
        <a:fontRef idx="minor"/>
      </dsp:style>
    </dsp:sp>
    <dsp:sp modelId="{3FB8DADE-728D-47EB-B8BA-0D8FAB5476BB}">
      <dsp:nvSpPr>
        <dsp:cNvPr id="0" name=""/>
        <dsp:cNvSpPr/>
      </dsp:nvSpPr>
      <dsp:spPr>
        <a:xfrm>
          <a:off x="1074443" y="1540859"/>
          <a:ext cx="8039014" cy="1121288"/>
        </a:xfrm>
        <a:prstGeom prst="rect">
          <a:avLst/>
        </a:prstGeom>
        <a:solidFill>
          <a:schemeClr val="bg2">
            <a:lumMod val="90000"/>
          </a:schemeClr>
        </a:solidFill>
        <a:ln>
          <a:noFill/>
        </a:ln>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dsp:spPr>
      <dsp:style>
        <a:lnRef idx="0">
          <a:scrgbClr r="0" g="0" b="0"/>
        </a:lnRef>
        <a:fillRef idx="3">
          <a:scrgbClr r="0" g="0" b="0"/>
        </a:fillRef>
        <a:effectRef idx="3">
          <a:scrgbClr r="0" g="0" b="0"/>
        </a:effectRef>
        <a:fontRef idx="minor">
          <a:schemeClr val="lt1"/>
        </a:fontRef>
      </dsp:style>
      <dsp:txBody>
        <a:bodyPr spcFirstLastPara="0" vert="horz" wrap="square" lIns="778591" tIns="60960" rIns="60960" bIns="60960" numCol="1" spcCol="1270" anchor="ctr" anchorCtr="0">
          <a:noAutofit/>
        </a:bodyPr>
        <a:lstStyle/>
        <a:p>
          <a:pPr marL="0" lvl="0" indent="0" algn="just" defTabSz="1066800">
            <a:lnSpc>
              <a:spcPct val="130000"/>
            </a:lnSpc>
            <a:spcBef>
              <a:spcPct val="0"/>
            </a:spcBef>
            <a:spcAft>
              <a:spcPts val="0"/>
            </a:spcAft>
            <a:buNone/>
          </a:pP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Xác</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định</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kẻ</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thù</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chính</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cụ</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thể</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trước</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mắt</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của</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nhân</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dân</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Đông</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Dương</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lúc</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này</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là</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phát</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xít</a:t>
          </a:r>
          <a:r>
            <a:rPr lang="en-US" sz="2400" kern="1200" dirty="0">
              <a:effectLst/>
              <a:latin typeface="Times New Roman" pitchFamily="18" charset="0"/>
              <a:cs typeface="Times New Roman" pitchFamily="18" charset="0"/>
            </a:rPr>
            <a:t> </a:t>
          </a:r>
          <a:r>
            <a:rPr lang="en-US" sz="2400" kern="1200" dirty="0" err="1">
              <a:effectLst/>
              <a:latin typeface="Times New Roman" pitchFamily="18" charset="0"/>
              <a:cs typeface="Times New Roman" pitchFamily="18" charset="0"/>
            </a:rPr>
            <a:t>Nhật</a:t>
          </a:r>
          <a:endParaRPr lang="en-US" sz="2400" kern="1200" dirty="0">
            <a:latin typeface="Times New Roman" pitchFamily="18" charset="0"/>
            <a:cs typeface="Times New Roman" pitchFamily="18" charset="0"/>
          </a:endParaRPr>
        </a:p>
      </dsp:txBody>
      <dsp:txXfrm>
        <a:off x="1074443" y="1540859"/>
        <a:ext cx="8039014" cy="1121288"/>
      </dsp:txXfrm>
    </dsp:sp>
    <dsp:sp modelId="{8F8A15DB-D00F-4458-AC3C-342A766EC095}">
      <dsp:nvSpPr>
        <dsp:cNvPr id="0" name=""/>
        <dsp:cNvSpPr/>
      </dsp:nvSpPr>
      <dsp:spPr>
        <a:xfrm>
          <a:off x="219660" y="1468728"/>
          <a:ext cx="1226127" cy="1226127"/>
        </a:xfrm>
        <a:prstGeom prst="ellipse">
          <a:avLst/>
        </a:prstGeom>
        <a:solidFill>
          <a:schemeClr val="lt1">
            <a:hueOff val="0"/>
            <a:satOff val="0"/>
            <a:lumOff val="0"/>
            <a:alphaOff val="0"/>
          </a:schemeClr>
        </a:solidFill>
        <a:ln w="9525" cap="flat" cmpd="sng" algn="ctr">
          <a:solidFill>
            <a:schemeClr val="accent3">
              <a:hueOff val="0"/>
              <a:satOff val="0"/>
              <a:lumOff val="0"/>
              <a:alphaOff val="0"/>
            </a:schemeClr>
          </a:solidFill>
          <a:prstDash val="solid"/>
        </a:ln>
        <a:effectLst>
          <a:outerShdw blurRad="40000" dist="23000" dir="5400000" rotWithShape="0">
            <a:srgbClr val="000000">
              <a:alpha val="35000"/>
            </a:srgbClr>
          </a:outerShdw>
        </a:effectLst>
      </dsp:spPr>
      <dsp:style>
        <a:lnRef idx="1">
          <a:scrgbClr r="0" g="0" b="0"/>
        </a:lnRef>
        <a:fillRef idx="1">
          <a:scrgbClr r="0" g="0" b="0"/>
        </a:fillRef>
        <a:effectRef idx="2">
          <a:scrgbClr r="0" g="0" b="0"/>
        </a:effectRef>
        <a:fontRef idx="minor"/>
      </dsp:style>
    </dsp:sp>
    <dsp:sp modelId="{44A1F036-6CAB-47E9-BFF3-20E21AA715BC}">
      <dsp:nvSpPr>
        <dsp:cNvPr id="0" name=""/>
        <dsp:cNvSpPr/>
      </dsp:nvSpPr>
      <dsp:spPr>
        <a:xfrm>
          <a:off x="717770" y="2911233"/>
          <a:ext cx="8395571" cy="1141387"/>
        </a:xfrm>
        <a:prstGeom prst="rect">
          <a:avLst/>
        </a:prstGeom>
        <a:solidFill>
          <a:schemeClr val="accent2">
            <a:lumMod val="60000"/>
            <a:lumOff val="40000"/>
          </a:schemeClr>
        </a:solidFill>
        <a:ln>
          <a:noFill/>
        </a:ln>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dsp:spPr>
      <dsp:style>
        <a:lnRef idx="0">
          <a:scrgbClr r="0" g="0" b="0"/>
        </a:lnRef>
        <a:fillRef idx="3">
          <a:scrgbClr r="0" g="0" b="0"/>
        </a:fillRef>
        <a:effectRef idx="3">
          <a:scrgbClr r="0" g="0" b="0"/>
        </a:effectRef>
        <a:fontRef idx="minor">
          <a:schemeClr val="lt1"/>
        </a:fontRef>
      </dsp:style>
      <dsp:txBody>
        <a:bodyPr spcFirstLastPara="0" vert="horz" wrap="square" lIns="778591" tIns="60960" rIns="60960" bIns="60960" numCol="1" spcCol="1270" anchor="ctr" anchorCtr="0">
          <a:noAutofit/>
        </a:bodyPr>
        <a:lstStyle/>
        <a:p>
          <a:pPr marL="0" lvl="0" indent="0" algn="just" defTabSz="1066800">
            <a:lnSpc>
              <a:spcPct val="130000"/>
            </a:lnSpc>
            <a:spcBef>
              <a:spcPct val="0"/>
            </a:spcBef>
            <a:spcAft>
              <a:spcPct val="35000"/>
            </a:spcAft>
            <a:buNone/>
          </a:pPr>
          <a:r>
            <a:rPr lang="pt-BR" sz="2400" kern="1200" dirty="0">
              <a:effectLst/>
              <a:latin typeface="Times New Roman" pitchFamily="18" charset="0"/>
              <a:cs typeface="Times New Roman" pitchFamily="18" charset="0"/>
            </a:rPr>
            <a:t>+ Quyết định phát động: Cao trào kháng Nhật, cứu nước để làm tiền đề tiến tới Tổng khởi nghĩa.</a:t>
          </a:r>
          <a:endParaRPr lang="en-US" sz="2400" kern="1200" dirty="0">
            <a:latin typeface="Times New Roman" pitchFamily="18" charset="0"/>
            <a:cs typeface="Times New Roman" pitchFamily="18" charset="0"/>
          </a:endParaRPr>
        </a:p>
      </dsp:txBody>
      <dsp:txXfrm>
        <a:off x="717770" y="2911233"/>
        <a:ext cx="8395571" cy="1141387"/>
      </dsp:txXfrm>
    </dsp:sp>
    <dsp:sp modelId="{32A75F94-323D-4D2E-9C98-2EE940B03D67}">
      <dsp:nvSpPr>
        <dsp:cNvPr id="0" name=""/>
        <dsp:cNvSpPr/>
      </dsp:nvSpPr>
      <dsp:spPr>
        <a:xfrm>
          <a:off x="219660" y="2911230"/>
          <a:ext cx="1226127" cy="1226127"/>
        </a:xfrm>
        <a:prstGeom prst="ellipse">
          <a:avLst/>
        </a:prstGeom>
        <a:solidFill>
          <a:schemeClr val="lt1">
            <a:hueOff val="0"/>
            <a:satOff val="0"/>
            <a:lumOff val="0"/>
            <a:alphaOff val="0"/>
          </a:schemeClr>
        </a:solidFill>
        <a:ln w="9525" cap="flat" cmpd="sng" algn="ctr">
          <a:solidFill>
            <a:schemeClr val="accent3">
              <a:hueOff val="0"/>
              <a:satOff val="0"/>
              <a:lumOff val="0"/>
              <a:alphaOff val="0"/>
            </a:schemeClr>
          </a:solidFill>
          <a:prstDash val="solid"/>
        </a:ln>
        <a:effectLst>
          <a:outerShdw blurRad="40000" dist="23000" dir="5400000" rotWithShape="0">
            <a:srgbClr val="000000">
              <a:alpha val="35000"/>
            </a:srgbClr>
          </a:outerShdw>
        </a:effectLst>
      </dsp:spPr>
      <dsp:style>
        <a:lnRef idx="1">
          <a:scrgbClr r="0" g="0" b="0"/>
        </a:lnRef>
        <a:fillRef idx="1">
          <a:scrgbClr r="0" g="0" b="0"/>
        </a:fillRef>
        <a:effectRef idx="2">
          <a:scrgbClr r="0" g="0" b="0"/>
        </a:effectRef>
        <a:fontRef idx="minor"/>
      </dsp:style>
    </dsp:sp>
  </dsp:spTree>
</dsp:drawing>
</file>

<file path=ppt/diagrams/layout1.xml><?xml version="1.0" encoding="utf-8"?>
<dgm:layoutDef xmlns:dgm="http://schemas.openxmlformats.org/drawingml/2006/diagram" xmlns:a="http://schemas.openxmlformats.org/drawingml/2006/main" uniqueId="urn:microsoft.com/office/officeart/2008/layout/VerticalCurvedList">
  <dgm:title val=""/>
  <dgm:desc val=""/>
  <dgm:catLst>
    <dgm:cat type="list" pri="20000"/>
  </dgm:catLst>
  <dgm:sampData>
    <dgm:dataModel>
      <dgm:ptLst>
        <dgm:pt modelId="0" type="doc"/>
        <dgm:pt modelId="1">
          <dgm:prSet phldr="1"/>
        </dgm:pt>
        <dgm:pt modelId="2">
          <dgm:prSet phldr="1"/>
        </dgm:pt>
        <dgm:pt modelId="3">
          <dgm:prSet phldr="1"/>
        </dgm:pt>
      </dgm:ptLst>
      <dgm:cxnLst>
        <dgm:cxn modelId="4" srcId="0" destId="1" srcOrd="0" destOrd="0"/>
        <dgm:cxn modelId="5" srcId="0" destId="2" srcOrd="1" destOrd="0"/>
        <dgm:cxn modelId="6" srcId="0" destId="3" srcOrd="2" destOrd="0"/>
      </dgm:cxnLst>
      <dgm:bg/>
      <dgm:whole/>
    </dgm:dataModel>
  </dgm:sampData>
  <dgm:styleData>
    <dgm:dataModel>
      <dgm:ptLst>
        <dgm:pt modelId="0" type="doc"/>
        <dgm:pt modelId="1">
          <dgm:prSet phldr="1"/>
        </dgm:pt>
        <dgm:pt modelId="2">
          <dgm:prSet phldr="1"/>
        </dgm:pt>
      </dgm:ptLst>
      <dgm:cxnLst>
        <dgm:cxn modelId="3" srcId="0" destId="1" srcOrd="0" destOrd="0"/>
        <dgm:cxn modelId="4" srcId="0" destId="2" srcOrd="1" destOrd="0"/>
      </dgm:cxnLst>
      <dgm:bg/>
      <dgm:whole/>
    </dgm:dataModel>
  </dgm:styleData>
  <dgm:clr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chMax val="7"/>
      <dgm:chPref val="7"/>
      <dgm:dir/>
    </dgm:varLst>
    <dgm:alg type="composite"/>
    <dgm:shape xmlns:r="http://schemas.openxmlformats.org/officeDocument/2006/relationships" r:blip="">
      <dgm:adjLst/>
    </dgm:shape>
    <dgm:constrLst>
      <dgm:constr type="w" for="ch" refType="h" refFor="ch" op="gte" fact="0.8"/>
    </dgm:constrLst>
    <dgm:layoutNode name="Name1">
      <dgm:alg type="composite"/>
      <dgm:shape xmlns:r="http://schemas.openxmlformats.org/officeDocument/2006/relationships" r:blip="">
        <dgm:adjLst/>
      </dgm:shape>
      <dgm:choose name="Name2">
        <dgm:if name="Name3" func="var" arg="dir" op="equ" val="norm">
          <dgm:choose name="Name4">
            <dgm:if name="Name5" axis="ch" ptType="node" func="cnt" op="equ" val="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h" fact="0.225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primFontSz" for="ch" ptType="node" op="equ" val="65"/>
              </dgm:constrLst>
            </dgm:if>
            <dgm:if name="Name6" axis="ch" ptType="node" func="cnt" op="equ" val="2">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h" fact="0.1891"/>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h" fact="0.1891"/>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primFontSz" for="ch" ptType="node" op="equ" val="65"/>
              </dgm:constrLst>
            </dgm:if>
            <dgm:if name="Name7" axis="ch" ptType="node" func="cnt" op="equ" val="3">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h" fact="0.1526"/>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h" fact="0.2253"/>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h" fact="0.1526"/>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primFontSz" for="ch" ptType="node" op="equ" val="65"/>
              </dgm:constrLst>
            </dgm:if>
            <dgm:if name="Name8" axis="ch" ptType="node" func="cnt" op="equ" val="4">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h" fact="0.1268"/>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h" fact="0.215"/>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h" fact="0.21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h" fact="0.126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primFontSz" for="ch" ptType="node" op="equ" val="65"/>
              </dgm:constrLst>
            </dgm:if>
            <dgm:if name="Name9" axis="ch" ptType="node" func="cnt" op="equ" val="5">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h" fact="0.1082"/>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h" fact="0.197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h" fact="0.2253"/>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h" fact="0.197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h" fact="0.1082"/>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primFontSz" for="ch" ptType="node" op="equ" val="65"/>
              </dgm:constrLst>
            </dgm:if>
            <dgm:if name="Name10" axis="ch" ptType="node" func="cnt" op="equ" val="6">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h" fact="0.094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h" fact="0.1809"/>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h" fact="0.220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h" fact="0.2205"/>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h" fact="0.18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h" fact="0.0943"/>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primFontSz" for="ch" ptType="node" op="equ" val="65"/>
              </dgm:constrLst>
            </dgm:if>
            <dgm:else name="Name1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h" fact="0.0835"/>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h" fact="0.165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h" fact="0.2109"/>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h" fact="0.2253"/>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h" fact="0.21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h" fact="0.1658"/>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h" fact="0.0835"/>
                <dgm:constr type="l" for="ch" forName="text_7" refType="ctrX" refFor="ch" refForName="accent_7"/>
                <dgm:constr type="r" for="ch" forName="text_7" refType="w"/>
                <dgm:constr type="w" for="ch" forName="text_7" refType="h" refFor="ch" refForName="text_7" op="gte"/>
                <dgm:constr type="h" for="ch" forName="text_7" refType="h" refFor="ch" refForName="accent_7" fact="0.8"/>
                <dgm:constr type="ctrY" for="ch" forName="text_7" refType="ctrY" refFor="ch" refForName="accent_7"/>
                <dgm:constr type="lMarg" for="ch" forName="text_7" refType="w" refFor="ch" refForName="accent_7" fact="1.8"/>
                <dgm:constr type="primFontSz" for="ch" ptType="node" op="equ" val="65"/>
              </dgm:constrLst>
            </dgm:else>
          </dgm:choose>
        </dgm:if>
        <dgm:else name="Name12">
          <dgm:choose name="Name13">
            <dgm:if name="Name14" axis="ch" ptType="node" func="cnt" op="equ" val="1">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w"/>
                <dgm:constr type="ctrXOff" for="ch" forName="accent_1" refType="h" fact="-0.225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primFontSz" for="ch" ptType="node" op="equ" val="65"/>
              </dgm:constrLst>
            </dgm:if>
            <dgm:if name="Name15" axis="ch" ptType="node" func="cnt" op="equ" val="2">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w"/>
                <dgm:constr type="ctrXOff" for="ch" forName="accent_1" refType="h" fact="-0.1891"/>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w"/>
                <dgm:constr type="ctrXOff" for="ch" forName="accent_2" refType="h" fact="-0.1891"/>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primFontSz" for="ch" ptType="node" op="equ" val="65"/>
              </dgm:constrLst>
            </dgm:if>
            <dgm:if name="Name16" axis="ch" ptType="node" func="cnt" op="equ" val="3">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w"/>
                <dgm:constr type="ctrXOff" for="ch" forName="accent_1" refType="h" fact="-0.1526"/>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w"/>
                <dgm:constr type="ctrXOff" for="ch" forName="accent_2" refType="h" fact="-0.2253"/>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w"/>
                <dgm:constr type="ctrXOff" for="ch" forName="accent_3" refType="h" fact="-0.1526"/>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primFontSz" for="ch" ptType="node" op="equ" val="65"/>
              </dgm:constrLst>
            </dgm:if>
            <dgm:if name="Name17" axis="ch" ptType="node" func="cnt" op="equ" val="4">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w"/>
                <dgm:constr type="ctrXOff" for="ch" forName="accent_1" refType="h" fact="-0.1268"/>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w"/>
                <dgm:constr type="ctrXOff" for="ch" forName="accent_2" refType="h" fact="-0.215"/>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w"/>
                <dgm:constr type="ctrXOff" for="ch" forName="accent_3" refType="h" fact="-0.21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w"/>
                <dgm:constr type="ctrXOff" for="ch" forName="accent_4" refType="h" fact="-0.126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primFontSz" for="ch" ptType="node" op="equ" val="65"/>
              </dgm:constrLst>
            </dgm:if>
            <dgm:if name="Name18" axis="ch" ptType="node" func="cnt" op="equ" val="5">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w"/>
                <dgm:constr type="ctrXOff" for="ch" forName="accent_1" refType="h" fact="-0.1082"/>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w"/>
                <dgm:constr type="ctrXOff" for="ch" forName="accent_2" refType="h" fact="-0.197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w"/>
                <dgm:constr type="ctrXOff" for="ch" forName="accent_3" refType="h" fact="-0.2253"/>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w"/>
                <dgm:constr type="ctrXOff" for="ch" forName="accent_4" refType="h" fact="-0.197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w"/>
                <dgm:constr type="ctrXOff" for="ch" forName="accent_5" refType="h" fact="-0.1082"/>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primFontSz" for="ch" ptType="node" op="equ" val="65"/>
              </dgm:constrLst>
            </dgm:if>
            <dgm:if name="Name19" axis="ch" ptType="node" func="cnt" op="equ" val="6">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w"/>
                <dgm:constr type="ctrXOff" for="ch" forName="accent_1" refType="h" fact="-0.094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w"/>
                <dgm:constr type="ctrXOff" for="ch" forName="accent_2" refType="h" fact="-0.1809"/>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w"/>
                <dgm:constr type="ctrXOff" for="ch" forName="accent_3" refType="h" fact="-0.220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w"/>
                <dgm:constr type="ctrXOff" for="ch" forName="accent_4" refType="h" fact="-0.2205"/>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w"/>
                <dgm:constr type="ctrXOff" for="ch" forName="accent_5" refType="h" fact="-0.18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w"/>
                <dgm:constr type="ctrXOff" for="ch" forName="accent_6" refType="h" fact="-0.0943"/>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primFontSz" for="ch" ptType="node" op="equ" val="65"/>
              </dgm:constrLst>
            </dgm:if>
            <dgm:else name="Name20">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w"/>
                <dgm:constr type="ctrXOff" for="ch" forName="accent_1" refType="h" fact="-0.0835"/>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w"/>
                <dgm:constr type="ctrXOff" for="ch" forName="accent_2" refType="h" fact="-0.165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w"/>
                <dgm:constr type="ctrXOff" for="ch" forName="accent_3" refType="h" fact="-0.2109"/>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w"/>
                <dgm:constr type="ctrXOff" for="ch" forName="accent_4" refType="h" fact="-0.2253"/>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w"/>
                <dgm:constr type="ctrXOff" for="ch" forName="accent_5" refType="h" fact="-0.21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w"/>
                <dgm:constr type="ctrXOff" for="ch" forName="accent_6" refType="h" fact="-0.1658"/>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w"/>
                <dgm:constr type="ctrXOff" for="ch" forName="accent_7" refType="h" fact="-0.0835"/>
                <dgm:constr type="r" for="ch" forName="text_7" refType="ctrX" refFor="ch" refForName="accent_7"/>
                <dgm:constr type="rOff" for="ch" forName="text_7" refType="ctrXOff" refFor="ch" refForName="accent_7"/>
                <dgm:constr type="l" for="ch" forName="text_7"/>
                <dgm:constr type="w" for="ch" forName="text_7" refType="h" refFor="ch" refForName="text_7" op="gte"/>
                <dgm:constr type="h" for="ch" forName="text_7" refType="h" refFor="ch" refForName="accent_7" fact="0.8"/>
                <dgm:constr type="ctrY" for="ch" forName="text_7" refType="ctrY" refFor="ch" refForName="accent_7"/>
                <dgm:constr type="rMarg" for="ch" forName="text_7" refType="w" refFor="ch" refForName="accent_7" fact="1.8"/>
                <dgm:constr type="primFontSz" for="ch" ptType="node" op="equ" val="65"/>
              </dgm:constrLst>
            </dgm:else>
          </dgm:choose>
        </dgm:else>
      </dgm:choose>
      <dgm:layoutNode name="cycle">
        <dgm:choose name="Name21">
          <dgm:if name="Name22" func="var" arg="dir" op="equ" val="norm">
            <dgm:alg type="cycle">
              <dgm:param type="stAng" val="45"/>
              <dgm:param type="spanAng" val="90"/>
            </dgm:alg>
          </dgm:if>
          <dgm:else name="Name23">
            <dgm:alg type="cycle">
              <dgm:param type="stAng" val="225"/>
              <dgm:param type="spanAng" val="90"/>
            </dgm:alg>
          </dgm:else>
        </dgm:choose>
        <dgm:shape xmlns:r="http://schemas.openxmlformats.org/officeDocument/2006/relationships" r:blip="">
          <dgm:adjLst/>
        </dgm:shape>
        <dgm:presOf/>
        <dgm:constrLst>
          <dgm:constr type="w" for="ch" val="1"/>
          <dgm:constr type="h" for="ch" val="1"/>
          <dgm:constr type="diam" for="ch" forName="conn" refType="diam"/>
        </dgm:constrLst>
        <dgm:layoutNode name="srcNode">
          <dgm:alg type="sp"/>
          <dgm:shape xmlns:r="http://schemas.openxmlformats.org/officeDocument/2006/relationships" type="rect" r:blip="" hideGeom="1">
            <dgm:adjLst/>
          </dgm:shape>
          <dgm:presOf/>
        </dgm:layoutNode>
        <dgm:layoutNode name="conn" styleLbl="parChTrans1D2">
          <dgm:alg type="conn">
            <dgm:param type="connRout" val="curve"/>
            <dgm:param type="srcNode" val="srcNode"/>
            <dgm:param type="dstNode" val="dstNode"/>
            <dgm:param type="begPts" val="ctr"/>
            <dgm:param type="endPts" val="ctr"/>
            <dgm:param type="endSty" val="noArr"/>
          </dgm:alg>
          <dgm:shape xmlns:r="http://schemas.openxmlformats.org/officeDocument/2006/relationships" type="conn" r:blip="">
            <dgm:adjLst/>
          </dgm:shape>
          <dgm:presOf axis="desOrSelf" ptType="sibTrans" hideLastTrans="0" st="0" cnt="1"/>
          <dgm:constrLst>
            <dgm:constr type="begPad"/>
            <dgm:constr type="endPad"/>
          </dgm:constrLst>
        </dgm:layoutNode>
        <dgm:layoutNode name="extraNode">
          <dgm:alg type="sp"/>
          <dgm:shape xmlns:r="http://schemas.openxmlformats.org/officeDocument/2006/relationships" type="rect" r:blip="" hideGeom="1">
            <dgm:adjLst/>
          </dgm:shape>
          <dgm:presOf/>
        </dgm:layoutNode>
        <dgm:layoutNode name="dstNode">
          <dgm:alg type="sp"/>
          <dgm:shape xmlns:r="http://schemas.openxmlformats.org/officeDocument/2006/relationships" type="rect" r:blip="" hideGeom="1">
            <dgm:adjLst/>
          </dgm:shape>
          <dgm:presOf/>
        </dgm:layoutNode>
      </dgm:layoutNode>
      <dgm:forEach name="wrapper" axis="self" ptType="parTrans">
        <dgm:forEach name="wrapper2" axis="self" ptType="sibTrans" st="2">
          <dgm:forEach name="accentRepeat" axis="self">
            <dgm:layoutNode name="accentRepeatNode" styleLbl="solidFgAcc1">
              <dgm:alg type="sp"/>
              <dgm:shape xmlns:r="http://schemas.openxmlformats.org/officeDocument/2006/relationships" type="ellipse" r:blip="">
                <dgm:adjLst/>
              </dgm:shape>
              <dgm:presOf/>
            </dgm:layoutNode>
          </dgm:forEach>
        </dgm:forEach>
      </dgm:forEach>
      <dgm:forEach name="Name24" axis="ch" ptType="node" cnt="1">
        <dgm:layoutNode name="text_1" styleLbl="node1">
          <dgm:varLst>
            <dgm:bulletEnabled val="1"/>
          </dgm:varLst>
          <dgm:choose name="Name25">
            <dgm:if name="Name26" func="var" arg="dir" op="equ" val="norm">
              <dgm:alg type="tx">
                <dgm:param type="parTxLTRAlign" val="l"/>
                <dgm:param type="shpTxLTRAlignCh" val="l"/>
                <dgm:param type="parTxRTLAlign" val="l"/>
                <dgm:param type="shpTxRTLAlignCh" val="l"/>
              </dgm:alg>
            </dgm:if>
            <dgm:else name="Name2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1">
          <dgm:alg type="sp"/>
          <dgm:shape xmlns:r="http://schemas.openxmlformats.org/officeDocument/2006/relationships" r:blip="">
            <dgm:adjLst/>
          </dgm:shape>
          <dgm:presOf/>
          <dgm:constrLst/>
          <dgm:forEach name="Name28" ref="accentRepeat"/>
        </dgm:layoutNode>
      </dgm:forEach>
      <dgm:forEach name="Name29" axis="ch" ptType="node" st="2" cnt="1">
        <dgm:layoutNode name="text_2" styleLbl="node1">
          <dgm:varLst>
            <dgm:bulletEnabled val="1"/>
          </dgm:varLst>
          <dgm:choose name="Name30">
            <dgm:if name="Name31" func="var" arg="dir" op="equ" val="norm">
              <dgm:alg type="tx">
                <dgm:param type="parTxLTRAlign" val="l"/>
                <dgm:param type="shpTxLTRAlignCh" val="l"/>
                <dgm:param type="parTxRTLAlign" val="l"/>
                <dgm:param type="shpTxRTLAlignCh" val="l"/>
              </dgm:alg>
            </dgm:if>
            <dgm:else name="Name3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2">
          <dgm:alg type="sp"/>
          <dgm:shape xmlns:r="http://schemas.openxmlformats.org/officeDocument/2006/relationships" r:blip="">
            <dgm:adjLst/>
          </dgm:shape>
          <dgm:presOf/>
          <dgm:constrLst/>
          <dgm:forEach name="Name33" ref="accentRepeat"/>
        </dgm:layoutNode>
      </dgm:forEach>
      <dgm:forEach name="Name34" axis="ch" ptType="node" st="3" cnt="1">
        <dgm:layoutNode name="text_3" styleLbl="node1">
          <dgm:varLst>
            <dgm:bulletEnabled val="1"/>
          </dgm:varLst>
          <dgm:choose name="Name35">
            <dgm:if name="Name36" func="var" arg="dir" op="equ" val="norm">
              <dgm:alg type="tx">
                <dgm:param type="parTxLTRAlign" val="l"/>
                <dgm:param type="shpTxLTRAlignCh" val="l"/>
                <dgm:param type="parTxRTLAlign" val="l"/>
                <dgm:param type="shpTxRTLAlignCh" val="l"/>
              </dgm:alg>
            </dgm:if>
            <dgm:else name="Name3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3">
          <dgm:alg type="sp"/>
          <dgm:shape xmlns:r="http://schemas.openxmlformats.org/officeDocument/2006/relationships" r:blip="">
            <dgm:adjLst/>
          </dgm:shape>
          <dgm:presOf/>
          <dgm:constrLst/>
          <dgm:forEach name="Name38" ref="accentRepeat"/>
        </dgm:layoutNode>
      </dgm:forEach>
      <dgm:forEach name="Name39" axis="ch" ptType="node" st="4" cnt="1">
        <dgm:layoutNode name="text_4" styleLbl="node1">
          <dgm:varLst>
            <dgm:bulletEnabled val="1"/>
          </dgm:varLst>
          <dgm:choose name="Name40">
            <dgm:if name="Name41" func="var" arg="dir" op="equ" val="norm">
              <dgm:alg type="tx">
                <dgm:param type="parTxLTRAlign" val="l"/>
                <dgm:param type="shpTxLTRAlignCh" val="l"/>
                <dgm:param type="parTxRTLAlign" val="l"/>
                <dgm:param type="shpTxRTLAlignCh" val="l"/>
              </dgm:alg>
            </dgm:if>
            <dgm:else name="Name4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4">
          <dgm:alg type="sp"/>
          <dgm:shape xmlns:r="http://schemas.openxmlformats.org/officeDocument/2006/relationships" r:blip="">
            <dgm:adjLst/>
          </dgm:shape>
          <dgm:presOf/>
          <dgm:constrLst/>
          <dgm:forEach name="Name43" ref="accentRepeat"/>
        </dgm:layoutNode>
      </dgm:forEach>
      <dgm:forEach name="Name44" axis="ch" ptType="node" st="5" cnt="1">
        <dgm:layoutNode name="text_5" styleLbl="node1">
          <dgm:varLst>
            <dgm:bulletEnabled val="1"/>
          </dgm:varLst>
          <dgm:choose name="Name45">
            <dgm:if name="Name46" func="var" arg="dir" op="equ" val="norm">
              <dgm:alg type="tx">
                <dgm:param type="parTxLTRAlign" val="l"/>
                <dgm:param type="shpTxLTRAlignCh" val="l"/>
                <dgm:param type="parTxRTLAlign" val="l"/>
                <dgm:param type="shpTxRTLAlignCh" val="l"/>
              </dgm:alg>
            </dgm:if>
            <dgm:else name="Name4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5">
          <dgm:alg type="sp"/>
          <dgm:shape xmlns:r="http://schemas.openxmlformats.org/officeDocument/2006/relationships" r:blip="">
            <dgm:adjLst/>
          </dgm:shape>
          <dgm:presOf/>
          <dgm:constrLst/>
          <dgm:forEach name="Name48" ref="accentRepeat"/>
        </dgm:layoutNode>
      </dgm:forEach>
      <dgm:forEach name="Name49" axis="ch" ptType="node" st="6" cnt="1">
        <dgm:layoutNode name="text_6" styleLbl="node1">
          <dgm:varLst>
            <dgm:bulletEnabled val="1"/>
          </dgm:varLst>
          <dgm:choose name="Name50">
            <dgm:if name="Name51" func="var" arg="dir" op="equ" val="norm">
              <dgm:alg type="tx">
                <dgm:param type="parTxLTRAlign" val="l"/>
                <dgm:param type="shpTxLTRAlignCh" val="l"/>
                <dgm:param type="parTxRTLAlign" val="l"/>
                <dgm:param type="shpTxRTLAlignCh" val="l"/>
              </dgm:alg>
            </dgm:if>
            <dgm:else name="Name5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6">
          <dgm:alg type="sp"/>
          <dgm:shape xmlns:r="http://schemas.openxmlformats.org/officeDocument/2006/relationships" r:blip="">
            <dgm:adjLst/>
          </dgm:shape>
          <dgm:presOf/>
          <dgm:constrLst/>
          <dgm:forEach name="Name53" ref="accentRepeat"/>
        </dgm:layoutNode>
      </dgm:forEach>
      <dgm:forEach name="Name54" axis="ch" ptType="node" st="7" cnt="1">
        <dgm:layoutNode name="text_7" styleLbl="node1">
          <dgm:varLst>
            <dgm:bulletEnabled val="1"/>
          </dgm:varLst>
          <dgm:choose name="Name55">
            <dgm:if name="Name56" func="var" arg="dir" op="equ" val="norm">
              <dgm:alg type="tx">
                <dgm:param type="parTxLTRAlign" val="l"/>
                <dgm:param type="shpTxLTRAlignCh" val="l"/>
                <dgm:param type="parTxRTLAlign" val="l"/>
                <dgm:param type="shpTxRTLAlignCh" val="l"/>
              </dgm:alg>
            </dgm:if>
            <dgm:else name="Name5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7">
          <dgm:alg type="sp"/>
          <dgm:shape xmlns:r="http://schemas.openxmlformats.org/officeDocument/2006/relationships" r:blip="">
            <dgm:adjLst/>
          </dgm:shape>
          <dgm:presOf/>
          <dgm:constrLst/>
          <dgm:forEach name="Name58" ref="accentRepeat"/>
        </dgm:layoutNode>
      </dgm:forEach>
    </dgm:layoutNode>
  </dgm:layoutNode>
</dgm:layoutDef>
</file>

<file path=ppt/diagrams/quickStyle1.xml><?xml version="1.0" encoding="utf-8"?>
<dgm:styleDef xmlns:dgm="http://schemas.openxmlformats.org/drawingml/2006/diagram" xmlns:a="http://schemas.openxmlformats.org/drawingml/2006/main" uniqueId="urn:microsoft.com/office/officeart/2005/8/quickstyle/simple5">
  <dgm:title val=""/>
  <dgm:desc val=""/>
  <dgm:catLst>
    <dgm:cat type="simple" pri="105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ln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3">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3">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0">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3">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3A5E7D16-E4CA-42EA-ABD9-2E7C0601A501}" type="datetimeFigureOut">
              <a:rPr lang="en-US" smtClean="0"/>
              <a:pPr/>
              <a:t>3/27/2023</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BFFFE681-A962-469C-BC15-97244927AB1F}" type="slidenum">
              <a:rPr lang="en-US" smtClean="0"/>
              <a:pPr/>
              <a:t>‹#›</a:t>
            </a:fld>
            <a:endParaRPr lang="en-US"/>
          </a:p>
        </p:txBody>
      </p:sp>
    </p:spTree>
    <p:extLst>
      <p:ext uri="{BB962C8B-B14F-4D97-AF65-F5344CB8AC3E}">
        <p14:creationId xmlns:p14="http://schemas.microsoft.com/office/powerpoint/2010/main" val="179249190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Slide Image Placeholder 1"/>
          <p:cNvSpPr>
            <a:spLocks noGrp="1" noRot="1" noChangeAspect="1" noTextEdit="1"/>
          </p:cNvSpPr>
          <p:nvPr>
            <p:ph type="sldImg"/>
          </p:nvPr>
        </p:nvSpPr>
        <p:spPr bwMode="auto">
          <a:noFill/>
          <a:ln>
            <a:solidFill>
              <a:srgbClr val="000000"/>
            </a:solidFill>
            <a:miter lim="800000"/>
            <a:headEnd/>
            <a:tailEnd/>
          </a:ln>
        </p:spPr>
      </p:sp>
      <p:sp>
        <p:nvSpPr>
          <p:cNvPr id="59395"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endParaRPr lang="en-US"/>
          </a:p>
        </p:txBody>
      </p:sp>
      <p:sp>
        <p:nvSpPr>
          <p:cNvPr id="59396"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B8AAA15B-91FE-4602-9CAB-2BD319DE10BC}" type="slidenum">
              <a:rPr lang="en-US" smtClean="0">
                <a:solidFill>
                  <a:srgbClr val="000000"/>
                </a:solidFill>
                <a:cs typeface="Arial" charset="0"/>
              </a:rPr>
              <a:pPr fontAlgn="base">
                <a:spcBef>
                  <a:spcPct val="0"/>
                </a:spcBef>
                <a:spcAft>
                  <a:spcPct val="0"/>
                </a:spcAft>
              </a:pPr>
              <a:t>24</a:t>
            </a:fld>
            <a:endParaRPr lang="en-US">
              <a:solidFill>
                <a:srgbClr val="000000"/>
              </a:solidFill>
              <a:cs typeface="Arial" charset="0"/>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Slide Image Placeholder 1"/>
          <p:cNvSpPr>
            <a:spLocks noGrp="1" noRot="1" noChangeAspect="1" noTextEdit="1"/>
          </p:cNvSpPr>
          <p:nvPr>
            <p:ph type="sldImg"/>
          </p:nvPr>
        </p:nvSpPr>
        <p:spPr bwMode="auto">
          <a:noFill/>
          <a:ln>
            <a:solidFill>
              <a:srgbClr val="000000"/>
            </a:solidFill>
            <a:miter lim="800000"/>
            <a:headEnd/>
            <a:tailEnd/>
          </a:ln>
        </p:spPr>
      </p:sp>
      <p:sp>
        <p:nvSpPr>
          <p:cNvPr id="60419"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endParaRPr lang="en-US"/>
          </a:p>
        </p:txBody>
      </p:sp>
      <p:sp>
        <p:nvSpPr>
          <p:cNvPr id="60420"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1E54F7CA-4272-42BD-9E02-4D84D7531EBB}" type="slidenum">
              <a:rPr lang="en-US" smtClean="0">
                <a:solidFill>
                  <a:srgbClr val="000000"/>
                </a:solidFill>
                <a:cs typeface="Arial" charset="0"/>
              </a:rPr>
              <a:pPr fontAlgn="base">
                <a:spcBef>
                  <a:spcPct val="0"/>
                </a:spcBef>
                <a:spcAft>
                  <a:spcPct val="0"/>
                </a:spcAft>
              </a:pPr>
              <a:t>25</a:t>
            </a:fld>
            <a:endParaRPr lang="en-US">
              <a:solidFill>
                <a:srgbClr val="000000"/>
              </a:solidFill>
              <a:cs typeface="Arial" charset="0"/>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2" name="Slide Image Placeholder 1"/>
          <p:cNvSpPr>
            <a:spLocks noGrp="1" noRot="1" noChangeAspect="1" noTextEdit="1"/>
          </p:cNvSpPr>
          <p:nvPr>
            <p:ph type="sldImg"/>
          </p:nvPr>
        </p:nvSpPr>
        <p:spPr bwMode="auto">
          <a:noFill/>
          <a:ln>
            <a:solidFill>
              <a:srgbClr val="000000"/>
            </a:solidFill>
            <a:miter lim="800000"/>
            <a:headEnd/>
            <a:tailEnd/>
          </a:ln>
        </p:spPr>
      </p:sp>
      <p:sp>
        <p:nvSpPr>
          <p:cNvPr id="61443"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endParaRPr lang="en-US"/>
          </a:p>
        </p:txBody>
      </p:sp>
      <p:sp>
        <p:nvSpPr>
          <p:cNvPr id="61444" name="Slide Number Placeholder 3"/>
          <p:cNvSpPr>
            <a:spLocks noGrp="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B9820560-0E23-4D8C-B7EA-3E1213461CC2}" type="slidenum">
              <a:rPr lang="en-US" smtClean="0">
                <a:solidFill>
                  <a:srgbClr val="000000"/>
                </a:solidFill>
                <a:cs typeface="Arial" charset="0"/>
              </a:rPr>
              <a:pPr fontAlgn="base">
                <a:spcBef>
                  <a:spcPct val="0"/>
                </a:spcBef>
                <a:spcAft>
                  <a:spcPct val="0"/>
                </a:spcAft>
              </a:pPr>
              <a:t>26</a:t>
            </a:fld>
            <a:endParaRPr lang="en-US">
              <a:solidFill>
                <a:srgbClr val="000000"/>
              </a:solidFill>
              <a:cs typeface="Arial" charset="0"/>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0E2C3C33-617B-4E2D-8E5F-E143FE8E7964}" type="datetimeFigureOut">
              <a:rPr lang="en-US" smtClean="0"/>
              <a:pPr/>
              <a:t>3/27/2023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1C68730-5428-4ECB-B730-A59025275A0F}"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E2C3C33-617B-4E2D-8E5F-E143FE8E7964}" type="datetimeFigureOut">
              <a:rPr lang="en-US" smtClean="0"/>
              <a:pPr/>
              <a:t>3/27/2023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1C68730-5428-4ECB-B730-A59025275A0F}"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0E2C3C33-617B-4E2D-8E5F-E143FE8E7964}" type="datetimeFigureOut">
              <a:rPr lang="en-US" smtClean="0"/>
              <a:pPr/>
              <a:t>3/27/2023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1C68730-5428-4ECB-B730-A59025275A0F}"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0E2C3C33-617B-4E2D-8E5F-E143FE8E7964}" type="datetimeFigureOut">
              <a:rPr lang="en-US" smtClean="0"/>
              <a:pPr/>
              <a:t>3/27/2023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1C68730-5428-4ECB-B730-A59025275A0F}"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0E2C3C33-617B-4E2D-8E5F-E143FE8E7964}" type="datetimeFigureOut">
              <a:rPr lang="en-US" smtClean="0"/>
              <a:pPr/>
              <a:t>3/27/2023</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F1C68730-5428-4ECB-B730-A59025275A0F}"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0E2C3C33-617B-4E2D-8E5F-E143FE8E7964}" type="datetimeFigureOut">
              <a:rPr lang="en-US" smtClean="0"/>
              <a:pPr/>
              <a:t>3/27/2023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F1C68730-5428-4ECB-B730-A59025275A0F}"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E2C3C33-617B-4E2D-8E5F-E143FE8E7964}" type="datetimeFigureOut">
              <a:rPr lang="en-US" smtClean="0"/>
              <a:pPr/>
              <a:t>3/27/2023</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F1C68730-5428-4ECB-B730-A59025275A0F}"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0E2C3C33-617B-4E2D-8E5F-E143FE8E7964}" type="datetimeFigureOut">
              <a:rPr lang="en-US" smtClean="0"/>
              <a:pPr/>
              <a:t>3/27/2023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1C68730-5428-4ECB-B730-A59025275A0F}"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0E2C3C33-617B-4E2D-8E5F-E143FE8E7964}" type="datetimeFigureOut">
              <a:rPr lang="en-US" smtClean="0"/>
              <a:pPr/>
              <a:t>3/27/2023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1C68730-5428-4ECB-B730-A59025275A0F}"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E2C3C33-617B-4E2D-8E5F-E143FE8E7964}" type="datetimeFigureOut">
              <a:rPr lang="en-US" smtClean="0"/>
              <a:pPr/>
              <a:t>3/27/2023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1C68730-5428-4ECB-B730-A59025275A0F}"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E2C3C33-617B-4E2D-8E5F-E143FE8E7964}" type="datetimeFigureOut">
              <a:rPr lang="en-US" smtClean="0"/>
              <a:pPr/>
              <a:t>3/27/2023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1C68730-5428-4ECB-B730-A59025275A0F}" type="slidenum">
              <a:rPr lang="en-US" smtClean="0"/>
              <a:pPr/>
              <a:t>‹#›</a:t>
            </a:fld>
            <a:endParaRPr lang="en-US"/>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bl">
  <p:cSld name="Title and Table">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a:t>Click to edit Master title style</a:t>
            </a:r>
          </a:p>
        </p:txBody>
      </p:sp>
      <p:sp>
        <p:nvSpPr>
          <p:cNvPr id="3" name="Table Placeholder 2"/>
          <p:cNvSpPr>
            <a:spLocks noGrp="1"/>
          </p:cNvSpPr>
          <p:nvPr>
            <p:ph type="tbl" idx="1"/>
          </p:nvPr>
        </p:nvSpPr>
        <p:spPr>
          <a:xfrm>
            <a:off x="457200" y="1600200"/>
            <a:ext cx="8229600" cy="4525963"/>
          </a:xfrm>
        </p:spPr>
        <p:txBody>
          <a:bodyPr/>
          <a:lstStyle/>
          <a:p>
            <a:pPr lvl="0"/>
            <a:endParaRPr lang="en-US" noProof="0"/>
          </a:p>
        </p:txBody>
      </p:sp>
      <p:sp>
        <p:nvSpPr>
          <p:cNvPr id="4" name="Date Placeholder 3"/>
          <p:cNvSpPr>
            <a:spLocks noGrp="1"/>
          </p:cNvSpPr>
          <p:nvPr>
            <p:ph type="dt" sz="half" idx="10"/>
          </p:nvPr>
        </p:nvSpPr>
        <p:spPr>
          <a:xfrm>
            <a:off x="457200" y="6245225"/>
            <a:ext cx="2133600" cy="476250"/>
          </a:xfrm>
        </p:spPr>
        <p:txBody>
          <a:bodyPr/>
          <a:lstStyle>
            <a:lvl1pPr>
              <a:defRPr/>
            </a:lvl1pPr>
          </a:lstStyle>
          <a:p>
            <a:pPr>
              <a:defRPr/>
            </a:pPr>
            <a:endParaRPr lang="en-US"/>
          </a:p>
        </p:txBody>
      </p:sp>
      <p:sp>
        <p:nvSpPr>
          <p:cNvPr id="5" name="Footer Placeholder 4"/>
          <p:cNvSpPr>
            <a:spLocks noGrp="1"/>
          </p:cNvSpPr>
          <p:nvPr>
            <p:ph type="ftr" sz="quarter" idx="11"/>
          </p:nvPr>
        </p:nvSpPr>
        <p:spPr>
          <a:xfrm>
            <a:off x="3124200" y="6245225"/>
            <a:ext cx="2895600" cy="476250"/>
          </a:xfrm>
        </p:spPr>
        <p:txBody>
          <a:bodyPr/>
          <a:lstStyle>
            <a:lvl1pPr>
              <a:defRPr/>
            </a:lvl1pPr>
          </a:lstStyle>
          <a:p>
            <a:pPr>
              <a:defRPr/>
            </a:pPr>
            <a:endParaRPr lang="en-US"/>
          </a:p>
        </p:txBody>
      </p:sp>
      <p:sp>
        <p:nvSpPr>
          <p:cNvPr id="6" name="Slide Number Placeholder 5"/>
          <p:cNvSpPr>
            <a:spLocks noGrp="1"/>
          </p:cNvSpPr>
          <p:nvPr>
            <p:ph type="sldNum" sz="quarter" idx="12"/>
          </p:nvPr>
        </p:nvSpPr>
        <p:spPr>
          <a:xfrm>
            <a:off x="6553200" y="6245225"/>
            <a:ext cx="2133600" cy="476250"/>
          </a:xfrm>
        </p:spPr>
        <p:txBody>
          <a:bodyPr/>
          <a:lstStyle>
            <a:lvl1pPr>
              <a:defRPr/>
            </a:lvl1pPr>
          </a:lstStyle>
          <a:p>
            <a:pPr>
              <a:defRPr/>
            </a:pPr>
            <a:fld id="{A0A15600-365F-4483-ACFB-2A47DAC730ED}" type="slidenum">
              <a:rPr lang="en-US"/>
              <a:pPr>
                <a:defRPr/>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E2C3C33-617B-4E2D-8E5F-E143FE8E7964}" type="datetimeFigureOut">
              <a:rPr lang="en-US" smtClean="0"/>
              <a:pPr/>
              <a:t>3/27/2023</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1C68730-5428-4ECB-B730-A59025275A0F}"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8" Type="http://schemas.openxmlformats.org/officeDocument/2006/relationships/image" Target="../media/image9.png"/><Relationship Id="rId13" Type="http://schemas.openxmlformats.org/officeDocument/2006/relationships/image" Target="../media/image14.png"/><Relationship Id="rId3" Type="http://schemas.openxmlformats.org/officeDocument/2006/relationships/image" Target="../media/image4.png"/><Relationship Id="rId7" Type="http://schemas.openxmlformats.org/officeDocument/2006/relationships/image" Target="../media/image8.png"/><Relationship Id="rId12" Type="http://schemas.openxmlformats.org/officeDocument/2006/relationships/image" Target="../media/image13.png"/><Relationship Id="rId2" Type="http://schemas.openxmlformats.org/officeDocument/2006/relationships/image" Target="../media/image3.png"/><Relationship Id="rId1" Type="http://schemas.openxmlformats.org/officeDocument/2006/relationships/slideLayout" Target="../slideLayouts/slideLayout7.xml"/><Relationship Id="rId6" Type="http://schemas.openxmlformats.org/officeDocument/2006/relationships/image" Target="../media/image7.png"/><Relationship Id="rId11" Type="http://schemas.openxmlformats.org/officeDocument/2006/relationships/image" Target="../media/image12.png"/><Relationship Id="rId5" Type="http://schemas.openxmlformats.org/officeDocument/2006/relationships/image" Target="../media/image6.png"/><Relationship Id="rId10" Type="http://schemas.openxmlformats.org/officeDocument/2006/relationships/image" Target="../media/image11.png"/><Relationship Id="rId4" Type="http://schemas.openxmlformats.org/officeDocument/2006/relationships/image" Target="../media/image5.png"/><Relationship Id="rId9" Type="http://schemas.openxmlformats.org/officeDocument/2006/relationships/image" Target="../media/image10.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image" Target="../media/image16.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8.jpeg"/><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hyperlink" Target="https://www.youtube.com/watch?v=SSbuDNxS49M" TargetMode="External"/><Relationship Id="rId2" Type="http://schemas.openxmlformats.org/officeDocument/2006/relationships/image" Target="../media/image19.jpe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20.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21.jpe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image" Target="../media/image22.jpe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25.gif"/><Relationship Id="rId2" Type="http://schemas.openxmlformats.org/officeDocument/2006/relationships/image" Target="../media/image24.jpeg"/><Relationship Id="rId1" Type="http://schemas.openxmlformats.org/officeDocument/2006/relationships/slideLayout" Target="../slideLayouts/slideLayout4.xml"/></Relationships>
</file>

<file path=ppt/slides/_rels/slide22.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slideLayout" Target="../slideLayouts/slideLayout2.xml"/><Relationship Id="rId1" Type="http://schemas.openxmlformats.org/officeDocument/2006/relationships/audio" Target="../media/audio1.wav"/><Relationship Id="rId5" Type="http://schemas.openxmlformats.org/officeDocument/2006/relationships/image" Target="../media/image28.png"/><Relationship Id="rId4" Type="http://schemas.openxmlformats.org/officeDocument/2006/relationships/image" Target="../media/image27.gif"/></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audio" Target="../media/audio2.wav"/><Relationship Id="rId2" Type="http://schemas.openxmlformats.org/officeDocument/2006/relationships/notesSlide" Target="../notesSlides/notesSlide1.xml"/><Relationship Id="rId1" Type="http://schemas.openxmlformats.org/officeDocument/2006/relationships/slideLayout" Target="../slideLayouts/slideLayout2.xml"/><Relationship Id="rId5" Type="http://schemas.openxmlformats.org/officeDocument/2006/relationships/image" Target="../media/image29.jpeg"/><Relationship Id="rId4" Type="http://schemas.openxmlformats.org/officeDocument/2006/relationships/audio" Target="../media/audio3.wav"/></Relationships>
</file>

<file path=ppt/slides/_rels/slide25.xml.rels><?xml version="1.0" encoding="UTF-8" standalone="yes"?>
<Relationships xmlns="http://schemas.openxmlformats.org/package/2006/relationships"><Relationship Id="rId3" Type="http://schemas.openxmlformats.org/officeDocument/2006/relationships/audio" Target="../media/audio2.wav"/><Relationship Id="rId2" Type="http://schemas.openxmlformats.org/officeDocument/2006/relationships/notesSlide" Target="../notesSlides/notesSlide2.xml"/><Relationship Id="rId1" Type="http://schemas.openxmlformats.org/officeDocument/2006/relationships/slideLayout" Target="../slideLayouts/slideLayout2.xml"/><Relationship Id="rId5" Type="http://schemas.openxmlformats.org/officeDocument/2006/relationships/image" Target="../media/image30.jpeg"/><Relationship Id="rId4" Type="http://schemas.openxmlformats.org/officeDocument/2006/relationships/audio" Target="../media/audio3.wav"/></Relationships>
</file>

<file path=ppt/slides/_rels/slide26.xml.rels><?xml version="1.0" encoding="UTF-8" standalone="yes"?>
<Relationships xmlns="http://schemas.openxmlformats.org/package/2006/relationships"><Relationship Id="rId3" Type="http://schemas.openxmlformats.org/officeDocument/2006/relationships/audio" Target="../media/audio2.wav"/><Relationship Id="rId2" Type="http://schemas.openxmlformats.org/officeDocument/2006/relationships/notesSlide" Target="../notesSlides/notesSlide3.xml"/><Relationship Id="rId1" Type="http://schemas.openxmlformats.org/officeDocument/2006/relationships/slideLayout" Target="../slideLayouts/slideLayout2.xml"/><Relationship Id="rId5" Type="http://schemas.openxmlformats.org/officeDocument/2006/relationships/image" Target="../media/image30.jpeg"/><Relationship Id="rId4" Type="http://schemas.openxmlformats.org/officeDocument/2006/relationships/audio" Target="../media/audio3.wav"/></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29.xml.rels><?xml version="1.0" encoding="UTF-8" standalone="yes"?>
<Relationships xmlns="http://schemas.openxmlformats.org/package/2006/relationships"><Relationship Id="rId2" Type="http://schemas.openxmlformats.org/officeDocument/2006/relationships/image" Target="../media/image31.gif"/><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2.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31.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image" Target="../media/image32.jpeg"/><Relationship Id="rId1" Type="http://schemas.openxmlformats.org/officeDocument/2006/relationships/slideLayout" Target="../slideLayouts/slideLayout2.xml"/><Relationship Id="rId4" Type="http://schemas.openxmlformats.org/officeDocument/2006/relationships/image" Target="../media/image31.gif"/></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p:cNvSpPr/>
          <p:nvPr/>
        </p:nvSpPr>
        <p:spPr>
          <a:xfrm>
            <a:off x="0" y="2133600"/>
            <a:ext cx="9144000" cy="1261884"/>
          </a:xfrm>
          <a:prstGeom prst="rect">
            <a:avLst/>
          </a:prstGeom>
          <a:noFill/>
        </p:spPr>
        <p:txBody>
          <a:bodyPr wrap="squar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pPr algn="ctr"/>
            <a:r>
              <a:rPr lang="en-US" sz="4000" b="1" dirty="0">
                <a:ln w="11430"/>
                <a:gradFill>
                  <a:gsLst>
                    <a:gs pos="0">
                      <a:schemeClr val="accent2">
                        <a:tint val="70000"/>
                        <a:satMod val="245000"/>
                      </a:schemeClr>
                    </a:gs>
                    <a:gs pos="75000">
                      <a:schemeClr val="accent2">
                        <a:tint val="90000"/>
                        <a:shade val="60000"/>
                        <a:satMod val="240000"/>
                      </a:schemeClr>
                    </a:gs>
                    <a:gs pos="100000">
                      <a:schemeClr val="accent2">
                        <a:tint val="100000"/>
                        <a:shade val="50000"/>
                        <a:satMod val="240000"/>
                      </a:schemeClr>
                    </a:gs>
                  </a:gsLst>
                  <a:lin ang="5400000"/>
                </a:gradFill>
                <a:effectLst>
                  <a:outerShdw blurRad="50800" dist="39000" dir="5460000" algn="tl">
                    <a:srgbClr val="000000">
                      <a:alpha val="38000"/>
                    </a:srgbClr>
                  </a:outerShdw>
                </a:effectLst>
              </a:rPr>
              <a:t>BÀI 22 </a:t>
            </a:r>
            <a:r>
              <a:rPr lang="en-US" sz="3600" b="1" dirty="0">
                <a:ln w="11430"/>
                <a:solidFill>
                  <a:srgbClr val="002060"/>
                </a:solidFill>
                <a:effectLst>
                  <a:outerShdw blurRad="50800" dist="39000" dir="5460000" algn="tl">
                    <a:srgbClr val="000000">
                      <a:alpha val="38000"/>
                    </a:srgbClr>
                  </a:outerShdw>
                </a:effectLst>
              </a:rPr>
              <a:t>CAO TRÀO CÁCH MẠNG TIẾN TỚI </a:t>
            </a:r>
          </a:p>
          <a:p>
            <a:pPr algn="ctr"/>
            <a:r>
              <a:rPr lang="en-US" sz="3600" b="1" dirty="0">
                <a:ln w="11430"/>
                <a:solidFill>
                  <a:srgbClr val="002060"/>
                </a:solidFill>
                <a:effectLst>
                  <a:outerShdw blurRad="50800" dist="39000" dir="5460000" algn="tl">
                    <a:srgbClr val="000000">
                      <a:alpha val="38000"/>
                    </a:srgbClr>
                  </a:outerShdw>
                </a:effectLst>
              </a:rPr>
              <a:t>TỔNG KHỞI NGHĨA THÁNG TAM NĂM 1945</a:t>
            </a:r>
            <a:endParaRPr lang="en-US" sz="3200" b="1" cap="none" spc="0" dirty="0">
              <a:ln w="11430"/>
              <a:solidFill>
                <a:srgbClr val="002060"/>
              </a:solidFill>
              <a:effectLst>
                <a:outerShdw blurRad="50800" dist="39000" dir="5460000" algn="tl">
                  <a:srgbClr val="000000">
                    <a:alpha val="38000"/>
                  </a:srgbClr>
                </a:outerShdw>
              </a:effectLst>
            </a:endParaRPr>
          </a:p>
        </p:txBody>
      </p:sp>
      <p:grpSp>
        <p:nvGrpSpPr>
          <p:cNvPr id="10" name="Group 4"/>
          <p:cNvGrpSpPr>
            <a:grpSpLocks/>
          </p:cNvGrpSpPr>
          <p:nvPr/>
        </p:nvGrpSpPr>
        <p:grpSpPr bwMode="auto">
          <a:xfrm>
            <a:off x="2209800" y="0"/>
            <a:ext cx="4114801" cy="6781801"/>
            <a:chOff x="1192" y="188"/>
            <a:chExt cx="2600" cy="4132"/>
          </a:xfrm>
        </p:grpSpPr>
        <p:grpSp>
          <p:nvGrpSpPr>
            <p:cNvPr id="11" name="Group 5"/>
            <p:cNvGrpSpPr>
              <a:grpSpLocks/>
            </p:cNvGrpSpPr>
            <p:nvPr/>
          </p:nvGrpSpPr>
          <p:grpSpPr bwMode="auto">
            <a:xfrm>
              <a:off x="1192" y="188"/>
              <a:ext cx="2600" cy="4132"/>
              <a:chOff x="1384" y="188"/>
              <a:chExt cx="2600" cy="4132"/>
            </a:xfrm>
          </p:grpSpPr>
          <p:grpSp>
            <p:nvGrpSpPr>
              <p:cNvPr id="13" name="Group 6"/>
              <p:cNvGrpSpPr>
                <a:grpSpLocks/>
              </p:cNvGrpSpPr>
              <p:nvPr/>
            </p:nvGrpSpPr>
            <p:grpSpPr bwMode="auto">
              <a:xfrm>
                <a:off x="1384" y="188"/>
                <a:ext cx="2600" cy="4132"/>
                <a:chOff x="1432" y="92"/>
                <a:chExt cx="2600" cy="4132"/>
              </a:xfrm>
            </p:grpSpPr>
            <p:grpSp>
              <p:nvGrpSpPr>
                <p:cNvPr id="15" name="Group 7"/>
                <p:cNvGrpSpPr>
                  <a:grpSpLocks/>
                </p:cNvGrpSpPr>
                <p:nvPr/>
              </p:nvGrpSpPr>
              <p:grpSpPr bwMode="auto">
                <a:xfrm>
                  <a:off x="1432" y="92"/>
                  <a:ext cx="2600" cy="4132"/>
                  <a:chOff x="1432" y="92"/>
                  <a:chExt cx="2600" cy="4132"/>
                </a:xfrm>
              </p:grpSpPr>
              <p:grpSp>
                <p:nvGrpSpPr>
                  <p:cNvPr id="17" name="Group 11"/>
                  <p:cNvGrpSpPr>
                    <a:grpSpLocks/>
                  </p:cNvGrpSpPr>
                  <p:nvPr/>
                </p:nvGrpSpPr>
                <p:grpSpPr bwMode="auto">
                  <a:xfrm>
                    <a:off x="1432" y="92"/>
                    <a:ext cx="2600" cy="4132"/>
                    <a:chOff x="1432" y="92"/>
                    <a:chExt cx="2600" cy="4132"/>
                  </a:xfrm>
                </p:grpSpPr>
                <p:grpSp>
                  <p:nvGrpSpPr>
                    <p:cNvPr id="19" name="Group 9"/>
                    <p:cNvGrpSpPr>
                      <a:grpSpLocks/>
                    </p:cNvGrpSpPr>
                    <p:nvPr/>
                  </p:nvGrpSpPr>
                  <p:grpSpPr bwMode="auto">
                    <a:xfrm>
                      <a:off x="1432" y="92"/>
                      <a:ext cx="2600" cy="4132"/>
                      <a:chOff x="1005" y="239"/>
                      <a:chExt cx="2355" cy="3889"/>
                    </a:xfrm>
                  </p:grpSpPr>
                  <p:grpSp>
                    <p:nvGrpSpPr>
                      <p:cNvPr id="21" name="Group 10"/>
                      <p:cNvGrpSpPr>
                        <a:grpSpLocks/>
                      </p:cNvGrpSpPr>
                      <p:nvPr/>
                    </p:nvGrpSpPr>
                    <p:grpSpPr bwMode="auto">
                      <a:xfrm>
                        <a:off x="1005" y="239"/>
                        <a:ext cx="2355" cy="3889"/>
                        <a:chOff x="1005" y="239"/>
                        <a:chExt cx="2355" cy="3889"/>
                      </a:xfrm>
                    </p:grpSpPr>
                    <p:grpSp>
                      <p:nvGrpSpPr>
                        <p:cNvPr id="23" name="Group 11"/>
                        <p:cNvGrpSpPr>
                          <a:grpSpLocks/>
                        </p:cNvGrpSpPr>
                        <p:nvPr/>
                      </p:nvGrpSpPr>
                      <p:grpSpPr bwMode="auto">
                        <a:xfrm>
                          <a:off x="1005" y="239"/>
                          <a:ext cx="2355" cy="3889"/>
                          <a:chOff x="1149" y="239"/>
                          <a:chExt cx="2355" cy="3889"/>
                        </a:xfrm>
                      </p:grpSpPr>
                      <p:grpSp>
                        <p:nvGrpSpPr>
                          <p:cNvPr id="25" name="Group 12"/>
                          <p:cNvGrpSpPr>
                            <a:grpSpLocks/>
                          </p:cNvGrpSpPr>
                          <p:nvPr/>
                        </p:nvGrpSpPr>
                        <p:grpSpPr bwMode="auto">
                          <a:xfrm>
                            <a:off x="1149" y="239"/>
                            <a:ext cx="2355" cy="3889"/>
                            <a:chOff x="1149" y="239"/>
                            <a:chExt cx="2355" cy="3889"/>
                          </a:xfrm>
                        </p:grpSpPr>
                        <p:grpSp>
                          <p:nvGrpSpPr>
                            <p:cNvPr id="27" name="Group 13"/>
                            <p:cNvGrpSpPr>
                              <a:grpSpLocks/>
                            </p:cNvGrpSpPr>
                            <p:nvPr/>
                          </p:nvGrpSpPr>
                          <p:grpSpPr bwMode="auto">
                            <a:xfrm>
                              <a:off x="1149" y="239"/>
                              <a:ext cx="2355" cy="3889"/>
                              <a:chOff x="1149" y="239"/>
                              <a:chExt cx="2355" cy="3889"/>
                            </a:xfrm>
                          </p:grpSpPr>
                          <p:grpSp>
                            <p:nvGrpSpPr>
                              <p:cNvPr id="29" name="Group 14"/>
                              <p:cNvGrpSpPr>
                                <a:grpSpLocks/>
                              </p:cNvGrpSpPr>
                              <p:nvPr/>
                            </p:nvGrpSpPr>
                            <p:grpSpPr bwMode="auto">
                              <a:xfrm>
                                <a:off x="1149" y="239"/>
                                <a:ext cx="2355" cy="3889"/>
                                <a:chOff x="1149" y="239"/>
                                <a:chExt cx="2355" cy="3889"/>
                              </a:xfrm>
                            </p:grpSpPr>
                            <p:grpSp>
                              <p:nvGrpSpPr>
                                <p:cNvPr id="31" name="Group 15"/>
                                <p:cNvGrpSpPr>
                                  <a:grpSpLocks/>
                                </p:cNvGrpSpPr>
                                <p:nvPr/>
                              </p:nvGrpSpPr>
                              <p:grpSpPr bwMode="auto">
                                <a:xfrm>
                                  <a:off x="1149" y="239"/>
                                  <a:ext cx="2355" cy="3889"/>
                                  <a:chOff x="1149" y="239"/>
                                  <a:chExt cx="2355" cy="3889"/>
                                </a:xfrm>
                              </p:grpSpPr>
                              <p:grpSp>
                                <p:nvGrpSpPr>
                                  <p:cNvPr id="33" name="Group 16"/>
                                  <p:cNvGrpSpPr>
                                    <a:grpSpLocks/>
                                  </p:cNvGrpSpPr>
                                  <p:nvPr/>
                                </p:nvGrpSpPr>
                                <p:grpSpPr bwMode="auto">
                                  <a:xfrm>
                                    <a:off x="1149" y="239"/>
                                    <a:ext cx="2355" cy="3889"/>
                                    <a:chOff x="1149" y="239"/>
                                    <a:chExt cx="2355" cy="3889"/>
                                  </a:xfrm>
                                </p:grpSpPr>
                                <p:grpSp>
                                  <p:nvGrpSpPr>
                                    <p:cNvPr id="35" name="Group 17"/>
                                    <p:cNvGrpSpPr>
                                      <a:grpSpLocks/>
                                    </p:cNvGrpSpPr>
                                    <p:nvPr/>
                                  </p:nvGrpSpPr>
                                  <p:grpSpPr bwMode="auto">
                                    <a:xfrm>
                                      <a:off x="1149" y="239"/>
                                      <a:ext cx="2355" cy="3889"/>
                                      <a:chOff x="1149" y="239"/>
                                      <a:chExt cx="2355" cy="3889"/>
                                    </a:xfrm>
                                  </p:grpSpPr>
                                  <p:grpSp>
                                    <p:nvGrpSpPr>
                                      <p:cNvPr id="37" name="Group 18"/>
                                      <p:cNvGrpSpPr>
                                        <a:grpSpLocks/>
                                      </p:cNvGrpSpPr>
                                      <p:nvPr/>
                                    </p:nvGrpSpPr>
                                    <p:grpSpPr bwMode="auto">
                                      <a:xfrm>
                                        <a:off x="1149" y="239"/>
                                        <a:ext cx="2355" cy="3889"/>
                                        <a:chOff x="1149" y="239"/>
                                        <a:chExt cx="2355" cy="3889"/>
                                      </a:xfrm>
                                    </p:grpSpPr>
                                    <p:grpSp>
                                      <p:nvGrpSpPr>
                                        <p:cNvPr id="39" name="Group 19"/>
                                        <p:cNvGrpSpPr>
                                          <a:grpSpLocks/>
                                        </p:cNvGrpSpPr>
                                        <p:nvPr/>
                                      </p:nvGrpSpPr>
                                      <p:grpSpPr bwMode="auto">
                                        <a:xfrm>
                                          <a:off x="1149" y="239"/>
                                          <a:ext cx="2355" cy="3889"/>
                                          <a:chOff x="1149" y="239"/>
                                          <a:chExt cx="2355" cy="3889"/>
                                        </a:xfrm>
                                      </p:grpSpPr>
                                      <p:sp>
                                        <p:nvSpPr>
                                          <p:cNvPr id="41" name="Freeform 20"/>
                                          <p:cNvSpPr>
                                            <a:spLocks/>
                                          </p:cNvSpPr>
                                          <p:nvPr/>
                                        </p:nvSpPr>
                                        <p:spPr bwMode="auto">
                                          <a:xfrm>
                                            <a:off x="1149" y="239"/>
                                            <a:ext cx="2355" cy="3889"/>
                                          </a:xfrm>
                                          <a:custGeom>
                                            <a:avLst/>
                                            <a:gdLst>
                                              <a:gd name="T0" fmla="*/ 822 w 2339"/>
                                              <a:gd name="T1" fmla="*/ 463 h 3833"/>
                                              <a:gd name="T2" fmla="*/ 773 w 2339"/>
                                              <a:gd name="T3" fmla="*/ 183 h 3833"/>
                                              <a:gd name="T4" fmla="*/ 690 w 2339"/>
                                              <a:gd name="T5" fmla="*/ 128 h 3833"/>
                                              <a:gd name="T6" fmla="*/ 559 w 2339"/>
                                              <a:gd name="T7" fmla="*/ 46 h 3833"/>
                                              <a:gd name="T8" fmla="*/ 458 w 2339"/>
                                              <a:gd name="T9" fmla="*/ 64 h 3833"/>
                                              <a:gd name="T10" fmla="*/ 374 w 2339"/>
                                              <a:gd name="T11" fmla="*/ 165 h 3833"/>
                                              <a:gd name="T12" fmla="*/ 288 w 2339"/>
                                              <a:gd name="T13" fmla="*/ 183 h 3833"/>
                                              <a:gd name="T14" fmla="*/ 229 w 2339"/>
                                              <a:gd name="T15" fmla="*/ 201 h 3833"/>
                                              <a:gd name="T16" fmla="*/ 97 w 2339"/>
                                              <a:gd name="T17" fmla="*/ 156 h 3833"/>
                                              <a:gd name="T18" fmla="*/ 33 w 2339"/>
                                              <a:gd name="T19" fmla="*/ 353 h 3833"/>
                                              <a:gd name="T20" fmla="*/ 129 w 2339"/>
                                              <a:gd name="T21" fmla="*/ 444 h 3833"/>
                                              <a:gd name="T22" fmla="*/ 229 w 2339"/>
                                              <a:gd name="T23" fmla="*/ 710 h 3833"/>
                                              <a:gd name="T24" fmla="*/ 322 w 2339"/>
                                              <a:gd name="T25" fmla="*/ 691 h 3833"/>
                                              <a:gd name="T26" fmla="*/ 399 w 2339"/>
                                              <a:gd name="T27" fmla="*/ 737 h 3833"/>
                                              <a:gd name="T28" fmla="*/ 447 w 2339"/>
                                              <a:gd name="T29" fmla="*/ 934 h 3833"/>
                                              <a:gd name="T30" fmla="*/ 395 w 2339"/>
                                              <a:gd name="T31" fmla="*/ 1072 h 3833"/>
                                              <a:gd name="T32" fmla="*/ 307 w 2339"/>
                                              <a:gd name="T33" fmla="*/ 1099 h 3833"/>
                                              <a:gd name="T34" fmla="*/ 438 w 2339"/>
                                              <a:gd name="T35" fmla="*/ 1264 h 3833"/>
                                              <a:gd name="T36" fmla="*/ 550 w 2339"/>
                                              <a:gd name="T37" fmla="*/ 1507 h 3833"/>
                                              <a:gd name="T38" fmla="*/ 676 w 2339"/>
                                              <a:gd name="T39" fmla="*/ 1726 h 3833"/>
                                              <a:gd name="T40" fmla="*/ 686 w 2339"/>
                                              <a:gd name="T41" fmla="*/ 1781 h 3833"/>
                                              <a:gd name="T42" fmla="*/ 734 w 2339"/>
                                              <a:gd name="T43" fmla="*/ 1942 h 3833"/>
                                              <a:gd name="T44" fmla="*/ 831 w 2339"/>
                                              <a:gd name="T45" fmla="*/ 2041 h 3833"/>
                                              <a:gd name="T46" fmla="*/ 865 w 2339"/>
                                              <a:gd name="T47" fmla="*/ 2216 h 3833"/>
                                              <a:gd name="T48" fmla="*/ 885 w 2339"/>
                                              <a:gd name="T49" fmla="*/ 2688 h 3833"/>
                                              <a:gd name="T50" fmla="*/ 861 w 2339"/>
                                              <a:gd name="T51" fmla="*/ 3039 h 3833"/>
                                              <a:gd name="T52" fmla="*/ 807 w 2339"/>
                                              <a:gd name="T53" fmla="*/ 3150 h 3833"/>
                                              <a:gd name="T54" fmla="*/ 709 w 2339"/>
                                              <a:gd name="T55" fmla="*/ 3193 h 3833"/>
                                              <a:gd name="T56" fmla="*/ 631 w 2339"/>
                                              <a:gd name="T57" fmla="*/ 3259 h 3833"/>
                                              <a:gd name="T58" fmla="*/ 637 w 2339"/>
                                              <a:gd name="T59" fmla="*/ 3406 h 3833"/>
                                              <a:gd name="T60" fmla="*/ 603 w 2339"/>
                                              <a:gd name="T61" fmla="*/ 3416 h 3833"/>
                                              <a:gd name="T62" fmla="*/ 395 w 2339"/>
                                              <a:gd name="T63" fmla="*/ 3553 h 3833"/>
                                              <a:gd name="T64" fmla="*/ 468 w 2339"/>
                                              <a:gd name="T65" fmla="*/ 3690 h 3833"/>
                                              <a:gd name="T66" fmla="*/ 482 w 2339"/>
                                              <a:gd name="T67" fmla="*/ 4088 h 3833"/>
                                              <a:gd name="T68" fmla="*/ 554 w 2339"/>
                                              <a:gd name="T69" fmla="*/ 4006 h 3833"/>
                                              <a:gd name="T70" fmla="*/ 671 w 2339"/>
                                              <a:gd name="T71" fmla="*/ 3828 h 3833"/>
                                              <a:gd name="T72" fmla="*/ 739 w 2339"/>
                                              <a:gd name="T73" fmla="*/ 3775 h 3833"/>
                                              <a:gd name="T74" fmla="*/ 798 w 2339"/>
                                              <a:gd name="T75" fmla="*/ 3593 h 3833"/>
                                              <a:gd name="T76" fmla="*/ 1048 w 2339"/>
                                              <a:gd name="T77" fmla="*/ 3461 h 3833"/>
                                              <a:gd name="T78" fmla="*/ 1146 w 2339"/>
                                              <a:gd name="T79" fmla="*/ 3379 h 3833"/>
                                              <a:gd name="T80" fmla="*/ 1190 w 2339"/>
                                              <a:gd name="T81" fmla="*/ 3226 h 3833"/>
                                              <a:gd name="T82" fmla="*/ 1215 w 2339"/>
                                              <a:gd name="T83" fmla="*/ 2980 h 3833"/>
                                              <a:gd name="T84" fmla="*/ 1185 w 2339"/>
                                              <a:gd name="T85" fmla="*/ 2688 h 3833"/>
                                              <a:gd name="T86" fmla="*/ 1079 w 2339"/>
                                              <a:gd name="T87" fmla="*/ 2234 h 3833"/>
                                              <a:gd name="T88" fmla="*/ 986 w 2339"/>
                                              <a:gd name="T89" fmla="*/ 2015 h 3833"/>
                                              <a:gd name="T90" fmla="*/ 816 w 2339"/>
                                              <a:gd name="T91" fmla="*/ 1763 h 3833"/>
                                              <a:gd name="T92" fmla="*/ 720 w 2339"/>
                                              <a:gd name="T93" fmla="*/ 1607 h 3833"/>
                                              <a:gd name="T94" fmla="*/ 686 w 2339"/>
                                              <a:gd name="T95" fmla="*/ 1498 h 3833"/>
                                              <a:gd name="T96" fmla="*/ 579 w 2339"/>
                                              <a:gd name="T97" fmla="*/ 1273 h 3833"/>
                                              <a:gd name="T98" fmla="*/ 622 w 2339"/>
                                              <a:gd name="T99" fmla="*/ 1053 h 3833"/>
                                              <a:gd name="T100" fmla="*/ 777 w 2339"/>
                                              <a:gd name="T101" fmla="*/ 673 h 3833"/>
                                              <a:gd name="T102" fmla="*/ 879 w 2339"/>
                                              <a:gd name="T103" fmla="*/ 691 h 3833"/>
                                              <a:gd name="T104" fmla="*/ 919 w 2339"/>
                                              <a:gd name="T105" fmla="*/ 591 h 3833"/>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w 2339"/>
                                              <a:gd name="T160" fmla="*/ 0 h 3833"/>
                                              <a:gd name="T161" fmla="*/ 2339 w 2339"/>
                                              <a:gd name="T162" fmla="*/ 3833 h 3833"/>
                                            </a:gdLst>
                                            <a:ahLst/>
                                            <a:cxnLst>
                                              <a:cxn ang="T106">
                                                <a:pos x="T0" y="T1"/>
                                              </a:cxn>
                                              <a:cxn ang="T107">
                                                <a:pos x="T2" y="T3"/>
                                              </a:cxn>
                                              <a:cxn ang="T108">
                                                <a:pos x="T4" y="T5"/>
                                              </a:cxn>
                                              <a:cxn ang="T109">
                                                <a:pos x="T6" y="T7"/>
                                              </a:cxn>
                                              <a:cxn ang="T110">
                                                <a:pos x="T8" y="T9"/>
                                              </a:cxn>
                                              <a:cxn ang="T111">
                                                <a:pos x="T10" y="T11"/>
                                              </a:cxn>
                                              <a:cxn ang="T112">
                                                <a:pos x="T12" y="T13"/>
                                              </a:cxn>
                                              <a:cxn ang="T113">
                                                <a:pos x="T14" y="T15"/>
                                              </a:cxn>
                                              <a:cxn ang="T114">
                                                <a:pos x="T16" y="T17"/>
                                              </a:cxn>
                                              <a:cxn ang="T115">
                                                <a:pos x="T18" y="T19"/>
                                              </a:cxn>
                                              <a:cxn ang="T116">
                                                <a:pos x="T20" y="T21"/>
                                              </a:cxn>
                                              <a:cxn ang="T117">
                                                <a:pos x="T22" y="T23"/>
                                              </a:cxn>
                                              <a:cxn ang="T118">
                                                <a:pos x="T24" y="T25"/>
                                              </a:cxn>
                                              <a:cxn ang="T119">
                                                <a:pos x="T26" y="T27"/>
                                              </a:cxn>
                                              <a:cxn ang="T120">
                                                <a:pos x="T28" y="T29"/>
                                              </a:cxn>
                                              <a:cxn ang="T121">
                                                <a:pos x="T30" y="T31"/>
                                              </a:cxn>
                                              <a:cxn ang="T122">
                                                <a:pos x="T32" y="T33"/>
                                              </a:cxn>
                                              <a:cxn ang="T123">
                                                <a:pos x="T34" y="T35"/>
                                              </a:cxn>
                                              <a:cxn ang="T124">
                                                <a:pos x="T36" y="T37"/>
                                              </a:cxn>
                                              <a:cxn ang="T125">
                                                <a:pos x="T38" y="T39"/>
                                              </a:cxn>
                                              <a:cxn ang="T126">
                                                <a:pos x="T40" y="T41"/>
                                              </a:cxn>
                                              <a:cxn ang="T127">
                                                <a:pos x="T42" y="T43"/>
                                              </a:cxn>
                                              <a:cxn ang="T128">
                                                <a:pos x="T44" y="T45"/>
                                              </a:cxn>
                                              <a:cxn ang="T129">
                                                <a:pos x="T46" y="T47"/>
                                              </a:cxn>
                                              <a:cxn ang="T130">
                                                <a:pos x="T48" y="T49"/>
                                              </a:cxn>
                                              <a:cxn ang="T131">
                                                <a:pos x="T50" y="T51"/>
                                              </a:cxn>
                                              <a:cxn ang="T132">
                                                <a:pos x="T52" y="T53"/>
                                              </a:cxn>
                                              <a:cxn ang="T133">
                                                <a:pos x="T54" y="T55"/>
                                              </a:cxn>
                                              <a:cxn ang="T134">
                                                <a:pos x="T56" y="T57"/>
                                              </a:cxn>
                                              <a:cxn ang="T135">
                                                <a:pos x="T58" y="T59"/>
                                              </a:cxn>
                                              <a:cxn ang="T136">
                                                <a:pos x="T60" y="T61"/>
                                              </a:cxn>
                                              <a:cxn ang="T137">
                                                <a:pos x="T62" y="T63"/>
                                              </a:cxn>
                                              <a:cxn ang="T138">
                                                <a:pos x="T64" y="T65"/>
                                              </a:cxn>
                                              <a:cxn ang="T139">
                                                <a:pos x="T66" y="T67"/>
                                              </a:cxn>
                                              <a:cxn ang="T140">
                                                <a:pos x="T68" y="T69"/>
                                              </a:cxn>
                                              <a:cxn ang="T141">
                                                <a:pos x="T70" y="T71"/>
                                              </a:cxn>
                                              <a:cxn ang="T142">
                                                <a:pos x="T72" y="T73"/>
                                              </a:cxn>
                                              <a:cxn ang="T143">
                                                <a:pos x="T74" y="T75"/>
                                              </a:cxn>
                                              <a:cxn ang="T144">
                                                <a:pos x="T76" y="T77"/>
                                              </a:cxn>
                                              <a:cxn ang="T145">
                                                <a:pos x="T78" y="T79"/>
                                              </a:cxn>
                                              <a:cxn ang="T146">
                                                <a:pos x="T80" y="T81"/>
                                              </a:cxn>
                                              <a:cxn ang="T147">
                                                <a:pos x="T82" y="T83"/>
                                              </a:cxn>
                                              <a:cxn ang="T148">
                                                <a:pos x="T84" y="T85"/>
                                              </a:cxn>
                                              <a:cxn ang="T149">
                                                <a:pos x="T86" y="T87"/>
                                              </a:cxn>
                                              <a:cxn ang="T150">
                                                <a:pos x="T88" y="T89"/>
                                              </a:cxn>
                                              <a:cxn ang="T151">
                                                <a:pos x="T90" y="T91"/>
                                              </a:cxn>
                                              <a:cxn ang="T152">
                                                <a:pos x="T92" y="T93"/>
                                              </a:cxn>
                                              <a:cxn ang="T153">
                                                <a:pos x="T94" y="T95"/>
                                              </a:cxn>
                                              <a:cxn ang="T154">
                                                <a:pos x="T96" y="T97"/>
                                              </a:cxn>
                                              <a:cxn ang="T155">
                                                <a:pos x="T98" y="T99"/>
                                              </a:cxn>
                                              <a:cxn ang="T156">
                                                <a:pos x="T100" y="T101"/>
                                              </a:cxn>
                                              <a:cxn ang="T157">
                                                <a:pos x="T102" y="T103"/>
                                              </a:cxn>
                                              <a:cxn ang="T158">
                                                <a:pos x="T104" y="T105"/>
                                              </a:cxn>
                                            </a:cxnLst>
                                            <a:rect l="T159" t="T160" r="T161" b="T162"/>
                                            <a:pathLst>
                                              <a:path w="2339" h="3833">
                                                <a:moveTo>
                                                  <a:pt x="1848" y="494"/>
                                                </a:moveTo>
                                                <a:cubicBezTo>
                                                  <a:pt x="1809" y="433"/>
                                                  <a:pt x="1687" y="452"/>
                                                  <a:pt x="1629" y="448"/>
                                                </a:cubicBezTo>
                                                <a:cubicBezTo>
                                                  <a:pt x="1611" y="442"/>
                                                  <a:pt x="1592" y="436"/>
                                                  <a:pt x="1574" y="430"/>
                                                </a:cubicBezTo>
                                                <a:cubicBezTo>
                                                  <a:pt x="1565" y="427"/>
                                                  <a:pt x="1547" y="421"/>
                                                  <a:pt x="1547" y="421"/>
                                                </a:cubicBezTo>
                                                <a:cubicBezTo>
                                                  <a:pt x="1528" y="361"/>
                                                  <a:pt x="1487" y="365"/>
                                                  <a:pt x="1428" y="357"/>
                                                </a:cubicBezTo>
                                                <a:cubicBezTo>
                                                  <a:pt x="1449" y="293"/>
                                                  <a:pt x="1464" y="308"/>
                                                  <a:pt x="1419" y="293"/>
                                                </a:cubicBezTo>
                                                <a:cubicBezTo>
                                                  <a:pt x="1375" y="249"/>
                                                  <a:pt x="1394" y="224"/>
                                                  <a:pt x="1446" y="210"/>
                                                </a:cubicBezTo>
                                                <a:cubicBezTo>
                                                  <a:pt x="1449" y="201"/>
                                                  <a:pt x="1448" y="190"/>
                                                  <a:pt x="1455" y="183"/>
                                                </a:cubicBezTo>
                                                <a:cubicBezTo>
                                                  <a:pt x="1462" y="176"/>
                                                  <a:pt x="1480" y="183"/>
                                                  <a:pt x="1483" y="174"/>
                                                </a:cubicBezTo>
                                                <a:cubicBezTo>
                                                  <a:pt x="1486" y="166"/>
                                                  <a:pt x="1472" y="160"/>
                                                  <a:pt x="1464" y="156"/>
                                                </a:cubicBezTo>
                                                <a:cubicBezTo>
                                                  <a:pt x="1447" y="147"/>
                                                  <a:pt x="1429" y="139"/>
                                                  <a:pt x="1410" y="137"/>
                                                </a:cubicBezTo>
                                                <a:cubicBezTo>
                                                  <a:pt x="1373" y="134"/>
                                                  <a:pt x="1337" y="131"/>
                                                  <a:pt x="1300" y="128"/>
                                                </a:cubicBezTo>
                                                <a:cubicBezTo>
                                                  <a:pt x="1290" y="121"/>
                                                  <a:pt x="1260" y="99"/>
                                                  <a:pt x="1245" y="101"/>
                                                </a:cubicBezTo>
                                                <a:cubicBezTo>
                                                  <a:pt x="1226" y="103"/>
                                                  <a:pt x="1190" y="119"/>
                                                  <a:pt x="1190" y="119"/>
                                                </a:cubicBezTo>
                                                <a:cubicBezTo>
                                                  <a:pt x="1147" y="108"/>
                                                  <a:pt x="1141" y="107"/>
                                                  <a:pt x="1108" y="82"/>
                                                </a:cubicBezTo>
                                                <a:cubicBezTo>
                                                  <a:pt x="1090" y="69"/>
                                                  <a:pt x="1053" y="46"/>
                                                  <a:pt x="1053" y="46"/>
                                                </a:cubicBezTo>
                                                <a:cubicBezTo>
                                                  <a:pt x="1047" y="28"/>
                                                  <a:pt x="1045" y="0"/>
                                                  <a:pt x="1016" y="0"/>
                                                </a:cubicBezTo>
                                                <a:cubicBezTo>
                                                  <a:pt x="997" y="0"/>
                                                  <a:pt x="962" y="18"/>
                                                  <a:pt x="962" y="18"/>
                                                </a:cubicBezTo>
                                                <a:cubicBezTo>
                                                  <a:pt x="929" y="51"/>
                                                  <a:pt x="952" y="34"/>
                                                  <a:pt x="888" y="55"/>
                                                </a:cubicBezTo>
                                                <a:cubicBezTo>
                                                  <a:pt x="879" y="58"/>
                                                  <a:pt x="861" y="64"/>
                                                  <a:pt x="861" y="64"/>
                                                </a:cubicBezTo>
                                                <a:cubicBezTo>
                                                  <a:pt x="850" y="81"/>
                                                  <a:pt x="833" y="93"/>
                                                  <a:pt x="824" y="110"/>
                                                </a:cubicBezTo>
                                                <a:cubicBezTo>
                                                  <a:pt x="818" y="121"/>
                                                  <a:pt x="823" y="136"/>
                                                  <a:pt x="815" y="146"/>
                                                </a:cubicBezTo>
                                                <a:cubicBezTo>
                                                  <a:pt x="809" y="154"/>
                                                  <a:pt x="797" y="154"/>
                                                  <a:pt x="788" y="156"/>
                                                </a:cubicBezTo>
                                                <a:cubicBezTo>
                                                  <a:pt x="761" y="161"/>
                                                  <a:pt x="733" y="162"/>
                                                  <a:pt x="706" y="165"/>
                                                </a:cubicBezTo>
                                                <a:cubicBezTo>
                                                  <a:pt x="640" y="144"/>
                                                  <a:pt x="692" y="132"/>
                                                  <a:pt x="605" y="146"/>
                                                </a:cubicBezTo>
                                                <a:cubicBezTo>
                                                  <a:pt x="599" y="164"/>
                                                  <a:pt x="593" y="183"/>
                                                  <a:pt x="587" y="201"/>
                                                </a:cubicBezTo>
                                                <a:cubicBezTo>
                                                  <a:pt x="584" y="210"/>
                                                  <a:pt x="578" y="229"/>
                                                  <a:pt x="578" y="229"/>
                                                </a:cubicBezTo>
                                                <a:cubicBezTo>
                                                  <a:pt x="564" y="215"/>
                                                  <a:pt x="555" y="197"/>
                                                  <a:pt x="541" y="183"/>
                                                </a:cubicBezTo>
                                                <a:cubicBezTo>
                                                  <a:pt x="527" y="169"/>
                                                  <a:pt x="509" y="160"/>
                                                  <a:pt x="495" y="146"/>
                                                </a:cubicBezTo>
                                                <a:cubicBezTo>
                                                  <a:pt x="483" y="149"/>
                                                  <a:pt x="469" y="148"/>
                                                  <a:pt x="459" y="156"/>
                                                </a:cubicBezTo>
                                                <a:cubicBezTo>
                                                  <a:pt x="452" y="162"/>
                                                  <a:pt x="455" y="175"/>
                                                  <a:pt x="450" y="183"/>
                                                </a:cubicBezTo>
                                                <a:cubicBezTo>
                                                  <a:pt x="445" y="190"/>
                                                  <a:pt x="437" y="195"/>
                                                  <a:pt x="431" y="201"/>
                                                </a:cubicBezTo>
                                                <a:cubicBezTo>
                                                  <a:pt x="398" y="150"/>
                                                  <a:pt x="412" y="133"/>
                                                  <a:pt x="367" y="156"/>
                                                </a:cubicBezTo>
                                                <a:cubicBezTo>
                                                  <a:pt x="357" y="161"/>
                                                  <a:pt x="349" y="168"/>
                                                  <a:pt x="340" y="174"/>
                                                </a:cubicBezTo>
                                                <a:cubicBezTo>
                                                  <a:pt x="320" y="203"/>
                                                  <a:pt x="305" y="218"/>
                                                  <a:pt x="276" y="238"/>
                                                </a:cubicBezTo>
                                                <a:cubicBezTo>
                                                  <a:pt x="251" y="199"/>
                                                  <a:pt x="228" y="170"/>
                                                  <a:pt x="184" y="156"/>
                                                </a:cubicBezTo>
                                                <a:cubicBezTo>
                                                  <a:pt x="154" y="159"/>
                                                  <a:pt x="123" y="158"/>
                                                  <a:pt x="93" y="165"/>
                                                </a:cubicBezTo>
                                                <a:cubicBezTo>
                                                  <a:pt x="48" y="175"/>
                                                  <a:pt x="75" y="196"/>
                                                  <a:pt x="56" y="229"/>
                                                </a:cubicBezTo>
                                                <a:cubicBezTo>
                                                  <a:pt x="51" y="238"/>
                                                  <a:pt x="38" y="241"/>
                                                  <a:pt x="29" y="247"/>
                                                </a:cubicBezTo>
                                                <a:cubicBezTo>
                                                  <a:pt x="3" y="286"/>
                                                  <a:pt x="0" y="295"/>
                                                  <a:pt x="47" y="311"/>
                                                </a:cubicBezTo>
                                                <a:cubicBezTo>
                                                  <a:pt x="60" y="323"/>
                                                  <a:pt x="68" y="340"/>
                                                  <a:pt x="84" y="348"/>
                                                </a:cubicBezTo>
                                                <a:cubicBezTo>
                                                  <a:pt x="101" y="357"/>
                                                  <a:pt x="139" y="366"/>
                                                  <a:pt x="139" y="366"/>
                                                </a:cubicBezTo>
                                                <a:cubicBezTo>
                                                  <a:pt x="148" y="401"/>
                                                  <a:pt x="164" y="415"/>
                                                  <a:pt x="175" y="448"/>
                                                </a:cubicBezTo>
                                                <a:cubicBezTo>
                                                  <a:pt x="231" y="430"/>
                                                  <a:pt x="184" y="422"/>
                                                  <a:pt x="239" y="402"/>
                                                </a:cubicBezTo>
                                                <a:cubicBezTo>
                                                  <a:pt x="281" y="444"/>
                                                  <a:pt x="280" y="518"/>
                                                  <a:pt x="221" y="540"/>
                                                </a:cubicBezTo>
                                                <a:cubicBezTo>
                                                  <a:pt x="233" y="602"/>
                                                  <a:pt x="234" y="598"/>
                                                  <a:pt x="294" y="613"/>
                                                </a:cubicBezTo>
                                                <a:cubicBezTo>
                                                  <a:pt x="318" y="649"/>
                                                  <a:pt x="335" y="648"/>
                                                  <a:pt x="376" y="658"/>
                                                </a:cubicBezTo>
                                                <a:cubicBezTo>
                                                  <a:pt x="420" y="702"/>
                                                  <a:pt x="364" y="657"/>
                                                  <a:pt x="431" y="668"/>
                                                </a:cubicBezTo>
                                                <a:cubicBezTo>
                                                  <a:pt x="440" y="669"/>
                                                  <a:pt x="443" y="681"/>
                                                  <a:pt x="450" y="686"/>
                                                </a:cubicBezTo>
                                                <a:cubicBezTo>
                                                  <a:pt x="459" y="693"/>
                                                  <a:pt x="468" y="698"/>
                                                  <a:pt x="477" y="704"/>
                                                </a:cubicBezTo>
                                                <a:cubicBezTo>
                                                  <a:pt x="542" y="682"/>
                                                  <a:pt x="467" y="713"/>
                                                  <a:pt x="523" y="668"/>
                                                </a:cubicBezTo>
                                                <a:cubicBezTo>
                                                  <a:pt x="537" y="656"/>
                                                  <a:pt x="599" y="650"/>
                                                  <a:pt x="605" y="649"/>
                                                </a:cubicBezTo>
                                                <a:cubicBezTo>
                                                  <a:pt x="608" y="640"/>
                                                  <a:pt x="605" y="626"/>
                                                  <a:pt x="614" y="622"/>
                                                </a:cubicBezTo>
                                                <a:cubicBezTo>
                                                  <a:pt x="623" y="618"/>
                                                  <a:pt x="632" y="629"/>
                                                  <a:pt x="642" y="631"/>
                                                </a:cubicBezTo>
                                                <a:cubicBezTo>
                                                  <a:pt x="660" y="635"/>
                                                  <a:pt x="678" y="637"/>
                                                  <a:pt x="696" y="640"/>
                                                </a:cubicBezTo>
                                                <a:cubicBezTo>
                                                  <a:pt x="727" y="670"/>
                                                  <a:pt x="708" y="681"/>
                                                  <a:pt x="751" y="695"/>
                                                </a:cubicBezTo>
                                                <a:cubicBezTo>
                                                  <a:pt x="765" y="738"/>
                                                  <a:pt x="755" y="737"/>
                                                  <a:pt x="715" y="750"/>
                                                </a:cubicBezTo>
                                                <a:cubicBezTo>
                                                  <a:pt x="733" y="841"/>
                                                  <a:pt x="702" y="762"/>
                                                  <a:pt x="779" y="805"/>
                                                </a:cubicBezTo>
                                                <a:cubicBezTo>
                                                  <a:pt x="787" y="810"/>
                                                  <a:pt x="780" y="827"/>
                                                  <a:pt x="788" y="832"/>
                                                </a:cubicBezTo>
                                                <a:cubicBezTo>
                                                  <a:pt x="804" y="843"/>
                                                  <a:pt x="843" y="850"/>
                                                  <a:pt x="843" y="850"/>
                                                </a:cubicBezTo>
                                                <a:cubicBezTo>
                                                  <a:pt x="872" y="880"/>
                                                  <a:pt x="862" y="858"/>
                                                  <a:pt x="843" y="896"/>
                                                </a:cubicBezTo>
                                                <a:cubicBezTo>
                                                  <a:pt x="839" y="905"/>
                                                  <a:pt x="841" y="917"/>
                                                  <a:pt x="834" y="924"/>
                                                </a:cubicBezTo>
                                                <a:cubicBezTo>
                                                  <a:pt x="814" y="944"/>
                                                  <a:pt x="779" y="937"/>
                                                  <a:pt x="751" y="942"/>
                                                </a:cubicBezTo>
                                                <a:cubicBezTo>
                                                  <a:pt x="803" y="959"/>
                                                  <a:pt x="770" y="959"/>
                                                  <a:pt x="742" y="988"/>
                                                </a:cubicBezTo>
                                                <a:cubicBezTo>
                                                  <a:pt x="739" y="979"/>
                                                  <a:pt x="741" y="966"/>
                                                  <a:pt x="733" y="960"/>
                                                </a:cubicBezTo>
                                                <a:cubicBezTo>
                                                  <a:pt x="717" y="949"/>
                                                  <a:pt x="678" y="942"/>
                                                  <a:pt x="678" y="942"/>
                                                </a:cubicBezTo>
                                                <a:cubicBezTo>
                                                  <a:pt x="651" y="945"/>
                                                  <a:pt x="622" y="941"/>
                                                  <a:pt x="596" y="951"/>
                                                </a:cubicBezTo>
                                                <a:cubicBezTo>
                                                  <a:pt x="575" y="959"/>
                                                  <a:pt x="594" y="999"/>
                                                  <a:pt x="578" y="1015"/>
                                                </a:cubicBezTo>
                                                <a:cubicBezTo>
                                                  <a:pt x="569" y="1024"/>
                                                  <a:pt x="553" y="1021"/>
                                                  <a:pt x="541" y="1024"/>
                                                </a:cubicBezTo>
                                                <a:cubicBezTo>
                                                  <a:pt x="520" y="1091"/>
                                                  <a:pt x="538" y="1079"/>
                                                  <a:pt x="605" y="1088"/>
                                                </a:cubicBezTo>
                                                <a:cubicBezTo>
                                                  <a:pt x="621" y="1139"/>
                                                  <a:pt x="652" y="1126"/>
                                                  <a:pt x="706" y="1134"/>
                                                </a:cubicBezTo>
                                                <a:cubicBezTo>
                                                  <a:pt x="743" y="1158"/>
                                                  <a:pt x="782" y="1168"/>
                                                  <a:pt x="824" y="1180"/>
                                                </a:cubicBezTo>
                                                <a:cubicBezTo>
                                                  <a:pt x="864" y="1218"/>
                                                  <a:pt x="857" y="1239"/>
                                                  <a:pt x="916" y="1253"/>
                                                </a:cubicBezTo>
                                                <a:cubicBezTo>
                                                  <a:pt x="908" y="1265"/>
                                                  <a:pt x="865" y="1321"/>
                                                  <a:pt x="898" y="1335"/>
                                                </a:cubicBezTo>
                                                <a:cubicBezTo>
                                                  <a:pt x="920" y="1345"/>
                                                  <a:pt x="947" y="1341"/>
                                                  <a:pt x="971" y="1344"/>
                                                </a:cubicBezTo>
                                                <a:cubicBezTo>
                                                  <a:pt x="1032" y="1438"/>
                                                  <a:pt x="930" y="1295"/>
                                                  <a:pt x="1035" y="1381"/>
                                                </a:cubicBezTo>
                                                <a:cubicBezTo>
                                                  <a:pt x="1057" y="1399"/>
                                                  <a:pt x="1033" y="1443"/>
                                                  <a:pt x="1053" y="1463"/>
                                                </a:cubicBezTo>
                                                <a:cubicBezTo>
                                                  <a:pt x="1067" y="1477"/>
                                                  <a:pt x="1108" y="1481"/>
                                                  <a:pt x="1108" y="1481"/>
                                                </a:cubicBezTo>
                                                <a:cubicBezTo>
                                                  <a:pt x="1135" y="1509"/>
                                                  <a:pt x="1133" y="1523"/>
                                                  <a:pt x="1172" y="1536"/>
                                                </a:cubicBezTo>
                                                <a:cubicBezTo>
                                                  <a:pt x="1189" y="1589"/>
                                                  <a:pt x="1223" y="1588"/>
                                                  <a:pt x="1272" y="1600"/>
                                                </a:cubicBezTo>
                                                <a:cubicBezTo>
                                                  <a:pt x="1275" y="1609"/>
                                                  <a:pt x="1282" y="1628"/>
                                                  <a:pt x="1282" y="1628"/>
                                                </a:cubicBezTo>
                                                <a:cubicBezTo>
                                                  <a:pt x="1275" y="1616"/>
                                                  <a:pt x="1261" y="1605"/>
                                                  <a:pt x="1261" y="1591"/>
                                                </a:cubicBezTo>
                                                <a:cubicBezTo>
                                                  <a:pt x="1261" y="1580"/>
                                                  <a:pt x="1277" y="1608"/>
                                                  <a:pt x="1282" y="1618"/>
                                                </a:cubicBezTo>
                                                <a:cubicBezTo>
                                                  <a:pt x="1287" y="1629"/>
                                                  <a:pt x="1281" y="1647"/>
                                                  <a:pt x="1291" y="1655"/>
                                                </a:cubicBezTo>
                                                <a:cubicBezTo>
                                                  <a:pt x="1303" y="1665"/>
                                                  <a:pt x="1321" y="1661"/>
                                                  <a:pt x="1336" y="1664"/>
                                                </a:cubicBezTo>
                                                <a:cubicBezTo>
                                                  <a:pt x="1339" y="1673"/>
                                                  <a:pt x="1344" y="1682"/>
                                                  <a:pt x="1346" y="1692"/>
                                                </a:cubicBezTo>
                                                <a:cubicBezTo>
                                                  <a:pt x="1350" y="1713"/>
                                                  <a:pt x="1349" y="1735"/>
                                                  <a:pt x="1355" y="1756"/>
                                                </a:cubicBezTo>
                                                <a:cubicBezTo>
                                                  <a:pt x="1361" y="1775"/>
                                                  <a:pt x="1376" y="1791"/>
                                                  <a:pt x="1382" y="1810"/>
                                                </a:cubicBezTo>
                                                <a:cubicBezTo>
                                                  <a:pt x="1446" y="1789"/>
                                                  <a:pt x="1419" y="1786"/>
                                                  <a:pt x="1464" y="1801"/>
                                                </a:cubicBezTo>
                                                <a:cubicBezTo>
                                                  <a:pt x="1467" y="1810"/>
                                                  <a:pt x="1466" y="1823"/>
                                                  <a:pt x="1474" y="1829"/>
                                                </a:cubicBezTo>
                                                <a:cubicBezTo>
                                                  <a:pt x="1489" y="1840"/>
                                                  <a:pt x="1528" y="1847"/>
                                                  <a:pt x="1528" y="1847"/>
                                                </a:cubicBezTo>
                                                <a:cubicBezTo>
                                                  <a:pt x="1550" y="1906"/>
                                                  <a:pt x="1520" y="1847"/>
                                                  <a:pt x="1565" y="1884"/>
                                                </a:cubicBezTo>
                                                <a:cubicBezTo>
                                                  <a:pt x="1622" y="1931"/>
                                                  <a:pt x="1522" y="1901"/>
                                                  <a:pt x="1638" y="1920"/>
                                                </a:cubicBezTo>
                                                <a:cubicBezTo>
                                                  <a:pt x="1635" y="1929"/>
                                                  <a:pt x="1638" y="1944"/>
                                                  <a:pt x="1629" y="1948"/>
                                                </a:cubicBezTo>
                                                <a:cubicBezTo>
                                                  <a:pt x="1545" y="1991"/>
                                                  <a:pt x="1577" y="1922"/>
                                                  <a:pt x="1556" y="1984"/>
                                                </a:cubicBezTo>
                                                <a:cubicBezTo>
                                                  <a:pt x="1590" y="2037"/>
                                                  <a:pt x="1560" y="2034"/>
                                                  <a:pt x="1629" y="2048"/>
                                                </a:cubicBezTo>
                                                <a:cubicBezTo>
                                                  <a:pt x="1632" y="2060"/>
                                                  <a:pt x="1628" y="2078"/>
                                                  <a:pt x="1638" y="2085"/>
                                                </a:cubicBezTo>
                                                <a:cubicBezTo>
                                                  <a:pt x="1684" y="2118"/>
                                                  <a:pt x="1721" y="2066"/>
                                                  <a:pt x="1666" y="2121"/>
                                                </a:cubicBezTo>
                                                <a:cubicBezTo>
                                                  <a:pt x="1646" y="2306"/>
                                                  <a:pt x="1679" y="2246"/>
                                                  <a:pt x="1629" y="2322"/>
                                                </a:cubicBezTo>
                                                <a:cubicBezTo>
                                                  <a:pt x="1619" y="2382"/>
                                                  <a:pt x="1611" y="2443"/>
                                                  <a:pt x="1666" y="2478"/>
                                                </a:cubicBezTo>
                                                <a:cubicBezTo>
                                                  <a:pt x="1687" y="2542"/>
                                                  <a:pt x="1698" y="2621"/>
                                                  <a:pt x="1647" y="2670"/>
                                                </a:cubicBezTo>
                                                <a:cubicBezTo>
                                                  <a:pt x="1655" y="2748"/>
                                                  <a:pt x="1664" y="2791"/>
                                                  <a:pt x="1647" y="2871"/>
                                                </a:cubicBezTo>
                                                <a:cubicBezTo>
                                                  <a:pt x="1645" y="2880"/>
                                                  <a:pt x="1643" y="2852"/>
                                                  <a:pt x="1638" y="2844"/>
                                                </a:cubicBezTo>
                                                <a:cubicBezTo>
                                                  <a:pt x="1634" y="2836"/>
                                                  <a:pt x="1626" y="2831"/>
                                                  <a:pt x="1620" y="2825"/>
                                                </a:cubicBezTo>
                                                <a:cubicBezTo>
                                                  <a:pt x="1611" y="2828"/>
                                                  <a:pt x="1598" y="2826"/>
                                                  <a:pt x="1592" y="2834"/>
                                                </a:cubicBezTo>
                                                <a:cubicBezTo>
                                                  <a:pt x="1584" y="2844"/>
                                                  <a:pt x="1593" y="2863"/>
                                                  <a:pt x="1583" y="2871"/>
                                                </a:cubicBezTo>
                                                <a:cubicBezTo>
                                                  <a:pt x="1568" y="2884"/>
                                                  <a:pt x="1528" y="2889"/>
                                                  <a:pt x="1528" y="2889"/>
                                                </a:cubicBezTo>
                                                <a:cubicBezTo>
                                                  <a:pt x="1525" y="2898"/>
                                                  <a:pt x="1529" y="2916"/>
                                                  <a:pt x="1519" y="2917"/>
                                                </a:cubicBezTo>
                                                <a:cubicBezTo>
                                                  <a:pt x="1500" y="2920"/>
                                                  <a:pt x="1482" y="2904"/>
                                                  <a:pt x="1464" y="2898"/>
                                                </a:cubicBezTo>
                                                <a:cubicBezTo>
                                                  <a:pt x="1455" y="2895"/>
                                                  <a:pt x="1437" y="2889"/>
                                                  <a:pt x="1437" y="2889"/>
                                                </a:cubicBezTo>
                                                <a:cubicBezTo>
                                                  <a:pt x="1417" y="2950"/>
                                                  <a:pt x="1446" y="2890"/>
                                                  <a:pt x="1355" y="2926"/>
                                                </a:cubicBezTo>
                                                <a:cubicBezTo>
                                                  <a:pt x="1345" y="2930"/>
                                                  <a:pt x="1342" y="2944"/>
                                                  <a:pt x="1336" y="2953"/>
                                                </a:cubicBezTo>
                                                <a:cubicBezTo>
                                                  <a:pt x="1333" y="2971"/>
                                                  <a:pt x="1345" y="3003"/>
                                                  <a:pt x="1327" y="3008"/>
                                                </a:cubicBezTo>
                                                <a:cubicBezTo>
                                                  <a:pt x="1306" y="3014"/>
                                                  <a:pt x="1272" y="2972"/>
                                                  <a:pt x="1272" y="2972"/>
                                                </a:cubicBezTo>
                                                <a:cubicBezTo>
                                                  <a:pt x="1242" y="2975"/>
                                                  <a:pt x="1209" y="2969"/>
                                                  <a:pt x="1181" y="2981"/>
                                                </a:cubicBezTo>
                                                <a:cubicBezTo>
                                                  <a:pt x="1172" y="2985"/>
                                                  <a:pt x="1192" y="2999"/>
                                                  <a:pt x="1190" y="3008"/>
                                                </a:cubicBezTo>
                                                <a:cubicBezTo>
                                                  <a:pt x="1188" y="3019"/>
                                                  <a:pt x="1176" y="3026"/>
                                                  <a:pt x="1172" y="3036"/>
                                                </a:cubicBezTo>
                                                <a:cubicBezTo>
                                                  <a:pt x="1164" y="3053"/>
                                                  <a:pt x="1154" y="3090"/>
                                                  <a:pt x="1154" y="3090"/>
                                                </a:cubicBezTo>
                                                <a:cubicBezTo>
                                                  <a:pt x="1178" y="3164"/>
                                                  <a:pt x="1142" y="3079"/>
                                                  <a:pt x="1190" y="3127"/>
                                                </a:cubicBezTo>
                                                <a:cubicBezTo>
                                                  <a:pt x="1197" y="3134"/>
                                                  <a:pt x="1191" y="3148"/>
                                                  <a:pt x="1199" y="3154"/>
                                                </a:cubicBezTo>
                                                <a:cubicBezTo>
                                                  <a:pt x="1215" y="3165"/>
                                                  <a:pt x="1236" y="3167"/>
                                                  <a:pt x="1254" y="3173"/>
                                                </a:cubicBezTo>
                                                <a:cubicBezTo>
                                                  <a:pt x="1263" y="3176"/>
                                                  <a:pt x="1282" y="3182"/>
                                                  <a:pt x="1282" y="3182"/>
                                                </a:cubicBezTo>
                                                <a:cubicBezTo>
                                                  <a:pt x="1219" y="3203"/>
                                                  <a:pt x="1241" y="3187"/>
                                                  <a:pt x="1208" y="3218"/>
                                                </a:cubicBezTo>
                                                <a:cubicBezTo>
                                                  <a:pt x="1177" y="3198"/>
                                                  <a:pt x="1170" y="3175"/>
                                                  <a:pt x="1135" y="3164"/>
                                                </a:cubicBezTo>
                                                <a:cubicBezTo>
                                                  <a:pt x="1048" y="3175"/>
                                                  <a:pt x="968" y="3193"/>
                                                  <a:pt x="879" y="3200"/>
                                                </a:cubicBezTo>
                                                <a:cubicBezTo>
                                                  <a:pt x="857" y="3337"/>
                                                  <a:pt x="894" y="3212"/>
                                                  <a:pt x="843" y="3264"/>
                                                </a:cubicBezTo>
                                                <a:cubicBezTo>
                                                  <a:pt x="836" y="3271"/>
                                                  <a:pt x="843" y="3289"/>
                                                  <a:pt x="834" y="3292"/>
                                                </a:cubicBezTo>
                                                <a:cubicBezTo>
                                                  <a:pt x="805" y="3303"/>
                                                  <a:pt x="773" y="3298"/>
                                                  <a:pt x="742" y="3301"/>
                                                </a:cubicBezTo>
                                                <a:cubicBezTo>
                                                  <a:pt x="682" y="3341"/>
                                                  <a:pt x="682" y="3298"/>
                                                  <a:pt x="696" y="3383"/>
                                                </a:cubicBezTo>
                                                <a:cubicBezTo>
                                                  <a:pt x="708" y="3380"/>
                                                  <a:pt x="721" y="3370"/>
                                                  <a:pt x="733" y="3374"/>
                                                </a:cubicBezTo>
                                                <a:cubicBezTo>
                                                  <a:pt x="799" y="3396"/>
                                                  <a:pt x="702" y="3417"/>
                                                  <a:pt x="779" y="3392"/>
                                                </a:cubicBezTo>
                                                <a:cubicBezTo>
                                                  <a:pt x="849" y="3415"/>
                                                  <a:pt x="815" y="3406"/>
                                                  <a:pt x="879" y="3420"/>
                                                </a:cubicBezTo>
                                                <a:cubicBezTo>
                                                  <a:pt x="896" y="3486"/>
                                                  <a:pt x="894" y="3432"/>
                                                  <a:pt x="861" y="3474"/>
                                                </a:cubicBezTo>
                                                <a:cubicBezTo>
                                                  <a:pt x="825" y="3520"/>
                                                  <a:pt x="891" y="3492"/>
                                                  <a:pt x="815" y="3511"/>
                                                </a:cubicBezTo>
                                                <a:cubicBezTo>
                                                  <a:pt x="818" y="3590"/>
                                                  <a:pt x="831" y="3670"/>
                                                  <a:pt x="824" y="3749"/>
                                                </a:cubicBezTo>
                                                <a:cubicBezTo>
                                                  <a:pt x="816" y="3833"/>
                                                  <a:pt x="675" y="3813"/>
                                                  <a:pt x="907" y="3794"/>
                                                </a:cubicBezTo>
                                                <a:cubicBezTo>
                                                  <a:pt x="916" y="3788"/>
                                                  <a:pt x="924" y="3780"/>
                                                  <a:pt x="934" y="3776"/>
                                                </a:cubicBezTo>
                                                <a:cubicBezTo>
                                                  <a:pt x="946" y="3771"/>
                                                  <a:pt x="961" y="3775"/>
                                                  <a:pt x="971" y="3767"/>
                                                </a:cubicBezTo>
                                                <a:cubicBezTo>
                                                  <a:pt x="978" y="3761"/>
                                                  <a:pt x="975" y="3748"/>
                                                  <a:pt x="980" y="3740"/>
                                                </a:cubicBezTo>
                                                <a:cubicBezTo>
                                                  <a:pt x="996" y="3712"/>
                                                  <a:pt x="1012" y="3718"/>
                                                  <a:pt x="1044" y="3712"/>
                                                </a:cubicBezTo>
                                                <a:cubicBezTo>
                                                  <a:pt x="1061" y="3644"/>
                                                  <a:pt x="1096" y="3664"/>
                                                  <a:pt x="1172" y="3657"/>
                                                </a:cubicBezTo>
                                                <a:cubicBezTo>
                                                  <a:pt x="1214" y="3643"/>
                                                  <a:pt x="1197" y="3632"/>
                                                  <a:pt x="1227" y="3602"/>
                                                </a:cubicBezTo>
                                                <a:cubicBezTo>
                                                  <a:pt x="1236" y="3605"/>
                                                  <a:pt x="1244" y="3612"/>
                                                  <a:pt x="1254" y="3612"/>
                                                </a:cubicBezTo>
                                                <a:cubicBezTo>
                                                  <a:pt x="1318" y="3612"/>
                                                  <a:pt x="1289" y="3564"/>
                                                  <a:pt x="1263" y="3538"/>
                                                </a:cubicBezTo>
                                                <a:cubicBezTo>
                                                  <a:pt x="1310" y="3523"/>
                                                  <a:pt x="1281" y="3526"/>
                                                  <a:pt x="1346" y="3548"/>
                                                </a:cubicBezTo>
                                                <a:cubicBezTo>
                                                  <a:pt x="1355" y="3551"/>
                                                  <a:pt x="1373" y="3557"/>
                                                  <a:pt x="1373" y="3557"/>
                                                </a:cubicBezTo>
                                                <a:cubicBezTo>
                                                  <a:pt x="1388" y="3554"/>
                                                  <a:pt x="1409" y="3560"/>
                                                  <a:pt x="1419" y="3548"/>
                                                </a:cubicBezTo>
                                                <a:cubicBezTo>
                                                  <a:pt x="1435" y="3528"/>
                                                  <a:pt x="1401" y="3502"/>
                                                  <a:pt x="1391" y="3493"/>
                                                </a:cubicBezTo>
                                                <a:cubicBezTo>
                                                  <a:pt x="1432" y="3480"/>
                                                  <a:pt x="1443" y="3482"/>
                                                  <a:pt x="1428" y="3438"/>
                                                </a:cubicBezTo>
                                                <a:cubicBezTo>
                                                  <a:pt x="1443" y="3435"/>
                                                  <a:pt x="1463" y="3440"/>
                                                  <a:pt x="1474" y="3429"/>
                                                </a:cubicBezTo>
                                                <a:cubicBezTo>
                                                  <a:pt x="1491" y="3411"/>
                                                  <a:pt x="1439" y="3384"/>
                                                  <a:pt x="1437" y="3383"/>
                                                </a:cubicBezTo>
                                                <a:cubicBezTo>
                                                  <a:pt x="1501" y="3362"/>
                                                  <a:pt x="1486" y="3383"/>
                                                  <a:pt x="1501" y="3337"/>
                                                </a:cubicBezTo>
                                                <a:cubicBezTo>
                                                  <a:pt x="1537" y="3375"/>
                                                  <a:pt x="1531" y="3337"/>
                                                  <a:pt x="1583" y="3356"/>
                                                </a:cubicBezTo>
                                                <a:cubicBezTo>
                                                  <a:pt x="1644" y="3345"/>
                                                  <a:pt x="1675" y="3327"/>
                                                  <a:pt x="1739" y="3319"/>
                                                </a:cubicBezTo>
                                                <a:cubicBezTo>
                                                  <a:pt x="1772" y="3269"/>
                                                  <a:pt x="1802" y="3280"/>
                                                  <a:pt x="1867" y="3273"/>
                                                </a:cubicBezTo>
                                                <a:cubicBezTo>
                                                  <a:pt x="1896" y="3230"/>
                                                  <a:pt x="1927" y="3221"/>
                                                  <a:pt x="1976" y="3209"/>
                                                </a:cubicBezTo>
                                                <a:cubicBezTo>
                                                  <a:pt x="1985" y="3203"/>
                                                  <a:pt x="1996" y="3199"/>
                                                  <a:pt x="2004" y="3191"/>
                                                </a:cubicBezTo>
                                                <a:cubicBezTo>
                                                  <a:pt x="2012" y="3183"/>
                                                  <a:pt x="2012" y="3168"/>
                                                  <a:pt x="2022" y="3164"/>
                                                </a:cubicBezTo>
                                                <a:cubicBezTo>
                                                  <a:pt x="2042" y="3155"/>
                                                  <a:pt x="2065" y="3157"/>
                                                  <a:pt x="2086" y="3154"/>
                                                </a:cubicBezTo>
                                                <a:cubicBezTo>
                                                  <a:pt x="2109" y="3119"/>
                                                  <a:pt x="2119" y="3114"/>
                                                  <a:pt x="2159" y="3127"/>
                                                </a:cubicBezTo>
                                                <a:cubicBezTo>
                                                  <a:pt x="2171" y="3124"/>
                                                  <a:pt x="2186" y="3126"/>
                                                  <a:pt x="2196" y="3118"/>
                                                </a:cubicBezTo>
                                                <a:cubicBezTo>
                                                  <a:pt x="2213" y="3104"/>
                                                  <a:pt x="2198" y="3069"/>
                                                  <a:pt x="2214" y="3054"/>
                                                </a:cubicBezTo>
                                                <a:cubicBezTo>
                                                  <a:pt x="2223" y="3045"/>
                                                  <a:pt x="2239" y="3048"/>
                                                  <a:pt x="2251" y="3045"/>
                                                </a:cubicBezTo>
                                                <a:cubicBezTo>
                                                  <a:pt x="2248" y="3024"/>
                                                  <a:pt x="2240" y="3002"/>
                                                  <a:pt x="2242" y="2981"/>
                                                </a:cubicBezTo>
                                                <a:cubicBezTo>
                                                  <a:pt x="2243" y="2972"/>
                                                  <a:pt x="2259" y="2971"/>
                                                  <a:pt x="2260" y="2962"/>
                                                </a:cubicBezTo>
                                                <a:cubicBezTo>
                                                  <a:pt x="2266" y="2901"/>
                                                  <a:pt x="2258" y="2899"/>
                                                  <a:pt x="2232" y="2862"/>
                                                </a:cubicBezTo>
                                                <a:cubicBezTo>
                                                  <a:pt x="2229" y="2841"/>
                                                  <a:pt x="2208" y="2813"/>
                                                  <a:pt x="2223" y="2798"/>
                                                </a:cubicBezTo>
                                                <a:cubicBezTo>
                                                  <a:pt x="2274" y="2747"/>
                                                  <a:pt x="2339" y="2822"/>
                                                  <a:pt x="2287" y="2770"/>
                                                </a:cubicBezTo>
                                                <a:cubicBezTo>
                                                  <a:pt x="2284" y="2761"/>
                                                  <a:pt x="2280" y="2752"/>
                                                  <a:pt x="2278" y="2743"/>
                                                </a:cubicBezTo>
                                                <a:cubicBezTo>
                                                  <a:pt x="2274" y="2719"/>
                                                  <a:pt x="2275" y="2694"/>
                                                  <a:pt x="2269" y="2670"/>
                                                </a:cubicBezTo>
                                                <a:cubicBezTo>
                                                  <a:pt x="2264" y="2650"/>
                                                  <a:pt x="2248" y="2634"/>
                                                  <a:pt x="2242" y="2615"/>
                                                </a:cubicBezTo>
                                                <a:cubicBezTo>
                                                  <a:pt x="2237" y="2572"/>
                                                  <a:pt x="2218" y="2520"/>
                                                  <a:pt x="2232" y="2478"/>
                                                </a:cubicBezTo>
                                                <a:cubicBezTo>
                                                  <a:pt x="2223" y="2424"/>
                                                  <a:pt x="2217" y="2363"/>
                                                  <a:pt x="2178" y="2322"/>
                                                </a:cubicBezTo>
                                                <a:cubicBezTo>
                                                  <a:pt x="2162" y="2279"/>
                                                  <a:pt x="2166" y="2265"/>
                                                  <a:pt x="2132" y="2231"/>
                                                </a:cubicBezTo>
                                                <a:cubicBezTo>
                                                  <a:pt x="2121" y="2156"/>
                                                  <a:pt x="2109" y="2154"/>
                                                  <a:pt x="2086" y="2085"/>
                                                </a:cubicBezTo>
                                                <a:cubicBezTo>
                                                  <a:pt x="2080" y="2067"/>
                                                  <a:pt x="2049" y="2072"/>
                                                  <a:pt x="2031" y="2066"/>
                                                </a:cubicBezTo>
                                                <a:cubicBezTo>
                                                  <a:pt x="2021" y="2062"/>
                                                  <a:pt x="2013" y="2054"/>
                                                  <a:pt x="2004" y="2048"/>
                                                </a:cubicBezTo>
                                                <a:cubicBezTo>
                                                  <a:pt x="1992" y="2012"/>
                                                  <a:pt x="1976" y="1993"/>
                                                  <a:pt x="1949" y="1966"/>
                                                </a:cubicBezTo>
                                                <a:cubicBezTo>
                                                  <a:pt x="1927" y="1897"/>
                                                  <a:pt x="1959" y="1977"/>
                                                  <a:pt x="1912" y="1920"/>
                                                </a:cubicBezTo>
                                                <a:cubicBezTo>
                                                  <a:pt x="1886" y="1888"/>
                                                  <a:pt x="1916" y="1884"/>
                                                  <a:pt x="1858" y="1865"/>
                                                </a:cubicBezTo>
                                                <a:cubicBezTo>
                                                  <a:pt x="1813" y="1822"/>
                                                  <a:pt x="1765" y="1856"/>
                                                  <a:pt x="1720" y="1801"/>
                                                </a:cubicBezTo>
                                                <a:cubicBezTo>
                                                  <a:pt x="1676" y="1747"/>
                                                  <a:pt x="1738" y="1798"/>
                                                  <a:pt x="1647" y="1737"/>
                                                </a:cubicBezTo>
                                                <a:cubicBezTo>
                                                  <a:pt x="1638" y="1731"/>
                                                  <a:pt x="1620" y="1719"/>
                                                  <a:pt x="1620" y="1719"/>
                                                </a:cubicBezTo>
                                                <a:cubicBezTo>
                                                  <a:pt x="1598" y="1686"/>
                                                  <a:pt x="1576" y="1650"/>
                                                  <a:pt x="1538" y="1637"/>
                                                </a:cubicBezTo>
                                                <a:cubicBezTo>
                                                  <a:pt x="1524" y="1623"/>
                                                  <a:pt x="1506" y="1614"/>
                                                  <a:pt x="1492" y="1600"/>
                                                </a:cubicBezTo>
                                                <a:cubicBezTo>
                                                  <a:pt x="1484" y="1592"/>
                                                  <a:pt x="1482" y="1580"/>
                                                  <a:pt x="1474" y="1573"/>
                                                </a:cubicBezTo>
                                                <a:cubicBezTo>
                                                  <a:pt x="1434" y="1538"/>
                                                  <a:pt x="1430" y="1539"/>
                                                  <a:pt x="1391" y="1527"/>
                                                </a:cubicBezTo>
                                                <a:cubicBezTo>
                                                  <a:pt x="1380" y="1511"/>
                                                  <a:pt x="1364" y="1498"/>
                                                  <a:pt x="1355" y="1481"/>
                                                </a:cubicBezTo>
                                                <a:cubicBezTo>
                                                  <a:pt x="1346" y="1464"/>
                                                  <a:pt x="1336" y="1426"/>
                                                  <a:pt x="1336" y="1426"/>
                                                </a:cubicBezTo>
                                                <a:cubicBezTo>
                                                  <a:pt x="1339" y="1417"/>
                                                  <a:pt x="1350" y="1408"/>
                                                  <a:pt x="1346" y="1399"/>
                                                </a:cubicBezTo>
                                                <a:cubicBezTo>
                                                  <a:pt x="1342" y="1390"/>
                                                  <a:pt x="1327" y="1394"/>
                                                  <a:pt x="1318" y="1390"/>
                                                </a:cubicBezTo>
                                                <a:cubicBezTo>
                                                  <a:pt x="1308" y="1385"/>
                                                  <a:pt x="1299" y="1379"/>
                                                  <a:pt x="1291" y="1372"/>
                                                </a:cubicBezTo>
                                                <a:cubicBezTo>
                                                  <a:pt x="1262" y="1348"/>
                                                  <a:pt x="1219" y="1320"/>
                                                  <a:pt x="1199" y="1289"/>
                                                </a:cubicBezTo>
                                                <a:cubicBezTo>
                                                  <a:pt x="1193" y="1280"/>
                                                  <a:pt x="1189" y="1269"/>
                                                  <a:pt x="1181" y="1262"/>
                                                </a:cubicBezTo>
                                                <a:cubicBezTo>
                                                  <a:pt x="1174" y="1256"/>
                                                  <a:pt x="1163" y="1256"/>
                                                  <a:pt x="1154" y="1253"/>
                                                </a:cubicBezTo>
                                                <a:cubicBezTo>
                                                  <a:pt x="1131" y="1230"/>
                                                  <a:pt x="1109" y="1217"/>
                                                  <a:pt x="1090" y="1189"/>
                                                </a:cubicBezTo>
                                                <a:cubicBezTo>
                                                  <a:pt x="1093" y="1168"/>
                                                  <a:pt x="1092" y="1145"/>
                                                  <a:pt x="1099" y="1125"/>
                                                </a:cubicBezTo>
                                                <a:cubicBezTo>
                                                  <a:pt x="1102" y="1117"/>
                                                  <a:pt x="1113" y="1114"/>
                                                  <a:pt x="1117" y="1106"/>
                                                </a:cubicBezTo>
                                                <a:cubicBezTo>
                                                  <a:pt x="1138" y="1064"/>
                                                  <a:pt x="1131" y="1036"/>
                                                  <a:pt x="1163" y="1006"/>
                                                </a:cubicBezTo>
                                                <a:cubicBezTo>
                                                  <a:pt x="1166" y="994"/>
                                                  <a:pt x="1166" y="980"/>
                                                  <a:pt x="1172" y="969"/>
                                                </a:cubicBezTo>
                                                <a:cubicBezTo>
                                                  <a:pt x="1211" y="890"/>
                                                  <a:pt x="1227" y="896"/>
                                                  <a:pt x="1318" y="887"/>
                                                </a:cubicBezTo>
                                                <a:cubicBezTo>
                                                  <a:pt x="1334" y="838"/>
                                                  <a:pt x="1371" y="802"/>
                                                  <a:pt x="1400" y="759"/>
                                                </a:cubicBezTo>
                                                <a:cubicBezTo>
                                                  <a:pt x="1414" y="668"/>
                                                  <a:pt x="1405" y="711"/>
                                                  <a:pt x="1455" y="658"/>
                                                </a:cubicBezTo>
                                                <a:cubicBezTo>
                                                  <a:pt x="1458" y="649"/>
                                                  <a:pt x="1455" y="635"/>
                                                  <a:pt x="1464" y="631"/>
                                                </a:cubicBezTo>
                                                <a:cubicBezTo>
                                                  <a:pt x="1473" y="627"/>
                                                  <a:pt x="1482" y="638"/>
                                                  <a:pt x="1492" y="640"/>
                                                </a:cubicBezTo>
                                                <a:cubicBezTo>
                                                  <a:pt x="1519" y="644"/>
                                                  <a:pt x="1547" y="646"/>
                                                  <a:pt x="1574" y="649"/>
                                                </a:cubicBezTo>
                                                <a:cubicBezTo>
                                                  <a:pt x="1583" y="652"/>
                                                  <a:pt x="1592" y="658"/>
                                                  <a:pt x="1602" y="658"/>
                                                </a:cubicBezTo>
                                                <a:cubicBezTo>
                                                  <a:pt x="1620" y="658"/>
                                                  <a:pt x="1647" y="665"/>
                                                  <a:pt x="1656" y="649"/>
                                                </a:cubicBezTo>
                                                <a:cubicBezTo>
                                                  <a:pt x="1666" y="631"/>
                                                  <a:pt x="1631" y="584"/>
                                                  <a:pt x="1620" y="567"/>
                                                </a:cubicBezTo>
                                                <a:cubicBezTo>
                                                  <a:pt x="1629" y="564"/>
                                                  <a:pt x="1638" y="558"/>
                                                  <a:pt x="1647" y="558"/>
                                                </a:cubicBezTo>
                                                <a:cubicBezTo>
                                                  <a:pt x="1657" y="558"/>
                                                  <a:pt x="1665" y="568"/>
                                                  <a:pt x="1675" y="567"/>
                                                </a:cubicBezTo>
                                                <a:cubicBezTo>
                                                  <a:pt x="1694" y="565"/>
                                                  <a:pt x="1730" y="549"/>
                                                  <a:pt x="1730" y="549"/>
                                                </a:cubicBezTo>
                                                <a:cubicBezTo>
                                                  <a:pt x="1748" y="493"/>
                                                  <a:pt x="1799" y="509"/>
                                                  <a:pt x="1858" y="503"/>
                                                </a:cubicBezTo>
                                                <a:cubicBezTo>
                                                  <a:pt x="1845" y="491"/>
                                                  <a:pt x="1837" y="474"/>
                                                  <a:pt x="1821" y="466"/>
                                                </a:cubicBezTo>
                                                <a:cubicBezTo>
                                                  <a:pt x="1798" y="454"/>
                                                  <a:pt x="1771" y="451"/>
                                                  <a:pt x="1748" y="439"/>
                                                </a:cubicBezTo>
                                              </a:path>
                                            </a:pathLst>
                                          </a:custGeom>
                                          <a:solidFill>
                                            <a:srgbClr val="FFFF00">
                                              <a:alpha val="58038"/>
                                            </a:srgbClr>
                                          </a:solidFill>
                                          <a:ln w="25400">
                                            <a:solidFill>
                                              <a:srgbClr val="CCCC00"/>
                                            </a:solidFill>
                                            <a:round/>
                                            <a:headEnd/>
                                            <a:tailEnd/>
                                          </a:ln>
                                        </p:spPr>
                                        <p:txBody>
                                          <a:bodyPr/>
                                          <a:lstStyle/>
                                          <a:p>
                                            <a:endParaRPr lang="en-US"/>
                                          </a:p>
                                        </p:txBody>
                                      </p:sp>
                                      <p:sp>
                                        <p:nvSpPr>
                                          <p:cNvPr id="42" name="Freeform 21"/>
                                          <p:cNvSpPr>
                                            <a:spLocks/>
                                          </p:cNvSpPr>
                                          <p:nvPr/>
                                        </p:nvSpPr>
                                        <p:spPr bwMode="auto">
                                          <a:xfrm>
                                            <a:off x="2276" y="585"/>
                                            <a:ext cx="439" cy="398"/>
                                          </a:xfrm>
                                          <a:custGeom>
                                            <a:avLst/>
                                            <a:gdLst>
                                              <a:gd name="T0" fmla="*/ 46 w 439"/>
                                              <a:gd name="T1" fmla="*/ 0 h 398"/>
                                              <a:gd name="T2" fmla="*/ 19 w 439"/>
                                              <a:gd name="T3" fmla="*/ 73 h 398"/>
                                              <a:gd name="T4" fmla="*/ 46 w 439"/>
                                              <a:gd name="T5" fmla="*/ 146 h 398"/>
                                              <a:gd name="T6" fmla="*/ 83 w 439"/>
                                              <a:gd name="T7" fmla="*/ 210 h 398"/>
                                              <a:gd name="T8" fmla="*/ 74 w 439"/>
                                              <a:gd name="T9" fmla="*/ 265 h 398"/>
                                              <a:gd name="T10" fmla="*/ 101 w 439"/>
                                              <a:gd name="T11" fmla="*/ 274 h 398"/>
                                              <a:gd name="T12" fmla="*/ 165 w 439"/>
                                              <a:gd name="T13" fmla="*/ 293 h 398"/>
                                              <a:gd name="T14" fmla="*/ 266 w 439"/>
                                              <a:gd name="T15" fmla="*/ 375 h 398"/>
                                              <a:gd name="T16" fmla="*/ 275 w 439"/>
                                              <a:gd name="T17" fmla="*/ 384 h 398"/>
                                              <a:gd name="T18" fmla="*/ 202 w 439"/>
                                              <a:gd name="T19" fmla="*/ 338 h 398"/>
                                              <a:gd name="T20" fmla="*/ 385 w 439"/>
                                              <a:gd name="T21" fmla="*/ 238 h 398"/>
                                              <a:gd name="T22" fmla="*/ 439 w 439"/>
                                              <a:gd name="T23" fmla="*/ 174 h 398"/>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439"/>
                                              <a:gd name="T37" fmla="*/ 0 h 398"/>
                                              <a:gd name="T38" fmla="*/ 439 w 439"/>
                                              <a:gd name="T39" fmla="*/ 398 h 398"/>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439" h="398">
                                                <a:moveTo>
                                                  <a:pt x="46" y="0"/>
                                                </a:moveTo>
                                                <a:cubicBezTo>
                                                  <a:pt x="60" y="42"/>
                                                  <a:pt x="65" y="58"/>
                                                  <a:pt x="19" y="73"/>
                                                </a:cubicBezTo>
                                                <a:cubicBezTo>
                                                  <a:pt x="5" y="115"/>
                                                  <a:pt x="0" y="131"/>
                                                  <a:pt x="46" y="146"/>
                                                </a:cubicBezTo>
                                                <a:cubicBezTo>
                                                  <a:pt x="30" y="196"/>
                                                  <a:pt x="32" y="198"/>
                                                  <a:pt x="83" y="210"/>
                                                </a:cubicBezTo>
                                                <a:cubicBezTo>
                                                  <a:pt x="80" y="228"/>
                                                  <a:pt x="69" y="247"/>
                                                  <a:pt x="74" y="265"/>
                                                </a:cubicBezTo>
                                                <a:cubicBezTo>
                                                  <a:pt x="77" y="274"/>
                                                  <a:pt x="92" y="271"/>
                                                  <a:pt x="101" y="274"/>
                                                </a:cubicBezTo>
                                                <a:cubicBezTo>
                                                  <a:pt x="181" y="298"/>
                                                  <a:pt x="101" y="272"/>
                                                  <a:pt x="165" y="293"/>
                                                </a:cubicBezTo>
                                                <a:cubicBezTo>
                                                  <a:pt x="190" y="371"/>
                                                  <a:pt x="176" y="362"/>
                                                  <a:pt x="266" y="375"/>
                                                </a:cubicBezTo>
                                                <a:cubicBezTo>
                                                  <a:pt x="336" y="398"/>
                                                  <a:pt x="340" y="397"/>
                                                  <a:pt x="275" y="384"/>
                                                </a:cubicBezTo>
                                                <a:cubicBezTo>
                                                  <a:pt x="248" y="367"/>
                                                  <a:pt x="224" y="361"/>
                                                  <a:pt x="202" y="338"/>
                                                </a:cubicBezTo>
                                                <a:cubicBezTo>
                                                  <a:pt x="158" y="205"/>
                                                  <a:pt x="290" y="243"/>
                                                  <a:pt x="385" y="238"/>
                                                </a:cubicBezTo>
                                                <a:cubicBezTo>
                                                  <a:pt x="421" y="214"/>
                                                  <a:pt x="411" y="202"/>
                                                  <a:pt x="439" y="174"/>
                                                </a:cubicBezTo>
                                              </a:path>
                                            </a:pathLst>
                                          </a:custGeom>
                                          <a:noFill/>
                                          <a:ln w="9525">
                                            <a:solidFill>
                                              <a:srgbClr val="008000"/>
                                            </a:solidFill>
                                            <a:round/>
                                            <a:headEnd/>
                                            <a:tailEnd/>
                                          </a:ln>
                                        </p:spPr>
                                        <p:txBody>
                                          <a:bodyPr/>
                                          <a:lstStyle/>
                                          <a:p>
                                            <a:endParaRPr lang="en-US"/>
                                          </a:p>
                                        </p:txBody>
                                      </p:sp>
                                    </p:grpSp>
                                    <p:sp>
                                      <p:nvSpPr>
                                        <p:cNvPr id="40" name="Freeform 22"/>
                                        <p:cNvSpPr>
                                          <a:spLocks/>
                                        </p:cNvSpPr>
                                        <p:nvPr/>
                                      </p:nvSpPr>
                                      <p:spPr bwMode="auto">
                                        <a:xfrm>
                                          <a:off x="1234" y="466"/>
                                          <a:ext cx="959" cy="527"/>
                                        </a:xfrm>
                                        <a:custGeom>
                                          <a:avLst/>
                                          <a:gdLst>
                                            <a:gd name="T0" fmla="*/ 430 w 959"/>
                                            <a:gd name="T1" fmla="*/ 0 h 527"/>
                                            <a:gd name="T2" fmla="*/ 476 w 959"/>
                                            <a:gd name="T3" fmla="*/ 28 h 527"/>
                                            <a:gd name="T4" fmla="*/ 485 w 959"/>
                                            <a:gd name="T5" fmla="*/ 64 h 527"/>
                                            <a:gd name="T6" fmla="*/ 540 w 959"/>
                                            <a:gd name="T7" fmla="*/ 73 h 527"/>
                                            <a:gd name="T8" fmla="*/ 604 w 959"/>
                                            <a:gd name="T9" fmla="*/ 128 h 527"/>
                                            <a:gd name="T10" fmla="*/ 640 w 959"/>
                                            <a:gd name="T11" fmla="*/ 174 h 527"/>
                                            <a:gd name="T12" fmla="*/ 695 w 959"/>
                                            <a:gd name="T13" fmla="*/ 192 h 527"/>
                                            <a:gd name="T14" fmla="*/ 704 w 959"/>
                                            <a:gd name="T15" fmla="*/ 220 h 527"/>
                                            <a:gd name="T16" fmla="*/ 759 w 959"/>
                                            <a:gd name="T17" fmla="*/ 238 h 527"/>
                                            <a:gd name="T18" fmla="*/ 796 w 959"/>
                                            <a:gd name="T19" fmla="*/ 284 h 527"/>
                                            <a:gd name="T20" fmla="*/ 851 w 959"/>
                                            <a:gd name="T21" fmla="*/ 311 h 527"/>
                                            <a:gd name="T22" fmla="*/ 905 w 959"/>
                                            <a:gd name="T23" fmla="*/ 348 h 527"/>
                                            <a:gd name="T24" fmla="*/ 915 w 959"/>
                                            <a:gd name="T25" fmla="*/ 375 h 527"/>
                                            <a:gd name="T26" fmla="*/ 924 w 959"/>
                                            <a:gd name="T27" fmla="*/ 403 h 527"/>
                                            <a:gd name="T28" fmla="*/ 905 w 959"/>
                                            <a:gd name="T29" fmla="*/ 512 h 527"/>
                                            <a:gd name="T30" fmla="*/ 841 w 959"/>
                                            <a:gd name="T31" fmla="*/ 503 h 527"/>
                                            <a:gd name="T32" fmla="*/ 686 w 959"/>
                                            <a:gd name="T33" fmla="*/ 430 h 527"/>
                                            <a:gd name="T34" fmla="*/ 585 w 959"/>
                                            <a:gd name="T35" fmla="*/ 375 h 527"/>
                                            <a:gd name="T36" fmla="*/ 540 w 959"/>
                                            <a:gd name="T37" fmla="*/ 339 h 527"/>
                                            <a:gd name="T38" fmla="*/ 457 w 959"/>
                                            <a:gd name="T39" fmla="*/ 293 h 527"/>
                                            <a:gd name="T40" fmla="*/ 393 w 959"/>
                                            <a:gd name="T41" fmla="*/ 238 h 527"/>
                                            <a:gd name="T42" fmla="*/ 348 w 959"/>
                                            <a:gd name="T43" fmla="*/ 174 h 527"/>
                                            <a:gd name="T44" fmla="*/ 256 w 959"/>
                                            <a:gd name="T45" fmla="*/ 174 h 527"/>
                                            <a:gd name="T46" fmla="*/ 192 w 959"/>
                                            <a:gd name="T47" fmla="*/ 119 h 527"/>
                                            <a:gd name="T48" fmla="*/ 137 w 959"/>
                                            <a:gd name="T49" fmla="*/ 101 h 527"/>
                                            <a:gd name="T50" fmla="*/ 0 w 959"/>
                                            <a:gd name="T51" fmla="*/ 37 h 527"/>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w 959"/>
                                            <a:gd name="T79" fmla="*/ 0 h 527"/>
                                            <a:gd name="T80" fmla="*/ 959 w 959"/>
                                            <a:gd name="T81" fmla="*/ 527 h 527"/>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T78" t="T79" r="T80" b="T81"/>
                                          <a:pathLst>
                                            <a:path w="959" h="527">
                                              <a:moveTo>
                                                <a:pt x="430" y="0"/>
                                              </a:moveTo>
                                              <a:cubicBezTo>
                                                <a:pt x="449" y="6"/>
                                                <a:pt x="465" y="7"/>
                                                <a:pt x="476" y="28"/>
                                              </a:cubicBezTo>
                                              <a:cubicBezTo>
                                                <a:pt x="482" y="39"/>
                                                <a:pt x="475" y="57"/>
                                                <a:pt x="485" y="64"/>
                                              </a:cubicBezTo>
                                              <a:cubicBezTo>
                                                <a:pt x="500" y="75"/>
                                                <a:pt x="522" y="70"/>
                                                <a:pt x="540" y="73"/>
                                              </a:cubicBezTo>
                                              <a:cubicBezTo>
                                                <a:pt x="567" y="101"/>
                                                <a:pt x="565" y="115"/>
                                                <a:pt x="604" y="128"/>
                                              </a:cubicBezTo>
                                              <a:cubicBezTo>
                                                <a:pt x="617" y="142"/>
                                                <a:pt x="623" y="164"/>
                                                <a:pt x="640" y="174"/>
                                              </a:cubicBezTo>
                                              <a:cubicBezTo>
                                                <a:pt x="656" y="184"/>
                                                <a:pt x="695" y="192"/>
                                                <a:pt x="695" y="192"/>
                                              </a:cubicBezTo>
                                              <a:cubicBezTo>
                                                <a:pt x="698" y="201"/>
                                                <a:pt x="696" y="214"/>
                                                <a:pt x="704" y="220"/>
                                              </a:cubicBezTo>
                                              <a:cubicBezTo>
                                                <a:pt x="720" y="231"/>
                                                <a:pt x="759" y="238"/>
                                                <a:pt x="759" y="238"/>
                                              </a:cubicBezTo>
                                              <a:cubicBezTo>
                                                <a:pt x="768" y="251"/>
                                                <a:pt x="781" y="275"/>
                                                <a:pt x="796" y="284"/>
                                              </a:cubicBezTo>
                                              <a:cubicBezTo>
                                                <a:pt x="853" y="319"/>
                                                <a:pt x="793" y="262"/>
                                                <a:pt x="851" y="311"/>
                                              </a:cubicBezTo>
                                              <a:cubicBezTo>
                                                <a:pt x="898" y="350"/>
                                                <a:pt x="856" y="332"/>
                                                <a:pt x="905" y="348"/>
                                              </a:cubicBezTo>
                                              <a:cubicBezTo>
                                                <a:pt x="908" y="357"/>
                                                <a:pt x="908" y="368"/>
                                                <a:pt x="915" y="375"/>
                                              </a:cubicBezTo>
                                              <a:cubicBezTo>
                                                <a:pt x="939" y="399"/>
                                                <a:pt x="959" y="366"/>
                                                <a:pt x="924" y="403"/>
                                              </a:cubicBezTo>
                                              <a:cubicBezTo>
                                                <a:pt x="912" y="438"/>
                                                <a:pt x="931" y="486"/>
                                                <a:pt x="905" y="512"/>
                                              </a:cubicBezTo>
                                              <a:cubicBezTo>
                                                <a:pt x="890" y="527"/>
                                                <a:pt x="862" y="506"/>
                                                <a:pt x="841" y="503"/>
                                              </a:cubicBezTo>
                                              <a:cubicBezTo>
                                                <a:pt x="796" y="436"/>
                                                <a:pt x="773" y="439"/>
                                                <a:pt x="686" y="430"/>
                                              </a:cubicBezTo>
                                              <a:cubicBezTo>
                                                <a:pt x="648" y="417"/>
                                                <a:pt x="625" y="388"/>
                                                <a:pt x="585" y="375"/>
                                              </a:cubicBezTo>
                                              <a:cubicBezTo>
                                                <a:pt x="549" y="320"/>
                                                <a:pt x="589" y="369"/>
                                                <a:pt x="540" y="339"/>
                                              </a:cubicBezTo>
                                              <a:cubicBezTo>
                                                <a:pt x="503" y="316"/>
                                                <a:pt x="506" y="305"/>
                                                <a:pt x="457" y="293"/>
                                              </a:cubicBezTo>
                                              <a:cubicBezTo>
                                                <a:pt x="433" y="256"/>
                                                <a:pt x="423" y="266"/>
                                                <a:pt x="393" y="238"/>
                                              </a:cubicBezTo>
                                              <a:cubicBezTo>
                                                <a:pt x="372" y="174"/>
                                                <a:pt x="393" y="189"/>
                                                <a:pt x="348" y="174"/>
                                              </a:cubicBezTo>
                                              <a:cubicBezTo>
                                                <a:pt x="314" y="142"/>
                                                <a:pt x="296" y="161"/>
                                                <a:pt x="256" y="174"/>
                                              </a:cubicBezTo>
                                              <a:cubicBezTo>
                                                <a:pt x="208" y="158"/>
                                                <a:pt x="226" y="135"/>
                                                <a:pt x="192" y="119"/>
                                              </a:cubicBezTo>
                                              <a:cubicBezTo>
                                                <a:pt x="175" y="111"/>
                                                <a:pt x="137" y="101"/>
                                                <a:pt x="137" y="101"/>
                                              </a:cubicBezTo>
                                              <a:cubicBezTo>
                                                <a:pt x="104" y="50"/>
                                                <a:pt x="58" y="37"/>
                                                <a:pt x="0" y="37"/>
                                              </a:cubicBezTo>
                                            </a:path>
                                          </a:pathLst>
                                        </a:custGeom>
                                        <a:noFill/>
                                        <a:ln w="9525">
                                          <a:solidFill>
                                            <a:srgbClr val="008000"/>
                                          </a:solidFill>
                                          <a:round/>
                                          <a:headEnd/>
                                          <a:tailEnd/>
                                        </a:ln>
                                      </p:spPr>
                                      <p:txBody>
                                        <a:bodyPr/>
                                        <a:lstStyle/>
                                        <a:p>
                                          <a:endParaRPr lang="en-US"/>
                                        </a:p>
                                      </p:txBody>
                                    </p:sp>
                                  </p:grpSp>
                                  <p:sp>
                                    <p:nvSpPr>
                                      <p:cNvPr id="38" name="Freeform 23"/>
                                      <p:cNvSpPr>
                                        <a:spLocks/>
                                      </p:cNvSpPr>
                                      <p:nvPr/>
                                    </p:nvSpPr>
                                    <p:spPr bwMode="auto">
                                      <a:xfrm>
                                        <a:off x="1920" y="1023"/>
                                        <a:ext cx="430" cy="202"/>
                                      </a:xfrm>
                                      <a:custGeom>
                                        <a:avLst/>
                                        <a:gdLst>
                                          <a:gd name="T0" fmla="*/ 0 w 430"/>
                                          <a:gd name="T1" fmla="*/ 1 h 202"/>
                                          <a:gd name="T2" fmla="*/ 55 w 430"/>
                                          <a:gd name="T3" fmla="*/ 10 h 202"/>
                                          <a:gd name="T4" fmla="*/ 82 w 430"/>
                                          <a:gd name="T5" fmla="*/ 1 h 202"/>
                                          <a:gd name="T6" fmla="*/ 137 w 430"/>
                                          <a:gd name="T7" fmla="*/ 19 h 202"/>
                                          <a:gd name="T8" fmla="*/ 165 w 430"/>
                                          <a:gd name="T9" fmla="*/ 28 h 202"/>
                                          <a:gd name="T10" fmla="*/ 247 w 430"/>
                                          <a:gd name="T11" fmla="*/ 65 h 202"/>
                                          <a:gd name="T12" fmla="*/ 320 w 430"/>
                                          <a:gd name="T13" fmla="*/ 120 h 202"/>
                                          <a:gd name="T14" fmla="*/ 338 w 430"/>
                                          <a:gd name="T15" fmla="*/ 147 h 202"/>
                                          <a:gd name="T16" fmla="*/ 347 w 430"/>
                                          <a:gd name="T17" fmla="*/ 175 h 202"/>
                                          <a:gd name="T18" fmla="*/ 402 w 430"/>
                                          <a:gd name="T19" fmla="*/ 193 h 202"/>
                                          <a:gd name="T20" fmla="*/ 430 w 430"/>
                                          <a:gd name="T21" fmla="*/ 202 h 202"/>
                                          <a:gd name="T22" fmla="*/ 402 w 430"/>
                                          <a:gd name="T23" fmla="*/ 193 h 202"/>
                                          <a:gd name="T24" fmla="*/ 347 w 430"/>
                                          <a:gd name="T25" fmla="*/ 184 h 202"/>
                                          <a:gd name="T26" fmla="*/ 338 w 430"/>
                                          <a:gd name="T27" fmla="*/ 156 h 202"/>
                                          <a:gd name="T28" fmla="*/ 274 w 430"/>
                                          <a:gd name="T29" fmla="*/ 184 h 202"/>
                                          <a:gd name="T30" fmla="*/ 192 w 430"/>
                                          <a:gd name="T31" fmla="*/ 156 h 202"/>
                                          <a:gd name="T32" fmla="*/ 110 w 430"/>
                                          <a:gd name="T33" fmla="*/ 184 h 20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430"/>
                                          <a:gd name="T52" fmla="*/ 0 h 202"/>
                                          <a:gd name="T53" fmla="*/ 430 w 430"/>
                                          <a:gd name="T54" fmla="*/ 202 h 202"/>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430" h="202">
                                            <a:moveTo>
                                              <a:pt x="0" y="1"/>
                                            </a:moveTo>
                                            <a:cubicBezTo>
                                              <a:pt x="18" y="4"/>
                                              <a:pt x="36" y="10"/>
                                              <a:pt x="55" y="10"/>
                                            </a:cubicBezTo>
                                            <a:cubicBezTo>
                                              <a:pt x="64" y="10"/>
                                              <a:pt x="73" y="0"/>
                                              <a:pt x="82" y="1"/>
                                            </a:cubicBezTo>
                                            <a:cubicBezTo>
                                              <a:pt x="101" y="3"/>
                                              <a:pt x="119" y="13"/>
                                              <a:pt x="137" y="19"/>
                                            </a:cubicBezTo>
                                            <a:cubicBezTo>
                                              <a:pt x="146" y="22"/>
                                              <a:pt x="165" y="28"/>
                                              <a:pt x="165" y="28"/>
                                            </a:cubicBezTo>
                                            <a:cubicBezTo>
                                              <a:pt x="190" y="54"/>
                                              <a:pt x="212" y="56"/>
                                              <a:pt x="247" y="65"/>
                                            </a:cubicBezTo>
                                            <a:cubicBezTo>
                                              <a:pt x="273" y="82"/>
                                              <a:pt x="294" y="103"/>
                                              <a:pt x="320" y="120"/>
                                            </a:cubicBezTo>
                                            <a:cubicBezTo>
                                              <a:pt x="326" y="129"/>
                                              <a:pt x="333" y="137"/>
                                              <a:pt x="338" y="147"/>
                                            </a:cubicBezTo>
                                            <a:cubicBezTo>
                                              <a:pt x="342" y="156"/>
                                              <a:pt x="339" y="169"/>
                                              <a:pt x="347" y="175"/>
                                            </a:cubicBezTo>
                                            <a:cubicBezTo>
                                              <a:pt x="363" y="186"/>
                                              <a:pt x="384" y="187"/>
                                              <a:pt x="402" y="193"/>
                                            </a:cubicBezTo>
                                            <a:cubicBezTo>
                                              <a:pt x="411" y="196"/>
                                              <a:pt x="430" y="202"/>
                                              <a:pt x="430" y="202"/>
                                            </a:cubicBezTo>
                                            <a:cubicBezTo>
                                              <a:pt x="430" y="202"/>
                                              <a:pt x="411" y="196"/>
                                              <a:pt x="402" y="193"/>
                                            </a:cubicBezTo>
                                            <a:cubicBezTo>
                                              <a:pt x="384" y="187"/>
                                              <a:pt x="365" y="187"/>
                                              <a:pt x="347" y="184"/>
                                            </a:cubicBezTo>
                                            <a:cubicBezTo>
                                              <a:pt x="344" y="175"/>
                                              <a:pt x="347" y="159"/>
                                              <a:pt x="338" y="156"/>
                                            </a:cubicBezTo>
                                            <a:cubicBezTo>
                                              <a:pt x="308" y="146"/>
                                              <a:pt x="291" y="168"/>
                                              <a:pt x="274" y="184"/>
                                            </a:cubicBezTo>
                                            <a:cubicBezTo>
                                              <a:pt x="210" y="163"/>
                                              <a:pt x="237" y="173"/>
                                              <a:pt x="192" y="156"/>
                                            </a:cubicBezTo>
                                            <a:cubicBezTo>
                                              <a:pt x="165" y="184"/>
                                              <a:pt x="148" y="184"/>
                                              <a:pt x="110" y="184"/>
                                            </a:cubicBezTo>
                                          </a:path>
                                        </a:pathLst>
                                      </a:custGeom>
                                      <a:noFill/>
                                      <a:ln w="9525">
                                        <a:solidFill>
                                          <a:srgbClr val="008000"/>
                                        </a:solidFill>
                                        <a:round/>
                                        <a:headEnd/>
                                        <a:tailEnd/>
                                      </a:ln>
                                    </p:spPr>
                                    <p:txBody>
                                      <a:bodyPr/>
                                      <a:lstStyle/>
                                      <a:p>
                                        <a:endParaRPr lang="en-US"/>
                                      </a:p>
                                    </p:txBody>
                                  </p:sp>
                                </p:grpSp>
                                <p:sp>
                                  <p:nvSpPr>
                                    <p:cNvPr id="36" name="Freeform 24"/>
                                    <p:cNvSpPr>
                                      <a:spLocks/>
                                    </p:cNvSpPr>
                                    <p:nvPr/>
                                  </p:nvSpPr>
                                  <p:spPr bwMode="auto">
                                    <a:xfrm>
                                      <a:off x="1810" y="1243"/>
                                      <a:ext cx="512" cy="293"/>
                                    </a:xfrm>
                                    <a:custGeom>
                                      <a:avLst/>
                                      <a:gdLst>
                                        <a:gd name="T0" fmla="*/ 0 w 512"/>
                                        <a:gd name="T1" fmla="*/ 0 h 293"/>
                                        <a:gd name="T2" fmla="*/ 28 w 512"/>
                                        <a:gd name="T3" fmla="*/ 10 h 293"/>
                                        <a:gd name="T4" fmla="*/ 37 w 512"/>
                                        <a:gd name="T5" fmla="*/ 46 h 293"/>
                                        <a:gd name="T6" fmla="*/ 119 w 512"/>
                                        <a:gd name="T7" fmla="*/ 55 h 293"/>
                                        <a:gd name="T8" fmla="*/ 110 w 512"/>
                                        <a:gd name="T9" fmla="*/ 83 h 293"/>
                                        <a:gd name="T10" fmla="*/ 92 w 512"/>
                                        <a:gd name="T11" fmla="*/ 110 h 293"/>
                                        <a:gd name="T12" fmla="*/ 137 w 512"/>
                                        <a:gd name="T13" fmla="*/ 138 h 293"/>
                                        <a:gd name="T14" fmla="*/ 201 w 512"/>
                                        <a:gd name="T15" fmla="*/ 156 h 293"/>
                                        <a:gd name="T16" fmla="*/ 265 w 512"/>
                                        <a:gd name="T17" fmla="*/ 183 h 293"/>
                                        <a:gd name="T18" fmla="*/ 284 w 512"/>
                                        <a:gd name="T19" fmla="*/ 202 h 293"/>
                                        <a:gd name="T20" fmla="*/ 339 w 512"/>
                                        <a:gd name="T21" fmla="*/ 229 h 293"/>
                                        <a:gd name="T22" fmla="*/ 366 w 512"/>
                                        <a:gd name="T23" fmla="*/ 247 h 293"/>
                                        <a:gd name="T24" fmla="*/ 393 w 512"/>
                                        <a:gd name="T25" fmla="*/ 256 h 293"/>
                                        <a:gd name="T26" fmla="*/ 439 w 512"/>
                                        <a:gd name="T27" fmla="*/ 293 h 293"/>
                                        <a:gd name="T28" fmla="*/ 512 w 512"/>
                                        <a:gd name="T29" fmla="*/ 284 h 293"/>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w 512"/>
                                        <a:gd name="T46" fmla="*/ 0 h 293"/>
                                        <a:gd name="T47" fmla="*/ 512 w 512"/>
                                        <a:gd name="T48" fmla="*/ 293 h 293"/>
                                      </a:gdLst>
                                      <a:ahLst/>
                                      <a:cxnLst>
                                        <a:cxn ang="T30">
                                          <a:pos x="T0" y="T1"/>
                                        </a:cxn>
                                        <a:cxn ang="T31">
                                          <a:pos x="T2" y="T3"/>
                                        </a:cxn>
                                        <a:cxn ang="T32">
                                          <a:pos x="T4" y="T5"/>
                                        </a:cxn>
                                        <a:cxn ang="T33">
                                          <a:pos x="T6" y="T7"/>
                                        </a:cxn>
                                        <a:cxn ang="T34">
                                          <a:pos x="T8" y="T9"/>
                                        </a:cxn>
                                        <a:cxn ang="T35">
                                          <a:pos x="T10" y="T11"/>
                                        </a:cxn>
                                        <a:cxn ang="T36">
                                          <a:pos x="T12" y="T13"/>
                                        </a:cxn>
                                        <a:cxn ang="T37">
                                          <a:pos x="T14" y="T15"/>
                                        </a:cxn>
                                        <a:cxn ang="T38">
                                          <a:pos x="T16" y="T17"/>
                                        </a:cxn>
                                        <a:cxn ang="T39">
                                          <a:pos x="T18" y="T19"/>
                                        </a:cxn>
                                        <a:cxn ang="T40">
                                          <a:pos x="T20" y="T21"/>
                                        </a:cxn>
                                        <a:cxn ang="T41">
                                          <a:pos x="T22" y="T23"/>
                                        </a:cxn>
                                        <a:cxn ang="T42">
                                          <a:pos x="T24" y="T25"/>
                                        </a:cxn>
                                        <a:cxn ang="T43">
                                          <a:pos x="T26" y="T27"/>
                                        </a:cxn>
                                        <a:cxn ang="T44">
                                          <a:pos x="T28" y="T29"/>
                                        </a:cxn>
                                      </a:cxnLst>
                                      <a:rect l="T45" t="T46" r="T47" b="T48"/>
                                      <a:pathLst>
                                        <a:path w="512" h="293">
                                          <a:moveTo>
                                            <a:pt x="0" y="0"/>
                                          </a:moveTo>
                                          <a:cubicBezTo>
                                            <a:pt x="9" y="3"/>
                                            <a:pt x="22" y="2"/>
                                            <a:pt x="28" y="10"/>
                                          </a:cubicBezTo>
                                          <a:cubicBezTo>
                                            <a:pt x="36" y="20"/>
                                            <a:pt x="26" y="41"/>
                                            <a:pt x="37" y="46"/>
                                          </a:cubicBezTo>
                                          <a:cubicBezTo>
                                            <a:pt x="62" y="58"/>
                                            <a:pt x="92" y="52"/>
                                            <a:pt x="119" y="55"/>
                                          </a:cubicBezTo>
                                          <a:cubicBezTo>
                                            <a:pt x="152" y="89"/>
                                            <a:pt x="136" y="62"/>
                                            <a:pt x="110" y="83"/>
                                          </a:cubicBezTo>
                                          <a:cubicBezTo>
                                            <a:pt x="102" y="90"/>
                                            <a:pt x="98" y="101"/>
                                            <a:pt x="92" y="110"/>
                                          </a:cubicBezTo>
                                          <a:cubicBezTo>
                                            <a:pt x="171" y="136"/>
                                            <a:pt x="73" y="99"/>
                                            <a:pt x="137" y="138"/>
                                          </a:cubicBezTo>
                                          <a:cubicBezTo>
                                            <a:pt x="145" y="143"/>
                                            <a:pt x="196" y="155"/>
                                            <a:pt x="201" y="156"/>
                                          </a:cubicBezTo>
                                          <a:cubicBezTo>
                                            <a:pt x="245" y="198"/>
                                            <a:pt x="186" y="149"/>
                                            <a:pt x="265" y="183"/>
                                          </a:cubicBezTo>
                                          <a:cubicBezTo>
                                            <a:pt x="273" y="187"/>
                                            <a:pt x="277" y="196"/>
                                            <a:pt x="284" y="202"/>
                                          </a:cubicBezTo>
                                          <a:cubicBezTo>
                                            <a:pt x="309" y="222"/>
                                            <a:pt x="310" y="220"/>
                                            <a:pt x="339" y="229"/>
                                          </a:cubicBezTo>
                                          <a:cubicBezTo>
                                            <a:pt x="348" y="235"/>
                                            <a:pt x="356" y="242"/>
                                            <a:pt x="366" y="247"/>
                                          </a:cubicBezTo>
                                          <a:cubicBezTo>
                                            <a:pt x="374" y="251"/>
                                            <a:pt x="385" y="251"/>
                                            <a:pt x="393" y="256"/>
                                          </a:cubicBezTo>
                                          <a:cubicBezTo>
                                            <a:pt x="410" y="266"/>
                                            <a:pt x="423" y="282"/>
                                            <a:pt x="439" y="293"/>
                                          </a:cubicBezTo>
                                          <a:cubicBezTo>
                                            <a:pt x="506" y="284"/>
                                            <a:pt x="481" y="284"/>
                                            <a:pt x="512" y="284"/>
                                          </a:cubicBezTo>
                                        </a:path>
                                      </a:pathLst>
                                    </a:custGeom>
                                    <a:noFill/>
                                    <a:ln w="9525">
                                      <a:solidFill>
                                        <a:srgbClr val="008000"/>
                                      </a:solidFill>
                                      <a:round/>
                                      <a:headEnd/>
                                      <a:tailEnd/>
                                    </a:ln>
                                  </p:spPr>
                                  <p:txBody>
                                    <a:bodyPr/>
                                    <a:lstStyle/>
                                    <a:p>
                                      <a:endParaRPr lang="en-US"/>
                                    </a:p>
                                  </p:txBody>
                                </p:sp>
                              </p:grpSp>
                              <p:sp>
                                <p:nvSpPr>
                                  <p:cNvPr id="34" name="Freeform 25"/>
                                  <p:cNvSpPr>
                                    <a:spLocks/>
                                  </p:cNvSpPr>
                                  <p:nvPr/>
                                </p:nvSpPr>
                                <p:spPr bwMode="auto">
                                  <a:xfrm>
                                    <a:off x="2816" y="2203"/>
                                    <a:ext cx="265" cy="549"/>
                                  </a:xfrm>
                                  <a:custGeom>
                                    <a:avLst/>
                                    <a:gdLst>
                                      <a:gd name="T0" fmla="*/ 256 w 265"/>
                                      <a:gd name="T1" fmla="*/ 0 h 549"/>
                                      <a:gd name="T2" fmla="*/ 265 w 265"/>
                                      <a:gd name="T3" fmla="*/ 101 h 549"/>
                                      <a:gd name="T4" fmla="*/ 238 w 265"/>
                                      <a:gd name="T5" fmla="*/ 247 h 549"/>
                                      <a:gd name="T6" fmla="*/ 210 w 265"/>
                                      <a:gd name="T7" fmla="*/ 256 h 549"/>
                                      <a:gd name="T8" fmla="*/ 155 w 265"/>
                                      <a:gd name="T9" fmla="*/ 357 h 549"/>
                                      <a:gd name="T10" fmla="*/ 165 w 265"/>
                                      <a:gd name="T11" fmla="*/ 384 h 549"/>
                                      <a:gd name="T12" fmla="*/ 192 w 265"/>
                                      <a:gd name="T13" fmla="*/ 394 h 549"/>
                                      <a:gd name="T14" fmla="*/ 165 w 265"/>
                                      <a:gd name="T15" fmla="*/ 421 h 549"/>
                                      <a:gd name="T16" fmla="*/ 82 w 265"/>
                                      <a:gd name="T17" fmla="*/ 467 h 549"/>
                                      <a:gd name="T18" fmla="*/ 37 w 265"/>
                                      <a:gd name="T19" fmla="*/ 512 h 549"/>
                                      <a:gd name="T20" fmla="*/ 27 w 265"/>
                                      <a:gd name="T21" fmla="*/ 540 h 549"/>
                                      <a:gd name="T22" fmla="*/ 0 w 265"/>
                                      <a:gd name="T23" fmla="*/ 549 h 549"/>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w 265"/>
                                      <a:gd name="T37" fmla="*/ 0 h 549"/>
                                      <a:gd name="T38" fmla="*/ 265 w 265"/>
                                      <a:gd name="T39" fmla="*/ 549 h 549"/>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T36" t="T37" r="T38" b="T39"/>
                                    <a:pathLst>
                                      <a:path w="265" h="549">
                                        <a:moveTo>
                                          <a:pt x="256" y="0"/>
                                        </a:moveTo>
                                        <a:cubicBezTo>
                                          <a:pt x="223" y="34"/>
                                          <a:pt x="206" y="81"/>
                                          <a:pt x="265" y="101"/>
                                        </a:cubicBezTo>
                                        <a:cubicBezTo>
                                          <a:pt x="265" y="105"/>
                                          <a:pt x="252" y="230"/>
                                          <a:pt x="238" y="247"/>
                                        </a:cubicBezTo>
                                        <a:cubicBezTo>
                                          <a:pt x="232" y="255"/>
                                          <a:pt x="219" y="253"/>
                                          <a:pt x="210" y="256"/>
                                        </a:cubicBezTo>
                                        <a:cubicBezTo>
                                          <a:pt x="168" y="300"/>
                                          <a:pt x="219" y="336"/>
                                          <a:pt x="155" y="357"/>
                                        </a:cubicBezTo>
                                        <a:cubicBezTo>
                                          <a:pt x="158" y="366"/>
                                          <a:pt x="158" y="377"/>
                                          <a:pt x="165" y="384"/>
                                        </a:cubicBezTo>
                                        <a:cubicBezTo>
                                          <a:pt x="172" y="391"/>
                                          <a:pt x="192" y="384"/>
                                          <a:pt x="192" y="394"/>
                                        </a:cubicBezTo>
                                        <a:cubicBezTo>
                                          <a:pt x="192" y="407"/>
                                          <a:pt x="175" y="413"/>
                                          <a:pt x="165" y="421"/>
                                        </a:cubicBezTo>
                                        <a:cubicBezTo>
                                          <a:pt x="117" y="459"/>
                                          <a:pt x="124" y="453"/>
                                          <a:pt x="82" y="467"/>
                                        </a:cubicBezTo>
                                        <a:cubicBezTo>
                                          <a:pt x="55" y="485"/>
                                          <a:pt x="52" y="482"/>
                                          <a:pt x="37" y="512"/>
                                        </a:cubicBezTo>
                                        <a:cubicBezTo>
                                          <a:pt x="33" y="521"/>
                                          <a:pt x="34" y="533"/>
                                          <a:pt x="27" y="540"/>
                                        </a:cubicBezTo>
                                        <a:cubicBezTo>
                                          <a:pt x="20" y="547"/>
                                          <a:pt x="0" y="549"/>
                                          <a:pt x="0" y="549"/>
                                        </a:cubicBezTo>
                                      </a:path>
                                    </a:pathLst>
                                  </a:custGeom>
                                  <a:noFill/>
                                  <a:ln w="9525">
                                    <a:solidFill>
                                      <a:srgbClr val="008000"/>
                                    </a:solidFill>
                                    <a:round/>
                                    <a:headEnd/>
                                    <a:tailEnd/>
                                  </a:ln>
                                </p:spPr>
                                <p:txBody>
                                  <a:bodyPr/>
                                  <a:lstStyle/>
                                  <a:p>
                                    <a:endParaRPr lang="en-US"/>
                                  </a:p>
                                </p:txBody>
                              </p:sp>
                            </p:grpSp>
                            <p:sp>
                              <p:nvSpPr>
                                <p:cNvPr id="32" name="Freeform 26"/>
                                <p:cNvSpPr>
                                  <a:spLocks/>
                                </p:cNvSpPr>
                                <p:nvPr/>
                              </p:nvSpPr>
                              <p:spPr bwMode="auto">
                                <a:xfrm>
                                  <a:off x="2853" y="2953"/>
                                  <a:ext cx="420" cy="174"/>
                                </a:xfrm>
                                <a:custGeom>
                                  <a:avLst/>
                                  <a:gdLst>
                                    <a:gd name="T0" fmla="*/ 420 w 420"/>
                                    <a:gd name="T1" fmla="*/ 174 h 174"/>
                                    <a:gd name="T2" fmla="*/ 393 w 420"/>
                                    <a:gd name="T3" fmla="*/ 165 h 174"/>
                                    <a:gd name="T4" fmla="*/ 384 w 420"/>
                                    <a:gd name="T5" fmla="*/ 137 h 174"/>
                                    <a:gd name="T6" fmla="*/ 338 w 420"/>
                                    <a:gd name="T7" fmla="*/ 110 h 174"/>
                                    <a:gd name="T8" fmla="*/ 283 w 420"/>
                                    <a:gd name="T9" fmla="*/ 119 h 174"/>
                                    <a:gd name="T10" fmla="*/ 256 w 420"/>
                                    <a:gd name="T11" fmla="*/ 146 h 174"/>
                                    <a:gd name="T12" fmla="*/ 192 w 420"/>
                                    <a:gd name="T13" fmla="*/ 137 h 174"/>
                                    <a:gd name="T14" fmla="*/ 155 w 420"/>
                                    <a:gd name="T15" fmla="*/ 92 h 174"/>
                                    <a:gd name="T16" fmla="*/ 146 w 420"/>
                                    <a:gd name="T17" fmla="*/ 64 h 174"/>
                                    <a:gd name="T18" fmla="*/ 118 w 420"/>
                                    <a:gd name="T19" fmla="*/ 46 h 174"/>
                                    <a:gd name="T20" fmla="*/ 0 w 420"/>
                                    <a:gd name="T21" fmla="*/ 0 h 174"/>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420"/>
                                    <a:gd name="T34" fmla="*/ 0 h 174"/>
                                    <a:gd name="T35" fmla="*/ 420 w 420"/>
                                    <a:gd name="T36" fmla="*/ 174 h 174"/>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420" h="174">
                                      <a:moveTo>
                                        <a:pt x="420" y="174"/>
                                      </a:moveTo>
                                      <a:cubicBezTo>
                                        <a:pt x="411" y="171"/>
                                        <a:pt x="400" y="172"/>
                                        <a:pt x="393" y="165"/>
                                      </a:cubicBezTo>
                                      <a:cubicBezTo>
                                        <a:pt x="386" y="158"/>
                                        <a:pt x="389" y="145"/>
                                        <a:pt x="384" y="137"/>
                                      </a:cubicBezTo>
                                      <a:cubicBezTo>
                                        <a:pt x="372" y="117"/>
                                        <a:pt x="358" y="117"/>
                                        <a:pt x="338" y="110"/>
                                      </a:cubicBezTo>
                                      <a:cubicBezTo>
                                        <a:pt x="320" y="113"/>
                                        <a:pt x="300" y="112"/>
                                        <a:pt x="283" y="119"/>
                                      </a:cubicBezTo>
                                      <a:cubicBezTo>
                                        <a:pt x="271" y="124"/>
                                        <a:pt x="268" y="144"/>
                                        <a:pt x="256" y="146"/>
                                      </a:cubicBezTo>
                                      <a:cubicBezTo>
                                        <a:pt x="235" y="150"/>
                                        <a:pt x="213" y="140"/>
                                        <a:pt x="192" y="137"/>
                                      </a:cubicBezTo>
                                      <a:cubicBezTo>
                                        <a:pt x="174" y="120"/>
                                        <a:pt x="167" y="116"/>
                                        <a:pt x="155" y="92"/>
                                      </a:cubicBezTo>
                                      <a:cubicBezTo>
                                        <a:pt x="151" y="83"/>
                                        <a:pt x="152" y="72"/>
                                        <a:pt x="146" y="64"/>
                                      </a:cubicBezTo>
                                      <a:cubicBezTo>
                                        <a:pt x="139" y="55"/>
                                        <a:pt x="127" y="53"/>
                                        <a:pt x="118" y="46"/>
                                      </a:cubicBezTo>
                                      <a:cubicBezTo>
                                        <a:pt x="75" y="10"/>
                                        <a:pt x="61" y="0"/>
                                        <a:pt x="0" y="0"/>
                                      </a:cubicBezTo>
                                    </a:path>
                                  </a:pathLst>
                                </a:custGeom>
                                <a:noFill/>
                                <a:ln w="9525">
                                  <a:solidFill>
                                    <a:srgbClr val="008000"/>
                                  </a:solidFill>
                                  <a:round/>
                                  <a:headEnd/>
                                  <a:tailEnd/>
                                </a:ln>
                              </p:spPr>
                              <p:txBody>
                                <a:bodyPr/>
                                <a:lstStyle/>
                                <a:p>
                                  <a:endParaRPr lang="en-US"/>
                                </a:p>
                              </p:txBody>
                            </p:sp>
                          </p:grpSp>
                          <p:sp>
                            <p:nvSpPr>
                              <p:cNvPr id="30" name="Freeform 27"/>
                              <p:cNvSpPr>
                                <a:spLocks/>
                              </p:cNvSpPr>
                              <p:nvPr/>
                            </p:nvSpPr>
                            <p:spPr bwMode="auto">
                              <a:xfrm>
                                <a:off x="2121" y="3483"/>
                                <a:ext cx="503" cy="319"/>
                              </a:xfrm>
                              <a:custGeom>
                                <a:avLst/>
                                <a:gdLst>
                                  <a:gd name="T0" fmla="*/ 0 w 503"/>
                                  <a:gd name="T1" fmla="*/ 0 h 319"/>
                                  <a:gd name="T2" fmla="*/ 18 w 503"/>
                                  <a:gd name="T3" fmla="*/ 19 h 319"/>
                                  <a:gd name="T4" fmla="*/ 46 w 503"/>
                                  <a:gd name="T5" fmla="*/ 28 h 319"/>
                                  <a:gd name="T6" fmla="*/ 92 w 503"/>
                                  <a:gd name="T7" fmla="*/ 92 h 319"/>
                                  <a:gd name="T8" fmla="*/ 128 w 503"/>
                                  <a:gd name="T9" fmla="*/ 138 h 319"/>
                                  <a:gd name="T10" fmla="*/ 265 w 503"/>
                                  <a:gd name="T11" fmla="*/ 165 h 319"/>
                                  <a:gd name="T12" fmla="*/ 329 w 503"/>
                                  <a:gd name="T13" fmla="*/ 211 h 319"/>
                                  <a:gd name="T14" fmla="*/ 402 w 503"/>
                                  <a:gd name="T15" fmla="*/ 247 h 319"/>
                                  <a:gd name="T16" fmla="*/ 430 w 503"/>
                                  <a:gd name="T17" fmla="*/ 256 h 319"/>
                                  <a:gd name="T18" fmla="*/ 457 w 503"/>
                                  <a:gd name="T19" fmla="*/ 256 h 319"/>
                                  <a:gd name="T20" fmla="*/ 503 w 503"/>
                                  <a:gd name="T21" fmla="*/ 266 h 319"/>
                                  <a:gd name="T22" fmla="*/ 430 w 503"/>
                                  <a:gd name="T23" fmla="*/ 220 h 319"/>
                                  <a:gd name="T24" fmla="*/ 284 w 503"/>
                                  <a:gd name="T25" fmla="*/ 183 h 319"/>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503"/>
                                  <a:gd name="T40" fmla="*/ 0 h 319"/>
                                  <a:gd name="T41" fmla="*/ 503 w 503"/>
                                  <a:gd name="T42" fmla="*/ 319 h 319"/>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503" h="319">
                                    <a:moveTo>
                                      <a:pt x="0" y="0"/>
                                    </a:moveTo>
                                    <a:cubicBezTo>
                                      <a:pt x="6" y="6"/>
                                      <a:pt x="11" y="14"/>
                                      <a:pt x="18" y="19"/>
                                    </a:cubicBezTo>
                                    <a:cubicBezTo>
                                      <a:pt x="26" y="24"/>
                                      <a:pt x="40" y="20"/>
                                      <a:pt x="46" y="28"/>
                                    </a:cubicBezTo>
                                    <a:cubicBezTo>
                                      <a:pt x="100" y="103"/>
                                      <a:pt x="29" y="72"/>
                                      <a:pt x="92" y="92"/>
                                    </a:cubicBezTo>
                                    <a:cubicBezTo>
                                      <a:pt x="96" y="99"/>
                                      <a:pt x="117" y="133"/>
                                      <a:pt x="128" y="138"/>
                                    </a:cubicBezTo>
                                    <a:cubicBezTo>
                                      <a:pt x="163" y="153"/>
                                      <a:pt x="229" y="160"/>
                                      <a:pt x="265" y="165"/>
                                    </a:cubicBezTo>
                                    <a:cubicBezTo>
                                      <a:pt x="322" y="183"/>
                                      <a:pt x="273" y="192"/>
                                      <a:pt x="329" y="211"/>
                                    </a:cubicBezTo>
                                    <a:cubicBezTo>
                                      <a:pt x="362" y="242"/>
                                      <a:pt x="340" y="227"/>
                                      <a:pt x="402" y="247"/>
                                    </a:cubicBezTo>
                                    <a:cubicBezTo>
                                      <a:pt x="411" y="250"/>
                                      <a:pt x="430" y="256"/>
                                      <a:pt x="430" y="256"/>
                                    </a:cubicBezTo>
                                    <a:cubicBezTo>
                                      <a:pt x="450" y="319"/>
                                      <a:pt x="425" y="265"/>
                                      <a:pt x="457" y="256"/>
                                    </a:cubicBezTo>
                                    <a:cubicBezTo>
                                      <a:pt x="472" y="252"/>
                                      <a:pt x="488" y="263"/>
                                      <a:pt x="503" y="266"/>
                                    </a:cubicBezTo>
                                    <a:cubicBezTo>
                                      <a:pt x="477" y="238"/>
                                      <a:pt x="469" y="230"/>
                                      <a:pt x="430" y="220"/>
                                    </a:cubicBezTo>
                                    <a:cubicBezTo>
                                      <a:pt x="360" y="175"/>
                                      <a:pt x="405" y="183"/>
                                      <a:pt x="284" y="183"/>
                                    </a:cubicBezTo>
                                  </a:path>
                                </a:pathLst>
                              </a:custGeom>
                              <a:noFill/>
                              <a:ln w="9525">
                                <a:solidFill>
                                  <a:srgbClr val="008000"/>
                                </a:solidFill>
                                <a:round/>
                                <a:headEnd/>
                                <a:tailEnd/>
                              </a:ln>
                            </p:spPr>
                            <p:txBody>
                              <a:bodyPr/>
                              <a:lstStyle/>
                              <a:p>
                                <a:endParaRPr lang="en-US"/>
                              </a:p>
                            </p:txBody>
                          </p:sp>
                        </p:grpSp>
                        <p:sp>
                          <p:nvSpPr>
                            <p:cNvPr id="28" name="Freeform 28"/>
                            <p:cNvSpPr>
                              <a:spLocks/>
                            </p:cNvSpPr>
                            <p:nvPr/>
                          </p:nvSpPr>
                          <p:spPr bwMode="auto">
                            <a:xfrm>
                              <a:off x="2095" y="293"/>
                              <a:ext cx="438" cy="795"/>
                            </a:xfrm>
                            <a:custGeom>
                              <a:avLst/>
                              <a:gdLst>
                                <a:gd name="T0" fmla="*/ 72 w 438"/>
                                <a:gd name="T1" fmla="*/ 0 h 795"/>
                                <a:gd name="T2" fmla="*/ 99 w 438"/>
                                <a:gd name="T3" fmla="*/ 18 h 795"/>
                                <a:gd name="T4" fmla="*/ 118 w 438"/>
                                <a:gd name="T5" fmla="*/ 73 h 795"/>
                                <a:gd name="T6" fmla="*/ 108 w 438"/>
                                <a:gd name="T7" fmla="*/ 164 h 795"/>
                                <a:gd name="T8" fmla="*/ 63 w 438"/>
                                <a:gd name="T9" fmla="*/ 173 h 795"/>
                                <a:gd name="T10" fmla="*/ 44 w 438"/>
                                <a:gd name="T11" fmla="*/ 228 h 795"/>
                                <a:gd name="T12" fmla="*/ 54 w 438"/>
                                <a:gd name="T13" fmla="*/ 274 h 795"/>
                                <a:gd name="T14" fmla="*/ 35 w 438"/>
                                <a:gd name="T15" fmla="*/ 347 h 795"/>
                                <a:gd name="T16" fmla="*/ 63 w 438"/>
                                <a:gd name="T17" fmla="*/ 493 h 795"/>
                                <a:gd name="T18" fmla="*/ 81 w 438"/>
                                <a:gd name="T19" fmla="*/ 512 h 795"/>
                                <a:gd name="T20" fmla="*/ 90 w 438"/>
                                <a:gd name="T21" fmla="*/ 557 h 795"/>
                                <a:gd name="T22" fmla="*/ 127 w 438"/>
                                <a:gd name="T23" fmla="*/ 566 h 795"/>
                                <a:gd name="T24" fmla="*/ 246 w 438"/>
                                <a:gd name="T25" fmla="*/ 612 h 795"/>
                                <a:gd name="T26" fmla="*/ 255 w 438"/>
                                <a:gd name="T27" fmla="*/ 676 h 795"/>
                                <a:gd name="T28" fmla="*/ 282 w 438"/>
                                <a:gd name="T29" fmla="*/ 685 h 795"/>
                                <a:gd name="T30" fmla="*/ 319 w 438"/>
                                <a:gd name="T31" fmla="*/ 722 h 795"/>
                                <a:gd name="T32" fmla="*/ 337 w 438"/>
                                <a:gd name="T33" fmla="*/ 777 h 795"/>
                                <a:gd name="T34" fmla="*/ 438 w 438"/>
                                <a:gd name="T35" fmla="*/ 795 h 795"/>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438"/>
                                <a:gd name="T55" fmla="*/ 0 h 795"/>
                                <a:gd name="T56" fmla="*/ 438 w 438"/>
                                <a:gd name="T57" fmla="*/ 795 h 795"/>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438" h="795">
                                  <a:moveTo>
                                    <a:pt x="72" y="0"/>
                                  </a:moveTo>
                                  <a:cubicBezTo>
                                    <a:pt x="81" y="6"/>
                                    <a:pt x="93" y="9"/>
                                    <a:pt x="99" y="18"/>
                                  </a:cubicBezTo>
                                  <a:cubicBezTo>
                                    <a:pt x="109" y="34"/>
                                    <a:pt x="118" y="73"/>
                                    <a:pt x="118" y="73"/>
                                  </a:cubicBezTo>
                                  <a:cubicBezTo>
                                    <a:pt x="115" y="103"/>
                                    <a:pt x="123" y="137"/>
                                    <a:pt x="108" y="164"/>
                                  </a:cubicBezTo>
                                  <a:cubicBezTo>
                                    <a:pt x="101" y="177"/>
                                    <a:pt x="76" y="164"/>
                                    <a:pt x="63" y="173"/>
                                  </a:cubicBezTo>
                                  <a:cubicBezTo>
                                    <a:pt x="47" y="184"/>
                                    <a:pt x="51" y="210"/>
                                    <a:pt x="44" y="228"/>
                                  </a:cubicBezTo>
                                  <a:cubicBezTo>
                                    <a:pt x="47" y="243"/>
                                    <a:pt x="48" y="259"/>
                                    <a:pt x="54" y="274"/>
                                  </a:cubicBezTo>
                                  <a:cubicBezTo>
                                    <a:pt x="69" y="314"/>
                                    <a:pt x="97" y="327"/>
                                    <a:pt x="35" y="347"/>
                                  </a:cubicBezTo>
                                  <a:cubicBezTo>
                                    <a:pt x="17" y="401"/>
                                    <a:pt x="0" y="473"/>
                                    <a:pt x="63" y="493"/>
                                  </a:cubicBezTo>
                                  <a:cubicBezTo>
                                    <a:pt x="69" y="499"/>
                                    <a:pt x="78" y="504"/>
                                    <a:pt x="81" y="512"/>
                                  </a:cubicBezTo>
                                  <a:cubicBezTo>
                                    <a:pt x="87" y="526"/>
                                    <a:pt x="80" y="545"/>
                                    <a:pt x="90" y="557"/>
                                  </a:cubicBezTo>
                                  <a:cubicBezTo>
                                    <a:pt x="98" y="567"/>
                                    <a:pt x="115" y="563"/>
                                    <a:pt x="127" y="566"/>
                                  </a:cubicBezTo>
                                  <a:cubicBezTo>
                                    <a:pt x="162" y="603"/>
                                    <a:pt x="209" y="577"/>
                                    <a:pt x="246" y="612"/>
                                  </a:cubicBezTo>
                                  <a:cubicBezTo>
                                    <a:pt x="249" y="633"/>
                                    <a:pt x="245" y="657"/>
                                    <a:pt x="255" y="676"/>
                                  </a:cubicBezTo>
                                  <a:cubicBezTo>
                                    <a:pt x="259" y="685"/>
                                    <a:pt x="274" y="680"/>
                                    <a:pt x="282" y="685"/>
                                  </a:cubicBezTo>
                                  <a:cubicBezTo>
                                    <a:pt x="297" y="694"/>
                                    <a:pt x="306" y="710"/>
                                    <a:pt x="319" y="722"/>
                                  </a:cubicBezTo>
                                  <a:cubicBezTo>
                                    <a:pt x="325" y="740"/>
                                    <a:pt x="318" y="773"/>
                                    <a:pt x="337" y="777"/>
                                  </a:cubicBezTo>
                                  <a:cubicBezTo>
                                    <a:pt x="372" y="784"/>
                                    <a:pt x="403" y="795"/>
                                    <a:pt x="438" y="795"/>
                                  </a:cubicBezTo>
                                </a:path>
                              </a:pathLst>
                            </a:custGeom>
                            <a:noFill/>
                            <a:ln w="9525">
                              <a:solidFill>
                                <a:srgbClr val="008000"/>
                              </a:solidFill>
                              <a:round/>
                              <a:headEnd/>
                              <a:tailEnd/>
                            </a:ln>
                          </p:spPr>
                          <p:txBody>
                            <a:bodyPr/>
                            <a:lstStyle/>
                            <a:p>
                              <a:endParaRPr lang="en-US"/>
                            </a:p>
                          </p:txBody>
                        </p:sp>
                      </p:grpSp>
                      <p:sp>
                        <p:nvSpPr>
                          <p:cNvPr id="26" name="Freeform 29"/>
                          <p:cNvSpPr>
                            <a:spLocks/>
                          </p:cNvSpPr>
                          <p:nvPr/>
                        </p:nvSpPr>
                        <p:spPr bwMode="auto">
                          <a:xfrm>
                            <a:off x="3163" y="2551"/>
                            <a:ext cx="250" cy="408"/>
                          </a:xfrm>
                          <a:custGeom>
                            <a:avLst/>
                            <a:gdLst>
                              <a:gd name="T0" fmla="*/ 0 w 250"/>
                              <a:gd name="T1" fmla="*/ 0 h 408"/>
                              <a:gd name="T2" fmla="*/ 10 w 250"/>
                              <a:gd name="T3" fmla="*/ 55 h 408"/>
                              <a:gd name="T4" fmla="*/ 37 w 250"/>
                              <a:gd name="T5" fmla="*/ 64 h 408"/>
                              <a:gd name="T6" fmla="*/ 46 w 250"/>
                              <a:gd name="T7" fmla="*/ 100 h 408"/>
                              <a:gd name="T8" fmla="*/ 64 w 250"/>
                              <a:gd name="T9" fmla="*/ 119 h 408"/>
                              <a:gd name="T10" fmla="*/ 74 w 250"/>
                              <a:gd name="T11" fmla="*/ 146 h 408"/>
                              <a:gd name="T12" fmla="*/ 92 w 250"/>
                              <a:gd name="T13" fmla="*/ 174 h 408"/>
                              <a:gd name="T14" fmla="*/ 55 w 250"/>
                              <a:gd name="T15" fmla="*/ 183 h 408"/>
                              <a:gd name="T16" fmla="*/ 74 w 250"/>
                              <a:gd name="T17" fmla="*/ 228 h 408"/>
                              <a:gd name="T18" fmla="*/ 55 w 250"/>
                              <a:gd name="T19" fmla="*/ 247 h 408"/>
                              <a:gd name="T20" fmla="*/ 37 w 250"/>
                              <a:gd name="T21" fmla="*/ 274 h 408"/>
                              <a:gd name="T22" fmla="*/ 46 w 250"/>
                              <a:gd name="T23" fmla="*/ 320 h 408"/>
                              <a:gd name="T24" fmla="*/ 74 w 250"/>
                              <a:gd name="T25" fmla="*/ 329 h 408"/>
                              <a:gd name="T26" fmla="*/ 83 w 250"/>
                              <a:gd name="T27" fmla="*/ 366 h 408"/>
                              <a:gd name="T28" fmla="*/ 202 w 250"/>
                              <a:gd name="T29" fmla="*/ 402 h 408"/>
                              <a:gd name="T30" fmla="*/ 247 w 250"/>
                              <a:gd name="T31" fmla="*/ 384 h 408"/>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w 250"/>
                              <a:gd name="T49" fmla="*/ 0 h 408"/>
                              <a:gd name="T50" fmla="*/ 250 w 250"/>
                              <a:gd name="T51" fmla="*/ 408 h 408"/>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T48" t="T49" r="T50" b="T51"/>
                            <a:pathLst>
                              <a:path w="250" h="408">
                                <a:moveTo>
                                  <a:pt x="0" y="0"/>
                                </a:moveTo>
                                <a:cubicBezTo>
                                  <a:pt x="3" y="18"/>
                                  <a:pt x="1" y="39"/>
                                  <a:pt x="10" y="55"/>
                                </a:cubicBezTo>
                                <a:cubicBezTo>
                                  <a:pt x="15" y="63"/>
                                  <a:pt x="31" y="57"/>
                                  <a:pt x="37" y="64"/>
                                </a:cubicBezTo>
                                <a:cubicBezTo>
                                  <a:pt x="45" y="74"/>
                                  <a:pt x="41" y="89"/>
                                  <a:pt x="46" y="100"/>
                                </a:cubicBezTo>
                                <a:cubicBezTo>
                                  <a:pt x="50" y="108"/>
                                  <a:pt x="58" y="113"/>
                                  <a:pt x="64" y="119"/>
                                </a:cubicBezTo>
                                <a:cubicBezTo>
                                  <a:pt x="67" y="128"/>
                                  <a:pt x="70" y="137"/>
                                  <a:pt x="74" y="146"/>
                                </a:cubicBezTo>
                                <a:cubicBezTo>
                                  <a:pt x="79" y="156"/>
                                  <a:pt x="97" y="164"/>
                                  <a:pt x="92" y="174"/>
                                </a:cubicBezTo>
                                <a:cubicBezTo>
                                  <a:pt x="86" y="185"/>
                                  <a:pt x="67" y="180"/>
                                  <a:pt x="55" y="183"/>
                                </a:cubicBezTo>
                                <a:cubicBezTo>
                                  <a:pt x="27" y="266"/>
                                  <a:pt x="56" y="152"/>
                                  <a:pt x="74" y="228"/>
                                </a:cubicBezTo>
                                <a:cubicBezTo>
                                  <a:pt x="76" y="237"/>
                                  <a:pt x="61" y="240"/>
                                  <a:pt x="55" y="247"/>
                                </a:cubicBezTo>
                                <a:cubicBezTo>
                                  <a:pt x="48" y="255"/>
                                  <a:pt x="43" y="265"/>
                                  <a:pt x="37" y="274"/>
                                </a:cubicBezTo>
                                <a:cubicBezTo>
                                  <a:pt x="40" y="289"/>
                                  <a:pt x="37" y="307"/>
                                  <a:pt x="46" y="320"/>
                                </a:cubicBezTo>
                                <a:cubicBezTo>
                                  <a:pt x="51" y="328"/>
                                  <a:pt x="68" y="321"/>
                                  <a:pt x="74" y="329"/>
                                </a:cubicBezTo>
                                <a:cubicBezTo>
                                  <a:pt x="82" y="339"/>
                                  <a:pt x="75" y="356"/>
                                  <a:pt x="83" y="366"/>
                                </a:cubicBezTo>
                                <a:cubicBezTo>
                                  <a:pt x="98" y="385"/>
                                  <a:pt x="189" y="400"/>
                                  <a:pt x="202" y="402"/>
                                </a:cubicBezTo>
                                <a:cubicBezTo>
                                  <a:pt x="250" y="392"/>
                                  <a:pt x="247" y="408"/>
                                  <a:pt x="247" y="384"/>
                                </a:cubicBezTo>
                              </a:path>
                            </a:pathLst>
                          </a:custGeom>
                          <a:noFill/>
                          <a:ln w="9525">
                            <a:solidFill>
                              <a:srgbClr val="008000"/>
                            </a:solidFill>
                            <a:round/>
                            <a:headEnd/>
                            <a:tailEnd/>
                          </a:ln>
                        </p:spPr>
                        <p:txBody>
                          <a:bodyPr/>
                          <a:lstStyle/>
                          <a:p>
                            <a:endParaRPr lang="en-US"/>
                          </a:p>
                        </p:txBody>
                      </p:sp>
                    </p:grpSp>
                    <p:sp>
                      <p:nvSpPr>
                        <p:cNvPr id="24" name="Freeform 30"/>
                        <p:cNvSpPr>
                          <a:spLocks/>
                        </p:cNvSpPr>
                        <p:nvPr/>
                      </p:nvSpPr>
                      <p:spPr bwMode="auto">
                        <a:xfrm>
                          <a:off x="2313" y="3456"/>
                          <a:ext cx="348" cy="183"/>
                        </a:xfrm>
                        <a:custGeom>
                          <a:avLst/>
                          <a:gdLst>
                            <a:gd name="T0" fmla="*/ 348 w 348"/>
                            <a:gd name="T1" fmla="*/ 183 h 183"/>
                            <a:gd name="T2" fmla="*/ 210 w 348"/>
                            <a:gd name="T3" fmla="*/ 137 h 183"/>
                            <a:gd name="T4" fmla="*/ 183 w 348"/>
                            <a:gd name="T5" fmla="*/ 119 h 183"/>
                            <a:gd name="T6" fmla="*/ 128 w 348"/>
                            <a:gd name="T7" fmla="*/ 101 h 183"/>
                            <a:gd name="T8" fmla="*/ 37 w 348"/>
                            <a:gd name="T9" fmla="*/ 55 h 183"/>
                            <a:gd name="T10" fmla="*/ 0 w 348"/>
                            <a:gd name="T11" fmla="*/ 0 h 183"/>
                            <a:gd name="T12" fmla="*/ 0 60000 65536"/>
                            <a:gd name="T13" fmla="*/ 0 60000 65536"/>
                            <a:gd name="T14" fmla="*/ 0 60000 65536"/>
                            <a:gd name="T15" fmla="*/ 0 60000 65536"/>
                            <a:gd name="T16" fmla="*/ 0 60000 65536"/>
                            <a:gd name="T17" fmla="*/ 0 60000 65536"/>
                            <a:gd name="T18" fmla="*/ 0 w 348"/>
                            <a:gd name="T19" fmla="*/ 0 h 183"/>
                            <a:gd name="T20" fmla="*/ 348 w 348"/>
                            <a:gd name="T21" fmla="*/ 183 h 183"/>
                          </a:gdLst>
                          <a:ahLst/>
                          <a:cxnLst>
                            <a:cxn ang="T12">
                              <a:pos x="T0" y="T1"/>
                            </a:cxn>
                            <a:cxn ang="T13">
                              <a:pos x="T2" y="T3"/>
                            </a:cxn>
                            <a:cxn ang="T14">
                              <a:pos x="T4" y="T5"/>
                            </a:cxn>
                            <a:cxn ang="T15">
                              <a:pos x="T6" y="T7"/>
                            </a:cxn>
                            <a:cxn ang="T16">
                              <a:pos x="T8" y="T9"/>
                            </a:cxn>
                            <a:cxn ang="T17">
                              <a:pos x="T10" y="T11"/>
                            </a:cxn>
                          </a:cxnLst>
                          <a:rect l="T18" t="T19" r="T20" b="T21"/>
                          <a:pathLst>
                            <a:path w="348" h="183">
                              <a:moveTo>
                                <a:pt x="348" y="183"/>
                              </a:moveTo>
                              <a:cubicBezTo>
                                <a:pt x="294" y="132"/>
                                <a:pt x="318" y="147"/>
                                <a:pt x="210" y="137"/>
                              </a:cubicBezTo>
                              <a:cubicBezTo>
                                <a:pt x="201" y="131"/>
                                <a:pt x="193" y="123"/>
                                <a:pt x="183" y="119"/>
                              </a:cubicBezTo>
                              <a:cubicBezTo>
                                <a:pt x="165" y="111"/>
                                <a:pt x="128" y="101"/>
                                <a:pt x="128" y="101"/>
                              </a:cubicBezTo>
                              <a:cubicBezTo>
                                <a:pt x="98" y="70"/>
                                <a:pt x="80" y="64"/>
                                <a:pt x="37" y="55"/>
                              </a:cubicBezTo>
                              <a:cubicBezTo>
                                <a:pt x="18" y="37"/>
                                <a:pt x="0" y="28"/>
                                <a:pt x="0" y="0"/>
                              </a:cubicBezTo>
                            </a:path>
                          </a:pathLst>
                        </a:custGeom>
                        <a:noFill/>
                        <a:ln w="9525">
                          <a:solidFill>
                            <a:srgbClr val="008000"/>
                          </a:solidFill>
                          <a:round/>
                          <a:headEnd/>
                          <a:tailEnd/>
                        </a:ln>
                      </p:spPr>
                      <p:txBody>
                        <a:bodyPr/>
                        <a:lstStyle/>
                        <a:p>
                          <a:endParaRPr lang="en-US"/>
                        </a:p>
                      </p:txBody>
                    </p:sp>
                  </p:grpSp>
                  <p:sp>
                    <p:nvSpPr>
                      <p:cNvPr id="22" name="Freeform 31"/>
                      <p:cNvSpPr>
                        <a:spLocks/>
                      </p:cNvSpPr>
                      <p:nvPr/>
                    </p:nvSpPr>
                    <p:spPr bwMode="auto">
                      <a:xfrm>
                        <a:off x="2447" y="3191"/>
                        <a:ext cx="579" cy="475"/>
                      </a:xfrm>
                      <a:custGeom>
                        <a:avLst/>
                        <a:gdLst>
                          <a:gd name="T0" fmla="*/ 433 w 579"/>
                          <a:gd name="T1" fmla="*/ 0 h 475"/>
                          <a:gd name="T2" fmla="*/ 287 w 579"/>
                          <a:gd name="T3" fmla="*/ 55 h 475"/>
                          <a:gd name="T4" fmla="*/ 186 w 579"/>
                          <a:gd name="T5" fmla="*/ 46 h 475"/>
                          <a:gd name="T6" fmla="*/ 195 w 579"/>
                          <a:gd name="T7" fmla="*/ 219 h 475"/>
                          <a:gd name="T8" fmla="*/ 232 w 579"/>
                          <a:gd name="T9" fmla="*/ 228 h 475"/>
                          <a:gd name="T10" fmla="*/ 250 w 579"/>
                          <a:gd name="T11" fmla="*/ 247 h 475"/>
                          <a:gd name="T12" fmla="*/ 287 w 579"/>
                          <a:gd name="T13" fmla="*/ 238 h 475"/>
                          <a:gd name="T14" fmla="*/ 332 w 579"/>
                          <a:gd name="T15" fmla="*/ 219 h 475"/>
                          <a:gd name="T16" fmla="*/ 406 w 579"/>
                          <a:gd name="T17" fmla="*/ 265 h 475"/>
                          <a:gd name="T18" fmla="*/ 488 w 579"/>
                          <a:gd name="T19" fmla="*/ 228 h 475"/>
                          <a:gd name="T20" fmla="*/ 570 w 579"/>
                          <a:gd name="T21" fmla="*/ 219 h 475"/>
                          <a:gd name="T22" fmla="*/ 579 w 579"/>
                          <a:gd name="T23" fmla="*/ 192 h 475"/>
                          <a:gd name="T24" fmla="*/ 524 w 579"/>
                          <a:gd name="T25" fmla="*/ 91 h 475"/>
                          <a:gd name="T26" fmla="*/ 570 w 579"/>
                          <a:gd name="T27" fmla="*/ 201 h 475"/>
                          <a:gd name="T28" fmla="*/ 479 w 579"/>
                          <a:gd name="T29" fmla="*/ 219 h 475"/>
                          <a:gd name="T30" fmla="*/ 424 w 579"/>
                          <a:gd name="T31" fmla="*/ 228 h 475"/>
                          <a:gd name="T32" fmla="*/ 387 w 579"/>
                          <a:gd name="T33" fmla="*/ 265 h 475"/>
                          <a:gd name="T34" fmla="*/ 342 w 579"/>
                          <a:gd name="T35" fmla="*/ 228 h 475"/>
                          <a:gd name="T36" fmla="*/ 314 w 579"/>
                          <a:gd name="T37" fmla="*/ 219 h 475"/>
                          <a:gd name="T38" fmla="*/ 287 w 579"/>
                          <a:gd name="T39" fmla="*/ 228 h 475"/>
                          <a:gd name="T40" fmla="*/ 268 w 579"/>
                          <a:gd name="T41" fmla="*/ 247 h 475"/>
                          <a:gd name="T42" fmla="*/ 204 w 579"/>
                          <a:gd name="T43" fmla="*/ 265 h 475"/>
                          <a:gd name="T44" fmla="*/ 195 w 579"/>
                          <a:gd name="T45" fmla="*/ 338 h 475"/>
                          <a:gd name="T46" fmla="*/ 214 w 579"/>
                          <a:gd name="T47" fmla="*/ 439 h 475"/>
                          <a:gd name="T48" fmla="*/ 195 w 579"/>
                          <a:gd name="T49" fmla="*/ 420 h 475"/>
                          <a:gd name="T50" fmla="*/ 186 w 579"/>
                          <a:gd name="T51" fmla="*/ 366 h 475"/>
                          <a:gd name="T52" fmla="*/ 195 w 579"/>
                          <a:gd name="T53" fmla="*/ 448 h 475"/>
                          <a:gd name="T54" fmla="*/ 95 w 579"/>
                          <a:gd name="T55" fmla="*/ 256 h 475"/>
                          <a:gd name="T56" fmla="*/ 76 w 579"/>
                          <a:gd name="T57" fmla="*/ 201 h 475"/>
                          <a:gd name="T58" fmla="*/ 12 w 579"/>
                          <a:gd name="T59" fmla="*/ 146 h 475"/>
                          <a:gd name="T60" fmla="*/ 3 w 579"/>
                          <a:gd name="T61" fmla="*/ 91 h 475"/>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w 579"/>
                          <a:gd name="T94" fmla="*/ 0 h 475"/>
                          <a:gd name="T95" fmla="*/ 579 w 579"/>
                          <a:gd name="T96" fmla="*/ 475 h 475"/>
                        </a:gdLst>
                        <a:ahLst/>
                        <a:cxnLst>
                          <a:cxn ang="T62">
                            <a:pos x="T0" y="T1"/>
                          </a:cxn>
                          <a:cxn ang="T63">
                            <a:pos x="T2" y="T3"/>
                          </a:cxn>
                          <a:cxn ang="T64">
                            <a:pos x="T4" y="T5"/>
                          </a:cxn>
                          <a:cxn ang="T65">
                            <a:pos x="T6" y="T7"/>
                          </a:cxn>
                          <a:cxn ang="T66">
                            <a:pos x="T8" y="T9"/>
                          </a:cxn>
                          <a:cxn ang="T67">
                            <a:pos x="T10" y="T11"/>
                          </a:cxn>
                          <a:cxn ang="T68">
                            <a:pos x="T12" y="T13"/>
                          </a:cxn>
                          <a:cxn ang="T69">
                            <a:pos x="T14" y="T15"/>
                          </a:cxn>
                          <a:cxn ang="T70">
                            <a:pos x="T16" y="T17"/>
                          </a:cxn>
                          <a:cxn ang="T71">
                            <a:pos x="T18" y="T19"/>
                          </a:cxn>
                          <a:cxn ang="T72">
                            <a:pos x="T20" y="T21"/>
                          </a:cxn>
                          <a:cxn ang="T73">
                            <a:pos x="T22" y="T23"/>
                          </a:cxn>
                          <a:cxn ang="T74">
                            <a:pos x="T24" y="T25"/>
                          </a:cxn>
                          <a:cxn ang="T75">
                            <a:pos x="T26" y="T27"/>
                          </a:cxn>
                          <a:cxn ang="T76">
                            <a:pos x="T28" y="T29"/>
                          </a:cxn>
                          <a:cxn ang="T77">
                            <a:pos x="T30" y="T31"/>
                          </a:cxn>
                          <a:cxn ang="T78">
                            <a:pos x="T32" y="T33"/>
                          </a:cxn>
                          <a:cxn ang="T79">
                            <a:pos x="T34" y="T35"/>
                          </a:cxn>
                          <a:cxn ang="T80">
                            <a:pos x="T36" y="T37"/>
                          </a:cxn>
                          <a:cxn ang="T81">
                            <a:pos x="T38" y="T39"/>
                          </a:cxn>
                          <a:cxn ang="T82">
                            <a:pos x="T40" y="T41"/>
                          </a:cxn>
                          <a:cxn ang="T83">
                            <a:pos x="T42" y="T43"/>
                          </a:cxn>
                          <a:cxn ang="T84">
                            <a:pos x="T44" y="T45"/>
                          </a:cxn>
                          <a:cxn ang="T85">
                            <a:pos x="T46" y="T47"/>
                          </a:cxn>
                          <a:cxn ang="T86">
                            <a:pos x="T48" y="T49"/>
                          </a:cxn>
                          <a:cxn ang="T87">
                            <a:pos x="T50" y="T51"/>
                          </a:cxn>
                          <a:cxn ang="T88">
                            <a:pos x="T52" y="T53"/>
                          </a:cxn>
                          <a:cxn ang="T89">
                            <a:pos x="T54" y="T55"/>
                          </a:cxn>
                          <a:cxn ang="T90">
                            <a:pos x="T56" y="T57"/>
                          </a:cxn>
                          <a:cxn ang="T91">
                            <a:pos x="T58" y="T59"/>
                          </a:cxn>
                          <a:cxn ang="T92">
                            <a:pos x="T60" y="T61"/>
                          </a:cxn>
                        </a:cxnLst>
                        <a:rect l="T93" t="T94" r="T95" b="T96"/>
                        <a:pathLst>
                          <a:path w="579" h="475">
                            <a:moveTo>
                              <a:pt x="433" y="0"/>
                            </a:moveTo>
                            <a:cubicBezTo>
                              <a:pt x="378" y="37"/>
                              <a:pt x="357" y="46"/>
                              <a:pt x="287" y="55"/>
                            </a:cubicBezTo>
                            <a:cubicBezTo>
                              <a:pt x="246" y="47"/>
                              <a:pt x="224" y="32"/>
                              <a:pt x="186" y="46"/>
                            </a:cubicBezTo>
                            <a:cubicBezTo>
                              <a:pt x="189" y="104"/>
                              <a:pt x="181" y="163"/>
                              <a:pt x="195" y="219"/>
                            </a:cubicBezTo>
                            <a:cubicBezTo>
                              <a:pt x="198" y="231"/>
                              <a:pt x="221" y="222"/>
                              <a:pt x="232" y="228"/>
                            </a:cubicBezTo>
                            <a:cubicBezTo>
                              <a:pt x="240" y="232"/>
                              <a:pt x="244" y="241"/>
                              <a:pt x="250" y="247"/>
                            </a:cubicBezTo>
                            <a:cubicBezTo>
                              <a:pt x="262" y="244"/>
                              <a:pt x="277" y="246"/>
                              <a:pt x="287" y="238"/>
                            </a:cubicBezTo>
                            <a:cubicBezTo>
                              <a:pt x="328" y="205"/>
                              <a:pt x="251" y="199"/>
                              <a:pt x="332" y="219"/>
                            </a:cubicBezTo>
                            <a:cubicBezTo>
                              <a:pt x="355" y="242"/>
                              <a:pt x="374" y="255"/>
                              <a:pt x="406" y="265"/>
                            </a:cubicBezTo>
                            <a:cubicBezTo>
                              <a:pt x="424" y="212"/>
                              <a:pt x="429" y="218"/>
                              <a:pt x="488" y="228"/>
                            </a:cubicBezTo>
                            <a:cubicBezTo>
                              <a:pt x="515" y="225"/>
                              <a:pt x="544" y="229"/>
                              <a:pt x="570" y="219"/>
                            </a:cubicBezTo>
                            <a:cubicBezTo>
                              <a:pt x="579" y="216"/>
                              <a:pt x="579" y="201"/>
                              <a:pt x="579" y="192"/>
                            </a:cubicBezTo>
                            <a:cubicBezTo>
                              <a:pt x="579" y="162"/>
                              <a:pt x="544" y="111"/>
                              <a:pt x="524" y="91"/>
                            </a:cubicBezTo>
                            <a:cubicBezTo>
                              <a:pt x="538" y="130"/>
                              <a:pt x="557" y="162"/>
                              <a:pt x="570" y="201"/>
                            </a:cubicBezTo>
                            <a:cubicBezTo>
                              <a:pt x="551" y="258"/>
                              <a:pt x="574" y="219"/>
                              <a:pt x="479" y="219"/>
                            </a:cubicBezTo>
                            <a:cubicBezTo>
                              <a:pt x="460" y="219"/>
                              <a:pt x="442" y="225"/>
                              <a:pt x="424" y="228"/>
                            </a:cubicBezTo>
                            <a:cubicBezTo>
                              <a:pt x="423" y="229"/>
                              <a:pt x="390" y="265"/>
                              <a:pt x="387" y="265"/>
                            </a:cubicBezTo>
                            <a:cubicBezTo>
                              <a:pt x="367" y="265"/>
                              <a:pt x="356" y="236"/>
                              <a:pt x="342" y="228"/>
                            </a:cubicBezTo>
                            <a:cubicBezTo>
                              <a:pt x="334" y="223"/>
                              <a:pt x="323" y="222"/>
                              <a:pt x="314" y="219"/>
                            </a:cubicBezTo>
                            <a:cubicBezTo>
                              <a:pt x="305" y="222"/>
                              <a:pt x="295" y="223"/>
                              <a:pt x="287" y="228"/>
                            </a:cubicBezTo>
                            <a:cubicBezTo>
                              <a:pt x="279" y="233"/>
                              <a:pt x="276" y="243"/>
                              <a:pt x="268" y="247"/>
                            </a:cubicBezTo>
                            <a:cubicBezTo>
                              <a:pt x="248" y="257"/>
                              <a:pt x="225" y="258"/>
                              <a:pt x="204" y="265"/>
                            </a:cubicBezTo>
                            <a:cubicBezTo>
                              <a:pt x="201" y="289"/>
                              <a:pt x="201" y="314"/>
                              <a:pt x="195" y="338"/>
                            </a:cubicBezTo>
                            <a:cubicBezTo>
                              <a:pt x="184" y="380"/>
                              <a:pt x="140" y="415"/>
                              <a:pt x="214" y="439"/>
                            </a:cubicBezTo>
                            <a:cubicBezTo>
                              <a:pt x="208" y="433"/>
                              <a:pt x="198" y="428"/>
                              <a:pt x="195" y="420"/>
                            </a:cubicBezTo>
                            <a:cubicBezTo>
                              <a:pt x="188" y="403"/>
                              <a:pt x="186" y="348"/>
                              <a:pt x="186" y="366"/>
                            </a:cubicBezTo>
                            <a:cubicBezTo>
                              <a:pt x="186" y="393"/>
                              <a:pt x="195" y="475"/>
                              <a:pt x="195" y="448"/>
                            </a:cubicBezTo>
                            <a:cubicBezTo>
                              <a:pt x="195" y="332"/>
                              <a:pt x="204" y="278"/>
                              <a:pt x="95" y="256"/>
                            </a:cubicBezTo>
                            <a:cubicBezTo>
                              <a:pt x="94" y="252"/>
                              <a:pt x="79" y="205"/>
                              <a:pt x="76" y="201"/>
                            </a:cubicBezTo>
                            <a:cubicBezTo>
                              <a:pt x="69" y="193"/>
                              <a:pt x="24" y="157"/>
                              <a:pt x="12" y="146"/>
                            </a:cubicBezTo>
                            <a:cubicBezTo>
                              <a:pt x="0" y="110"/>
                              <a:pt x="3" y="128"/>
                              <a:pt x="3" y="91"/>
                            </a:cubicBezTo>
                          </a:path>
                        </a:pathLst>
                      </a:custGeom>
                      <a:noFill/>
                      <a:ln w="9525">
                        <a:solidFill>
                          <a:srgbClr val="008000"/>
                        </a:solidFill>
                        <a:round/>
                        <a:headEnd/>
                        <a:tailEnd/>
                      </a:ln>
                    </p:spPr>
                    <p:txBody>
                      <a:bodyPr/>
                      <a:lstStyle/>
                      <a:p>
                        <a:endParaRPr lang="en-US"/>
                      </a:p>
                    </p:txBody>
                  </p:sp>
                </p:grpSp>
                <p:sp>
                  <p:nvSpPr>
                    <p:cNvPr id="20" name="Oval 32"/>
                    <p:cNvSpPr>
                      <a:spLocks noChangeArrowheads="1"/>
                    </p:cNvSpPr>
                    <p:nvPr/>
                  </p:nvSpPr>
                  <p:spPr bwMode="auto">
                    <a:xfrm>
                      <a:off x="2640" y="768"/>
                      <a:ext cx="48" cy="48"/>
                    </a:xfrm>
                    <a:prstGeom prst="ellipse">
                      <a:avLst/>
                    </a:prstGeom>
                    <a:solidFill>
                      <a:srgbClr val="FF0000"/>
                    </a:solidFill>
                    <a:ln w="9525">
                      <a:solidFill>
                        <a:srgbClr val="800080"/>
                      </a:solidFill>
                      <a:round/>
                      <a:headEnd/>
                      <a:tailEnd/>
                    </a:ln>
                  </p:spPr>
                  <p:txBody>
                    <a:bodyPr wrap="none" anchor="ctr"/>
                    <a:lstStyle/>
                    <a:p>
                      <a:endParaRPr lang="vi-VN"/>
                    </a:p>
                  </p:txBody>
                </p:sp>
              </p:grpSp>
              <p:sp>
                <p:nvSpPr>
                  <p:cNvPr id="18" name="Oval 33"/>
                  <p:cNvSpPr>
                    <a:spLocks noChangeArrowheads="1"/>
                  </p:cNvSpPr>
                  <p:nvPr/>
                </p:nvSpPr>
                <p:spPr bwMode="auto">
                  <a:xfrm>
                    <a:off x="2640" y="1392"/>
                    <a:ext cx="48" cy="48"/>
                  </a:xfrm>
                  <a:prstGeom prst="ellipse">
                    <a:avLst/>
                  </a:prstGeom>
                  <a:solidFill>
                    <a:srgbClr val="FF0000"/>
                  </a:solidFill>
                  <a:ln w="9525">
                    <a:solidFill>
                      <a:srgbClr val="800080"/>
                    </a:solidFill>
                    <a:round/>
                    <a:headEnd/>
                    <a:tailEnd/>
                  </a:ln>
                </p:spPr>
                <p:txBody>
                  <a:bodyPr wrap="none" anchor="ctr"/>
                  <a:lstStyle/>
                  <a:p>
                    <a:endParaRPr lang="vi-VN"/>
                  </a:p>
                </p:txBody>
              </p:sp>
            </p:grpSp>
            <p:sp>
              <p:nvSpPr>
                <p:cNvPr id="16" name="Oval 34"/>
                <p:cNvSpPr>
                  <a:spLocks noChangeArrowheads="1"/>
                </p:cNvSpPr>
                <p:nvPr/>
              </p:nvSpPr>
              <p:spPr bwMode="auto">
                <a:xfrm>
                  <a:off x="3120" y="3552"/>
                  <a:ext cx="48" cy="48"/>
                </a:xfrm>
                <a:prstGeom prst="ellipse">
                  <a:avLst/>
                </a:prstGeom>
                <a:solidFill>
                  <a:srgbClr val="FF0000"/>
                </a:solidFill>
                <a:ln w="9525">
                  <a:solidFill>
                    <a:srgbClr val="800080"/>
                  </a:solidFill>
                  <a:round/>
                  <a:headEnd/>
                  <a:tailEnd/>
                </a:ln>
              </p:spPr>
              <p:txBody>
                <a:bodyPr wrap="none" anchor="ctr"/>
                <a:lstStyle/>
                <a:p>
                  <a:endParaRPr lang="vi-VN"/>
                </a:p>
              </p:txBody>
            </p:sp>
          </p:grpSp>
          <p:sp>
            <p:nvSpPr>
              <p:cNvPr id="14" name="Oval 35"/>
              <p:cNvSpPr>
                <a:spLocks noChangeArrowheads="1"/>
              </p:cNvSpPr>
              <p:nvPr/>
            </p:nvSpPr>
            <p:spPr bwMode="auto">
              <a:xfrm>
                <a:off x="3408" y="2256"/>
                <a:ext cx="48" cy="48"/>
              </a:xfrm>
              <a:prstGeom prst="ellipse">
                <a:avLst/>
              </a:prstGeom>
              <a:solidFill>
                <a:srgbClr val="FF0000"/>
              </a:solidFill>
              <a:ln w="9525">
                <a:solidFill>
                  <a:srgbClr val="800080"/>
                </a:solidFill>
                <a:round/>
                <a:headEnd/>
                <a:tailEnd/>
              </a:ln>
            </p:spPr>
            <p:txBody>
              <a:bodyPr wrap="none" anchor="ctr"/>
              <a:lstStyle/>
              <a:p>
                <a:endParaRPr lang="vi-VN"/>
              </a:p>
            </p:txBody>
          </p:sp>
        </p:grpSp>
        <p:sp>
          <p:nvSpPr>
            <p:cNvPr id="12" name="Oval 36"/>
            <p:cNvSpPr>
              <a:spLocks noChangeArrowheads="1"/>
            </p:cNvSpPr>
            <p:nvPr/>
          </p:nvSpPr>
          <p:spPr bwMode="auto">
            <a:xfrm>
              <a:off x="2688" y="1008"/>
              <a:ext cx="48" cy="48"/>
            </a:xfrm>
            <a:prstGeom prst="ellipse">
              <a:avLst/>
            </a:prstGeom>
            <a:solidFill>
              <a:srgbClr val="FF0000"/>
            </a:solidFill>
            <a:ln w="9525">
              <a:solidFill>
                <a:srgbClr val="800080"/>
              </a:solidFill>
              <a:round/>
              <a:headEnd/>
              <a:tailEnd/>
            </a:ln>
          </p:spPr>
          <p:txBody>
            <a:bodyPr wrap="none" anchor="ctr"/>
            <a:lstStyle/>
            <a:p>
              <a:endParaRPr lang="vi-VN"/>
            </a:p>
          </p:txBody>
        </p:sp>
      </p:gr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381000" y="2819400"/>
            <a:ext cx="9144000" cy="584775"/>
          </a:xfrm>
          <a:prstGeom prst="rect">
            <a:avLst/>
          </a:prstGeom>
          <a:noFill/>
        </p:spPr>
        <p:txBody>
          <a:bodyPr wrap="square" lIns="91440" tIns="45720" rIns="91440" bIns="45720">
            <a:spAutoFit/>
          </a:bodyPr>
          <a:lstStyle/>
          <a:p>
            <a:pPr algn="ctr"/>
            <a:r>
              <a:rPr lang="en-US" sz="3200" b="1" dirty="0">
                <a:ln w="1905"/>
                <a:solidFill>
                  <a:srgbClr val="0070C0"/>
                </a:solidFill>
                <a:effectLst>
                  <a:innerShdw blurRad="69850" dist="43180" dir="5400000">
                    <a:srgbClr val="000000">
                      <a:alpha val="65000"/>
                    </a:srgbClr>
                  </a:innerShdw>
                </a:effectLst>
              </a:rPr>
              <a:t>I. MẶT TRẬN VIỆT MINH RA ĐỜI (19-5-1941)</a:t>
            </a:r>
            <a:endParaRPr lang="en-US" sz="3200" b="1" cap="none" spc="0" dirty="0">
              <a:ln w="1905"/>
              <a:solidFill>
                <a:srgbClr val="0070C0"/>
              </a:solidFill>
              <a:effectLst>
                <a:innerShdw blurRad="69850" dist="43180" dir="5400000">
                  <a:srgbClr val="000000">
                    <a:alpha val="65000"/>
                  </a:srgbClr>
                </a:innerShdw>
              </a:effectLst>
            </a:endParaRPr>
          </a:p>
        </p:txBody>
      </p:sp>
      <p:sp>
        <p:nvSpPr>
          <p:cNvPr id="6" name="Rectangle 5"/>
          <p:cNvSpPr/>
          <p:nvPr/>
        </p:nvSpPr>
        <p:spPr>
          <a:xfrm>
            <a:off x="381000" y="3657600"/>
            <a:ext cx="8763000" cy="1077218"/>
          </a:xfrm>
          <a:prstGeom prst="rect">
            <a:avLst/>
          </a:prstGeom>
          <a:noFill/>
        </p:spPr>
        <p:txBody>
          <a:bodyPr wrap="square" lIns="91440" tIns="45720" rIns="91440" bIns="45720">
            <a:spAutoFit/>
          </a:bodyPr>
          <a:lstStyle/>
          <a:p>
            <a:r>
              <a:rPr lang="en-US" sz="3200" b="1" dirty="0">
                <a:ln w="1905"/>
                <a:solidFill>
                  <a:srgbClr val="0070C0"/>
                </a:solidFill>
                <a:effectLst>
                  <a:innerShdw blurRad="69850" dist="43180" dir="5400000">
                    <a:srgbClr val="000000">
                      <a:alpha val="65000"/>
                    </a:srgbClr>
                  </a:innerShdw>
                </a:effectLst>
              </a:rPr>
              <a:t>II. CAO TRÀO KHÁNG NHẬT, CỨU NƯỚC </a:t>
            </a:r>
          </a:p>
          <a:p>
            <a:r>
              <a:rPr lang="en-US" sz="3200" b="1" dirty="0">
                <a:ln w="1905"/>
                <a:solidFill>
                  <a:srgbClr val="0070C0"/>
                </a:solidFill>
                <a:effectLst>
                  <a:innerShdw blurRad="69850" dist="43180" dir="5400000">
                    <a:srgbClr val="000000">
                      <a:alpha val="65000"/>
                    </a:srgbClr>
                  </a:innerShdw>
                </a:effectLst>
              </a:rPr>
              <a:t>TIẾN TỚI TỔNG KHỞI NGHĨA THÁNG 8 NĂM 1945</a:t>
            </a:r>
            <a:endParaRPr lang="en-US" sz="3200" b="1" cap="none" spc="0" dirty="0">
              <a:ln w="1905"/>
              <a:solidFill>
                <a:srgbClr val="0070C0"/>
              </a:solidFill>
              <a:effectLst>
                <a:innerShdw blurRad="69850" dist="43180" dir="5400000">
                  <a:srgbClr val="000000">
                    <a:alpha val="65000"/>
                  </a:srgbClr>
                </a:innerShdw>
              </a:effectLst>
            </a:endParaRPr>
          </a:p>
        </p:txBody>
      </p:sp>
      <p:sp>
        <p:nvSpPr>
          <p:cNvPr id="9" name="Rectangle 8"/>
          <p:cNvSpPr/>
          <p:nvPr/>
        </p:nvSpPr>
        <p:spPr>
          <a:xfrm>
            <a:off x="0" y="1219200"/>
            <a:ext cx="9144000" cy="1261884"/>
          </a:xfrm>
          <a:prstGeom prst="rect">
            <a:avLst/>
          </a:prstGeom>
          <a:noFill/>
        </p:spPr>
        <p:txBody>
          <a:bodyPr wrap="squar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pPr algn="ctr"/>
            <a:r>
              <a:rPr lang="en-US" sz="4000" b="1" dirty="0">
                <a:ln w="11430"/>
                <a:solidFill>
                  <a:srgbClr val="0070C0"/>
                </a:solidFill>
                <a:effectLst>
                  <a:outerShdw blurRad="50800" dist="39000" dir="5460000" algn="tl">
                    <a:srgbClr val="000000">
                      <a:alpha val="38000"/>
                    </a:srgbClr>
                  </a:outerShdw>
                </a:effectLst>
              </a:rPr>
              <a:t>BÀI 22 </a:t>
            </a:r>
            <a:r>
              <a:rPr lang="en-US" sz="3600" b="1" dirty="0">
                <a:ln w="11430"/>
                <a:solidFill>
                  <a:srgbClr val="C00000"/>
                </a:solidFill>
                <a:effectLst>
                  <a:outerShdw blurRad="50800" dist="39000" dir="5460000" algn="tl">
                    <a:srgbClr val="000000">
                      <a:alpha val="38000"/>
                    </a:srgbClr>
                  </a:outerShdw>
                </a:effectLst>
              </a:rPr>
              <a:t>CAO TRÀO CÁCH MẠNG TIẾN TỚI </a:t>
            </a:r>
          </a:p>
          <a:p>
            <a:pPr algn="ctr"/>
            <a:r>
              <a:rPr lang="en-US" sz="3600" b="1" dirty="0">
                <a:ln w="11430"/>
                <a:solidFill>
                  <a:srgbClr val="C00000"/>
                </a:solidFill>
                <a:effectLst>
                  <a:outerShdw blurRad="50800" dist="39000" dir="5460000" algn="tl">
                    <a:srgbClr val="000000">
                      <a:alpha val="38000"/>
                    </a:srgbClr>
                  </a:outerShdw>
                </a:effectLst>
              </a:rPr>
              <a:t>TỔNG KHỞI NGHĨA THÁNG TAM NĂM 1945</a:t>
            </a:r>
            <a:endParaRPr lang="en-US" sz="3200" b="1" cap="none" spc="0" dirty="0">
              <a:ln w="11430"/>
              <a:solidFill>
                <a:srgbClr val="C00000"/>
              </a:solidFill>
              <a:effectLst>
                <a:outerShdw blurRad="50800" dist="39000" dir="5460000" algn="tl">
                  <a:srgbClr val="000000">
                    <a:alpha val="38000"/>
                  </a:srgbClr>
                </a:outerShdw>
              </a:effectLst>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Minus 4"/>
          <p:cNvSpPr/>
          <p:nvPr/>
        </p:nvSpPr>
        <p:spPr>
          <a:xfrm>
            <a:off x="-1676400" y="609600"/>
            <a:ext cx="12496800" cy="152400"/>
          </a:xfrm>
          <a:prstGeom prst="mathMinus">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p:cNvSpPr/>
          <p:nvPr/>
        </p:nvSpPr>
        <p:spPr>
          <a:xfrm>
            <a:off x="609600" y="2057400"/>
            <a:ext cx="1584088" cy="523220"/>
          </a:xfrm>
          <a:prstGeom prst="rect">
            <a:avLst/>
          </a:prstGeom>
          <a:noFill/>
        </p:spPr>
        <p:txBody>
          <a:bodyPr wrap="none" lIns="91440" tIns="45720" rIns="91440" bIns="45720">
            <a:spAutoFit/>
          </a:bodyPr>
          <a:lstStyle/>
          <a:p>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Thế</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giới</a:t>
            </a:r>
            <a:endParaRPr lang="en-US" sz="2800" b="1" cap="none" spc="0" dirty="0">
              <a:ln w="1905"/>
              <a:solidFill>
                <a:srgbClr val="7030A0"/>
              </a:solidFill>
              <a:effectLst>
                <a:innerShdw blurRad="69850" dist="43180" dir="5400000">
                  <a:srgbClr val="000000">
                    <a:alpha val="65000"/>
                  </a:srgbClr>
                </a:innerShdw>
              </a:effectLst>
            </a:endParaRPr>
          </a:p>
        </p:txBody>
      </p:sp>
      <p:sp>
        <p:nvSpPr>
          <p:cNvPr id="9" name="Rectangle 8"/>
          <p:cNvSpPr/>
          <p:nvPr/>
        </p:nvSpPr>
        <p:spPr>
          <a:xfrm>
            <a:off x="0" y="0"/>
            <a:ext cx="9448800" cy="584775"/>
          </a:xfrm>
          <a:prstGeom prst="rect">
            <a:avLst/>
          </a:prstGeom>
          <a:noFill/>
        </p:spPr>
        <p:txBody>
          <a:bodyPr wrap="squar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r>
              <a:rPr lang="en-US" sz="3200" b="1" dirty="0">
                <a:ln w="11430"/>
                <a:solidFill>
                  <a:srgbClr val="0070C0"/>
                </a:solidFill>
                <a:effectLst>
                  <a:outerShdw blurRad="50800" dist="39000" dir="5460000" algn="tl">
                    <a:srgbClr val="000000">
                      <a:alpha val="38000"/>
                    </a:srgbClr>
                  </a:outerShdw>
                </a:effectLst>
              </a:rPr>
              <a:t>BÀI 22 </a:t>
            </a:r>
            <a:r>
              <a:rPr lang="en-US" sz="2800" b="1" dirty="0">
                <a:ln w="11430"/>
                <a:solidFill>
                  <a:srgbClr val="C00000"/>
                </a:solidFill>
                <a:effectLst>
                  <a:outerShdw blurRad="50800" dist="39000" dir="5460000" algn="tl">
                    <a:srgbClr val="000000">
                      <a:alpha val="38000"/>
                    </a:srgbClr>
                  </a:outerShdw>
                </a:effectLst>
              </a:rPr>
              <a:t>CAO TRÀO CÁCH MẠNG TIẾN TỚI TỔNG KHỞI NGHĨA</a:t>
            </a:r>
            <a:endParaRPr lang="en-US" sz="2400" b="1" cap="none" spc="0" dirty="0">
              <a:ln w="11430"/>
              <a:solidFill>
                <a:srgbClr val="C00000"/>
              </a:solidFill>
              <a:effectLst>
                <a:outerShdw blurRad="50800" dist="39000" dir="5460000" algn="tl">
                  <a:srgbClr val="000000">
                    <a:alpha val="38000"/>
                  </a:srgbClr>
                </a:outerShdw>
              </a:effectLst>
            </a:endParaRPr>
          </a:p>
        </p:txBody>
      </p:sp>
      <p:sp>
        <p:nvSpPr>
          <p:cNvPr id="13" name="Rectangle 12"/>
          <p:cNvSpPr/>
          <p:nvPr/>
        </p:nvSpPr>
        <p:spPr>
          <a:xfrm>
            <a:off x="0" y="838200"/>
            <a:ext cx="9144000" cy="584775"/>
          </a:xfrm>
          <a:prstGeom prst="rect">
            <a:avLst/>
          </a:prstGeom>
          <a:noFill/>
        </p:spPr>
        <p:txBody>
          <a:bodyPr wrap="square" lIns="91440" tIns="45720" rIns="91440" bIns="45720">
            <a:spAutoFit/>
          </a:bodyPr>
          <a:lstStyle/>
          <a:p>
            <a:r>
              <a:rPr lang="en-US" sz="3200" b="1" cap="none" spc="0" dirty="0">
                <a:ln w="1905"/>
                <a:solidFill>
                  <a:srgbClr val="FF0000"/>
                </a:solidFill>
                <a:effectLst>
                  <a:innerShdw blurRad="69850" dist="43180" dir="5400000">
                    <a:srgbClr val="000000">
                      <a:alpha val="65000"/>
                    </a:srgbClr>
                  </a:innerShdw>
                </a:effectLst>
              </a:rPr>
              <a:t>I. </a:t>
            </a:r>
            <a:r>
              <a:rPr lang="en-US" sz="3200" b="1" cap="none" spc="0" dirty="0" err="1">
                <a:ln w="1905"/>
                <a:solidFill>
                  <a:srgbClr val="FF0000"/>
                </a:solidFill>
                <a:effectLst>
                  <a:innerShdw blurRad="69850" dist="43180" dir="5400000">
                    <a:srgbClr val="000000">
                      <a:alpha val="65000"/>
                    </a:srgbClr>
                  </a:innerShdw>
                </a:effectLst>
              </a:rPr>
              <a:t>Mặt</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trận</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Việt</a:t>
            </a:r>
            <a:r>
              <a:rPr lang="en-US" sz="3200" b="1" cap="none" spc="0" dirty="0">
                <a:ln w="1905"/>
                <a:solidFill>
                  <a:srgbClr val="FF0000"/>
                </a:solidFill>
                <a:effectLst>
                  <a:innerShdw blurRad="69850" dist="43180" dir="5400000">
                    <a:srgbClr val="000000">
                      <a:alpha val="65000"/>
                    </a:srgbClr>
                  </a:innerShdw>
                </a:effectLst>
              </a:rPr>
              <a:t> Minh </a:t>
            </a:r>
            <a:r>
              <a:rPr lang="en-US" sz="3200" b="1" cap="none" spc="0" dirty="0" err="1">
                <a:ln w="1905"/>
                <a:solidFill>
                  <a:srgbClr val="FF0000"/>
                </a:solidFill>
                <a:effectLst>
                  <a:innerShdw blurRad="69850" dist="43180" dir="5400000">
                    <a:srgbClr val="000000">
                      <a:alpha val="65000"/>
                    </a:srgbClr>
                  </a:innerShdw>
                </a:effectLst>
              </a:rPr>
              <a:t>ra</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đời</a:t>
            </a:r>
            <a:r>
              <a:rPr lang="en-US" sz="3200" b="1" cap="none" spc="0" dirty="0">
                <a:ln w="1905"/>
                <a:solidFill>
                  <a:srgbClr val="FF0000"/>
                </a:solidFill>
                <a:effectLst>
                  <a:innerShdw blurRad="69850" dist="43180" dir="5400000">
                    <a:srgbClr val="000000">
                      <a:alpha val="65000"/>
                    </a:srgbClr>
                  </a:innerShdw>
                </a:effectLst>
              </a:rPr>
              <a:t> (19-5-1941)</a:t>
            </a:r>
          </a:p>
        </p:txBody>
      </p:sp>
      <p:sp>
        <p:nvSpPr>
          <p:cNvPr id="14" name="Rectangle 13"/>
          <p:cNvSpPr/>
          <p:nvPr/>
        </p:nvSpPr>
        <p:spPr>
          <a:xfrm>
            <a:off x="609600" y="2667000"/>
            <a:ext cx="2099934" cy="523220"/>
          </a:xfrm>
          <a:prstGeom prst="rect">
            <a:avLst/>
          </a:prstGeom>
          <a:noFill/>
        </p:spPr>
        <p:txBody>
          <a:bodyPr wrap="none" lIns="91440" tIns="45720" rIns="91440" bIns="45720">
            <a:spAutoFit/>
          </a:bodyPr>
          <a:lstStyle/>
          <a:p>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Trong</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nước</a:t>
            </a:r>
            <a:endParaRPr lang="en-US" sz="2800" b="1" cap="none" spc="0" dirty="0">
              <a:ln w="1905"/>
              <a:solidFill>
                <a:srgbClr val="7030A0"/>
              </a:solidFill>
              <a:effectLst>
                <a:innerShdw blurRad="69850" dist="43180" dir="5400000">
                  <a:srgbClr val="000000">
                    <a:alpha val="65000"/>
                  </a:srgbClr>
                </a:innerShdw>
              </a:effectLst>
            </a:endParaRPr>
          </a:p>
        </p:txBody>
      </p:sp>
      <p:pic>
        <p:nvPicPr>
          <p:cNvPr id="15" name="Picture 14" descr="cach-cam-but-viet-dung-c.jpg"/>
          <p:cNvPicPr>
            <a:picLocks noChangeAspect="1"/>
          </p:cNvPicPr>
          <p:nvPr/>
        </p:nvPicPr>
        <p:blipFill>
          <a:blip r:embed="rId2" cstate="print"/>
          <a:stretch>
            <a:fillRect/>
          </a:stretch>
        </p:blipFill>
        <p:spPr>
          <a:xfrm flipH="1">
            <a:off x="0" y="1295400"/>
            <a:ext cx="762000" cy="508000"/>
          </a:xfrm>
          <a:prstGeom prst="rect">
            <a:avLst/>
          </a:prstGeom>
        </p:spPr>
      </p:pic>
      <p:sp>
        <p:nvSpPr>
          <p:cNvPr id="16" name="Rectangle 15"/>
          <p:cNvSpPr/>
          <p:nvPr/>
        </p:nvSpPr>
        <p:spPr>
          <a:xfrm>
            <a:off x="609600" y="3200400"/>
            <a:ext cx="8301953" cy="2677656"/>
          </a:xfrm>
          <a:prstGeom prst="rect">
            <a:avLst/>
          </a:prstGeom>
          <a:noFill/>
        </p:spPr>
        <p:txBody>
          <a:bodyPr wrap="none" lIns="91440" tIns="45720" rIns="91440" bIns="45720">
            <a:spAutoFit/>
          </a:bodyPr>
          <a:lstStyle/>
          <a:p>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Hội</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nghị</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lần</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thứ</a:t>
            </a:r>
            <a:r>
              <a:rPr lang="en-US" sz="2800" b="1" cap="none" spc="0" dirty="0">
                <a:ln w="1905"/>
                <a:solidFill>
                  <a:srgbClr val="7030A0"/>
                </a:solidFill>
                <a:effectLst>
                  <a:innerShdw blurRad="69850" dist="43180" dir="5400000">
                    <a:srgbClr val="000000">
                      <a:alpha val="65000"/>
                    </a:srgbClr>
                  </a:innerShdw>
                </a:effectLst>
              </a:rPr>
              <a:t> 8 Ban </a:t>
            </a:r>
            <a:r>
              <a:rPr lang="en-US" sz="2800" b="1" cap="none" spc="0" dirty="0" err="1">
                <a:ln w="1905"/>
                <a:solidFill>
                  <a:srgbClr val="7030A0"/>
                </a:solidFill>
                <a:effectLst>
                  <a:innerShdw blurRad="69850" dist="43180" dir="5400000">
                    <a:srgbClr val="000000">
                      <a:alpha val="65000"/>
                    </a:srgbClr>
                  </a:innerShdw>
                </a:effectLst>
              </a:rPr>
              <a:t>chấp</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hành</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Trung</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ương</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Đảng</a:t>
            </a:r>
            <a:endParaRPr lang="en-US" sz="2800" b="1" cap="none" spc="0" dirty="0">
              <a:ln w="1905"/>
              <a:solidFill>
                <a:srgbClr val="7030A0"/>
              </a:solidFill>
              <a:effectLst>
                <a:innerShdw blurRad="69850" dist="43180" dir="5400000">
                  <a:srgbClr val="000000">
                    <a:alpha val="65000"/>
                  </a:srgbClr>
                </a:innerShdw>
              </a:effectLst>
            </a:endParaRPr>
          </a:p>
          <a:p>
            <a:r>
              <a:rPr lang="en-US" sz="2800" b="1" dirty="0" err="1">
                <a:ln w="1905"/>
                <a:solidFill>
                  <a:srgbClr val="7030A0"/>
                </a:solidFill>
                <a:effectLst>
                  <a:innerShdw blurRad="69850" dist="43180" dir="5400000">
                    <a:srgbClr val="000000">
                      <a:alpha val="65000"/>
                    </a:srgbClr>
                  </a:innerShdw>
                </a:effectLst>
              </a:rPr>
              <a:t>Ngày</a:t>
            </a:r>
            <a:r>
              <a:rPr lang="en-US" sz="2800" b="1" dirty="0">
                <a:ln w="1905"/>
                <a:solidFill>
                  <a:srgbClr val="7030A0"/>
                </a:solidFill>
                <a:effectLst>
                  <a:innerShdw blurRad="69850" dist="43180" dir="5400000">
                    <a:srgbClr val="000000">
                      <a:alpha val="65000"/>
                    </a:srgbClr>
                  </a:innerShdw>
                </a:effectLst>
              </a:rPr>
              <a:t> 10-&gt;19-5-1941), </a:t>
            </a:r>
            <a:r>
              <a:rPr lang="en-US" sz="2800" b="1" dirty="0" err="1">
                <a:ln w="1905"/>
                <a:solidFill>
                  <a:srgbClr val="7030A0"/>
                </a:solidFill>
                <a:effectLst>
                  <a:innerShdw blurRad="69850" dist="43180" dir="5400000">
                    <a:srgbClr val="000000">
                      <a:alpha val="65000"/>
                    </a:srgbClr>
                  </a:innerShdw>
                </a:effectLst>
              </a:rPr>
              <a:t>tại</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Pác</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Pó</a:t>
            </a:r>
            <a:r>
              <a:rPr lang="en-US" sz="2800" b="1" dirty="0">
                <a:ln w="1905"/>
                <a:solidFill>
                  <a:srgbClr val="7030A0"/>
                </a:solidFill>
                <a:effectLst>
                  <a:innerShdw blurRad="69850" dist="43180" dir="5400000">
                    <a:srgbClr val="000000">
                      <a:alpha val="65000"/>
                    </a:srgbClr>
                  </a:innerShdw>
                </a:effectLst>
              </a:rPr>
              <a:t> (Cao </a:t>
            </a:r>
            <a:r>
              <a:rPr lang="en-US" sz="2800" b="1" dirty="0" err="1">
                <a:ln w="1905"/>
                <a:solidFill>
                  <a:srgbClr val="7030A0"/>
                </a:solidFill>
                <a:effectLst>
                  <a:innerShdw blurRad="69850" dist="43180" dir="5400000">
                    <a:srgbClr val="000000">
                      <a:alpha val="65000"/>
                    </a:srgbClr>
                  </a:innerShdw>
                </a:effectLst>
              </a:rPr>
              <a:t>Bằng</a:t>
            </a:r>
            <a:r>
              <a:rPr lang="en-US" sz="2800" b="1" dirty="0">
                <a:ln w="1905"/>
                <a:solidFill>
                  <a:srgbClr val="7030A0"/>
                </a:solidFill>
                <a:effectLst>
                  <a:innerShdw blurRad="69850" dist="43180" dir="5400000">
                    <a:srgbClr val="000000">
                      <a:alpha val="65000"/>
                    </a:srgbClr>
                  </a:innerShdw>
                </a:effectLst>
              </a:rPr>
              <a:t>): </a:t>
            </a:r>
          </a:p>
          <a:p>
            <a:r>
              <a:rPr lang="en-US" sz="2800" b="1" dirty="0" err="1">
                <a:ln w="1905"/>
                <a:solidFill>
                  <a:srgbClr val="7030A0"/>
                </a:solidFill>
                <a:effectLst>
                  <a:innerShdw blurRad="69850" dist="43180" dir="5400000">
                    <a:srgbClr val="000000">
                      <a:alpha val="65000"/>
                    </a:srgbClr>
                  </a:innerShdw>
                </a:effectLst>
              </a:rPr>
              <a:t>Nhận</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định</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chủ</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trương</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thành</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lập</a:t>
            </a:r>
            <a:r>
              <a:rPr lang="en-US" sz="2800" b="1" dirty="0">
                <a:ln w="1905"/>
                <a:solidFill>
                  <a:srgbClr val="7030A0"/>
                </a:solidFill>
                <a:effectLst>
                  <a:innerShdw blurRad="69850" dist="43180" dir="5400000">
                    <a:srgbClr val="000000">
                      <a:alpha val="65000"/>
                    </a:srgbClr>
                  </a:innerShdw>
                </a:effectLst>
              </a:rPr>
              <a:t> </a:t>
            </a:r>
            <a:r>
              <a:rPr lang="en-US" sz="2800" b="1" i="1" dirty="0" err="1">
                <a:ln w="1905"/>
                <a:solidFill>
                  <a:srgbClr val="7030A0"/>
                </a:solidFill>
                <a:effectLst>
                  <a:innerShdw blurRad="69850" dist="43180" dir="5400000">
                    <a:srgbClr val="000000">
                      <a:alpha val="65000"/>
                    </a:srgbClr>
                  </a:innerShdw>
                </a:effectLst>
              </a:rPr>
              <a:t>Việt</a:t>
            </a:r>
            <a:r>
              <a:rPr lang="en-US" sz="2800" b="1" i="1" dirty="0">
                <a:ln w="1905"/>
                <a:solidFill>
                  <a:srgbClr val="7030A0"/>
                </a:solidFill>
                <a:effectLst>
                  <a:innerShdw blurRad="69850" dist="43180" dir="5400000">
                    <a:srgbClr val="000000">
                      <a:alpha val="65000"/>
                    </a:srgbClr>
                  </a:innerShdw>
                </a:effectLst>
              </a:rPr>
              <a:t> Nam </a:t>
            </a:r>
            <a:r>
              <a:rPr lang="en-US" sz="2800" b="1" i="1" dirty="0" err="1">
                <a:ln w="1905"/>
                <a:solidFill>
                  <a:srgbClr val="7030A0"/>
                </a:solidFill>
                <a:effectLst>
                  <a:innerShdw blurRad="69850" dist="43180" dir="5400000">
                    <a:srgbClr val="000000">
                      <a:alpha val="65000"/>
                    </a:srgbClr>
                  </a:innerShdw>
                </a:effectLst>
              </a:rPr>
              <a:t>độc</a:t>
            </a:r>
            <a:r>
              <a:rPr lang="en-US" sz="2800" b="1" i="1" dirty="0">
                <a:ln w="1905"/>
                <a:solidFill>
                  <a:srgbClr val="7030A0"/>
                </a:solidFill>
                <a:effectLst>
                  <a:innerShdw blurRad="69850" dist="43180" dir="5400000">
                    <a:srgbClr val="000000">
                      <a:alpha val="65000"/>
                    </a:srgbClr>
                  </a:innerShdw>
                </a:effectLst>
              </a:rPr>
              <a:t> </a:t>
            </a:r>
            <a:r>
              <a:rPr lang="en-US" sz="2800" b="1" i="1" dirty="0" err="1">
                <a:ln w="1905"/>
                <a:solidFill>
                  <a:srgbClr val="7030A0"/>
                </a:solidFill>
                <a:effectLst>
                  <a:innerShdw blurRad="69850" dist="43180" dir="5400000">
                    <a:srgbClr val="000000">
                      <a:alpha val="65000"/>
                    </a:srgbClr>
                  </a:innerShdw>
                </a:effectLst>
              </a:rPr>
              <a:t>lập</a:t>
            </a:r>
            <a:r>
              <a:rPr lang="en-US" sz="2800" b="1" i="1" dirty="0">
                <a:ln w="1905"/>
                <a:solidFill>
                  <a:srgbClr val="7030A0"/>
                </a:solidFill>
                <a:effectLst>
                  <a:innerShdw blurRad="69850" dist="43180" dir="5400000">
                    <a:srgbClr val="000000">
                      <a:alpha val="65000"/>
                    </a:srgbClr>
                  </a:innerShdw>
                </a:effectLst>
              </a:rPr>
              <a:t> </a:t>
            </a:r>
          </a:p>
          <a:p>
            <a:r>
              <a:rPr lang="en-US" sz="2800" b="1" i="1" dirty="0" err="1">
                <a:ln w="1905"/>
                <a:solidFill>
                  <a:srgbClr val="7030A0"/>
                </a:solidFill>
                <a:effectLst>
                  <a:innerShdw blurRad="69850" dist="43180" dir="5400000">
                    <a:srgbClr val="000000">
                      <a:alpha val="65000"/>
                    </a:srgbClr>
                  </a:innerShdw>
                </a:effectLst>
              </a:rPr>
              <a:t>đồng</a:t>
            </a:r>
            <a:r>
              <a:rPr lang="en-US" sz="2800" b="1" i="1" dirty="0">
                <a:ln w="1905"/>
                <a:solidFill>
                  <a:srgbClr val="7030A0"/>
                </a:solidFill>
                <a:effectLst>
                  <a:innerShdw blurRad="69850" dist="43180" dir="5400000">
                    <a:srgbClr val="000000">
                      <a:alpha val="65000"/>
                    </a:srgbClr>
                  </a:innerShdw>
                </a:effectLst>
              </a:rPr>
              <a:t> minh (</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Việt</a:t>
            </a:r>
            <a:r>
              <a:rPr lang="en-US" sz="2800" b="1">
                <a:ln w="1905"/>
                <a:solidFill>
                  <a:srgbClr val="7030A0"/>
                </a:solidFill>
                <a:effectLst>
                  <a:innerShdw blurRad="69850" dist="43180" dir="5400000">
                    <a:srgbClr val="000000">
                      <a:alpha val="65000"/>
                    </a:srgbClr>
                  </a:innerShdw>
                </a:effectLst>
              </a:rPr>
              <a:t> Minh) </a:t>
            </a:r>
            <a:r>
              <a:rPr lang="en-US" sz="2800" b="1" dirty="0" err="1">
                <a:ln w="1905"/>
                <a:solidFill>
                  <a:srgbClr val="7030A0"/>
                </a:solidFill>
                <a:effectLst>
                  <a:innerShdw blurRad="69850" dist="43180" dir="5400000">
                    <a:srgbClr val="000000">
                      <a:alpha val="65000"/>
                    </a:srgbClr>
                  </a:innerShdw>
                </a:effectLst>
              </a:rPr>
              <a:t>nhằm</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tập</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hợp</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lực</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lượng</a:t>
            </a:r>
            <a:r>
              <a:rPr lang="en-US" sz="2800" b="1" dirty="0">
                <a:ln w="1905"/>
                <a:solidFill>
                  <a:srgbClr val="7030A0"/>
                </a:solidFill>
                <a:effectLst>
                  <a:innerShdw blurRad="69850" dist="43180" dir="5400000">
                    <a:srgbClr val="000000">
                      <a:alpha val="65000"/>
                    </a:srgbClr>
                  </a:innerShdw>
                </a:effectLst>
              </a:rPr>
              <a:t> </a:t>
            </a:r>
          </a:p>
          <a:p>
            <a:r>
              <a:rPr lang="en-US" sz="2800" b="1" dirty="0" err="1">
                <a:ln w="1905"/>
                <a:solidFill>
                  <a:srgbClr val="7030A0"/>
                </a:solidFill>
                <a:effectLst>
                  <a:innerShdw blurRad="69850" dist="43180" dir="5400000">
                    <a:srgbClr val="000000">
                      <a:alpha val="65000"/>
                    </a:srgbClr>
                  </a:innerShdw>
                </a:effectLst>
              </a:rPr>
              <a:t>Chính</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trị</a:t>
            </a:r>
            <a:endParaRPr lang="en-US" sz="2800" b="1" dirty="0">
              <a:ln w="1905"/>
              <a:solidFill>
                <a:srgbClr val="7030A0"/>
              </a:solidFill>
              <a:effectLst>
                <a:innerShdw blurRad="69850" dist="43180" dir="5400000">
                  <a:srgbClr val="000000">
                    <a:alpha val="65000"/>
                  </a:srgbClr>
                </a:innerShdw>
              </a:effectLst>
            </a:endParaRPr>
          </a:p>
          <a:p>
            <a:r>
              <a:rPr lang="en-US" sz="2800" b="1" dirty="0">
                <a:ln w="1905"/>
                <a:solidFill>
                  <a:srgbClr val="7030A0"/>
                </a:solidFill>
                <a:effectLst>
                  <a:innerShdw blurRad="69850" dist="43180" dir="5400000">
                    <a:srgbClr val="000000">
                      <a:alpha val="65000"/>
                    </a:srgbClr>
                  </a:innerShdw>
                </a:effectLst>
              </a:rPr>
              <a:t>SGK</a:t>
            </a:r>
          </a:p>
        </p:txBody>
      </p:sp>
      <p:sp>
        <p:nvSpPr>
          <p:cNvPr id="17" name="Rectangle 16"/>
          <p:cNvSpPr/>
          <p:nvPr/>
        </p:nvSpPr>
        <p:spPr>
          <a:xfrm>
            <a:off x="762000" y="1447800"/>
            <a:ext cx="9144000" cy="584775"/>
          </a:xfrm>
          <a:prstGeom prst="rect">
            <a:avLst/>
          </a:prstGeom>
          <a:noFill/>
        </p:spPr>
        <p:txBody>
          <a:bodyPr wrap="square" lIns="91440" tIns="45720" rIns="91440" bIns="45720">
            <a:spAutoFit/>
          </a:bodyPr>
          <a:lstStyle/>
          <a:p>
            <a:r>
              <a:rPr lang="en-US" sz="3200" b="1" cap="none" spc="0" dirty="0">
                <a:ln w="1905"/>
                <a:solidFill>
                  <a:srgbClr val="FF0000"/>
                </a:solidFill>
                <a:effectLst>
                  <a:innerShdw blurRad="69850" dist="43180" dir="5400000">
                    <a:srgbClr val="000000">
                      <a:alpha val="65000"/>
                    </a:srgbClr>
                  </a:innerShdw>
                </a:effectLst>
              </a:rPr>
              <a:t>1. </a:t>
            </a:r>
            <a:r>
              <a:rPr lang="en-US" sz="3200" b="1" cap="none" spc="0" dirty="0" err="1">
                <a:ln w="1905"/>
                <a:solidFill>
                  <a:srgbClr val="FF0000"/>
                </a:solidFill>
                <a:effectLst>
                  <a:innerShdw blurRad="69850" dist="43180" dir="5400000">
                    <a:srgbClr val="000000">
                      <a:alpha val="65000"/>
                    </a:srgbClr>
                  </a:innerShdw>
                </a:effectLst>
              </a:rPr>
              <a:t>Hoàn</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cảnh</a:t>
            </a:r>
            <a:endParaRPr lang="en-US" sz="3200" b="1" cap="none" spc="0" dirty="0">
              <a:ln w="1905"/>
              <a:solidFill>
                <a:srgbClr val="FF0000"/>
              </a:solidFill>
              <a:effectLst>
                <a:innerShdw blurRad="69850" dist="43180" dir="5400000">
                  <a:srgbClr val="000000">
                    <a:alpha val="65000"/>
                  </a:srgbClr>
                </a:innerShdw>
              </a:effectLs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7" presetClass="entr" presetSubtype="0" fill="hold" grpId="0" nodeType="clickEffect">
                                  <p:stCondLst>
                                    <p:cond delay="0"/>
                                  </p:stCondLst>
                                  <p:iterate type="lt">
                                    <p:tmPct val="50000"/>
                                  </p:iterate>
                                  <p:childTnLst>
                                    <p:set>
                                      <p:cBhvr>
                                        <p:cTn id="6" dur="1" fill="hold">
                                          <p:stCondLst>
                                            <p:cond delay="0"/>
                                          </p:stCondLst>
                                        </p:cTn>
                                        <p:tgtEl>
                                          <p:spTgt spid="12"/>
                                        </p:tgtEl>
                                        <p:attrNameLst>
                                          <p:attrName>style.visibility</p:attrName>
                                        </p:attrNameLst>
                                      </p:cBhvr>
                                      <p:to>
                                        <p:strVal val="visible"/>
                                      </p:to>
                                    </p:set>
                                    <p:anim calcmode="discrete" valueType="clr">
                                      <p:cBhvr override="childStyle">
                                        <p:cTn id="7" dur="80"/>
                                        <p:tgtEl>
                                          <p:spTgt spid="12"/>
                                        </p:tgtEl>
                                        <p:attrNameLst>
                                          <p:attrName>style.color</p:attrName>
                                        </p:attrNameLst>
                                      </p:cBhvr>
                                      <p:tavLst>
                                        <p:tav tm="0">
                                          <p:val>
                                            <p:clrVal>
                                              <a:schemeClr val="accent2"/>
                                            </p:clrVal>
                                          </p:val>
                                        </p:tav>
                                        <p:tav tm="50000">
                                          <p:val>
                                            <p:clrVal>
                                              <a:schemeClr val="hlink"/>
                                            </p:clrVal>
                                          </p:val>
                                        </p:tav>
                                      </p:tavLst>
                                    </p:anim>
                                    <p:anim calcmode="discrete" valueType="clr">
                                      <p:cBhvr>
                                        <p:cTn id="8" dur="80"/>
                                        <p:tgtEl>
                                          <p:spTgt spid="12"/>
                                        </p:tgtEl>
                                        <p:attrNameLst>
                                          <p:attrName>fillcolor</p:attrName>
                                        </p:attrNameLst>
                                      </p:cBhvr>
                                      <p:tavLst>
                                        <p:tav tm="0">
                                          <p:val>
                                            <p:clrVal>
                                              <a:schemeClr val="accent2"/>
                                            </p:clrVal>
                                          </p:val>
                                        </p:tav>
                                        <p:tav tm="50000">
                                          <p:val>
                                            <p:clrVal>
                                              <a:schemeClr val="hlink"/>
                                            </p:clrVal>
                                          </p:val>
                                        </p:tav>
                                      </p:tavLst>
                                    </p:anim>
                                    <p:set>
                                      <p:cBhvr>
                                        <p:cTn id="9" dur="80"/>
                                        <p:tgtEl>
                                          <p:spTgt spid="12"/>
                                        </p:tgtEl>
                                        <p:attrNameLst>
                                          <p:attrName>fill.type</p:attrName>
                                        </p:attrNameLst>
                                      </p:cBhvr>
                                      <p:to>
                                        <p:strVal val="solid"/>
                                      </p:to>
                                    </p:set>
                                  </p:childTnLst>
                                </p:cTn>
                              </p:par>
                            </p:childTnLst>
                          </p:cTn>
                        </p:par>
                      </p:childTnLst>
                    </p:cTn>
                  </p:par>
                  <p:par>
                    <p:cTn id="10" fill="hold">
                      <p:stCondLst>
                        <p:cond delay="indefinite"/>
                      </p:stCondLst>
                      <p:childTnLst>
                        <p:par>
                          <p:cTn id="11" fill="hold">
                            <p:stCondLst>
                              <p:cond delay="0"/>
                            </p:stCondLst>
                            <p:childTnLst>
                              <p:par>
                                <p:cTn id="12" presetID="27" presetClass="entr" presetSubtype="0" fill="hold" grpId="0" nodeType="clickEffect">
                                  <p:stCondLst>
                                    <p:cond delay="0"/>
                                  </p:stCondLst>
                                  <p:iterate type="lt">
                                    <p:tmPct val="50000"/>
                                  </p:iterate>
                                  <p:childTnLst>
                                    <p:set>
                                      <p:cBhvr>
                                        <p:cTn id="13" dur="1" fill="hold">
                                          <p:stCondLst>
                                            <p:cond delay="0"/>
                                          </p:stCondLst>
                                        </p:cTn>
                                        <p:tgtEl>
                                          <p:spTgt spid="14"/>
                                        </p:tgtEl>
                                        <p:attrNameLst>
                                          <p:attrName>style.visibility</p:attrName>
                                        </p:attrNameLst>
                                      </p:cBhvr>
                                      <p:to>
                                        <p:strVal val="visible"/>
                                      </p:to>
                                    </p:set>
                                    <p:anim calcmode="discrete" valueType="clr">
                                      <p:cBhvr override="childStyle">
                                        <p:cTn id="14" dur="80"/>
                                        <p:tgtEl>
                                          <p:spTgt spid="14"/>
                                        </p:tgtEl>
                                        <p:attrNameLst>
                                          <p:attrName>style.color</p:attrName>
                                        </p:attrNameLst>
                                      </p:cBhvr>
                                      <p:tavLst>
                                        <p:tav tm="0">
                                          <p:val>
                                            <p:clrVal>
                                              <a:schemeClr val="accent2"/>
                                            </p:clrVal>
                                          </p:val>
                                        </p:tav>
                                        <p:tav tm="50000">
                                          <p:val>
                                            <p:clrVal>
                                              <a:schemeClr val="hlink"/>
                                            </p:clrVal>
                                          </p:val>
                                        </p:tav>
                                      </p:tavLst>
                                    </p:anim>
                                    <p:anim calcmode="discrete" valueType="clr">
                                      <p:cBhvr>
                                        <p:cTn id="15" dur="80"/>
                                        <p:tgtEl>
                                          <p:spTgt spid="14"/>
                                        </p:tgtEl>
                                        <p:attrNameLst>
                                          <p:attrName>fillcolor</p:attrName>
                                        </p:attrNameLst>
                                      </p:cBhvr>
                                      <p:tavLst>
                                        <p:tav tm="0">
                                          <p:val>
                                            <p:clrVal>
                                              <a:schemeClr val="accent2"/>
                                            </p:clrVal>
                                          </p:val>
                                        </p:tav>
                                        <p:tav tm="50000">
                                          <p:val>
                                            <p:clrVal>
                                              <a:schemeClr val="hlink"/>
                                            </p:clrVal>
                                          </p:val>
                                        </p:tav>
                                      </p:tavLst>
                                    </p:anim>
                                    <p:set>
                                      <p:cBhvr>
                                        <p:cTn id="16" dur="80"/>
                                        <p:tgtEl>
                                          <p:spTgt spid="14"/>
                                        </p:tgtEl>
                                        <p:attrNameLst>
                                          <p:attrName>fill.type</p:attrName>
                                        </p:attrNameLst>
                                      </p:cBhvr>
                                      <p:to>
                                        <p:strVal val="solid"/>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P spid="14"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Minus 4"/>
          <p:cNvSpPr/>
          <p:nvPr/>
        </p:nvSpPr>
        <p:spPr>
          <a:xfrm>
            <a:off x="-1676400" y="609600"/>
            <a:ext cx="12496800" cy="152400"/>
          </a:xfrm>
          <a:prstGeom prst="mathMinus">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p:cNvSpPr/>
          <p:nvPr/>
        </p:nvSpPr>
        <p:spPr>
          <a:xfrm>
            <a:off x="0" y="0"/>
            <a:ext cx="9448800" cy="584775"/>
          </a:xfrm>
          <a:prstGeom prst="rect">
            <a:avLst/>
          </a:prstGeom>
          <a:noFill/>
        </p:spPr>
        <p:txBody>
          <a:bodyPr wrap="squar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r>
              <a:rPr lang="en-US" sz="3200" b="1" dirty="0">
                <a:ln w="11430"/>
                <a:solidFill>
                  <a:srgbClr val="0070C0"/>
                </a:solidFill>
                <a:effectLst>
                  <a:outerShdw blurRad="50800" dist="39000" dir="5460000" algn="tl">
                    <a:srgbClr val="000000">
                      <a:alpha val="38000"/>
                    </a:srgbClr>
                  </a:outerShdw>
                </a:effectLst>
              </a:rPr>
              <a:t>BÀI 22 </a:t>
            </a:r>
            <a:r>
              <a:rPr lang="en-US" sz="2800" b="1" dirty="0">
                <a:ln w="11430"/>
                <a:solidFill>
                  <a:srgbClr val="C00000"/>
                </a:solidFill>
                <a:effectLst>
                  <a:outerShdw blurRad="50800" dist="39000" dir="5460000" algn="tl">
                    <a:srgbClr val="000000">
                      <a:alpha val="38000"/>
                    </a:srgbClr>
                  </a:outerShdw>
                </a:effectLst>
              </a:rPr>
              <a:t>CAO TRÀO CÁCH MẠNG TIẾN TỚI TỔNG KHỞI NGHĨA</a:t>
            </a:r>
            <a:endParaRPr lang="en-US" sz="2400" b="1" cap="none" spc="0" dirty="0">
              <a:ln w="11430"/>
              <a:solidFill>
                <a:srgbClr val="C00000"/>
              </a:solidFill>
              <a:effectLst>
                <a:outerShdw blurRad="50800" dist="39000" dir="5460000" algn="tl">
                  <a:srgbClr val="000000">
                    <a:alpha val="38000"/>
                  </a:srgbClr>
                </a:outerShdw>
              </a:effectLst>
            </a:endParaRPr>
          </a:p>
        </p:txBody>
      </p:sp>
      <p:sp>
        <p:nvSpPr>
          <p:cNvPr id="13" name="Rectangle 12"/>
          <p:cNvSpPr/>
          <p:nvPr/>
        </p:nvSpPr>
        <p:spPr>
          <a:xfrm>
            <a:off x="0" y="685800"/>
            <a:ext cx="9144000" cy="584775"/>
          </a:xfrm>
          <a:prstGeom prst="rect">
            <a:avLst/>
          </a:prstGeom>
          <a:noFill/>
        </p:spPr>
        <p:txBody>
          <a:bodyPr wrap="square" lIns="91440" tIns="45720" rIns="91440" bIns="45720">
            <a:spAutoFit/>
          </a:bodyPr>
          <a:lstStyle/>
          <a:p>
            <a:r>
              <a:rPr lang="en-US" sz="3200" b="1" cap="none" spc="0" dirty="0">
                <a:ln w="1905"/>
                <a:solidFill>
                  <a:srgbClr val="0070C0"/>
                </a:solidFill>
                <a:effectLst>
                  <a:innerShdw blurRad="69850" dist="43180" dir="5400000">
                    <a:srgbClr val="000000">
                      <a:alpha val="65000"/>
                    </a:srgbClr>
                  </a:innerShdw>
                </a:effectLst>
              </a:rPr>
              <a:t>I. </a:t>
            </a:r>
            <a:r>
              <a:rPr lang="en-US" sz="3200" b="1" cap="none" spc="0" dirty="0" err="1">
                <a:ln w="1905"/>
                <a:solidFill>
                  <a:srgbClr val="0070C0"/>
                </a:solidFill>
                <a:effectLst>
                  <a:innerShdw blurRad="69850" dist="43180" dir="5400000">
                    <a:srgbClr val="000000">
                      <a:alpha val="65000"/>
                    </a:srgbClr>
                  </a:innerShdw>
                </a:effectLst>
              </a:rPr>
              <a:t>Mặt</a:t>
            </a:r>
            <a:r>
              <a:rPr lang="en-US" sz="3200" b="1" cap="none" spc="0" dirty="0">
                <a:ln w="1905"/>
                <a:solidFill>
                  <a:srgbClr val="0070C0"/>
                </a:solidFill>
                <a:effectLst>
                  <a:innerShdw blurRad="69850" dist="43180" dir="5400000">
                    <a:srgbClr val="000000">
                      <a:alpha val="65000"/>
                    </a:srgbClr>
                  </a:innerShdw>
                </a:effectLst>
              </a:rPr>
              <a:t> </a:t>
            </a:r>
            <a:r>
              <a:rPr lang="en-US" sz="3200" b="1" cap="none" spc="0" dirty="0" err="1">
                <a:ln w="1905"/>
                <a:solidFill>
                  <a:srgbClr val="0070C0"/>
                </a:solidFill>
                <a:effectLst>
                  <a:innerShdw blurRad="69850" dist="43180" dir="5400000">
                    <a:srgbClr val="000000">
                      <a:alpha val="65000"/>
                    </a:srgbClr>
                  </a:innerShdw>
                </a:effectLst>
              </a:rPr>
              <a:t>trận</a:t>
            </a:r>
            <a:r>
              <a:rPr lang="en-US" sz="3200" b="1" cap="none" spc="0" dirty="0">
                <a:ln w="1905"/>
                <a:solidFill>
                  <a:srgbClr val="0070C0"/>
                </a:solidFill>
                <a:effectLst>
                  <a:innerShdw blurRad="69850" dist="43180" dir="5400000">
                    <a:srgbClr val="000000">
                      <a:alpha val="65000"/>
                    </a:srgbClr>
                  </a:innerShdw>
                </a:effectLst>
              </a:rPr>
              <a:t> </a:t>
            </a:r>
            <a:r>
              <a:rPr lang="en-US" sz="3200" b="1" cap="none" spc="0" dirty="0" err="1">
                <a:ln w="1905"/>
                <a:solidFill>
                  <a:srgbClr val="0070C0"/>
                </a:solidFill>
                <a:effectLst>
                  <a:innerShdw blurRad="69850" dist="43180" dir="5400000">
                    <a:srgbClr val="000000">
                      <a:alpha val="65000"/>
                    </a:srgbClr>
                  </a:innerShdw>
                </a:effectLst>
              </a:rPr>
              <a:t>Việt</a:t>
            </a:r>
            <a:r>
              <a:rPr lang="en-US" sz="3200" b="1" cap="none" spc="0" dirty="0">
                <a:ln w="1905"/>
                <a:solidFill>
                  <a:srgbClr val="0070C0"/>
                </a:solidFill>
                <a:effectLst>
                  <a:innerShdw blurRad="69850" dist="43180" dir="5400000">
                    <a:srgbClr val="000000">
                      <a:alpha val="65000"/>
                    </a:srgbClr>
                  </a:innerShdw>
                </a:effectLst>
              </a:rPr>
              <a:t> Minh </a:t>
            </a:r>
            <a:r>
              <a:rPr lang="en-US" sz="3200" b="1" cap="none" spc="0" dirty="0" err="1">
                <a:ln w="1905"/>
                <a:solidFill>
                  <a:srgbClr val="0070C0"/>
                </a:solidFill>
                <a:effectLst>
                  <a:innerShdw blurRad="69850" dist="43180" dir="5400000">
                    <a:srgbClr val="000000">
                      <a:alpha val="65000"/>
                    </a:srgbClr>
                  </a:innerShdw>
                </a:effectLst>
              </a:rPr>
              <a:t>ra</a:t>
            </a:r>
            <a:r>
              <a:rPr lang="en-US" sz="3200" b="1" cap="none" spc="0" dirty="0">
                <a:ln w="1905"/>
                <a:solidFill>
                  <a:srgbClr val="0070C0"/>
                </a:solidFill>
                <a:effectLst>
                  <a:innerShdw blurRad="69850" dist="43180" dir="5400000">
                    <a:srgbClr val="000000">
                      <a:alpha val="65000"/>
                    </a:srgbClr>
                  </a:innerShdw>
                </a:effectLst>
              </a:rPr>
              <a:t> </a:t>
            </a:r>
            <a:r>
              <a:rPr lang="en-US" sz="3200" b="1" cap="none" spc="0" dirty="0" err="1">
                <a:ln w="1905"/>
                <a:solidFill>
                  <a:srgbClr val="0070C0"/>
                </a:solidFill>
                <a:effectLst>
                  <a:innerShdw blurRad="69850" dist="43180" dir="5400000">
                    <a:srgbClr val="000000">
                      <a:alpha val="65000"/>
                    </a:srgbClr>
                  </a:innerShdw>
                </a:effectLst>
              </a:rPr>
              <a:t>đời</a:t>
            </a:r>
            <a:r>
              <a:rPr lang="en-US" sz="3200" b="1" cap="none" spc="0" dirty="0">
                <a:ln w="1905"/>
                <a:solidFill>
                  <a:srgbClr val="0070C0"/>
                </a:solidFill>
                <a:effectLst>
                  <a:innerShdw blurRad="69850" dist="43180" dir="5400000">
                    <a:srgbClr val="000000">
                      <a:alpha val="65000"/>
                    </a:srgbClr>
                  </a:innerShdw>
                </a:effectLst>
              </a:rPr>
              <a:t> (19-5-1941)</a:t>
            </a:r>
          </a:p>
        </p:txBody>
      </p:sp>
      <p:pic>
        <p:nvPicPr>
          <p:cNvPr id="15" name="Picture 14" descr="cach-cam-but-viet-dung-c.jpg"/>
          <p:cNvPicPr>
            <a:picLocks noChangeAspect="1"/>
          </p:cNvPicPr>
          <p:nvPr/>
        </p:nvPicPr>
        <p:blipFill>
          <a:blip r:embed="rId2" cstate="print"/>
          <a:stretch>
            <a:fillRect/>
          </a:stretch>
        </p:blipFill>
        <p:spPr>
          <a:xfrm flipH="1">
            <a:off x="0" y="1295400"/>
            <a:ext cx="762000" cy="508000"/>
          </a:xfrm>
          <a:prstGeom prst="rect">
            <a:avLst/>
          </a:prstGeom>
        </p:spPr>
      </p:pic>
      <p:sp>
        <p:nvSpPr>
          <p:cNvPr id="16" name="Rectangle 15"/>
          <p:cNvSpPr/>
          <p:nvPr/>
        </p:nvSpPr>
        <p:spPr>
          <a:xfrm>
            <a:off x="1006003" y="1295400"/>
            <a:ext cx="7031092" cy="523220"/>
          </a:xfrm>
          <a:prstGeom prst="rect">
            <a:avLst/>
          </a:prstGeom>
          <a:noFill/>
        </p:spPr>
        <p:txBody>
          <a:bodyPr wrap="none" lIns="91440" tIns="45720" rIns="91440" bIns="45720">
            <a:spAutoFit/>
          </a:bodyPr>
          <a:lstStyle/>
          <a:p>
            <a:pPr>
              <a:buFont typeface="Wingdings" pitchFamily="2" charset="2"/>
              <a:buChar char="v"/>
            </a:pPr>
            <a:r>
              <a:rPr lang="en-US" sz="2800" b="1" cap="none" spc="0" dirty="0" err="1">
                <a:ln w="1905"/>
                <a:solidFill>
                  <a:srgbClr val="7030A0"/>
                </a:solidFill>
                <a:effectLst>
                  <a:innerShdw blurRad="69850" dist="43180" dir="5400000">
                    <a:srgbClr val="000000">
                      <a:alpha val="65000"/>
                    </a:srgbClr>
                  </a:innerShdw>
                </a:effectLst>
              </a:rPr>
              <a:t>Hội</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nghị</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lần</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thứ</a:t>
            </a:r>
            <a:r>
              <a:rPr lang="en-US" sz="2800" b="1" cap="none" spc="0" dirty="0">
                <a:ln w="1905"/>
                <a:solidFill>
                  <a:srgbClr val="7030A0"/>
                </a:solidFill>
                <a:effectLst>
                  <a:innerShdw blurRad="69850" dist="43180" dir="5400000">
                    <a:srgbClr val="000000">
                      <a:alpha val="65000"/>
                    </a:srgbClr>
                  </a:innerShdw>
                </a:effectLst>
              </a:rPr>
              <a:t> 8 </a:t>
            </a:r>
            <a:r>
              <a:rPr lang="en-US" sz="2800" b="1" dirty="0" err="1">
                <a:ln w="1905"/>
                <a:solidFill>
                  <a:srgbClr val="7030A0"/>
                </a:solidFill>
                <a:effectLst>
                  <a:innerShdw blurRad="69850" dist="43180" dir="5400000">
                    <a:srgbClr val="000000">
                      <a:alpha val="65000"/>
                    </a:srgbClr>
                  </a:innerShdw>
                </a:effectLst>
              </a:rPr>
              <a:t>Nhận</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định</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chủ</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trương</a:t>
            </a:r>
            <a:r>
              <a:rPr lang="en-US" sz="2800" b="1" dirty="0">
                <a:ln w="1905"/>
                <a:solidFill>
                  <a:srgbClr val="7030A0"/>
                </a:solidFill>
                <a:effectLst>
                  <a:innerShdw blurRad="69850" dist="43180" dir="5400000">
                    <a:srgbClr val="000000">
                      <a:alpha val="65000"/>
                    </a:srgbClr>
                  </a:innerShdw>
                </a:effectLst>
              </a:rPr>
              <a:t>:</a:t>
            </a:r>
          </a:p>
        </p:txBody>
      </p:sp>
      <p:sp>
        <p:nvSpPr>
          <p:cNvPr id="11" name="Rectangle 10"/>
          <p:cNvSpPr/>
          <p:nvPr/>
        </p:nvSpPr>
        <p:spPr>
          <a:xfrm>
            <a:off x="381000" y="2057400"/>
            <a:ext cx="8610600" cy="4401205"/>
          </a:xfrm>
          <a:prstGeom prst="rect">
            <a:avLst/>
          </a:prstGeom>
        </p:spPr>
        <p:txBody>
          <a:bodyPr wrap="square">
            <a:spAutoFit/>
          </a:bodyPr>
          <a:lstStyle/>
          <a:p>
            <a:pPr algn="just">
              <a:buFont typeface="Wingdings" pitchFamily="2" charset="2"/>
              <a:buChar char="Ø"/>
              <a:defRPr/>
            </a:pPr>
            <a:r>
              <a:rPr lang="vi-VN" sz="2800" dirty="0">
                <a:solidFill>
                  <a:srgbClr val="0070C0"/>
                </a:solidFill>
                <a:latin typeface="+mj-lt"/>
              </a:rPr>
              <a:t> Nhiệm vụ hàng đầu giải phóng dân tộc khỏi ách Pháp –Nhật</a:t>
            </a:r>
          </a:p>
          <a:p>
            <a:pPr algn="just">
              <a:buFont typeface="Wingdings" pitchFamily="2" charset="2"/>
              <a:buChar char="Ø"/>
              <a:defRPr/>
            </a:pPr>
            <a:r>
              <a:rPr lang="vi-VN" sz="2800" dirty="0">
                <a:solidFill>
                  <a:srgbClr val="C00000"/>
                </a:solidFill>
                <a:latin typeface="+mj-lt"/>
              </a:rPr>
              <a:t>Tạm gác khẩu hiệu:</a:t>
            </a:r>
            <a:r>
              <a:rPr lang="en-US" sz="2800" dirty="0">
                <a:solidFill>
                  <a:srgbClr val="C00000"/>
                </a:solidFill>
                <a:latin typeface="+mj-lt"/>
              </a:rPr>
              <a:t> “</a:t>
            </a:r>
            <a:r>
              <a:rPr lang="vi-VN" sz="2800" dirty="0">
                <a:solidFill>
                  <a:srgbClr val="C00000"/>
                </a:solidFill>
                <a:latin typeface="+mj-lt"/>
              </a:rPr>
              <a:t>tịch thu ruộng đất của địa chủ chia cho dân cày</a:t>
            </a:r>
            <a:r>
              <a:rPr lang="en-US" sz="2800" dirty="0">
                <a:solidFill>
                  <a:srgbClr val="C00000"/>
                </a:solidFill>
                <a:latin typeface="+mj-lt"/>
              </a:rPr>
              <a:t>” </a:t>
            </a:r>
            <a:r>
              <a:rPr lang="vi-VN" sz="2800" dirty="0">
                <a:solidFill>
                  <a:srgbClr val="C00000"/>
                </a:solidFill>
                <a:latin typeface="+mj-lt"/>
              </a:rPr>
              <a:t>thay bằng khẩu hiệu : tịch thu ruộng đất của đế quốc, Việt gian chia cho dân cày</a:t>
            </a:r>
            <a:r>
              <a:rPr lang="en-US" sz="2800" dirty="0">
                <a:solidFill>
                  <a:srgbClr val="C00000"/>
                </a:solidFill>
                <a:latin typeface="+mj-lt"/>
              </a:rPr>
              <a:t>, </a:t>
            </a:r>
            <a:r>
              <a:rPr lang="vi-VN" sz="2800" dirty="0">
                <a:solidFill>
                  <a:srgbClr val="C00000"/>
                </a:solidFill>
                <a:latin typeface="+mj-lt"/>
              </a:rPr>
              <a:t>giảm tô, chia lại ruộng công .</a:t>
            </a:r>
          </a:p>
          <a:p>
            <a:pPr algn="just">
              <a:buFont typeface="Wingdings" pitchFamily="2" charset="2"/>
              <a:buChar char="Ø"/>
              <a:defRPr/>
            </a:pPr>
            <a:r>
              <a:rPr lang="vi-VN" sz="2800" dirty="0">
                <a:solidFill>
                  <a:srgbClr val="842C77"/>
                </a:solidFill>
                <a:latin typeface="+mj-lt"/>
              </a:rPr>
              <a:t>Thành lập Việt Nam độc lập đồng minh (Việt Minh) 19-5-1941 bao gồm các tổ chức quần chúng lấy tên là Hội Cứu quốc … Nguyễn Ái Quốc kêu gọi đồng bào cả nước chống Nhật</a:t>
            </a: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Minus 4"/>
          <p:cNvSpPr/>
          <p:nvPr/>
        </p:nvSpPr>
        <p:spPr>
          <a:xfrm>
            <a:off x="-1676400" y="609600"/>
            <a:ext cx="12496800" cy="152400"/>
          </a:xfrm>
          <a:prstGeom prst="mathMinus">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p:cNvSpPr/>
          <p:nvPr/>
        </p:nvSpPr>
        <p:spPr>
          <a:xfrm>
            <a:off x="0" y="0"/>
            <a:ext cx="9448800" cy="584775"/>
          </a:xfrm>
          <a:prstGeom prst="rect">
            <a:avLst/>
          </a:prstGeom>
          <a:noFill/>
        </p:spPr>
        <p:txBody>
          <a:bodyPr wrap="squar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r>
              <a:rPr lang="en-US" sz="3200" b="1" dirty="0">
                <a:ln w="11430"/>
                <a:solidFill>
                  <a:srgbClr val="0070C0"/>
                </a:solidFill>
                <a:effectLst>
                  <a:outerShdw blurRad="50800" dist="39000" dir="5460000" algn="tl">
                    <a:srgbClr val="000000">
                      <a:alpha val="38000"/>
                    </a:srgbClr>
                  </a:outerShdw>
                </a:effectLst>
              </a:rPr>
              <a:t>BÀI 22 </a:t>
            </a:r>
            <a:r>
              <a:rPr lang="en-US" sz="2800" b="1" dirty="0">
                <a:ln w="11430"/>
                <a:solidFill>
                  <a:srgbClr val="C00000"/>
                </a:solidFill>
                <a:effectLst>
                  <a:outerShdw blurRad="50800" dist="39000" dir="5460000" algn="tl">
                    <a:srgbClr val="000000">
                      <a:alpha val="38000"/>
                    </a:srgbClr>
                  </a:outerShdw>
                </a:effectLst>
              </a:rPr>
              <a:t>CAO TRÀO CÁCH MẠNG TIẾN TỚI TỔNG KHỞI NGHĨA</a:t>
            </a:r>
            <a:endParaRPr lang="en-US" sz="2400" b="1" cap="none" spc="0" dirty="0">
              <a:ln w="11430"/>
              <a:solidFill>
                <a:srgbClr val="C00000"/>
              </a:solidFill>
              <a:effectLst>
                <a:outerShdw blurRad="50800" dist="39000" dir="5460000" algn="tl">
                  <a:srgbClr val="000000">
                    <a:alpha val="38000"/>
                  </a:srgbClr>
                </a:outerShdw>
              </a:effectLst>
            </a:endParaRPr>
          </a:p>
        </p:txBody>
      </p:sp>
      <p:sp>
        <p:nvSpPr>
          <p:cNvPr id="13" name="Rectangle 12"/>
          <p:cNvSpPr/>
          <p:nvPr/>
        </p:nvSpPr>
        <p:spPr>
          <a:xfrm>
            <a:off x="0" y="838200"/>
            <a:ext cx="9144000" cy="584775"/>
          </a:xfrm>
          <a:prstGeom prst="rect">
            <a:avLst/>
          </a:prstGeom>
          <a:noFill/>
        </p:spPr>
        <p:txBody>
          <a:bodyPr wrap="square" lIns="91440" tIns="45720" rIns="91440" bIns="45720">
            <a:spAutoFit/>
          </a:bodyPr>
          <a:lstStyle/>
          <a:p>
            <a:r>
              <a:rPr lang="en-US" sz="3200" b="1" cap="none" spc="0" dirty="0">
                <a:ln w="1905"/>
                <a:solidFill>
                  <a:srgbClr val="FF0000"/>
                </a:solidFill>
                <a:effectLst>
                  <a:innerShdw blurRad="69850" dist="43180" dir="5400000">
                    <a:srgbClr val="000000">
                      <a:alpha val="65000"/>
                    </a:srgbClr>
                  </a:innerShdw>
                </a:effectLst>
              </a:rPr>
              <a:t>I. </a:t>
            </a:r>
            <a:r>
              <a:rPr lang="en-US" sz="3200" b="1" cap="none" spc="0" dirty="0" err="1">
                <a:ln w="1905"/>
                <a:solidFill>
                  <a:srgbClr val="FF0000"/>
                </a:solidFill>
                <a:effectLst>
                  <a:innerShdw blurRad="69850" dist="43180" dir="5400000">
                    <a:srgbClr val="000000">
                      <a:alpha val="65000"/>
                    </a:srgbClr>
                  </a:innerShdw>
                </a:effectLst>
              </a:rPr>
              <a:t>Mặt</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trận</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Việt</a:t>
            </a:r>
            <a:r>
              <a:rPr lang="en-US" sz="3200" b="1" cap="none" spc="0" dirty="0">
                <a:ln w="1905"/>
                <a:solidFill>
                  <a:srgbClr val="FF0000"/>
                </a:solidFill>
                <a:effectLst>
                  <a:innerShdw blurRad="69850" dist="43180" dir="5400000">
                    <a:srgbClr val="000000">
                      <a:alpha val="65000"/>
                    </a:srgbClr>
                  </a:innerShdw>
                </a:effectLst>
              </a:rPr>
              <a:t> Minh </a:t>
            </a:r>
            <a:r>
              <a:rPr lang="en-US" sz="3200" b="1" cap="none" spc="0" dirty="0" err="1">
                <a:ln w="1905"/>
                <a:solidFill>
                  <a:srgbClr val="FF0000"/>
                </a:solidFill>
                <a:effectLst>
                  <a:innerShdw blurRad="69850" dist="43180" dir="5400000">
                    <a:srgbClr val="000000">
                      <a:alpha val="65000"/>
                    </a:srgbClr>
                  </a:innerShdw>
                </a:effectLst>
              </a:rPr>
              <a:t>ra</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đời</a:t>
            </a:r>
            <a:r>
              <a:rPr lang="en-US" sz="3200" b="1" cap="none" spc="0" dirty="0">
                <a:ln w="1905"/>
                <a:solidFill>
                  <a:srgbClr val="FF0000"/>
                </a:solidFill>
                <a:effectLst>
                  <a:innerShdw blurRad="69850" dist="43180" dir="5400000">
                    <a:srgbClr val="000000">
                      <a:alpha val="65000"/>
                    </a:srgbClr>
                  </a:innerShdw>
                </a:effectLst>
              </a:rPr>
              <a:t> (19-5-1941)</a:t>
            </a:r>
          </a:p>
        </p:txBody>
      </p:sp>
      <p:pic>
        <p:nvPicPr>
          <p:cNvPr id="15" name="Picture 14" descr="cach-cam-but-viet-dung-c.jpg"/>
          <p:cNvPicPr>
            <a:picLocks noChangeAspect="1"/>
          </p:cNvPicPr>
          <p:nvPr/>
        </p:nvPicPr>
        <p:blipFill>
          <a:blip r:embed="rId2" cstate="print"/>
          <a:stretch>
            <a:fillRect/>
          </a:stretch>
        </p:blipFill>
        <p:spPr>
          <a:xfrm flipH="1">
            <a:off x="0" y="1295400"/>
            <a:ext cx="762000" cy="508000"/>
          </a:xfrm>
          <a:prstGeom prst="rect">
            <a:avLst/>
          </a:prstGeom>
        </p:spPr>
      </p:pic>
      <p:sp>
        <p:nvSpPr>
          <p:cNvPr id="16" name="Rectangle 15"/>
          <p:cNvSpPr/>
          <p:nvPr/>
        </p:nvSpPr>
        <p:spPr>
          <a:xfrm>
            <a:off x="228600" y="2819400"/>
            <a:ext cx="8890704" cy="523220"/>
          </a:xfrm>
          <a:prstGeom prst="rect">
            <a:avLst/>
          </a:prstGeom>
          <a:noFill/>
        </p:spPr>
        <p:txBody>
          <a:bodyPr wrap="none" lIns="91440" tIns="45720" rIns="91440" bIns="45720">
            <a:spAutoFit/>
          </a:bodyPr>
          <a:lstStyle/>
          <a:p>
            <a:r>
              <a:rPr lang="en-US" sz="2800" b="1" dirty="0">
                <a:ln w="1905"/>
                <a:solidFill>
                  <a:srgbClr val="7030A0"/>
                </a:solidFill>
                <a:effectLst>
                  <a:innerShdw blurRad="69850" dist="43180" dir="5400000">
                    <a:srgbClr val="000000">
                      <a:alpha val="65000"/>
                    </a:srgbClr>
                  </a:innerShdw>
                </a:effectLst>
              </a:rPr>
              <a:t>A,</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Xây</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dựng</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lực</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lượng</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cách</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mạng</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tiến</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tới</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Tổng</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khởi</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nghĩa</a:t>
            </a:r>
            <a:r>
              <a:rPr lang="en-US" sz="2800" b="1" cap="none" spc="0" dirty="0">
                <a:ln w="1905"/>
                <a:solidFill>
                  <a:srgbClr val="7030A0"/>
                </a:solidFill>
                <a:effectLst>
                  <a:innerShdw blurRad="69850" dist="43180" dir="5400000">
                    <a:srgbClr val="000000">
                      <a:alpha val="65000"/>
                    </a:srgbClr>
                  </a:innerShdw>
                </a:effectLst>
              </a:rPr>
              <a:t>:</a:t>
            </a:r>
            <a:endParaRPr lang="en-US" sz="2800" b="1" dirty="0">
              <a:ln w="1905"/>
              <a:solidFill>
                <a:srgbClr val="7030A0"/>
              </a:solidFill>
              <a:effectLst>
                <a:innerShdw blurRad="69850" dist="43180" dir="5400000">
                  <a:srgbClr val="000000">
                    <a:alpha val="65000"/>
                  </a:srgbClr>
                </a:innerShdw>
              </a:effectLst>
            </a:endParaRPr>
          </a:p>
        </p:txBody>
      </p:sp>
      <p:sp>
        <p:nvSpPr>
          <p:cNvPr id="17" name="Rectangle 16"/>
          <p:cNvSpPr/>
          <p:nvPr/>
        </p:nvSpPr>
        <p:spPr>
          <a:xfrm>
            <a:off x="685800" y="1752600"/>
            <a:ext cx="8458200" cy="1077218"/>
          </a:xfrm>
          <a:prstGeom prst="rect">
            <a:avLst/>
          </a:prstGeom>
          <a:noFill/>
        </p:spPr>
        <p:txBody>
          <a:bodyPr wrap="square" lIns="91440" tIns="45720" rIns="91440" bIns="45720">
            <a:spAutoFit/>
          </a:bodyPr>
          <a:lstStyle/>
          <a:p>
            <a:r>
              <a:rPr lang="en-US" sz="3200" b="1" dirty="0">
                <a:ln w="1905"/>
                <a:solidFill>
                  <a:srgbClr val="FF0000"/>
                </a:solidFill>
                <a:effectLst>
                  <a:innerShdw blurRad="69850" dist="43180" dir="5400000">
                    <a:srgbClr val="000000">
                      <a:alpha val="65000"/>
                    </a:srgbClr>
                  </a:innerShdw>
                </a:effectLst>
              </a:rPr>
              <a:t>2</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Hoạt</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động</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của</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Mặt</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trận</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Việt</a:t>
            </a:r>
            <a:r>
              <a:rPr lang="en-US" sz="3200" b="1" cap="none" spc="0" dirty="0">
                <a:ln w="1905"/>
                <a:solidFill>
                  <a:srgbClr val="FF0000"/>
                </a:solidFill>
                <a:effectLst>
                  <a:innerShdw blurRad="69850" dist="43180" dir="5400000">
                    <a:srgbClr val="000000">
                      <a:alpha val="65000"/>
                    </a:srgbClr>
                  </a:innerShdw>
                </a:effectLst>
              </a:rPr>
              <a:t> Minh </a:t>
            </a:r>
            <a:r>
              <a:rPr lang="en-US" sz="3200" b="1" cap="none" spc="0" dirty="0" err="1">
                <a:ln w="1905"/>
                <a:solidFill>
                  <a:srgbClr val="FF0000"/>
                </a:solidFill>
                <a:effectLst>
                  <a:innerShdw blurRad="69850" dist="43180" dir="5400000">
                    <a:srgbClr val="000000">
                      <a:alpha val="65000"/>
                    </a:srgbClr>
                  </a:innerShdw>
                </a:effectLst>
              </a:rPr>
              <a:t>từ</a:t>
            </a:r>
            <a:r>
              <a:rPr lang="en-US" sz="3200" b="1" cap="none" spc="0" dirty="0">
                <a:ln w="1905"/>
                <a:solidFill>
                  <a:srgbClr val="FF0000"/>
                </a:solidFill>
                <a:effectLst>
                  <a:innerShdw blurRad="69850" dist="43180" dir="5400000">
                    <a:srgbClr val="000000">
                      <a:alpha val="65000"/>
                    </a:srgbClr>
                  </a:innerShdw>
                </a:effectLst>
              </a:rPr>
              <a:t> 6-1941</a:t>
            </a:r>
          </a:p>
          <a:p>
            <a:r>
              <a:rPr lang="en-US" sz="3200" b="1" cap="none" spc="0" dirty="0" err="1">
                <a:ln w="1905"/>
                <a:solidFill>
                  <a:srgbClr val="FF0000"/>
                </a:solidFill>
                <a:effectLst>
                  <a:innerShdw blurRad="69850" dist="43180" dir="5400000">
                    <a:srgbClr val="000000">
                      <a:alpha val="65000"/>
                    </a:srgbClr>
                  </a:innerShdw>
                </a:effectLst>
              </a:rPr>
              <a:t>Đến</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tháng</a:t>
            </a:r>
            <a:r>
              <a:rPr lang="en-US" sz="3200" b="1" cap="none" spc="0" dirty="0">
                <a:ln w="1905"/>
                <a:solidFill>
                  <a:srgbClr val="FF0000"/>
                </a:solidFill>
                <a:effectLst>
                  <a:innerShdw blurRad="69850" dist="43180" dir="5400000">
                    <a:srgbClr val="000000">
                      <a:alpha val="65000"/>
                    </a:srgbClr>
                  </a:innerShdw>
                </a:effectLst>
              </a:rPr>
              <a:t> 3-1945</a:t>
            </a:r>
          </a:p>
        </p:txBody>
      </p:sp>
      <p:sp>
        <p:nvSpPr>
          <p:cNvPr id="11" name="Rectangle 10"/>
          <p:cNvSpPr/>
          <p:nvPr/>
        </p:nvSpPr>
        <p:spPr>
          <a:xfrm>
            <a:off x="228600" y="3505200"/>
            <a:ext cx="8081315" cy="523220"/>
          </a:xfrm>
          <a:prstGeom prst="rect">
            <a:avLst/>
          </a:prstGeom>
          <a:noFill/>
        </p:spPr>
        <p:txBody>
          <a:bodyPr wrap="none" lIns="91440" tIns="45720" rIns="91440" bIns="45720">
            <a:spAutoFit/>
          </a:bodyPr>
          <a:lstStyle/>
          <a:p>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Căn</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cứ</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Bắc</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Sơn</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Vũ</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Nhai</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Trung</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đội</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cứu</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quốc</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quân</a:t>
            </a:r>
            <a:endParaRPr lang="en-US" sz="2800" b="1" dirty="0">
              <a:ln w="1905"/>
              <a:solidFill>
                <a:srgbClr val="7030A0"/>
              </a:solidFill>
              <a:effectLst>
                <a:innerShdw blurRad="69850" dist="43180" dir="5400000">
                  <a:srgbClr val="000000">
                    <a:alpha val="65000"/>
                  </a:srgbClr>
                </a:innerShdw>
              </a:effectLst>
            </a:endParaRPr>
          </a:p>
        </p:txBody>
      </p:sp>
      <p:sp>
        <p:nvSpPr>
          <p:cNvPr id="18" name="Rectangle 17"/>
          <p:cNvSpPr/>
          <p:nvPr/>
        </p:nvSpPr>
        <p:spPr>
          <a:xfrm>
            <a:off x="228600" y="4038600"/>
            <a:ext cx="8545609" cy="954107"/>
          </a:xfrm>
          <a:prstGeom prst="rect">
            <a:avLst/>
          </a:prstGeom>
          <a:noFill/>
        </p:spPr>
        <p:txBody>
          <a:bodyPr wrap="none" lIns="91440" tIns="45720" rIns="91440" bIns="45720">
            <a:spAutoFit/>
          </a:bodyPr>
          <a:lstStyle/>
          <a:p>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Căn</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cứ</a:t>
            </a:r>
            <a:r>
              <a:rPr lang="en-US" sz="2800" b="1" dirty="0">
                <a:ln w="1905"/>
                <a:solidFill>
                  <a:srgbClr val="7030A0"/>
                </a:solidFill>
                <a:effectLst>
                  <a:innerShdw blurRad="69850" dist="43180" dir="5400000">
                    <a:srgbClr val="000000">
                      <a:alpha val="65000"/>
                    </a:srgbClr>
                  </a:innerShdw>
                </a:effectLst>
              </a:rPr>
              <a:t> Cao – </a:t>
            </a:r>
            <a:r>
              <a:rPr lang="en-US" sz="2800" b="1" dirty="0" err="1">
                <a:ln w="1905"/>
                <a:solidFill>
                  <a:srgbClr val="7030A0"/>
                </a:solidFill>
                <a:effectLst>
                  <a:innerShdw blurRad="69850" dist="43180" dir="5400000">
                    <a:srgbClr val="000000">
                      <a:alpha val="65000"/>
                    </a:srgbClr>
                  </a:innerShdw>
                </a:effectLst>
              </a:rPr>
              <a:t>Bắc</a:t>
            </a:r>
            <a:r>
              <a:rPr lang="en-US" sz="2800" b="1" dirty="0">
                <a:ln w="1905"/>
                <a:solidFill>
                  <a:srgbClr val="7030A0"/>
                </a:solidFill>
                <a:effectLst>
                  <a:innerShdw blurRad="69850" dist="43180" dir="5400000">
                    <a:srgbClr val="000000">
                      <a:alpha val="65000"/>
                    </a:srgbClr>
                  </a:innerShdw>
                </a:effectLst>
              </a:rPr>
              <a:t> – </a:t>
            </a:r>
            <a:r>
              <a:rPr lang="en-US" sz="2800" b="1" dirty="0" err="1">
                <a:ln w="1905"/>
                <a:solidFill>
                  <a:srgbClr val="7030A0"/>
                </a:solidFill>
                <a:effectLst>
                  <a:innerShdw blurRad="69850" dist="43180" dir="5400000">
                    <a:srgbClr val="000000">
                      <a:alpha val="65000"/>
                    </a:srgbClr>
                  </a:innerShdw>
                </a:effectLst>
              </a:rPr>
              <a:t>Lạng</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Lập</a:t>
            </a:r>
            <a:r>
              <a:rPr lang="en-US" sz="2800" b="1" dirty="0">
                <a:ln w="1905"/>
                <a:solidFill>
                  <a:srgbClr val="7030A0"/>
                </a:solidFill>
                <a:effectLst>
                  <a:innerShdw blurRad="69850" dist="43180" dir="5400000">
                    <a:srgbClr val="000000">
                      <a:alpha val="65000"/>
                    </a:srgbClr>
                  </a:innerShdw>
                </a:effectLst>
              </a:rPr>
              <a:t> 19 ban </a:t>
            </a:r>
            <a:r>
              <a:rPr lang="en-US" sz="2800" b="1" dirty="0" err="1">
                <a:ln w="1905"/>
                <a:solidFill>
                  <a:srgbClr val="7030A0"/>
                </a:solidFill>
                <a:effectLst>
                  <a:innerShdw blurRad="69850" dist="43180" dir="5400000">
                    <a:srgbClr val="000000">
                      <a:alpha val="65000"/>
                    </a:srgbClr>
                  </a:innerShdw>
                </a:effectLst>
              </a:rPr>
              <a:t>xung</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phong</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nam</a:t>
            </a:r>
            <a:r>
              <a:rPr lang="en-US" sz="2800" b="1" dirty="0">
                <a:ln w="1905"/>
                <a:solidFill>
                  <a:srgbClr val="7030A0"/>
                </a:solidFill>
                <a:effectLst>
                  <a:innerShdw blurRad="69850" dist="43180" dir="5400000">
                    <a:srgbClr val="000000">
                      <a:alpha val="65000"/>
                    </a:srgbClr>
                  </a:innerShdw>
                </a:effectLst>
              </a:rPr>
              <a:t> </a:t>
            </a:r>
          </a:p>
          <a:p>
            <a:r>
              <a:rPr lang="en-US" sz="2800" b="1" dirty="0" err="1">
                <a:ln w="1905"/>
                <a:solidFill>
                  <a:srgbClr val="7030A0"/>
                </a:solidFill>
                <a:effectLst>
                  <a:innerShdw blurRad="69850" dist="43180" dir="5400000">
                    <a:srgbClr val="000000">
                      <a:alpha val="65000"/>
                    </a:srgbClr>
                  </a:innerShdw>
                </a:effectLst>
              </a:rPr>
              <a:t>tiến</a:t>
            </a:r>
            <a:endParaRPr lang="en-US" sz="2800" b="1" dirty="0">
              <a:ln w="1905"/>
              <a:solidFill>
                <a:srgbClr val="7030A0"/>
              </a:solidFill>
              <a:effectLst>
                <a:innerShdw blurRad="69850" dist="43180" dir="5400000">
                  <a:srgbClr val="000000">
                    <a:alpha val="65000"/>
                  </a:srgbClr>
                </a:innerShdw>
              </a:effectLst>
            </a:endParaRPr>
          </a:p>
        </p:txBody>
      </p:sp>
      <p:pic>
        <p:nvPicPr>
          <p:cNvPr id="10" name="Picture 4" descr="images[61]"/>
          <p:cNvPicPr>
            <a:picLocks noChangeAspect="1" noChangeArrowheads="1"/>
          </p:cNvPicPr>
          <p:nvPr/>
        </p:nvPicPr>
        <p:blipFill>
          <a:blip r:embed="rId3"/>
          <a:srcRect/>
          <a:stretch>
            <a:fillRect/>
          </a:stretch>
        </p:blipFill>
        <p:spPr bwMode="auto">
          <a:xfrm>
            <a:off x="0" y="0"/>
            <a:ext cx="9144000" cy="6858000"/>
          </a:xfrm>
          <a:prstGeom prst="rect">
            <a:avLst/>
          </a:prstGeom>
          <a:noFill/>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checkerboard(across)">
                                      <p:cBhvr>
                                        <p:cTn id="7"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Minus 4"/>
          <p:cNvSpPr/>
          <p:nvPr/>
        </p:nvSpPr>
        <p:spPr>
          <a:xfrm>
            <a:off x="-1676400" y="609600"/>
            <a:ext cx="12496800" cy="152400"/>
          </a:xfrm>
          <a:prstGeom prst="mathMinus">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p:cNvSpPr/>
          <p:nvPr/>
        </p:nvSpPr>
        <p:spPr>
          <a:xfrm>
            <a:off x="0" y="0"/>
            <a:ext cx="9448800" cy="584775"/>
          </a:xfrm>
          <a:prstGeom prst="rect">
            <a:avLst/>
          </a:prstGeom>
          <a:noFill/>
        </p:spPr>
        <p:txBody>
          <a:bodyPr wrap="squar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r>
              <a:rPr lang="en-US" sz="3200" b="1" dirty="0">
                <a:ln w="11430"/>
                <a:solidFill>
                  <a:srgbClr val="0070C0"/>
                </a:solidFill>
                <a:effectLst>
                  <a:outerShdw blurRad="50800" dist="39000" dir="5460000" algn="tl">
                    <a:srgbClr val="000000">
                      <a:alpha val="38000"/>
                    </a:srgbClr>
                  </a:outerShdw>
                </a:effectLst>
              </a:rPr>
              <a:t>BÀI 22 </a:t>
            </a:r>
            <a:r>
              <a:rPr lang="en-US" sz="2800" b="1" dirty="0">
                <a:ln w="11430"/>
                <a:solidFill>
                  <a:srgbClr val="C00000"/>
                </a:solidFill>
                <a:effectLst>
                  <a:outerShdw blurRad="50800" dist="39000" dir="5460000" algn="tl">
                    <a:srgbClr val="000000">
                      <a:alpha val="38000"/>
                    </a:srgbClr>
                  </a:outerShdw>
                </a:effectLst>
              </a:rPr>
              <a:t>CAO TRÀO CÁCH MẠNG TIẾN TỚI TỔNG KHỞI NGHĨA</a:t>
            </a:r>
            <a:endParaRPr lang="en-US" sz="2400" b="1" cap="none" spc="0" dirty="0">
              <a:ln w="11430"/>
              <a:solidFill>
                <a:srgbClr val="C00000"/>
              </a:solidFill>
              <a:effectLst>
                <a:outerShdw blurRad="50800" dist="39000" dir="5460000" algn="tl">
                  <a:srgbClr val="000000">
                    <a:alpha val="38000"/>
                  </a:srgbClr>
                </a:outerShdw>
              </a:effectLst>
            </a:endParaRPr>
          </a:p>
        </p:txBody>
      </p:sp>
      <p:sp>
        <p:nvSpPr>
          <p:cNvPr id="13" name="Rectangle 12"/>
          <p:cNvSpPr/>
          <p:nvPr/>
        </p:nvSpPr>
        <p:spPr>
          <a:xfrm>
            <a:off x="0" y="685800"/>
            <a:ext cx="9144000" cy="584775"/>
          </a:xfrm>
          <a:prstGeom prst="rect">
            <a:avLst/>
          </a:prstGeom>
          <a:noFill/>
        </p:spPr>
        <p:txBody>
          <a:bodyPr wrap="square" lIns="91440" tIns="45720" rIns="91440" bIns="45720">
            <a:spAutoFit/>
          </a:bodyPr>
          <a:lstStyle/>
          <a:p>
            <a:r>
              <a:rPr lang="en-US" sz="3200" b="1" cap="none" spc="0" dirty="0">
                <a:ln w="1905"/>
                <a:solidFill>
                  <a:srgbClr val="FF0000"/>
                </a:solidFill>
                <a:effectLst>
                  <a:innerShdw blurRad="69850" dist="43180" dir="5400000">
                    <a:srgbClr val="000000">
                      <a:alpha val="65000"/>
                    </a:srgbClr>
                  </a:innerShdw>
                </a:effectLst>
              </a:rPr>
              <a:t>I. </a:t>
            </a:r>
            <a:r>
              <a:rPr lang="en-US" sz="3200" b="1" cap="none" spc="0" dirty="0" err="1">
                <a:ln w="1905"/>
                <a:solidFill>
                  <a:srgbClr val="FF0000"/>
                </a:solidFill>
                <a:effectLst>
                  <a:innerShdw blurRad="69850" dist="43180" dir="5400000">
                    <a:srgbClr val="000000">
                      <a:alpha val="65000"/>
                    </a:srgbClr>
                  </a:innerShdw>
                </a:effectLst>
              </a:rPr>
              <a:t>Mặt</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trận</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Việt</a:t>
            </a:r>
            <a:r>
              <a:rPr lang="en-US" sz="3200" b="1" cap="none" spc="0" dirty="0">
                <a:ln w="1905"/>
                <a:solidFill>
                  <a:srgbClr val="FF0000"/>
                </a:solidFill>
                <a:effectLst>
                  <a:innerShdw blurRad="69850" dist="43180" dir="5400000">
                    <a:srgbClr val="000000">
                      <a:alpha val="65000"/>
                    </a:srgbClr>
                  </a:innerShdw>
                </a:effectLst>
              </a:rPr>
              <a:t> Minh </a:t>
            </a:r>
            <a:r>
              <a:rPr lang="en-US" sz="3200" b="1" cap="none" spc="0" dirty="0" err="1">
                <a:ln w="1905"/>
                <a:solidFill>
                  <a:srgbClr val="FF0000"/>
                </a:solidFill>
                <a:effectLst>
                  <a:innerShdw blurRad="69850" dist="43180" dir="5400000">
                    <a:srgbClr val="000000">
                      <a:alpha val="65000"/>
                    </a:srgbClr>
                  </a:innerShdw>
                </a:effectLst>
              </a:rPr>
              <a:t>ra</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đời</a:t>
            </a:r>
            <a:r>
              <a:rPr lang="en-US" sz="3200" b="1" cap="none" spc="0" dirty="0">
                <a:ln w="1905"/>
                <a:solidFill>
                  <a:srgbClr val="FF0000"/>
                </a:solidFill>
                <a:effectLst>
                  <a:innerShdw blurRad="69850" dist="43180" dir="5400000">
                    <a:srgbClr val="000000">
                      <a:alpha val="65000"/>
                    </a:srgbClr>
                  </a:innerShdw>
                </a:effectLst>
              </a:rPr>
              <a:t> (19-5-1941)</a:t>
            </a:r>
          </a:p>
        </p:txBody>
      </p:sp>
      <p:pic>
        <p:nvPicPr>
          <p:cNvPr id="15" name="Picture 14" descr="cach-cam-but-viet-dung-c.jpg"/>
          <p:cNvPicPr>
            <a:picLocks noChangeAspect="1"/>
          </p:cNvPicPr>
          <p:nvPr/>
        </p:nvPicPr>
        <p:blipFill>
          <a:blip r:embed="rId2" cstate="print"/>
          <a:stretch>
            <a:fillRect/>
          </a:stretch>
        </p:blipFill>
        <p:spPr>
          <a:xfrm flipH="1">
            <a:off x="0" y="1295400"/>
            <a:ext cx="762000" cy="508000"/>
          </a:xfrm>
          <a:prstGeom prst="rect">
            <a:avLst/>
          </a:prstGeom>
        </p:spPr>
      </p:pic>
      <p:sp>
        <p:nvSpPr>
          <p:cNvPr id="17" name="Rectangle 16"/>
          <p:cNvSpPr/>
          <p:nvPr/>
        </p:nvSpPr>
        <p:spPr>
          <a:xfrm>
            <a:off x="685800" y="1295400"/>
            <a:ext cx="8458200" cy="1077218"/>
          </a:xfrm>
          <a:prstGeom prst="rect">
            <a:avLst/>
          </a:prstGeom>
          <a:noFill/>
        </p:spPr>
        <p:txBody>
          <a:bodyPr wrap="square" lIns="91440" tIns="45720" rIns="91440" bIns="45720">
            <a:spAutoFit/>
          </a:bodyPr>
          <a:lstStyle/>
          <a:p>
            <a:r>
              <a:rPr lang="en-US" sz="3200" b="1" dirty="0">
                <a:ln w="1905"/>
                <a:solidFill>
                  <a:srgbClr val="FF0000"/>
                </a:solidFill>
                <a:effectLst>
                  <a:innerShdw blurRad="69850" dist="43180" dir="5400000">
                    <a:srgbClr val="000000">
                      <a:alpha val="65000"/>
                    </a:srgbClr>
                  </a:innerShdw>
                </a:effectLst>
              </a:rPr>
              <a:t>2</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Hoạt</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động</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của</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Mặt</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trận</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Việt</a:t>
            </a:r>
            <a:r>
              <a:rPr lang="en-US" sz="3200" b="1" cap="none" spc="0" dirty="0">
                <a:ln w="1905"/>
                <a:solidFill>
                  <a:srgbClr val="FF0000"/>
                </a:solidFill>
                <a:effectLst>
                  <a:innerShdw blurRad="69850" dist="43180" dir="5400000">
                    <a:srgbClr val="000000">
                      <a:alpha val="65000"/>
                    </a:srgbClr>
                  </a:innerShdw>
                </a:effectLst>
              </a:rPr>
              <a:t> Minh </a:t>
            </a:r>
            <a:r>
              <a:rPr lang="en-US" sz="3200" b="1" cap="none" spc="0" dirty="0" err="1">
                <a:ln w="1905"/>
                <a:solidFill>
                  <a:srgbClr val="FF0000"/>
                </a:solidFill>
                <a:effectLst>
                  <a:innerShdw blurRad="69850" dist="43180" dir="5400000">
                    <a:srgbClr val="000000">
                      <a:alpha val="65000"/>
                    </a:srgbClr>
                  </a:innerShdw>
                </a:effectLst>
              </a:rPr>
              <a:t>từ</a:t>
            </a:r>
            <a:r>
              <a:rPr lang="en-US" sz="3200" b="1" cap="none" spc="0" dirty="0">
                <a:ln w="1905"/>
                <a:solidFill>
                  <a:srgbClr val="FF0000"/>
                </a:solidFill>
                <a:effectLst>
                  <a:innerShdw blurRad="69850" dist="43180" dir="5400000">
                    <a:srgbClr val="000000">
                      <a:alpha val="65000"/>
                    </a:srgbClr>
                  </a:innerShdw>
                </a:effectLst>
              </a:rPr>
              <a:t> 6-1941</a:t>
            </a:r>
          </a:p>
          <a:p>
            <a:r>
              <a:rPr lang="en-US" sz="3200" b="1" cap="none" spc="0" dirty="0" err="1">
                <a:ln w="1905"/>
                <a:solidFill>
                  <a:srgbClr val="FF0000"/>
                </a:solidFill>
                <a:effectLst>
                  <a:innerShdw blurRad="69850" dist="43180" dir="5400000">
                    <a:srgbClr val="000000">
                      <a:alpha val="65000"/>
                    </a:srgbClr>
                  </a:innerShdw>
                </a:effectLst>
              </a:rPr>
              <a:t>Đến</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tháng</a:t>
            </a:r>
            <a:r>
              <a:rPr lang="en-US" sz="3200" b="1" cap="none" spc="0" dirty="0">
                <a:ln w="1905"/>
                <a:solidFill>
                  <a:srgbClr val="FF0000"/>
                </a:solidFill>
                <a:effectLst>
                  <a:innerShdw blurRad="69850" dist="43180" dir="5400000">
                    <a:srgbClr val="000000">
                      <a:alpha val="65000"/>
                    </a:srgbClr>
                  </a:innerShdw>
                </a:effectLst>
              </a:rPr>
              <a:t> 3-1945</a:t>
            </a:r>
          </a:p>
        </p:txBody>
      </p:sp>
      <p:sp>
        <p:nvSpPr>
          <p:cNvPr id="20" name="Rectangle 19"/>
          <p:cNvSpPr/>
          <p:nvPr/>
        </p:nvSpPr>
        <p:spPr>
          <a:xfrm>
            <a:off x="304800" y="2514600"/>
            <a:ext cx="4730719" cy="523220"/>
          </a:xfrm>
          <a:prstGeom prst="rect">
            <a:avLst/>
          </a:prstGeom>
          <a:noFill/>
        </p:spPr>
        <p:txBody>
          <a:bodyPr wrap="none" lIns="91440" tIns="45720" rIns="91440" bIns="45720">
            <a:spAutoFit/>
          </a:bodyPr>
          <a:lstStyle/>
          <a:p>
            <a:r>
              <a:rPr lang="en-US" sz="2800" b="1" dirty="0">
                <a:ln w="1905"/>
                <a:solidFill>
                  <a:srgbClr val="7030A0"/>
                </a:solidFill>
                <a:effectLst>
                  <a:innerShdw blurRad="69850" dist="43180" dir="5400000">
                    <a:srgbClr val="000000">
                      <a:alpha val="65000"/>
                    </a:srgbClr>
                  </a:innerShdw>
                </a:effectLst>
              </a:rPr>
              <a:t>B,</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Tiến</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lên</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đấu</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tranh</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vũ</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Trang</a:t>
            </a:r>
            <a:r>
              <a:rPr lang="en-US" sz="2800" b="1" cap="none" spc="0" dirty="0">
                <a:ln w="1905"/>
                <a:solidFill>
                  <a:srgbClr val="7030A0"/>
                </a:solidFill>
                <a:effectLst>
                  <a:innerShdw blurRad="69850" dist="43180" dir="5400000">
                    <a:srgbClr val="000000">
                      <a:alpha val="65000"/>
                    </a:srgbClr>
                  </a:innerShdw>
                </a:effectLst>
              </a:rPr>
              <a:t>:</a:t>
            </a:r>
            <a:endParaRPr lang="en-US" sz="2800" b="1" dirty="0">
              <a:ln w="1905"/>
              <a:solidFill>
                <a:srgbClr val="7030A0"/>
              </a:solidFill>
              <a:effectLst>
                <a:innerShdw blurRad="69850" dist="43180" dir="5400000">
                  <a:srgbClr val="000000">
                    <a:alpha val="65000"/>
                  </a:srgbClr>
                </a:innerShdw>
              </a:effectLst>
            </a:endParaRPr>
          </a:p>
        </p:txBody>
      </p:sp>
      <p:sp>
        <p:nvSpPr>
          <p:cNvPr id="12" name="Rectangle 11"/>
          <p:cNvSpPr/>
          <p:nvPr/>
        </p:nvSpPr>
        <p:spPr>
          <a:xfrm>
            <a:off x="381000" y="3276600"/>
            <a:ext cx="2436886" cy="523220"/>
          </a:xfrm>
          <a:prstGeom prst="rect">
            <a:avLst/>
          </a:prstGeom>
          <a:noFill/>
        </p:spPr>
        <p:txBody>
          <a:bodyPr wrap="none" lIns="91440" tIns="45720" rIns="91440" bIns="45720">
            <a:spAutoFit/>
          </a:bodyPr>
          <a:lstStyle/>
          <a:p>
            <a:r>
              <a:rPr lang="en-US" sz="2800" b="1"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Tháng</a:t>
            </a:r>
            <a:r>
              <a:rPr lang="en-US" sz="2800" b="1" cap="none" spc="0" dirty="0">
                <a:ln w="1905"/>
                <a:solidFill>
                  <a:srgbClr val="7030A0"/>
                </a:solidFill>
                <a:effectLst>
                  <a:innerShdw blurRad="69850" dist="43180" dir="5400000">
                    <a:srgbClr val="000000">
                      <a:alpha val="65000"/>
                    </a:srgbClr>
                  </a:innerShdw>
                </a:effectLst>
              </a:rPr>
              <a:t> 5/1944</a:t>
            </a:r>
            <a:endParaRPr lang="en-US" sz="2800" b="1" dirty="0">
              <a:ln w="1905"/>
              <a:solidFill>
                <a:srgbClr val="7030A0"/>
              </a:solidFill>
              <a:effectLst>
                <a:innerShdw blurRad="69850" dist="43180" dir="5400000">
                  <a:srgbClr val="000000">
                    <a:alpha val="65000"/>
                  </a:srgbClr>
                </a:innerShdw>
              </a:effectLst>
            </a:endParaRPr>
          </a:p>
        </p:txBody>
      </p:sp>
      <p:sp>
        <p:nvSpPr>
          <p:cNvPr id="14" name="Rectangle 13"/>
          <p:cNvSpPr/>
          <p:nvPr/>
        </p:nvSpPr>
        <p:spPr>
          <a:xfrm>
            <a:off x="381000" y="3810000"/>
            <a:ext cx="2619628" cy="523220"/>
          </a:xfrm>
          <a:prstGeom prst="rect">
            <a:avLst/>
          </a:prstGeom>
          <a:noFill/>
        </p:spPr>
        <p:txBody>
          <a:bodyPr wrap="none" lIns="91440" tIns="45720" rIns="91440" bIns="45720">
            <a:spAutoFit/>
          </a:bodyPr>
          <a:lstStyle/>
          <a:p>
            <a:r>
              <a:rPr lang="en-US" sz="2800" b="1"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Tháng</a:t>
            </a:r>
            <a:r>
              <a:rPr lang="en-US" sz="2800" b="1" cap="none" spc="0" dirty="0">
                <a:ln w="1905"/>
                <a:solidFill>
                  <a:srgbClr val="7030A0"/>
                </a:solidFill>
                <a:effectLst>
                  <a:innerShdw blurRad="69850" dist="43180" dir="5400000">
                    <a:srgbClr val="000000">
                      <a:alpha val="65000"/>
                    </a:srgbClr>
                  </a:innerShdw>
                </a:effectLst>
              </a:rPr>
              <a:t> 10/1944</a:t>
            </a:r>
            <a:endParaRPr lang="en-US" sz="2800" b="1" dirty="0">
              <a:ln w="1905"/>
              <a:solidFill>
                <a:srgbClr val="7030A0"/>
              </a:solidFill>
              <a:effectLst>
                <a:innerShdw blurRad="69850" dist="43180" dir="5400000">
                  <a:srgbClr val="000000">
                    <a:alpha val="65000"/>
                  </a:srgbClr>
                </a:innerShdw>
              </a:effectLst>
            </a:endParaRPr>
          </a:p>
        </p:txBody>
      </p:sp>
      <p:sp>
        <p:nvSpPr>
          <p:cNvPr id="19" name="Rectangle 18"/>
          <p:cNvSpPr/>
          <p:nvPr/>
        </p:nvSpPr>
        <p:spPr>
          <a:xfrm>
            <a:off x="457200" y="4419600"/>
            <a:ext cx="8345554" cy="1384995"/>
          </a:xfrm>
          <a:prstGeom prst="rect">
            <a:avLst/>
          </a:prstGeom>
          <a:noFill/>
        </p:spPr>
        <p:txBody>
          <a:bodyPr wrap="none" lIns="91440" tIns="45720" rIns="91440" bIns="45720">
            <a:spAutoFit/>
          </a:bodyPr>
          <a:lstStyle/>
          <a:p>
            <a:pPr>
              <a:buFontTx/>
              <a:buChar char="-"/>
            </a:pPr>
            <a:r>
              <a:rPr lang="en-US" sz="2800" b="1" cap="none" spc="0" dirty="0" err="1">
                <a:ln w="1905"/>
                <a:solidFill>
                  <a:srgbClr val="7030A0"/>
                </a:solidFill>
                <a:effectLst>
                  <a:innerShdw blurRad="69850" dist="43180" dir="5400000">
                    <a:srgbClr val="000000">
                      <a:alpha val="65000"/>
                    </a:srgbClr>
                  </a:innerShdw>
                </a:effectLst>
              </a:rPr>
              <a:t>Tháng</a:t>
            </a:r>
            <a:r>
              <a:rPr lang="en-US" sz="2800" b="1" cap="none" spc="0" dirty="0">
                <a:ln w="1905"/>
                <a:solidFill>
                  <a:srgbClr val="7030A0"/>
                </a:solidFill>
                <a:effectLst>
                  <a:innerShdw blurRad="69850" dist="43180" dir="5400000">
                    <a:srgbClr val="000000">
                      <a:alpha val="65000"/>
                    </a:srgbClr>
                  </a:innerShdw>
                </a:effectLst>
              </a:rPr>
              <a:t> 22/12/1944: </a:t>
            </a:r>
            <a:r>
              <a:rPr lang="en-US" sz="2800" b="1" cap="none" spc="0" dirty="0" err="1">
                <a:ln w="1905"/>
                <a:solidFill>
                  <a:srgbClr val="7030A0"/>
                </a:solidFill>
                <a:effectLst>
                  <a:innerShdw blurRad="69850" dist="43180" dir="5400000">
                    <a:srgbClr val="000000">
                      <a:alpha val="65000"/>
                    </a:srgbClr>
                  </a:innerShdw>
                </a:effectLst>
              </a:rPr>
              <a:t>Đội</a:t>
            </a:r>
            <a:r>
              <a:rPr lang="en-US" sz="2800" b="1" cap="none" spc="0" dirty="0">
                <a:ln w="1905"/>
                <a:solidFill>
                  <a:srgbClr val="7030A0"/>
                </a:solidFill>
                <a:effectLst>
                  <a:innerShdw blurRad="69850" dist="43180" dir="5400000">
                    <a:srgbClr val="000000">
                      <a:alpha val="65000"/>
                    </a:srgbClr>
                  </a:innerShdw>
                </a:effectLst>
              </a:rPr>
              <a:t> </a:t>
            </a:r>
            <a:r>
              <a:rPr lang="en-US" sz="2800" b="1" i="1" cap="none" spc="0" dirty="0" err="1">
                <a:ln w="1905"/>
                <a:solidFill>
                  <a:srgbClr val="7030A0"/>
                </a:solidFill>
                <a:effectLst>
                  <a:innerShdw blurRad="69850" dist="43180" dir="5400000">
                    <a:srgbClr val="000000">
                      <a:alpha val="65000"/>
                    </a:srgbClr>
                  </a:innerShdw>
                </a:effectLst>
              </a:rPr>
              <a:t>Việt</a:t>
            </a:r>
            <a:r>
              <a:rPr lang="en-US" sz="2800" b="1" i="1" cap="none" spc="0" dirty="0">
                <a:ln w="1905"/>
                <a:solidFill>
                  <a:srgbClr val="7030A0"/>
                </a:solidFill>
                <a:effectLst>
                  <a:innerShdw blurRad="69850" dist="43180" dir="5400000">
                    <a:srgbClr val="000000">
                      <a:alpha val="65000"/>
                    </a:srgbClr>
                  </a:innerShdw>
                </a:effectLst>
              </a:rPr>
              <a:t> Nam </a:t>
            </a:r>
            <a:r>
              <a:rPr lang="en-US" sz="2800" b="1" i="1" cap="none" spc="0" dirty="0" err="1">
                <a:ln w="1905"/>
                <a:solidFill>
                  <a:srgbClr val="7030A0"/>
                </a:solidFill>
                <a:effectLst>
                  <a:innerShdw blurRad="69850" dist="43180" dir="5400000">
                    <a:srgbClr val="000000">
                      <a:alpha val="65000"/>
                    </a:srgbClr>
                  </a:innerShdw>
                </a:effectLst>
              </a:rPr>
              <a:t>tuyên</a:t>
            </a:r>
            <a:r>
              <a:rPr lang="en-US" sz="2800" b="1" i="1" cap="none" spc="0" dirty="0">
                <a:ln w="1905"/>
                <a:solidFill>
                  <a:srgbClr val="7030A0"/>
                </a:solidFill>
                <a:effectLst>
                  <a:innerShdw blurRad="69850" dist="43180" dir="5400000">
                    <a:srgbClr val="000000">
                      <a:alpha val="65000"/>
                    </a:srgbClr>
                  </a:innerShdw>
                </a:effectLst>
              </a:rPr>
              <a:t> </a:t>
            </a:r>
            <a:r>
              <a:rPr lang="en-US" sz="2800" b="1" i="1" cap="none" spc="0" dirty="0" err="1">
                <a:ln w="1905"/>
                <a:solidFill>
                  <a:srgbClr val="7030A0"/>
                </a:solidFill>
                <a:effectLst>
                  <a:innerShdw blurRad="69850" dist="43180" dir="5400000">
                    <a:srgbClr val="000000">
                      <a:alpha val="65000"/>
                    </a:srgbClr>
                  </a:innerShdw>
                </a:effectLst>
              </a:rPr>
              <a:t>truyền</a:t>
            </a:r>
            <a:r>
              <a:rPr lang="en-US" sz="2800" b="1" i="1" cap="none" spc="0" dirty="0">
                <a:ln w="1905"/>
                <a:solidFill>
                  <a:srgbClr val="7030A0"/>
                </a:solidFill>
                <a:effectLst>
                  <a:innerShdw blurRad="69850" dist="43180" dir="5400000">
                    <a:srgbClr val="000000">
                      <a:alpha val="65000"/>
                    </a:srgbClr>
                  </a:innerShdw>
                </a:effectLst>
              </a:rPr>
              <a:t> </a:t>
            </a:r>
            <a:r>
              <a:rPr lang="en-US" sz="2800" b="1" i="1" cap="none" spc="0" dirty="0" err="1">
                <a:ln w="1905"/>
                <a:solidFill>
                  <a:srgbClr val="7030A0"/>
                </a:solidFill>
                <a:effectLst>
                  <a:innerShdw blurRad="69850" dist="43180" dir="5400000">
                    <a:srgbClr val="000000">
                      <a:alpha val="65000"/>
                    </a:srgbClr>
                  </a:innerShdw>
                </a:effectLst>
              </a:rPr>
              <a:t>giải</a:t>
            </a:r>
            <a:endParaRPr lang="en-US" sz="2800" b="1" i="1" cap="none" spc="0" dirty="0">
              <a:ln w="1905"/>
              <a:solidFill>
                <a:srgbClr val="7030A0"/>
              </a:solidFill>
              <a:effectLst>
                <a:innerShdw blurRad="69850" dist="43180" dir="5400000">
                  <a:srgbClr val="000000">
                    <a:alpha val="65000"/>
                  </a:srgbClr>
                </a:innerShdw>
              </a:effectLst>
            </a:endParaRPr>
          </a:p>
          <a:p>
            <a:r>
              <a:rPr lang="en-US" sz="2800" b="1" i="1" cap="none" spc="0" dirty="0" err="1">
                <a:ln w="1905"/>
                <a:solidFill>
                  <a:srgbClr val="7030A0"/>
                </a:solidFill>
                <a:effectLst>
                  <a:innerShdw blurRad="69850" dist="43180" dir="5400000">
                    <a:srgbClr val="000000">
                      <a:alpha val="65000"/>
                    </a:srgbClr>
                  </a:innerShdw>
                </a:effectLst>
              </a:rPr>
              <a:t>phóng</a:t>
            </a:r>
            <a:r>
              <a:rPr lang="en-US" sz="2800" b="1" i="1" cap="none" spc="0" dirty="0">
                <a:ln w="1905"/>
                <a:solidFill>
                  <a:srgbClr val="7030A0"/>
                </a:solidFill>
                <a:effectLst>
                  <a:innerShdw blurRad="69850" dist="43180" dir="5400000">
                    <a:srgbClr val="000000">
                      <a:alpha val="65000"/>
                    </a:srgbClr>
                  </a:innerShdw>
                </a:effectLst>
              </a:rPr>
              <a:t> </a:t>
            </a:r>
            <a:r>
              <a:rPr lang="en-US" sz="2800" b="1" i="1" cap="none" spc="0" dirty="0" err="1">
                <a:ln w="1905"/>
                <a:solidFill>
                  <a:srgbClr val="7030A0"/>
                </a:solidFill>
                <a:effectLst>
                  <a:innerShdw blurRad="69850" dist="43180" dir="5400000">
                    <a:srgbClr val="000000">
                      <a:alpha val="65000"/>
                    </a:srgbClr>
                  </a:innerShdw>
                </a:effectLst>
              </a:rPr>
              <a:t>quân</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được</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thành</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lập</a:t>
            </a:r>
            <a:r>
              <a:rPr lang="en-US" sz="2800" b="1" cap="none" spc="0" dirty="0">
                <a:ln w="1905"/>
                <a:solidFill>
                  <a:srgbClr val="7030A0"/>
                </a:solidFill>
                <a:effectLst>
                  <a:innerShdw blurRad="69850" dist="43180" dir="5400000">
                    <a:srgbClr val="000000">
                      <a:alpha val="65000"/>
                    </a:srgbClr>
                  </a:innerShdw>
                </a:effectLst>
              </a:rPr>
              <a:t>-&gt; </a:t>
            </a:r>
            <a:r>
              <a:rPr lang="en-US" sz="2800" b="1" cap="none" spc="0" dirty="0" err="1">
                <a:ln w="1905"/>
                <a:solidFill>
                  <a:srgbClr val="7030A0"/>
                </a:solidFill>
                <a:effectLst>
                  <a:innerShdw blurRad="69850" dist="43180" dir="5400000">
                    <a:srgbClr val="000000">
                      <a:alpha val="65000"/>
                    </a:srgbClr>
                  </a:innerShdw>
                </a:effectLst>
              </a:rPr>
              <a:t>Cuối</a:t>
            </a:r>
            <a:r>
              <a:rPr lang="en-US" sz="2800" b="1" cap="none" spc="0" dirty="0">
                <a:ln w="1905"/>
                <a:solidFill>
                  <a:srgbClr val="7030A0"/>
                </a:solidFill>
                <a:effectLst>
                  <a:innerShdw blurRad="69850" dist="43180" dir="5400000">
                    <a:srgbClr val="000000">
                      <a:alpha val="65000"/>
                    </a:srgbClr>
                  </a:innerShdw>
                </a:effectLst>
              </a:rPr>
              <a:t> </a:t>
            </a:r>
            <a:r>
              <a:rPr lang="en-US" sz="2800" b="1" cap="none" spc="0" dirty="0" err="1">
                <a:ln w="1905"/>
                <a:solidFill>
                  <a:srgbClr val="7030A0"/>
                </a:solidFill>
                <a:effectLst>
                  <a:innerShdw blurRad="69850" dist="43180" dir="5400000">
                    <a:srgbClr val="000000">
                      <a:alpha val="65000"/>
                    </a:srgbClr>
                  </a:innerShdw>
                </a:effectLst>
              </a:rPr>
              <a:t>tháng</a:t>
            </a:r>
            <a:r>
              <a:rPr lang="en-US" sz="2800" b="1" cap="none" spc="0" dirty="0">
                <a:ln w="1905"/>
                <a:solidFill>
                  <a:srgbClr val="7030A0"/>
                </a:solidFill>
                <a:effectLst>
                  <a:innerShdw blurRad="69850" dist="43180" dir="5400000">
                    <a:srgbClr val="000000">
                      <a:alpha val="65000"/>
                    </a:srgbClr>
                  </a:innerShdw>
                </a:effectLst>
              </a:rPr>
              <a:t> 12 </a:t>
            </a:r>
            <a:r>
              <a:rPr lang="en-US" sz="2800" b="1" cap="none" spc="0" dirty="0" err="1">
                <a:ln w="1905"/>
                <a:solidFill>
                  <a:srgbClr val="7030A0"/>
                </a:solidFill>
                <a:effectLst>
                  <a:innerShdw blurRad="69850" dist="43180" dir="5400000">
                    <a:srgbClr val="000000">
                      <a:alpha val="65000"/>
                    </a:srgbClr>
                  </a:innerShdw>
                </a:effectLst>
              </a:rPr>
              <a:t>năm</a:t>
            </a:r>
            <a:r>
              <a:rPr lang="en-US" sz="2800" b="1" cap="none" spc="0" dirty="0">
                <a:ln w="1905"/>
                <a:solidFill>
                  <a:srgbClr val="7030A0"/>
                </a:solidFill>
                <a:effectLst>
                  <a:innerShdw blurRad="69850" dist="43180" dir="5400000">
                    <a:srgbClr val="000000">
                      <a:alpha val="65000"/>
                    </a:srgbClr>
                  </a:innerShdw>
                </a:effectLst>
              </a:rPr>
              <a:t> 1944</a:t>
            </a:r>
          </a:p>
          <a:p>
            <a:r>
              <a:rPr lang="en-US" sz="2800" b="1" dirty="0" err="1">
                <a:ln w="1905"/>
                <a:solidFill>
                  <a:srgbClr val="7030A0"/>
                </a:solidFill>
                <a:effectLst>
                  <a:innerShdw blurRad="69850" dist="43180" dir="5400000">
                    <a:srgbClr val="000000">
                      <a:alpha val="65000"/>
                    </a:srgbClr>
                  </a:innerShdw>
                </a:effectLst>
              </a:rPr>
              <a:t>Đánh</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thắng</a:t>
            </a:r>
            <a:r>
              <a:rPr lang="en-US" sz="2800" b="1" dirty="0">
                <a:ln w="1905"/>
                <a:solidFill>
                  <a:srgbClr val="7030A0"/>
                </a:solidFill>
                <a:effectLst>
                  <a:innerShdw blurRad="69850" dist="43180" dir="5400000">
                    <a:srgbClr val="000000">
                      <a:alpha val="65000"/>
                    </a:srgbClr>
                  </a:innerShdw>
                </a:effectLst>
              </a:rPr>
              <a:t> 2 </a:t>
            </a:r>
            <a:r>
              <a:rPr lang="en-US" sz="2800" b="1" dirty="0" err="1">
                <a:ln w="1905"/>
                <a:solidFill>
                  <a:srgbClr val="7030A0"/>
                </a:solidFill>
                <a:effectLst>
                  <a:innerShdw blurRad="69850" dist="43180" dir="5400000">
                    <a:srgbClr val="000000">
                      <a:alpha val="65000"/>
                    </a:srgbClr>
                  </a:innerShdw>
                </a:effectLst>
              </a:rPr>
              <a:t>trận</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Phay</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Khắt</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và</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Nà</a:t>
            </a:r>
            <a:r>
              <a:rPr lang="en-US" sz="2800" b="1" dirty="0">
                <a:ln w="1905"/>
                <a:solidFill>
                  <a:srgbClr val="7030A0"/>
                </a:solidFill>
                <a:effectLst>
                  <a:innerShdw blurRad="69850" dist="43180" dir="5400000">
                    <a:srgbClr val="000000">
                      <a:alpha val="65000"/>
                    </a:srgbClr>
                  </a:innerShdw>
                </a:effectLst>
              </a:rPr>
              <a:t> </a:t>
            </a:r>
            <a:r>
              <a:rPr lang="en-US" sz="2800" b="1" dirty="0" err="1">
                <a:ln w="1905"/>
                <a:solidFill>
                  <a:srgbClr val="7030A0"/>
                </a:solidFill>
                <a:effectLst>
                  <a:innerShdw blurRad="69850" dist="43180" dir="5400000">
                    <a:srgbClr val="000000">
                      <a:alpha val="65000"/>
                    </a:srgbClr>
                  </a:innerShdw>
                </a:effectLst>
              </a:rPr>
              <a:t>Ngần</a:t>
            </a:r>
            <a:endParaRPr lang="en-US" sz="2800" b="1" dirty="0">
              <a:ln w="1905"/>
              <a:solidFill>
                <a:srgbClr val="7030A0"/>
              </a:solidFill>
              <a:effectLst>
                <a:innerShdw blurRad="69850" dist="43180" dir="5400000">
                  <a:srgbClr val="000000">
                    <a:alpha val="65000"/>
                  </a:srgbClr>
                </a:innerShdw>
              </a:effectLst>
            </a:endParaRP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9938" name="Picture 2" descr="Cover"/>
          <p:cNvPicPr>
            <a:picLocks noChangeAspect="1" noChangeArrowheads="1"/>
          </p:cNvPicPr>
          <p:nvPr/>
        </p:nvPicPr>
        <p:blipFill>
          <a:blip r:embed="rId2"/>
          <a:srcRect/>
          <a:stretch>
            <a:fillRect/>
          </a:stretch>
        </p:blipFill>
        <p:spPr bwMode="auto">
          <a:xfrm>
            <a:off x="5541963" y="5035550"/>
            <a:ext cx="1860550" cy="1409700"/>
          </a:xfrm>
          <a:prstGeom prst="rect">
            <a:avLst/>
          </a:prstGeom>
          <a:noFill/>
          <a:ln w="9525">
            <a:noFill/>
            <a:miter lim="800000"/>
            <a:headEnd/>
            <a:tailEnd/>
          </a:ln>
        </p:spPr>
      </p:pic>
      <p:pic>
        <p:nvPicPr>
          <p:cNvPr id="39939" name="Picture 3" descr="Cover"/>
          <p:cNvPicPr>
            <a:picLocks noChangeAspect="1" noChangeArrowheads="1"/>
          </p:cNvPicPr>
          <p:nvPr/>
        </p:nvPicPr>
        <p:blipFill>
          <a:blip r:embed="rId3"/>
          <a:srcRect/>
          <a:stretch>
            <a:fillRect/>
          </a:stretch>
        </p:blipFill>
        <p:spPr bwMode="auto">
          <a:xfrm>
            <a:off x="5541963" y="4987925"/>
            <a:ext cx="2509837" cy="554038"/>
          </a:xfrm>
          <a:prstGeom prst="rect">
            <a:avLst/>
          </a:prstGeom>
          <a:noFill/>
          <a:ln w="9525">
            <a:noFill/>
            <a:miter lim="800000"/>
            <a:headEnd/>
            <a:tailEnd/>
          </a:ln>
        </p:spPr>
      </p:pic>
      <p:pic>
        <p:nvPicPr>
          <p:cNvPr id="39940" name="Picture 4" descr="Cover"/>
          <p:cNvPicPr>
            <a:picLocks noChangeAspect="1" noChangeArrowheads="1"/>
          </p:cNvPicPr>
          <p:nvPr/>
        </p:nvPicPr>
        <p:blipFill>
          <a:blip r:embed="rId4"/>
          <a:srcRect/>
          <a:stretch>
            <a:fillRect/>
          </a:stretch>
        </p:blipFill>
        <p:spPr bwMode="auto">
          <a:xfrm>
            <a:off x="5486400" y="3776663"/>
            <a:ext cx="2319338" cy="1473200"/>
          </a:xfrm>
          <a:prstGeom prst="rect">
            <a:avLst/>
          </a:prstGeom>
          <a:noFill/>
          <a:ln w="9525">
            <a:noFill/>
            <a:miter lim="800000"/>
            <a:headEnd/>
            <a:tailEnd/>
          </a:ln>
        </p:spPr>
      </p:pic>
      <p:pic>
        <p:nvPicPr>
          <p:cNvPr id="39941" name="Picture 5" descr="Cover"/>
          <p:cNvPicPr>
            <a:picLocks noChangeAspect="1" noChangeArrowheads="1"/>
          </p:cNvPicPr>
          <p:nvPr/>
        </p:nvPicPr>
        <p:blipFill>
          <a:blip r:embed="rId5"/>
          <a:srcRect/>
          <a:stretch>
            <a:fillRect/>
          </a:stretch>
        </p:blipFill>
        <p:spPr bwMode="auto">
          <a:xfrm>
            <a:off x="847725" y="3705225"/>
            <a:ext cx="5011738" cy="1670050"/>
          </a:xfrm>
          <a:prstGeom prst="rect">
            <a:avLst/>
          </a:prstGeom>
          <a:noFill/>
          <a:ln w="9525">
            <a:noFill/>
            <a:miter lim="800000"/>
            <a:headEnd/>
            <a:tailEnd/>
          </a:ln>
        </p:spPr>
      </p:pic>
      <p:pic>
        <p:nvPicPr>
          <p:cNvPr id="39942" name="Picture 6" descr="Cover"/>
          <p:cNvPicPr>
            <a:picLocks noChangeAspect="1" noChangeArrowheads="1"/>
          </p:cNvPicPr>
          <p:nvPr/>
        </p:nvPicPr>
        <p:blipFill>
          <a:blip r:embed="rId6"/>
          <a:srcRect/>
          <a:stretch>
            <a:fillRect/>
          </a:stretch>
        </p:blipFill>
        <p:spPr bwMode="auto">
          <a:xfrm>
            <a:off x="6586538" y="2833688"/>
            <a:ext cx="2549525" cy="1020762"/>
          </a:xfrm>
          <a:prstGeom prst="rect">
            <a:avLst/>
          </a:prstGeom>
          <a:noFill/>
          <a:ln w="9525">
            <a:noFill/>
            <a:miter lim="800000"/>
            <a:headEnd/>
            <a:tailEnd/>
          </a:ln>
        </p:spPr>
      </p:pic>
      <p:pic>
        <p:nvPicPr>
          <p:cNvPr id="39943" name="Picture 7" descr="Cover"/>
          <p:cNvPicPr>
            <a:picLocks noChangeAspect="1" noChangeArrowheads="1"/>
          </p:cNvPicPr>
          <p:nvPr/>
        </p:nvPicPr>
        <p:blipFill>
          <a:blip r:embed="rId7"/>
          <a:srcRect/>
          <a:stretch>
            <a:fillRect/>
          </a:stretch>
        </p:blipFill>
        <p:spPr bwMode="auto">
          <a:xfrm>
            <a:off x="6530975" y="1852613"/>
            <a:ext cx="1939925" cy="1235075"/>
          </a:xfrm>
          <a:prstGeom prst="rect">
            <a:avLst/>
          </a:prstGeom>
          <a:noFill/>
          <a:ln w="9525">
            <a:noFill/>
            <a:miter lim="800000"/>
            <a:headEnd/>
            <a:tailEnd/>
          </a:ln>
        </p:spPr>
      </p:pic>
      <p:pic>
        <p:nvPicPr>
          <p:cNvPr id="39944" name="Picture 8" descr="Cover"/>
          <p:cNvPicPr>
            <a:picLocks noChangeAspect="1" noChangeArrowheads="1"/>
          </p:cNvPicPr>
          <p:nvPr/>
        </p:nvPicPr>
        <p:blipFill>
          <a:blip r:embed="rId8"/>
          <a:srcRect/>
          <a:stretch>
            <a:fillRect/>
          </a:stretch>
        </p:blipFill>
        <p:spPr bwMode="auto">
          <a:xfrm>
            <a:off x="3546475" y="2043113"/>
            <a:ext cx="3238500" cy="1044575"/>
          </a:xfrm>
          <a:prstGeom prst="rect">
            <a:avLst/>
          </a:prstGeom>
          <a:noFill/>
          <a:ln w="9525">
            <a:noFill/>
            <a:miter lim="800000"/>
            <a:headEnd/>
            <a:tailEnd/>
          </a:ln>
        </p:spPr>
      </p:pic>
      <p:pic>
        <p:nvPicPr>
          <p:cNvPr id="39945" name="Picture 9" descr="Cover"/>
          <p:cNvPicPr>
            <a:picLocks noChangeAspect="1" noChangeArrowheads="1"/>
          </p:cNvPicPr>
          <p:nvPr/>
        </p:nvPicPr>
        <p:blipFill>
          <a:blip r:embed="rId9"/>
          <a:srcRect/>
          <a:stretch>
            <a:fillRect/>
          </a:stretch>
        </p:blipFill>
        <p:spPr bwMode="auto">
          <a:xfrm>
            <a:off x="5359400" y="1393825"/>
            <a:ext cx="1876425" cy="561975"/>
          </a:xfrm>
          <a:prstGeom prst="rect">
            <a:avLst/>
          </a:prstGeom>
          <a:noFill/>
          <a:ln w="9525">
            <a:noFill/>
            <a:miter lim="800000"/>
            <a:headEnd/>
            <a:tailEnd/>
          </a:ln>
        </p:spPr>
      </p:pic>
      <p:pic>
        <p:nvPicPr>
          <p:cNvPr id="39946" name="Picture 10" descr="Cover"/>
          <p:cNvPicPr>
            <a:picLocks noChangeAspect="1" noChangeArrowheads="1"/>
          </p:cNvPicPr>
          <p:nvPr/>
        </p:nvPicPr>
        <p:blipFill>
          <a:blip r:embed="rId10"/>
          <a:srcRect/>
          <a:stretch>
            <a:fillRect/>
          </a:stretch>
        </p:blipFill>
        <p:spPr bwMode="auto">
          <a:xfrm>
            <a:off x="5295900" y="347663"/>
            <a:ext cx="1670050" cy="1306512"/>
          </a:xfrm>
          <a:prstGeom prst="rect">
            <a:avLst/>
          </a:prstGeom>
          <a:noFill/>
          <a:ln w="9525">
            <a:noFill/>
            <a:miter lim="800000"/>
            <a:headEnd/>
            <a:tailEnd/>
          </a:ln>
        </p:spPr>
      </p:pic>
      <p:pic>
        <p:nvPicPr>
          <p:cNvPr id="39947" name="Picture 11" descr="Cover"/>
          <p:cNvPicPr>
            <a:picLocks noChangeAspect="1" noChangeArrowheads="1"/>
          </p:cNvPicPr>
          <p:nvPr/>
        </p:nvPicPr>
        <p:blipFill>
          <a:blip r:embed="rId11"/>
          <a:srcRect/>
          <a:stretch>
            <a:fillRect/>
          </a:stretch>
        </p:blipFill>
        <p:spPr bwMode="auto">
          <a:xfrm>
            <a:off x="3506788" y="1203325"/>
            <a:ext cx="2051050" cy="1084263"/>
          </a:xfrm>
          <a:prstGeom prst="rect">
            <a:avLst/>
          </a:prstGeom>
          <a:noFill/>
          <a:ln w="9525">
            <a:noFill/>
            <a:miter lim="800000"/>
            <a:headEnd/>
            <a:tailEnd/>
          </a:ln>
        </p:spPr>
      </p:pic>
      <p:pic>
        <p:nvPicPr>
          <p:cNvPr id="39948" name="Picture 12" descr="Cover"/>
          <p:cNvPicPr>
            <a:picLocks noChangeAspect="1" noChangeArrowheads="1"/>
          </p:cNvPicPr>
          <p:nvPr/>
        </p:nvPicPr>
        <p:blipFill>
          <a:blip r:embed="rId12"/>
          <a:srcRect/>
          <a:stretch>
            <a:fillRect/>
          </a:stretch>
        </p:blipFill>
        <p:spPr bwMode="auto">
          <a:xfrm>
            <a:off x="847725" y="1836738"/>
            <a:ext cx="3016250" cy="2374900"/>
          </a:xfrm>
          <a:prstGeom prst="rect">
            <a:avLst/>
          </a:prstGeom>
          <a:noFill/>
          <a:ln w="9525">
            <a:noFill/>
            <a:miter lim="800000"/>
            <a:headEnd/>
            <a:tailEnd/>
          </a:ln>
        </p:spPr>
      </p:pic>
      <p:pic>
        <p:nvPicPr>
          <p:cNvPr id="39949" name="Picture 13" descr="Cover"/>
          <p:cNvPicPr>
            <a:picLocks noChangeAspect="1" noChangeArrowheads="1"/>
          </p:cNvPicPr>
          <p:nvPr/>
        </p:nvPicPr>
        <p:blipFill>
          <a:blip r:embed="rId13"/>
          <a:srcRect/>
          <a:stretch>
            <a:fillRect/>
          </a:stretch>
        </p:blipFill>
        <p:spPr bwMode="auto">
          <a:xfrm>
            <a:off x="0" y="3206750"/>
            <a:ext cx="2130425" cy="1535113"/>
          </a:xfrm>
          <a:prstGeom prst="rect">
            <a:avLst/>
          </a:prstGeom>
          <a:solidFill>
            <a:srgbClr val="FFFF00"/>
          </a:solidFill>
          <a:ln w="3175">
            <a:solidFill>
              <a:schemeClr val="tx1"/>
            </a:solidFill>
            <a:miter lim="800000"/>
            <a:headEnd/>
            <a:tailEnd/>
          </a:ln>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32" fill="hold" nodeType="clickEffect">
                                  <p:stCondLst>
                                    <p:cond delay="0"/>
                                  </p:stCondLst>
                                  <p:childTnLst>
                                    <p:set>
                                      <p:cBhvr>
                                        <p:cTn id="6" dur="1" fill="hold">
                                          <p:stCondLst>
                                            <p:cond delay="0"/>
                                          </p:stCondLst>
                                        </p:cTn>
                                        <p:tgtEl>
                                          <p:spTgt spid="39949"/>
                                        </p:tgtEl>
                                        <p:attrNameLst>
                                          <p:attrName>style.visibility</p:attrName>
                                        </p:attrNameLst>
                                      </p:cBhvr>
                                      <p:to>
                                        <p:strVal val="visible"/>
                                      </p:to>
                                    </p:set>
                                    <p:animEffect transition="in" filter="box(out)">
                                      <p:cBhvr>
                                        <p:cTn id="7" dur="500"/>
                                        <p:tgtEl>
                                          <p:spTgt spid="39949"/>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22" presetClass="entr" presetSubtype="8" fill="hold" nodeType="clickEffect">
                                  <p:stCondLst>
                                    <p:cond delay="0"/>
                                  </p:stCondLst>
                                  <p:childTnLst>
                                    <p:set>
                                      <p:cBhvr>
                                        <p:cTn id="11" dur="1" fill="hold">
                                          <p:stCondLst>
                                            <p:cond delay="0"/>
                                          </p:stCondLst>
                                        </p:cTn>
                                        <p:tgtEl>
                                          <p:spTgt spid="39948"/>
                                        </p:tgtEl>
                                        <p:attrNameLst>
                                          <p:attrName>style.visibility</p:attrName>
                                        </p:attrNameLst>
                                      </p:cBhvr>
                                      <p:to>
                                        <p:strVal val="visible"/>
                                      </p:to>
                                    </p:set>
                                    <p:animEffect transition="in" filter="wipe(left)">
                                      <p:cBhvr>
                                        <p:cTn id="12" dur="500"/>
                                        <p:tgtEl>
                                          <p:spTgt spid="39948"/>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22" presetClass="entr" presetSubtype="8" fill="hold" nodeType="clickEffect">
                                  <p:stCondLst>
                                    <p:cond delay="0"/>
                                  </p:stCondLst>
                                  <p:childTnLst>
                                    <p:set>
                                      <p:cBhvr>
                                        <p:cTn id="16" dur="1" fill="hold">
                                          <p:stCondLst>
                                            <p:cond delay="0"/>
                                          </p:stCondLst>
                                        </p:cTn>
                                        <p:tgtEl>
                                          <p:spTgt spid="39947"/>
                                        </p:tgtEl>
                                        <p:attrNameLst>
                                          <p:attrName>style.visibility</p:attrName>
                                        </p:attrNameLst>
                                      </p:cBhvr>
                                      <p:to>
                                        <p:strVal val="visible"/>
                                      </p:to>
                                    </p:set>
                                    <p:animEffect transition="in" filter="wipe(left)">
                                      <p:cBhvr>
                                        <p:cTn id="17" dur="500"/>
                                        <p:tgtEl>
                                          <p:spTgt spid="39947"/>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22" presetClass="entr" presetSubtype="8" fill="hold" nodeType="clickEffect">
                                  <p:stCondLst>
                                    <p:cond delay="0"/>
                                  </p:stCondLst>
                                  <p:childTnLst>
                                    <p:set>
                                      <p:cBhvr>
                                        <p:cTn id="21" dur="1" fill="hold">
                                          <p:stCondLst>
                                            <p:cond delay="0"/>
                                          </p:stCondLst>
                                        </p:cTn>
                                        <p:tgtEl>
                                          <p:spTgt spid="39946"/>
                                        </p:tgtEl>
                                        <p:attrNameLst>
                                          <p:attrName>style.visibility</p:attrName>
                                        </p:attrNameLst>
                                      </p:cBhvr>
                                      <p:to>
                                        <p:strVal val="visible"/>
                                      </p:to>
                                    </p:set>
                                    <p:animEffect transition="in" filter="wipe(left)">
                                      <p:cBhvr>
                                        <p:cTn id="22" dur="500"/>
                                        <p:tgtEl>
                                          <p:spTgt spid="39946"/>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22" presetClass="entr" presetSubtype="8" fill="hold" nodeType="clickEffect">
                                  <p:stCondLst>
                                    <p:cond delay="0"/>
                                  </p:stCondLst>
                                  <p:childTnLst>
                                    <p:set>
                                      <p:cBhvr>
                                        <p:cTn id="26" dur="1" fill="hold">
                                          <p:stCondLst>
                                            <p:cond delay="0"/>
                                          </p:stCondLst>
                                        </p:cTn>
                                        <p:tgtEl>
                                          <p:spTgt spid="39945"/>
                                        </p:tgtEl>
                                        <p:attrNameLst>
                                          <p:attrName>style.visibility</p:attrName>
                                        </p:attrNameLst>
                                      </p:cBhvr>
                                      <p:to>
                                        <p:strVal val="visible"/>
                                      </p:to>
                                    </p:set>
                                    <p:animEffect transition="in" filter="wipe(left)">
                                      <p:cBhvr>
                                        <p:cTn id="27" dur="500"/>
                                        <p:tgtEl>
                                          <p:spTgt spid="39945"/>
                                        </p:tgtEl>
                                      </p:cBhvr>
                                    </p:animEffect>
                                  </p:childTnLst>
                                </p:cTn>
                              </p:par>
                            </p:childTnLst>
                          </p:cTn>
                        </p:par>
                      </p:childTnLst>
                    </p:cTn>
                  </p:par>
                  <p:par>
                    <p:cTn id="28" fill="hold" nodeType="clickPar">
                      <p:stCondLst>
                        <p:cond delay="indefinite"/>
                      </p:stCondLst>
                      <p:childTnLst>
                        <p:par>
                          <p:cTn id="29" fill="hold" nodeType="withGroup">
                            <p:stCondLst>
                              <p:cond delay="0"/>
                            </p:stCondLst>
                            <p:childTnLst>
                              <p:par>
                                <p:cTn id="30" presetID="22" presetClass="entr" presetSubtype="8" fill="hold" nodeType="clickEffect">
                                  <p:stCondLst>
                                    <p:cond delay="0"/>
                                  </p:stCondLst>
                                  <p:childTnLst>
                                    <p:set>
                                      <p:cBhvr>
                                        <p:cTn id="31" dur="1" fill="hold">
                                          <p:stCondLst>
                                            <p:cond delay="0"/>
                                          </p:stCondLst>
                                        </p:cTn>
                                        <p:tgtEl>
                                          <p:spTgt spid="39944"/>
                                        </p:tgtEl>
                                        <p:attrNameLst>
                                          <p:attrName>style.visibility</p:attrName>
                                        </p:attrNameLst>
                                      </p:cBhvr>
                                      <p:to>
                                        <p:strVal val="visible"/>
                                      </p:to>
                                    </p:set>
                                    <p:animEffect transition="in" filter="wipe(left)">
                                      <p:cBhvr>
                                        <p:cTn id="32" dur="500"/>
                                        <p:tgtEl>
                                          <p:spTgt spid="39944"/>
                                        </p:tgtEl>
                                      </p:cBhvr>
                                    </p:animEffect>
                                  </p:childTnLst>
                                </p:cTn>
                              </p:par>
                            </p:childTnLst>
                          </p:cTn>
                        </p:par>
                      </p:childTnLst>
                    </p:cTn>
                  </p:par>
                  <p:par>
                    <p:cTn id="33" fill="hold" nodeType="clickPar">
                      <p:stCondLst>
                        <p:cond delay="indefinite"/>
                      </p:stCondLst>
                      <p:childTnLst>
                        <p:par>
                          <p:cTn id="34" fill="hold" nodeType="withGroup">
                            <p:stCondLst>
                              <p:cond delay="0"/>
                            </p:stCondLst>
                            <p:childTnLst>
                              <p:par>
                                <p:cTn id="35" presetID="22" presetClass="entr" presetSubtype="8" fill="hold" nodeType="clickEffect">
                                  <p:stCondLst>
                                    <p:cond delay="0"/>
                                  </p:stCondLst>
                                  <p:childTnLst>
                                    <p:set>
                                      <p:cBhvr>
                                        <p:cTn id="36" dur="1" fill="hold">
                                          <p:stCondLst>
                                            <p:cond delay="0"/>
                                          </p:stCondLst>
                                        </p:cTn>
                                        <p:tgtEl>
                                          <p:spTgt spid="39943"/>
                                        </p:tgtEl>
                                        <p:attrNameLst>
                                          <p:attrName>style.visibility</p:attrName>
                                        </p:attrNameLst>
                                      </p:cBhvr>
                                      <p:to>
                                        <p:strVal val="visible"/>
                                      </p:to>
                                    </p:set>
                                    <p:animEffect transition="in" filter="wipe(left)">
                                      <p:cBhvr>
                                        <p:cTn id="37" dur="500"/>
                                        <p:tgtEl>
                                          <p:spTgt spid="39943"/>
                                        </p:tgtEl>
                                      </p:cBhvr>
                                    </p:animEffect>
                                  </p:childTnLst>
                                </p:cTn>
                              </p:par>
                            </p:childTnLst>
                          </p:cTn>
                        </p:par>
                      </p:childTnLst>
                    </p:cTn>
                  </p:par>
                  <p:par>
                    <p:cTn id="38" fill="hold" nodeType="clickPar">
                      <p:stCondLst>
                        <p:cond delay="indefinite"/>
                      </p:stCondLst>
                      <p:childTnLst>
                        <p:par>
                          <p:cTn id="39" fill="hold" nodeType="withGroup">
                            <p:stCondLst>
                              <p:cond delay="0"/>
                            </p:stCondLst>
                            <p:childTnLst>
                              <p:par>
                                <p:cTn id="40" presetID="22" presetClass="entr" presetSubtype="8" fill="hold" nodeType="clickEffect">
                                  <p:stCondLst>
                                    <p:cond delay="0"/>
                                  </p:stCondLst>
                                  <p:childTnLst>
                                    <p:set>
                                      <p:cBhvr>
                                        <p:cTn id="41" dur="1" fill="hold">
                                          <p:stCondLst>
                                            <p:cond delay="0"/>
                                          </p:stCondLst>
                                        </p:cTn>
                                        <p:tgtEl>
                                          <p:spTgt spid="39942"/>
                                        </p:tgtEl>
                                        <p:attrNameLst>
                                          <p:attrName>style.visibility</p:attrName>
                                        </p:attrNameLst>
                                      </p:cBhvr>
                                      <p:to>
                                        <p:strVal val="visible"/>
                                      </p:to>
                                    </p:set>
                                    <p:animEffect transition="in" filter="wipe(left)">
                                      <p:cBhvr>
                                        <p:cTn id="42" dur="500"/>
                                        <p:tgtEl>
                                          <p:spTgt spid="39942"/>
                                        </p:tgtEl>
                                      </p:cBhvr>
                                    </p:animEffect>
                                  </p:childTnLst>
                                </p:cTn>
                              </p:par>
                            </p:childTnLst>
                          </p:cTn>
                        </p:par>
                      </p:childTnLst>
                    </p:cTn>
                  </p:par>
                  <p:par>
                    <p:cTn id="43" fill="hold" nodeType="clickPar">
                      <p:stCondLst>
                        <p:cond delay="indefinite"/>
                      </p:stCondLst>
                      <p:childTnLst>
                        <p:par>
                          <p:cTn id="44" fill="hold" nodeType="withGroup">
                            <p:stCondLst>
                              <p:cond delay="0"/>
                            </p:stCondLst>
                            <p:childTnLst>
                              <p:par>
                                <p:cTn id="45" presetID="22" presetClass="entr" presetSubtype="8" fill="hold" nodeType="clickEffect">
                                  <p:stCondLst>
                                    <p:cond delay="0"/>
                                  </p:stCondLst>
                                  <p:childTnLst>
                                    <p:set>
                                      <p:cBhvr>
                                        <p:cTn id="46" dur="1" fill="hold">
                                          <p:stCondLst>
                                            <p:cond delay="0"/>
                                          </p:stCondLst>
                                        </p:cTn>
                                        <p:tgtEl>
                                          <p:spTgt spid="39941"/>
                                        </p:tgtEl>
                                        <p:attrNameLst>
                                          <p:attrName>style.visibility</p:attrName>
                                        </p:attrNameLst>
                                      </p:cBhvr>
                                      <p:to>
                                        <p:strVal val="visible"/>
                                      </p:to>
                                    </p:set>
                                    <p:animEffect transition="in" filter="wipe(left)">
                                      <p:cBhvr>
                                        <p:cTn id="47" dur="500"/>
                                        <p:tgtEl>
                                          <p:spTgt spid="39941"/>
                                        </p:tgtEl>
                                      </p:cBhvr>
                                    </p:animEffect>
                                  </p:childTnLst>
                                </p:cTn>
                              </p:par>
                            </p:childTnLst>
                          </p:cTn>
                        </p:par>
                      </p:childTnLst>
                    </p:cTn>
                  </p:par>
                  <p:par>
                    <p:cTn id="48" fill="hold" nodeType="clickPar">
                      <p:stCondLst>
                        <p:cond delay="indefinite"/>
                      </p:stCondLst>
                      <p:childTnLst>
                        <p:par>
                          <p:cTn id="49" fill="hold" nodeType="withGroup">
                            <p:stCondLst>
                              <p:cond delay="0"/>
                            </p:stCondLst>
                            <p:childTnLst>
                              <p:par>
                                <p:cTn id="50" presetID="22" presetClass="entr" presetSubtype="8" fill="hold" nodeType="clickEffect">
                                  <p:stCondLst>
                                    <p:cond delay="0"/>
                                  </p:stCondLst>
                                  <p:childTnLst>
                                    <p:set>
                                      <p:cBhvr>
                                        <p:cTn id="51" dur="1" fill="hold">
                                          <p:stCondLst>
                                            <p:cond delay="0"/>
                                          </p:stCondLst>
                                        </p:cTn>
                                        <p:tgtEl>
                                          <p:spTgt spid="39940"/>
                                        </p:tgtEl>
                                        <p:attrNameLst>
                                          <p:attrName>style.visibility</p:attrName>
                                        </p:attrNameLst>
                                      </p:cBhvr>
                                      <p:to>
                                        <p:strVal val="visible"/>
                                      </p:to>
                                    </p:set>
                                    <p:animEffect transition="in" filter="wipe(left)">
                                      <p:cBhvr>
                                        <p:cTn id="52" dur="500"/>
                                        <p:tgtEl>
                                          <p:spTgt spid="39940"/>
                                        </p:tgtEl>
                                      </p:cBhvr>
                                    </p:animEffect>
                                  </p:childTnLst>
                                </p:cTn>
                              </p:par>
                            </p:childTnLst>
                          </p:cTn>
                        </p:par>
                      </p:childTnLst>
                    </p:cTn>
                  </p:par>
                  <p:par>
                    <p:cTn id="53" fill="hold" nodeType="clickPar">
                      <p:stCondLst>
                        <p:cond delay="indefinite"/>
                      </p:stCondLst>
                      <p:childTnLst>
                        <p:par>
                          <p:cTn id="54" fill="hold" nodeType="withGroup">
                            <p:stCondLst>
                              <p:cond delay="0"/>
                            </p:stCondLst>
                            <p:childTnLst>
                              <p:par>
                                <p:cTn id="55" presetID="22" presetClass="entr" presetSubtype="8" fill="hold" nodeType="clickEffect">
                                  <p:stCondLst>
                                    <p:cond delay="0"/>
                                  </p:stCondLst>
                                  <p:childTnLst>
                                    <p:set>
                                      <p:cBhvr>
                                        <p:cTn id="56" dur="1" fill="hold">
                                          <p:stCondLst>
                                            <p:cond delay="0"/>
                                          </p:stCondLst>
                                        </p:cTn>
                                        <p:tgtEl>
                                          <p:spTgt spid="39939"/>
                                        </p:tgtEl>
                                        <p:attrNameLst>
                                          <p:attrName>style.visibility</p:attrName>
                                        </p:attrNameLst>
                                      </p:cBhvr>
                                      <p:to>
                                        <p:strVal val="visible"/>
                                      </p:to>
                                    </p:set>
                                    <p:animEffect transition="in" filter="wipe(left)">
                                      <p:cBhvr>
                                        <p:cTn id="57" dur="500"/>
                                        <p:tgtEl>
                                          <p:spTgt spid="39939"/>
                                        </p:tgtEl>
                                      </p:cBhvr>
                                    </p:animEffect>
                                  </p:childTnLst>
                                </p:cTn>
                              </p:par>
                            </p:childTnLst>
                          </p:cTn>
                        </p:par>
                      </p:childTnLst>
                    </p:cTn>
                  </p:par>
                  <p:par>
                    <p:cTn id="58" fill="hold" nodeType="clickPar">
                      <p:stCondLst>
                        <p:cond delay="indefinite"/>
                      </p:stCondLst>
                      <p:childTnLst>
                        <p:par>
                          <p:cTn id="59" fill="hold" nodeType="withGroup">
                            <p:stCondLst>
                              <p:cond delay="0"/>
                            </p:stCondLst>
                            <p:childTnLst>
                              <p:par>
                                <p:cTn id="60" presetID="22" presetClass="entr" presetSubtype="8" fill="hold" nodeType="clickEffect">
                                  <p:stCondLst>
                                    <p:cond delay="0"/>
                                  </p:stCondLst>
                                  <p:childTnLst>
                                    <p:set>
                                      <p:cBhvr>
                                        <p:cTn id="61" dur="1" fill="hold">
                                          <p:stCondLst>
                                            <p:cond delay="0"/>
                                          </p:stCondLst>
                                        </p:cTn>
                                        <p:tgtEl>
                                          <p:spTgt spid="39938"/>
                                        </p:tgtEl>
                                        <p:attrNameLst>
                                          <p:attrName>style.visibility</p:attrName>
                                        </p:attrNameLst>
                                      </p:cBhvr>
                                      <p:to>
                                        <p:strVal val="visible"/>
                                      </p:to>
                                    </p:set>
                                    <p:animEffect transition="in" filter="wipe(left)">
                                      <p:cBhvr>
                                        <p:cTn id="62" dur="500"/>
                                        <p:tgtEl>
                                          <p:spTgt spid="3993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97" name="AutoShape 13"/>
          <p:cNvSpPr>
            <a:spLocks noChangeArrowheads="1"/>
          </p:cNvSpPr>
          <p:nvPr/>
        </p:nvSpPr>
        <p:spPr bwMode="auto">
          <a:xfrm>
            <a:off x="6477000" y="0"/>
            <a:ext cx="2667000" cy="3886200"/>
          </a:xfrm>
          <a:prstGeom prst="cloudCallout">
            <a:avLst>
              <a:gd name="adj1" fmla="val -116726"/>
              <a:gd name="adj2" fmla="val 13564"/>
            </a:avLst>
          </a:prstGeom>
          <a:ln>
            <a:headEnd/>
            <a:tailEnd/>
          </a:ln>
        </p:spPr>
        <p:style>
          <a:lnRef idx="1">
            <a:schemeClr val="accent3"/>
          </a:lnRef>
          <a:fillRef idx="2">
            <a:schemeClr val="accent3"/>
          </a:fillRef>
          <a:effectRef idx="1">
            <a:schemeClr val="accent3"/>
          </a:effectRef>
          <a:fontRef idx="minor">
            <a:schemeClr val="dk1"/>
          </a:fontRef>
        </p:style>
        <p:txBody>
          <a:bodyPr/>
          <a:lstStyle/>
          <a:p>
            <a:pPr algn="ctr" eaLnBrk="0" fontAlgn="auto" hangingPunct="0">
              <a:spcBef>
                <a:spcPts val="0"/>
              </a:spcBef>
              <a:spcAft>
                <a:spcPts val="0"/>
              </a:spcAft>
              <a:defRPr/>
            </a:pPr>
            <a:r>
              <a:rPr lang="en-US" sz="2800" b="1" i="1" dirty="0" err="1">
                <a:solidFill>
                  <a:prstClr val="black"/>
                </a:solidFill>
                <a:latin typeface="Times New Roman" pitchFamily="18" charset="0"/>
                <a:cs typeface="Times New Roman" pitchFamily="18" charset="0"/>
              </a:rPr>
              <a:t>Hình</a:t>
            </a:r>
            <a:r>
              <a:rPr lang="en-US" sz="2800" b="1" i="1" dirty="0">
                <a:solidFill>
                  <a:prstClr val="black"/>
                </a:solidFill>
                <a:latin typeface="Times New Roman" pitchFamily="18" charset="0"/>
                <a:cs typeface="Times New Roman" pitchFamily="18" charset="0"/>
              </a:rPr>
              <a:t> </a:t>
            </a:r>
            <a:r>
              <a:rPr lang="en-US" sz="2800" b="1" i="1" dirty="0" err="1">
                <a:solidFill>
                  <a:prstClr val="black"/>
                </a:solidFill>
                <a:latin typeface="Times New Roman" pitchFamily="18" charset="0"/>
                <a:cs typeface="Times New Roman" pitchFamily="18" charset="0"/>
              </a:rPr>
              <a:t>ảnh</a:t>
            </a:r>
            <a:r>
              <a:rPr lang="en-US" sz="2800" b="1" i="1" dirty="0">
                <a:solidFill>
                  <a:prstClr val="black"/>
                </a:solidFill>
                <a:latin typeface="Times New Roman" pitchFamily="18" charset="0"/>
                <a:cs typeface="Times New Roman" pitchFamily="18" charset="0"/>
              </a:rPr>
              <a:t> </a:t>
            </a:r>
            <a:r>
              <a:rPr lang="en-US" sz="2800" b="1" i="1" dirty="0" err="1">
                <a:solidFill>
                  <a:prstClr val="black"/>
                </a:solidFill>
                <a:latin typeface="Times New Roman" pitchFamily="18" charset="0"/>
                <a:cs typeface="Times New Roman" pitchFamily="18" charset="0"/>
              </a:rPr>
              <a:t>này</a:t>
            </a:r>
            <a:r>
              <a:rPr lang="en-US" sz="2800" b="1" i="1" dirty="0">
                <a:solidFill>
                  <a:prstClr val="black"/>
                </a:solidFill>
                <a:latin typeface="Times New Roman" pitchFamily="18" charset="0"/>
                <a:cs typeface="Times New Roman" pitchFamily="18" charset="0"/>
              </a:rPr>
              <a:t> </a:t>
            </a:r>
            <a:r>
              <a:rPr lang="en-US" sz="2800" b="1" i="1" dirty="0" err="1">
                <a:solidFill>
                  <a:prstClr val="black"/>
                </a:solidFill>
                <a:latin typeface="Times New Roman" pitchFamily="18" charset="0"/>
                <a:cs typeface="Times New Roman" pitchFamily="18" charset="0"/>
              </a:rPr>
              <a:t>gợi</a:t>
            </a:r>
            <a:r>
              <a:rPr lang="en-US" sz="2800" b="1" i="1" dirty="0">
                <a:solidFill>
                  <a:prstClr val="black"/>
                </a:solidFill>
                <a:latin typeface="Times New Roman" pitchFamily="18" charset="0"/>
                <a:cs typeface="Times New Roman" pitchFamily="18" charset="0"/>
              </a:rPr>
              <a:t> </a:t>
            </a:r>
            <a:r>
              <a:rPr lang="en-US" sz="2800" b="1" i="1" dirty="0" err="1">
                <a:solidFill>
                  <a:prstClr val="black"/>
                </a:solidFill>
                <a:latin typeface="Times New Roman" pitchFamily="18" charset="0"/>
                <a:cs typeface="Times New Roman" pitchFamily="18" charset="0"/>
              </a:rPr>
              <a:t>cho</a:t>
            </a:r>
            <a:r>
              <a:rPr lang="en-US" sz="2800" b="1" i="1" dirty="0">
                <a:solidFill>
                  <a:prstClr val="black"/>
                </a:solidFill>
                <a:latin typeface="Times New Roman" pitchFamily="18" charset="0"/>
                <a:cs typeface="Times New Roman" pitchFamily="18" charset="0"/>
              </a:rPr>
              <a:t> </a:t>
            </a:r>
            <a:r>
              <a:rPr lang="en-US" sz="2800" b="1" i="1" dirty="0" err="1">
                <a:solidFill>
                  <a:prstClr val="black"/>
                </a:solidFill>
                <a:latin typeface="Times New Roman" pitchFamily="18" charset="0"/>
                <a:cs typeface="Times New Roman" pitchFamily="18" charset="0"/>
              </a:rPr>
              <a:t>em</a:t>
            </a:r>
            <a:r>
              <a:rPr lang="en-US" sz="2800" b="1" i="1" dirty="0">
                <a:solidFill>
                  <a:prstClr val="black"/>
                </a:solidFill>
                <a:latin typeface="Times New Roman" pitchFamily="18" charset="0"/>
                <a:cs typeface="Times New Roman" pitchFamily="18" charset="0"/>
              </a:rPr>
              <a:t> </a:t>
            </a:r>
            <a:r>
              <a:rPr lang="en-US" sz="2800" b="1" i="1" dirty="0" err="1">
                <a:solidFill>
                  <a:prstClr val="black"/>
                </a:solidFill>
                <a:latin typeface="Times New Roman" pitchFamily="18" charset="0"/>
                <a:cs typeface="Times New Roman" pitchFamily="18" charset="0"/>
              </a:rPr>
              <a:t>liên</a:t>
            </a:r>
            <a:r>
              <a:rPr lang="en-US" sz="2800" b="1" i="1" dirty="0">
                <a:solidFill>
                  <a:prstClr val="black"/>
                </a:solidFill>
                <a:latin typeface="Times New Roman" pitchFamily="18" charset="0"/>
                <a:cs typeface="Times New Roman" pitchFamily="18" charset="0"/>
              </a:rPr>
              <a:t> </a:t>
            </a:r>
            <a:r>
              <a:rPr lang="en-US" sz="2800" b="1" i="1" dirty="0" err="1">
                <a:solidFill>
                  <a:prstClr val="black"/>
                </a:solidFill>
                <a:latin typeface="Times New Roman" pitchFamily="18" charset="0"/>
                <a:cs typeface="Times New Roman" pitchFamily="18" charset="0"/>
              </a:rPr>
              <a:t>tưởng</a:t>
            </a:r>
            <a:r>
              <a:rPr lang="en-US" sz="2800" b="1" i="1" dirty="0">
                <a:solidFill>
                  <a:prstClr val="black"/>
                </a:solidFill>
                <a:latin typeface="Times New Roman" pitchFamily="18" charset="0"/>
                <a:cs typeface="Times New Roman" pitchFamily="18" charset="0"/>
              </a:rPr>
              <a:t> </a:t>
            </a:r>
            <a:r>
              <a:rPr lang="en-US" sz="2800" b="1" i="1" dirty="0" err="1">
                <a:solidFill>
                  <a:prstClr val="black"/>
                </a:solidFill>
                <a:latin typeface="Times New Roman" pitchFamily="18" charset="0"/>
                <a:cs typeface="Times New Roman" pitchFamily="18" charset="0"/>
              </a:rPr>
              <a:t>đến</a:t>
            </a:r>
            <a:r>
              <a:rPr lang="en-US" sz="2800" b="1" i="1" dirty="0">
                <a:solidFill>
                  <a:prstClr val="black"/>
                </a:solidFill>
                <a:latin typeface="Times New Roman" pitchFamily="18" charset="0"/>
                <a:cs typeface="Times New Roman" pitchFamily="18" charset="0"/>
              </a:rPr>
              <a:t> </a:t>
            </a:r>
            <a:r>
              <a:rPr lang="en-US" sz="2800" b="1" i="1" dirty="0" err="1">
                <a:solidFill>
                  <a:prstClr val="black"/>
                </a:solidFill>
                <a:latin typeface="Times New Roman" pitchFamily="18" charset="0"/>
                <a:cs typeface="Times New Roman" pitchFamily="18" charset="0"/>
              </a:rPr>
              <a:t>điều</a:t>
            </a:r>
            <a:r>
              <a:rPr lang="en-US" sz="2800" b="1" i="1" dirty="0">
                <a:solidFill>
                  <a:prstClr val="black"/>
                </a:solidFill>
                <a:latin typeface="Times New Roman" pitchFamily="18" charset="0"/>
                <a:cs typeface="Times New Roman" pitchFamily="18" charset="0"/>
              </a:rPr>
              <a:t> </a:t>
            </a:r>
            <a:r>
              <a:rPr lang="en-US" sz="2800" b="1" i="1" dirty="0" err="1">
                <a:solidFill>
                  <a:prstClr val="black"/>
                </a:solidFill>
                <a:latin typeface="Times New Roman" pitchFamily="18" charset="0"/>
                <a:cs typeface="Times New Roman" pitchFamily="18" charset="0"/>
              </a:rPr>
              <a:t>gì</a:t>
            </a:r>
            <a:r>
              <a:rPr lang="en-US" sz="2800" b="1" i="1" dirty="0">
                <a:solidFill>
                  <a:prstClr val="black"/>
                </a:solidFill>
                <a:latin typeface="Times New Roman" pitchFamily="18" charset="0"/>
                <a:cs typeface="Times New Roman" pitchFamily="18" charset="0"/>
              </a:rPr>
              <a:t> ?</a:t>
            </a:r>
          </a:p>
        </p:txBody>
      </p:sp>
      <p:sp>
        <p:nvSpPr>
          <p:cNvPr id="16430" name="Text Box 46"/>
          <p:cNvSpPr txBox="1">
            <a:spLocks noChangeArrowheads="1"/>
          </p:cNvSpPr>
          <p:nvPr/>
        </p:nvSpPr>
        <p:spPr bwMode="auto">
          <a:xfrm>
            <a:off x="76200" y="5791200"/>
            <a:ext cx="5486400" cy="831850"/>
          </a:xfrm>
          <a:prstGeom prst="rect">
            <a:avLst/>
          </a:prstGeom>
          <a:ln>
            <a:noFill/>
          </a:ln>
        </p:spPr>
        <p:style>
          <a:lnRef idx="2">
            <a:schemeClr val="accent2"/>
          </a:lnRef>
          <a:fillRef idx="1">
            <a:schemeClr val="lt1"/>
          </a:fillRef>
          <a:effectRef idx="0">
            <a:schemeClr val="accent2"/>
          </a:effectRef>
          <a:fontRef idx="minor">
            <a:schemeClr val="dk1"/>
          </a:fontRef>
        </p:style>
        <p:txBody>
          <a:bodyPr>
            <a:spAutoFit/>
          </a:bodyPr>
          <a:lstStyle/>
          <a:p>
            <a:pPr algn="ctr" fontAlgn="auto">
              <a:spcBef>
                <a:spcPts val="0"/>
              </a:spcBef>
              <a:spcAft>
                <a:spcPts val="0"/>
              </a:spcAft>
              <a:defRPr/>
            </a:pPr>
            <a:r>
              <a:rPr lang="en-US" sz="2400" b="1" dirty="0" err="1">
                <a:solidFill>
                  <a:srgbClr val="0000FF"/>
                </a:solidFill>
                <a:latin typeface="Times New Roman" pitchFamily="18" charset="0"/>
                <a:cs typeface="Times New Roman" pitchFamily="18" charset="0"/>
              </a:rPr>
              <a:t>Pháp</a:t>
            </a:r>
            <a:r>
              <a:rPr lang="en-US" sz="2400" b="1" dirty="0">
                <a:solidFill>
                  <a:srgbClr val="0000FF"/>
                </a:solidFill>
                <a:latin typeface="Times New Roman" pitchFamily="18" charset="0"/>
                <a:cs typeface="Times New Roman" pitchFamily="18" charset="0"/>
              </a:rPr>
              <a:t> – </a:t>
            </a:r>
            <a:r>
              <a:rPr lang="en-US" sz="2400" b="1" dirty="0" err="1">
                <a:solidFill>
                  <a:srgbClr val="0000FF"/>
                </a:solidFill>
                <a:latin typeface="Times New Roman" pitchFamily="18" charset="0"/>
                <a:cs typeface="Times New Roman" pitchFamily="18" charset="0"/>
              </a:rPr>
              <a:t>Nhật</a:t>
            </a:r>
            <a:r>
              <a:rPr lang="en-US" sz="2400" b="1" dirty="0">
                <a:solidFill>
                  <a:srgbClr val="0000FF"/>
                </a:solidFill>
                <a:latin typeface="Times New Roman" pitchFamily="18" charset="0"/>
                <a:cs typeface="Times New Roman" pitchFamily="18" charset="0"/>
              </a:rPr>
              <a:t> </a:t>
            </a:r>
            <a:r>
              <a:rPr lang="en-US" sz="2400" b="1" dirty="0" err="1">
                <a:solidFill>
                  <a:srgbClr val="0000FF"/>
                </a:solidFill>
                <a:latin typeface="Times New Roman" pitchFamily="18" charset="0"/>
                <a:cs typeface="Times New Roman" pitchFamily="18" charset="0"/>
              </a:rPr>
              <a:t>cấu</a:t>
            </a:r>
            <a:r>
              <a:rPr lang="en-US" sz="2400" b="1" dirty="0">
                <a:solidFill>
                  <a:srgbClr val="0000FF"/>
                </a:solidFill>
                <a:latin typeface="Times New Roman" pitchFamily="18" charset="0"/>
                <a:cs typeface="Times New Roman" pitchFamily="18" charset="0"/>
              </a:rPr>
              <a:t> </a:t>
            </a:r>
            <a:r>
              <a:rPr lang="en-US" sz="2400" b="1" dirty="0" err="1">
                <a:solidFill>
                  <a:srgbClr val="0000FF"/>
                </a:solidFill>
                <a:latin typeface="Times New Roman" pitchFamily="18" charset="0"/>
                <a:cs typeface="Times New Roman" pitchFamily="18" charset="0"/>
              </a:rPr>
              <a:t>kết</a:t>
            </a:r>
            <a:r>
              <a:rPr lang="en-US" sz="2400" b="1" dirty="0">
                <a:solidFill>
                  <a:srgbClr val="0000FF"/>
                </a:solidFill>
                <a:latin typeface="Times New Roman" pitchFamily="18" charset="0"/>
                <a:cs typeface="Times New Roman" pitchFamily="18" charset="0"/>
              </a:rPr>
              <a:t> </a:t>
            </a:r>
            <a:r>
              <a:rPr lang="en-US" sz="2400" b="1" dirty="0" err="1">
                <a:solidFill>
                  <a:srgbClr val="0000FF"/>
                </a:solidFill>
                <a:latin typeface="Times New Roman" pitchFamily="18" charset="0"/>
                <a:cs typeface="Times New Roman" pitchFamily="18" charset="0"/>
              </a:rPr>
              <a:t>với</a:t>
            </a:r>
            <a:r>
              <a:rPr lang="en-US" sz="2400" b="1" dirty="0">
                <a:solidFill>
                  <a:srgbClr val="0000FF"/>
                </a:solidFill>
                <a:latin typeface="Times New Roman" pitchFamily="18" charset="0"/>
                <a:cs typeface="Times New Roman" pitchFamily="18" charset="0"/>
              </a:rPr>
              <a:t> </a:t>
            </a:r>
            <a:r>
              <a:rPr lang="en-US" sz="2400" b="1" dirty="0" err="1">
                <a:solidFill>
                  <a:srgbClr val="0000FF"/>
                </a:solidFill>
                <a:latin typeface="Times New Roman" pitchFamily="18" charset="0"/>
                <a:cs typeface="Times New Roman" pitchFamily="18" charset="0"/>
              </a:rPr>
              <a:t>nhau</a:t>
            </a:r>
            <a:endParaRPr lang="en-US" sz="2400" b="1" dirty="0">
              <a:solidFill>
                <a:srgbClr val="0000FF"/>
              </a:solidFill>
              <a:latin typeface="Times New Roman" pitchFamily="18" charset="0"/>
              <a:cs typeface="Times New Roman" pitchFamily="18" charset="0"/>
            </a:endParaRPr>
          </a:p>
          <a:p>
            <a:pPr algn="ctr" fontAlgn="auto">
              <a:spcBef>
                <a:spcPts val="0"/>
              </a:spcBef>
              <a:spcAft>
                <a:spcPts val="0"/>
              </a:spcAft>
              <a:defRPr/>
            </a:pPr>
            <a:r>
              <a:rPr lang="en-US" sz="2400" b="1" dirty="0" err="1">
                <a:solidFill>
                  <a:srgbClr val="0000FF"/>
                </a:solidFill>
                <a:latin typeface="Times New Roman" pitchFamily="18" charset="0"/>
                <a:cs typeface="Times New Roman" pitchFamily="18" charset="0"/>
              </a:rPr>
              <a:t>bóc</a:t>
            </a:r>
            <a:r>
              <a:rPr lang="en-US" sz="2400" b="1" dirty="0">
                <a:solidFill>
                  <a:srgbClr val="0000FF"/>
                </a:solidFill>
                <a:latin typeface="Times New Roman" pitchFamily="18" charset="0"/>
                <a:cs typeface="Times New Roman" pitchFamily="18" charset="0"/>
              </a:rPr>
              <a:t> </a:t>
            </a:r>
            <a:r>
              <a:rPr lang="en-US" sz="2400" b="1" dirty="0" err="1">
                <a:solidFill>
                  <a:srgbClr val="0000FF"/>
                </a:solidFill>
                <a:latin typeface="Times New Roman" pitchFamily="18" charset="0"/>
                <a:cs typeface="Times New Roman" pitchFamily="18" charset="0"/>
              </a:rPr>
              <a:t>lột</a:t>
            </a:r>
            <a:r>
              <a:rPr lang="en-US" sz="2400" b="1" dirty="0">
                <a:solidFill>
                  <a:srgbClr val="0000FF"/>
                </a:solidFill>
                <a:latin typeface="Times New Roman" pitchFamily="18" charset="0"/>
                <a:cs typeface="Times New Roman" pitchFamily="18" charset="0"/>
              </a:rPr>
              <a:t> </a:t>
            </a:r>
            <a:r>
              <a:rPr lang="en-US" sz="2400" b="1" dirty="0" err="1">
                <a:solidFill>
                  <a:srgbClr val="0000FF"/>
                </a:solidFill>
                <a:latin typeface="Times New Roman" pitchFamily="18" charset="0"/>
                <a:cs typeface="Times New Roman" pitchFamily="18" charset="0"/>
              </a:rPr>
              <a:t>nhân</a:t>
            </a:r>
            <a:r>
              <a:rPr lang="en-US" sz="2400" b="1" dirty="0">
                <a:solidFill>
                  <a:srgbClr val="0000FF"/>
                </a:solidFill>
                <a:latin typeface="Times New Roman" pitchFamily="18" charset="0"/>
                <a:cs typeface="Times New Roman" pitchFamily="18" charset="0"/>
              </a:rPr>
              <a:t> </a:t>
            </a:r>
            <a:r>
              <a:rPr lang="en-US" sz="2400" b="1" dirty="0" err="1">
                <a:solidFill>
                  <a:srgbClr val="0000FF"/>
                </a:solidFill>
                <a:latin typeface="Times New Roman" pitchFamily="18" charset="0"/>
                <a:cs typeface="Times New Roman" pitchFamily="18" charset="0"/>
              </a:rPr>
              <a:t>dân</a:t>
            </a:r>
            <a:r>
              <a:rPr lang="en-US" sz="2400" b="1" dirty="0">
                <a:solidFill>
                  <a:srgbClr val="0000FF"/>
                </a:solidFill>
                <a:latin typeface="Times New Roman" pitchFamily="18" charset="0"/>
                <a:cs typeface="Times New Roman" pitchFamily="18" charset="0"/>
              </a:rPr>
              <a:t> </a:t>
            </a:r>
            <a:r>
              <a:rPr lang="en-US" sz="2400" b="1" dirty="0" err="1">
                <a:solidFill>
                  <a:srgbClr val="0000FF"/>
                </a:solidFill>
                <a:latin typeface="Times New Roman" pitchFamily="18" charset="0"/>
                <a:cs typeface="Times New Roman" pitchFamily="18" charset="0"/>
              </a:rPr>
              <a:t>Đông</a:t>
            </a:r>
            <a:r>
              <a:rPr lang="en-US" sz="2400" b="1" dirty="0">
                <a:solidFill>
                  <a:srgbClr val="0000FF"/>
                </a:solidFill>
                <a:latin typeface="Times New Roman" pitchFamily="18" charset="0"/>
                <a:cs typeface="Times New Roman" pitchFamily="18" charset="0"/>
              </a:rPr>
              <a:t> </a:t>
            </a:r>
            <a:r>
              <a:rPr lang="en-US" sz="2400" b="1" dirty="0" err="1">
                <a:solidFill>
                  <a:srgbClr val="0000FF"/>
                </a:solidFill>
                <a:latin typeface="Times New Roman" pitchFamily="18" charset="0"/>
                <a:cs typeface="Times New Roman" pitchFamily="18" charset="0"/>
              </a:rPr>
              <a:t>Dương</a:t>
            </a:r>
            <a:endParaRPr lang="en-US" sz="2400" b="1" dirty="0">
              <a:solidFill>
                <a:srgbClr val="0000FF"/>
              </a:solidFill>
              <a:latin typeface="Times New Roman" pitchFamily="18" charset="0"/>
              <a:cs typeface="Times New Roman" pitchFamily="18" charset="0"/>
            </a:endParaRPr>
          </a:p>
        </p:txBody>
      </p:sp>
      <p:grpSp>
        <p:nvGrpSpPr>
          <p:cNvPr id="2" name="Group 5"/>
          <p:cNvGrpSpPr>
            <a:grpSpLocks/>
          </p:cNvGrpSpPr>
          <p:nvPr/>
        </p:nvGrpSpPr>
        <p:grpSpPr bwMode="auto">
          <a:xfrm>
            <a:off x="304800" y="106363"/>
            <a:ext cx="5486400" cy="5818187"/>
            <a:chOff x="269875" y="39687"/>
            <a:chExt cx="4648200" cy="2895601"/>
          </a:xfrm>
        </p:grpSpPr>
        <p:pic>
          <p:nvPicPr>
            <p:cNvPr id="31749" name="Picture 43" descr="Phap nhat"/>
            <p:cNvPicPr>
              <a:picLocks noChangeAspect="1" noChangeArrowheads="1"/>
            </p:cNvPicPr>
            <p:nvPr/>
          </p:nvPicPr>
          <p:blipFill>
            <a:blip r:embed="rId2"/>
            <a:srcRect/>
            <a:stretch>
              <a:fillRect/>
            </a:stretch>
          </p:blipFill>
          <p:spPr bwMode="auto">
            <a:xfrm>
              <a:off x="269875" y="39687"/>
              <a:ext cx="4648200" cy="2895601"/>
            </a:xfrm>
            <a:prstGeom prst="rect">
              <a:avLst/>
            </a:prstGeom>
            <a:noFill/>
            <a:ln w="9525">
              <a:noFill/>
              <a:miter lim="800000"/>
              <a:headEnd/>
              <a:tailEnd/>
            </a:ln>
          </p:spPr>
        </p:pic>
        <p:sp>
          <p:nvSpPr>
            <p:cNvPr id="5" name="Rectangle 4"/>
            <p:cNvSpPr/>
            <p:nvPr/>
          </p:nvSpPr>
          <p:spPr>
            <a:xfrm>
              <a:off x="2678708" y="343073"/>
              <a:ext cx="837913" cy="429797"/>
            </a:xfrm>
            <a:prstGeom prst="rect">
              <a:avLst/>
            </a:prstGeom>
            <a:noFill/>
            <a:ln>
              <a:noFill/>
            </a:ln>
          </p:spPr>
          <p:style>
            <a:lnRef idx="2">
              <a:schemeClr val="accent2"/>
            </a:lnRef>
            <a:fillRef idx="1">
              <a:schemeClr val="lt1"/>
            </a:fillRef>
            <a:effectRef idx="0">
              <a:schemeClr val="accent2"/>
            </a:effectRef>
            <a:fontRef idx="minor">
              <a:schemeClr val="dk1"/>
            </a:fontRef>
          </p:style>
          <p:txBody>
            <a:bodyPr anchor="ctr"/>
            <a:lstStyle/>
            <a:p>
              <a:pPr algn="ctr">
                <a:defRPr/>
              </a:pPr>
              <a:r>
                <a:rPr lang="en-US" sz="2400" b="1" dirty="0" err="1">
                  <a:solidFill>
                    <a:prstClr val="black"/>
                  </a:solidFill>
                  <a:latin typeface="Times New Roman" pitchFamily="18" charset="0"/>
                  <a:cs typeface="Times New Roman" pitchFamily="18" charset="0"/>
                </a:rPr>
                <a:t>Tây</a:t>
              </a:r>
              <a:endParaRPr lang="en-US" sz="2400" b="1" dirty="0">
                <a:solidFill>
                  <a:prstClr val="black"/>
                </a:solidFill>
                <a:latin typeface="Times New Roman" pitchFamily="18" charset="0"/>
                <a:cs typeface="Times New Roman" pitchFamily="18" charset="0"/>
              </a:endParaRPr>
            </a:p>
          </p:txBody>
        </p:sp>
        <p:sp>
          <p:nvSpPr>
            <p:cNvPr id="15" name="Rectangle 14"/>
            <p:cNvSpPr/>
            <p:nvPr/>
          </p:nvSpPr>
          <p:spPr>
            <a:xfrm>
              <a:off x="381508" y="2359328"/>
              <a:ext cx="837913" cy="429797"/>
            </a:xfrm>
            <a:prstGeom prst="rect">
              <a:avLst/>
            </a:prstGeom>
            <a:noFill/>
            <a:ln>
              <a:noFill/>
            </a:ln>
          </p:spPr>
          <p:style>
            <a:lnRef idx="2">
              <a:schemeClr val="accent2"/>
            </a:lnRef>
            <a:fillRef idx="1">
              <a:schemeClr val="lt1"/>
            </a:fillRef>
            <a:effectRef idx="0">
              <a:schemeClr val="accent2"/>
            </a:effectRef>
            <a:fontRef idx="minor">
              <a:schemeClr val="dk1"/>
            </a:fontRef>
          </p:style>
          <p:txBody>
            <a:bodyPr anchor="ctr"/>
            <a:lstStyle/>
            <a:p>
              <a:pPr algn="ctr">
                <a:defRPr/>
              </a:pPr>
              <a:r>
                <a:rPr lang="en-US" sz="2400" b="1">
                  <a:solidFill>
                    <a:prstClr val="black"/>
                  </a:solidFill>
                  <a:latin typeface="Times New Roman" pitchFamily="18" charset="0"/>
                  <a:cs typeface="Times New Roman" pitchFamily="18" charset="0"/>
                </a:rPr>
                <a:t>Nhật</a:t>
              </a:r>
            </a:p>
          </p:txBody>
        </p:sp>
        <p:sp>
          <p:nvSpPr>
            <p:cNvPr id="16" name="Rectangle 15"/>
            <p:cNvSpPr/>
            <p:nvPr/>
          </p:nvSpPr>
          <p:spPr>
            <a:xfrm>
              <a:off x="2472928" y="1057295"/>
              <a:ext cx="1295202" cy="430587"/>
            </a:xfrm>
            <a:prstGeom prst="rect">
              <a:avLst/>
            </a:prstGeom>
            <a:noFill/>
            <a:ln>
              <a:noFill/>
            </a:ln>
          </p:spPr>
          <p:style>
            <a:lnRef idx="2">
              <a:schemeClr val="accent2"/>
            </a:lnRef>
            <a:fillRef idx="1">
              <a:schemeClr val="lt1"/>
            </a:fillRef>
            <a:effectRef idx="0">
              <a:schemeClr val="accent2"/>
            </a:effectRef>
            <a:fontRef idx="minor">
              <a:schemeClr val="dk1"/>
            </a:fontRef>
          </p:style>
          <p:txBody>
            <a:bodyPr anchor="ctr"/>
            <a:lstStyle/>
            <a:p>
              <a:pPr algn="ctr">
                <a:defRPr/>
              </a:pPr>
              <a:r>
                <a:rPr lang="en-US" sz="2400">
                  <a:solidFill>
                    <a:prstClr val="black"/>
                  </a:solidFill>
                  <a:latin typeface="Times New Roman" pitchFamily="18" charset="0"/>
                  <a:cs typeface="Times New Roman" pitchFamily="18" charset="0"/>
                </a:rPr>
                <a:t>Sưu thuế</a:t>
              </a:r>
            </a:p>
          </p:txBody>
        </p:sp>
      </p:gr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3" fill="hold" grpId="0" nodeType="clickEffect">
                                  <p:stCondLst>
                                    <p:cond delay="0"/>
                                  </p:stCondLst>
                                  <p:childTnLst>
                                    <p:set>
                                      <p:cBhvr>
                                        <p:cTn id="6" dur="1" fill="hold">
                                          <p:stCondLst>
                                            <p:cond delay="0"/>
                                          </p:stCondLst>
                                        </p:cTn>
                                        <p:tgtEl>
                                          <p:spTgt spid="16397"/>
                                        </p:tgtEl>
                                        <p:attrNameLst>
                                          <p:attrName>style.visibility</p:attrName>
                                        </p:attrNameLst>
                                      </p:cBhvr>
                                      <p:to>
                                        <p:strVal val="visible"/>
                                      </p:to>
                                    </p:set>
                                    <p:anim calcmode="lin" valueType="num">
                                      <p:cBhvr additive="base">
                                        <p:cTn id="7" dur="500" fill="hold"/>
                                        <p:tgtEl>
                                          <p:spTgt spid="16397"/>
                                        </p:tgtEl>
                                        <p:attrNameLst>
                                          <p:attrName>ppt_x</p:attrName>
                                        </p:attrNameLst>
                                      </p:cBhvr>
                                      <p:tavLst>
                                        <p:tav tm="0">
                                          <p:val>
                                            <p:strVal val="1+#ppt_w/2"/>
                                          </p:val>
                                        </p:tav>
                                        <p:tav tm="100000">
                                          <p:val>
                                            <p:strVal val="#ppt_x"/>
                                          </p:val>
                                        </p:tav>
                                      </p:tavLst>
                                    </p:anim>
                                    <p:anim calcmode="lin" valueType="num">
                                      <p:cBhvr additive="base">
                                        <p:cTn id="8" dur="500" fill="hold"/>
                                        <p:tgtEl>
                                          <p:spTgt spid="16397"/>
                                        </p:tgtEl>
                                        <p:attrNameLst>
                                          <p:attrName>ppt_y</p:attrName>
                                        </p:attrNameLst>
                                      </p:cBhvr>
                                      <p:tavLst>
                                        <p:tav tm="0">
                                          <p:val>
                                            <p:strVal val="0-#ppt_h/2"/>
                                          </p:val>
                                        </p:tav>
                                        <p:tav tm="100000">
                                          <p:val>
                                            <p:strVal val="#ppt_y"/>
                                          </p:val>
                                        </p:tav>
                                      </p:tavLst>
                                    </p:anim>
                                  </p:childTnLst>
                                  <p:subTnLst>
                                    <p:set>
                                      <p:cBhvr override="childStyle">
                                        <p:cTn dur="1" fill="hold" display="0" masterRel="nextClick" afterEffect="1"/>
                                        <p:tgtEl>
                                          <p:spTgt spid="16397"/>
                                        </p:tgtEl>
                                        <p:attrNameLst>
                                          <p:attrName>style.visibility</p:attrName>
                                        </p:attrNameLst>
                                      </p:cBhvr>
                                      <p:to>
                                        <p:strVal val="hidden"/>
                                      </p:to>
                                    </p:set>
                                  </p:sub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16430"/>
                                        </p:tgtEl>
                                        <p:attrNameLst>
                                          <p:attrName>style.visibility</p:attrName>
                                        </p:attrNameLst>
                                      </p:cBhvr>
                                      <p:to>
                                        <p:strVal val="visible"/>
                                      </p:to>
                                    </p:set>
                                    <p:anim calcmode="lin" valueType="num">
                                      <p:cBhvr additive="base">
                                        <p:cTn id="13" dur="500" fill="hold"/>
                                        <p:tgtEl>
                                          <p:spTgt spid="16430"/>
                                        </p:tgtEl>
                                        <p:attrNameLst>
                                          <p:attrName>ppt_x</p:attrName>
                                        </p:attrNameLst>
                                      </p:cBhvr>
                                      <p:tavLst>
                                        <p:tav tm="0">
                                          <p:val>
                                            <p:strVal val="#ppt_x"/>
                                          </p:val>
                                        </p:tav>
                                        <p:tav tm="100000">
                                          <p:val>
                                            <p:strVal val="#ppt_x"/>
                                          </p:val>
                                        </p:tav>
                                      </p:tavLst>
                                    </p:anim>
                                    <p:anim calcmode="lin" valueType="num">
                                      <p:cBhvr additive="base">
                                        <p:cTn id="14" dur="500" fill="hold"/>
                                        <p:tgtEl>
                                          <p:spTgt spid="1643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397" grpId="0" animBg="1"/>
      <p:bldP spid="16430" grpId="0"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2770" name="Picture 7" descr="45238944-Bac-Ho"/>
          <p:cNvPicPr>
            <a:picLocks noChangeAspect="1" noChangeArrowheads="1"/>
          </p:cNvPicPr>
          <p:nvPr/>
        </p:nvPicPr>
        <p:blipFill>
          <a:blip r:embed="rId2"/>
          <a:srcRect/>
          <a:stretch>
            <a:fillRect/>
          </a:stretch>
        </p:blipFill>
        <p:spPr bwMode="auto">
          <a:xfrm>
            <a:off x="0" y="685800"/>
            <a:ext cx="5562600" cy="3144838"/>
          </a:xfrm>
          <a:prstGeom prst="rect">
            <a:avLst/>
          </a:prstGeom>
          <a:noFill/>
          <a:ln w="9525">
            <a:noFill/>
            <a:miter lim="800000"/>
            <a:headEnd/>
            <a:tailEnd/>
          </a:ln>
        </p:spPr>
      </p:pic>
      <p:sp>
        <p:nvSpPr>
          <p:cNvPr id="53257" name="Text Box 9"/>
          <p:cNvSpPr txBox="1">
            <a:spLocks noChangeArrowheads="1"/>
          </p:cNvSpPr>
          <p:nvPr/>
        </p:nvSpPr>
        <p:spPr bwMode="auto">
          <a:xfrm>
            <a:off x="304800" y="3810000"/>
            <a:ext cx="8458200" cy="3108325"/>
          </a:xfrm>
          <a:prstGeom prst="rect">
            <a:avLst/>
          </a:prstGeom>
          <a:noFill/>
          <a:ln w="9525">
            <a:noFill/>
            <a:miter lim="800000"/>
            <a:headEnd/>
            <a:tailEnd/>
          </a:ln>
        </p:spPr>
        <p:txBody>
          <a:bodyPr>
            <a:spAutoFit/>
          </a:bodyPr>
          <a:lstStyle/>
          <a:p>
            <a:pPr algn="ctr" fontAlgn="auto">
              <a:spcBef>
                <a:spcPct val="50000"/>
              </a:spcBef>
              <a:spcAft>
                <a:spcPts val="0"/>
              </a:spcAft>
              <a:defRPr/>
            </a:pPr>
            <a:r>
              <a:rPr lang="en-US" sz="2800" b="1" dirty="0" err="1">
                <a:solidFill>
                  <a:srgbClr val="FF0000"/>
                </a:solidFill>
                <a:latin typeface="Times New Roman" pitchFamily="18" charset="0"/>
                <a:cs typeface="Times New Roman" pitchFamily="18" charset="0"/>
              </a:rPr>
              <a:t>Sáng</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ra</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bờ</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suối</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tối</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vào</a:t>
            </a:r>
            <a:r>
              <a:rPr lang="en-US" sz="2800" b="1" dirty="0">
                <a:solidFill>
                  <a:srgbClr val="FF0000"/>
                </a:solidFill>
                <a:latin typeface="Times New Roman" pitchFamily="18" charset="0"/>
                <a:cs typeface="Times New Roman" pitchFamily="18" charset="0"/>
              </a:rPr>
              <a:t> hang</a:t>
            </a:r>
          </a:p>
          <a:p>
            <a:pPr algn="ctr" fontAlgn="auto">
              <a:spcBef>
                <a:spcPct val="50000"/>
              </a:spcBef>
              <a:spcAft>
                <a:spcPts val="0"/>
              </a:spcAft>
              <a:defRPr/>
            </a:pPr>
            <a:r>
              <a:rPr lang="en-US" sz="2800" b="1" dirty="0" err="1">
                <a:solidFill>
                  <a:srgbClr val="FF0000"/>
                </a:solidFill>
                <a:latin typeface="Times New Roman" pitchFamily="18" charset="0"/>
                <a:cs typeface="Times New Roman" pitchFamily="18" charset="0"/>
              </a:rPr>
              <a:t>Cháo</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bẹ</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rau</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măng</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vẫn</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sẵn</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sàng</a:t>
            </a:r>
            <a:endParaRPr lang="en-US" sz="2800" b="1" dirty="0">
              <a:solidFill>
                <a:srgbClr val="FF0000"/>
              </a:solidFill>
              <a:latin typeface="Times New Roman" pitchFamily="18" charset="0"/>
              <a:cs typeface="Times New Roman" pitchFamily="18" charset="0"/>
            </a:endParaRPr>
          </a:p>
          <a:p>
            <a:pPr algn="ctr" fontAlgn="auto">
              <a:spcBef>
                <a:spcPct val="50000"/>
              </a:spcBef>
              <a:spcAft>
                <a:spcPts val="0"/>
              </a:spcAft>
              <a:defRPr/>
            </a:pPr>
            <a:r>
              <a:rPr lang="en-US" sz="2800" b="1" dirty="0" err="1">
                <a:solidFill>
                  <a:srgbClr val="FF0000"/>
                </a:solidFill>
                <a:latin typeface="Times New Roman" pitchFamily="18" charset="0"/>
                <a:cs typeface="Times New Roman" pitchFamily="18" charset="0"/>
              </a:rPr>
              <a:t>Bàn</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đá</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chông</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chênh</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dịch</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sử</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Đảng</a:t>
            </a:r>
            <a:endParaRPr lang="en-US" sz="2800" b="1" dirty="0">
              <a:solidFill>
                <a:srgbClr val="FF0000"/>
              </a:solidFill>
              <a:latin typeface="Times New Roman" pitchFamily="18" charset="0"/>
              <a:cs typeface="Times New Roman" pitchFamily="18" charset="0"/>
            </a:endParaRPr>
          </a:p>
          <a:p>
            <a:pPr algn="ctr" fontAlgn="auto">
              <a:spcBef>
                <a:spcPct val="50000"/>
              </a:spcBef>
              <a:spcAft>
                <a:spcPts val="0"/>
              </a:spcAft>
              <a:defRPr/>
            </a:pPr>
            <a:r>
              <a:rPr lang="en-US" sz="2800" b="1" dirty="0" err="1">
                <a:solidFill>
                  <a:srgbClr val="FF0000"/>
                </a:solidFill>
                <a:latin typeface="Times New Roman" pitchFamily="18" charset="0"/>
                <a:cs typeface="Times New Roman" pitchFamily="18" charset="0"/>
              </a:rPr>
              <a:t>Cuộc</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đời</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cách</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mạng</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thật</a:t>
            </a:r>
            <a:r>
              <a:rPr lang="en-US" sz="2800" b="1" dirty="0">
                <a:solidFill>
                  <a:srgbClr val="FF0000"/>
                </a:solidFill>
                <a:latin typeface="Times New Roman" pitchFamily="18" charset="0"/>
                <a:cs typeface="Times New Roman" pitchFamily="18" charset="0"/>
              </a:rPr>
              <a:t> </a:t>
            </a:r>
            <a:r>
              <a:rPr lang="en-US" sz="2800" b="1" dirty="0" err="1">
                <a:solidFill>
                  <a:srgbClr val="FF0000"/>
                </a:solidFill>
                <a:latin typeface="Times New Roman" pitchFamily="18" charset="0"/>
                <a:cs typeface="Times New Roman" pitchFamily="18" charset="0"/>
              </a:rPr>
              <a:t>là</a:t>
            </a:r>
            <a:r>
              <a:rPr lang="en-US" sz="2800" b="1" dirty="0">
                <a:solidFill>
                  <a:srgbClr val="FF0000"/>
                </a:solidFill>
                <a:latin typeface="Times New Roman" pitchFamily="18" charset="0"/>
                <a:cs typeface="Times New Roman" pitchFamily="18" charset="0"/>
              </a:rPr>
              <a:t> sang.</a:t>
            </a:r>
          </a:p>
          <a:p>
            <a:pPr algn="ctr" fontAlgn="auto">
              <a:spcBef>
                <a:spcPct val="50000"/>
              </a:spcBef>
              <a:spcAft>
                <a:spcPts val="0"/>
              </a:spcAft>
              <a:defRPr/>
            </a:pPr>
            <a:r>
              <a:rPr lang="en-US" sz="2800" b="1" dirty="0">
                <a:solidFill>
                  <a:srgbClr val="FF0000"/>
                </a:solidFill>
                <a:effectLst>
                  <a:outerShdw blurRad="38100" dist="38100" dir="2700000" algn="tl">
                    <a:srgbClr val="C0C0C0"/>
                  </a:outerShdw>
                </a:effectLst>
                <a:latin typeface="Times New Roman" pitchFamily="18" charset="0"/>
                <a:cs typeface="Times New Roman" pitchFamily="18" charset="0"/>
              </a:rPr>
              <a:t>             </a:t>
            </a:r>
            <a:r>
              <a:rPr lang="en-US" sz="2800" b="1" dirty="0">
                <a:effectLst>
                  <a:outerShdw blurRad="38100" dist="38100" dir="2700000" algn="tl">
                    <a:srgbClr val="C0C0C0"/>
                  </a:outerShdw>
                </a:effectLst>
                <a:latin typeface="Times New Roman" pitchFamily="18" charset="0"/>
                <a:cs typeface="Times New Roman" pitchFamily="18" charset="0"/>
              </a:rPr>
              <a:t>                </a:t>
            </a:r>
            <a:r>
              <a:rPr lang="en-US" sz="2400" dirty="0">
                <a:effectLst>
                  <a:outerShdw blurRad="38100" dist="38100" dir="2700000" algn="tl">
                    <a:srgbClr val="C0C0C0"/>
                  </a:outerShdw>
                </a:effectLst>
                <a:latin typeface="Times New Roman" pitchFamily="18" charset="0"/>
                <a:cs typeface="Times New Roman" pitchFamily="18" charset="0"/>
              </a:rPr>
              <a:t>(</a:t>
            </a:r>
            <a:r>
              <a:rPr lang="en-US" sz="2400" dirty="0" err="1">
                <a:effectLst>
                  <a:outerShdw blurRad="38100" dist="38100" dir="2700000" algn="tl">
                    <a:srgbClr val="C0C0C0"/>
                  </a:outerShdw>
                </a:effectLst>
                <a:latin typeface="Times New Roman" pitchFamily="18" charset="0"/>
                <a:cs typeface="Times New Roman" pitchFamily="18" charset="0"/>
              </a:rPr>
              <a:t>Tức</a:t>
            </a:r>
            <a:r>
              <a:rPr lang="en-US" sz="2400" dirty="0">
                <a:effectLst>
                  <a:outerShdw blurRad="38100" dist="38100" dir="2700000" algn="tl">
                    <a:srgbClr val="C0C0C0"/>
                  </a:outerShdw>
                </a:effectLst>
                <a:latin typeface="Times New Roman" pitchFamily="18" charset="0"/>
                <a:cs typeface="Times New Roman" pitchFamily="18" charset="0"/>
              </a:rPr>
              <a:t> </a:t>
            </a:r>
            <a:r>
              <a:rPr lang="en-US" sz="2400" dirty="0" err="1">
                <a:effectLst>
                  <a:outerShdw blurRad="38100" dist="38100" dir="2700000" algn="tl">
                    <a:srgbClr val="C0C0C0"/>
                  </a:outerShdw>
                </a:effectLst>
                <a:latin typeface="Times New Roman" pitchFamily="18" charset="0"/>
                <a:cs typeface="Times New Roman" pitchFamily="18" charset="0"/>
              </a:rPr>
              <a:t>cảnh</a:t>
            </a:r>
            <a:r>
              <a:rPr lang="en-US" sz="2400" dirty="0">
                <a:effectLst>
                  <a:outerShdw blurRad="38100" dist="38100" dir="2700000" algn="tl">
                    <a:srgbClr val="C0C0C0"/>
                  </a:outerShdw>
                </a:effectLst>
                <a:latin typeface="Times New Roman" pitchFamily="18" charset="0"/>
                <a:cs typeface="Times New Roman" pitchFamily="18" charset="0"/>
              </a:rPr>
              <a:t> </a:t>
            </a:r>
            <a:r>
              <a:rPr lang="en-US" sz="2400" dirty="0" err="1">
                <a:effectLst>
                  <a:outerShdw blurRad="38100" dist="38100" dir="2700000" algn="tl">
                    <a:srgbClr val="C0C0C0"/>
                  </a:outerShdw>
                </a:effectLst>
                <a:latin typeface="Times New Roman" pitchFamily="18" charset="0"/>
                <a:cs typeface="Times New Roman" pitchFamily="18" charset="0"/>
              </a:rPr>
              <a:t>Pác</a:t>
            </a:r>
            <a:r>
              <a:rPr lang="en-US" sz="2400" dirty="0">
                <a:effectLst>
                  <a:outerShdw blurRad="38100" dist="38100" dir="2700000" algn="tl">
                    <a:srgbClr val="C0C0C0"/>
                  </a:outerShdw>
                </a:effectLst>
                <a:latin typeface="Times New Roman" pitchFamily="18" charset="0"/>
                <a:cs typeface="Times New Roman" pitchFamily="18" charset="0"/>
              </a:rPr>
              <a:t> </a:t>
            </a:r>
            <a:r>
              <a:rPr lang="en-US" sz="2400" dirty="0" err="1">
                <a:effectLst>
                  <a:outerShdw blurRad="38100" dist="38100" dir="2700000" algn="tl">
                    <a:srgbClr val="C0C0C0"/>
                  </a:outerShdw>
                </a:effectLst>
                <a:latin typeface="Times New Roman" pitchFamily="18" charset="0"/>
                <a:cs typeface="Times New Roman" pitchFamily="18" charset="0"/>
              </a:rPr>
              <a:t>Pó</a:t>
            </a:r>
            <a:r>
              <a:rPr lang="en-US" sz="2400" dirty="0">
                <a:effectLst>
                  <a:outerShdw blurRad="38100" dist="38100" dir="2700000" algn="tl">
                    <a:srgbClr val="C0C0C0"/>
                  </a:outerShdw>
                </a:effectLst>
                <a:latin typeface="Times New Roman" pitchFamily="18" charset="0"/>
                <a:cs typeface="Times New Roman" pitchFamily="18" charset="0"/>
              </a:rPr>
              <a:t> - </a:t>
            </a:r>
            <a:r>
              <a:rPr lang="en-US" sz="2400" dirty="0" err="1">
                <a:effectLst>
                  <a:outerShdw blurRad="38100" dist="38100" dir="2700000" algn="tl">
                    <a:srgbClr val="C0C0C0"/>
                  </a:outerShdw>
                </a:effectLst>
                <a:latin typeface="Times New Roman" pitchFamily="18" charset="0"/>
                <a:cs typeface="Times New Roman" pitchFamily="18" charset="0"/>
              </a:rPr>
              <a:t>Hồ</a:t>
            </a:r>
            <a:r>
              <a:rPr lang="en-US" sz="2400" dirty="0">
                <a:effectLst>
                  <a:outerShdw blurRad="38100" dist="38100" dir="2700000" algn="tl">
                    <a:srgbClr val="C0C0C0"/>
                  </a:outerShdw>
                </a:effectLst>
                <a:latin typeface="Times New Roman" pitchFamily="18" charset="0"/>
                <a:cs typeface="Times New Roman" pitchFamily="18" charset="0"/>
              </a:rPr>
              <a:t> </a:t>
            </a:r>
            <a:r>
              <a:rPr lang="en-US" sz="2400" dirty="0" err="1">
                <a:effectLst>
                  <a:outerShdw blurRad="38100" dist="38100" dir="2700000" algn="tl">
                    <a:srgbClr val="C0C0C0"/>
                  </a:outerShdw>
                </a:effectLst>
                <a:latin typeface="Times New Roman" pitchFamily="18" charset="0"/>
                <a:cs typeface="Times New Roman" pitchFamily="18" charset="0"/>
              </a:rPr>
              <a:t>Chí</a:t>
            </a:r>
            <a:r>
              <a:rPr lang="en-US" sz="2400" dirty="0">
                <a:effectLst>
                  <a:outerShdw blurRad="38100" dist="38100" dir="2700000" algn="tl">
                    <a:srgbClr val="C0C0C0"/>
                  </a:outerShdw>
                </a:effectLst>
                <a:latin typeface="Times New Roman" pitchFamily="18" charset="0"/>
                <a:cs typeface="Times New Roman" pitchFamily="18" charset="0"/>
              </a:rPr>
              <a:t> Minh)</a:t>
            </a:r>
          </a:p>
        </p:txBody>
      </p:sp>
      <p:sp>
        <p:nvSpPr>
          <p:cNvPr id="32772" name="Text Box 10"/>
          <p:cNvSpPr txBox="1">
            <a:spLocks noChangeArrowheads="1"/>
          </p:cNvSpPr>
          <p:nvPr/>
        </p:nvSpPr>
        <p:spPr bwMode="auto">
          <a:xfrm>
            <a:off x="0" y="3276600"/>
            <a:ext cx="5410200" cy="584200"/>
          </a:xfrm>
          <a:prstGeom prst="rect">
            <a:avLst/>
          </a:prstGeom>
          <a:noFill/>
          <a:ln w="9525">
            <a:noFill/>
            <a:miter lim="800000"/>
            <a:headEnd/>
            <a:tailEnd/>
          </a:ln>
        </p:spPr>
        <p:txBody>
          <a:bodyPr>
            <a:spAutoFit/>
          </a:bodyPr>
          <a:lstStyle/>
          <a:p>
            <a:pPr algn="ctr">
              <a:spcBef>
                <a:spcPct val="50000"/>
              </a:spcBef>
            </a:pPr>
            <a:r>
              <a:rPr lang="en-US" sz="3200" b="1">
                <a:solidFill>
                  <a:schemeClr val="bg1"/>
                </a:solidFill>
                <a:latin typeface="Times New Roman" pitchFamily="18" charset="0"/>
                <a:cs typeface="Times New Roman" pitchFamily="18" charset="0"/>
              </a:rPr>
              <a:t>Bác Hồ ở Pác Bó (Cao Bằng)</a:t>
            </a:r>
            <a:endParaRPr lang="en-US" sz="2400" b="1">
              <a:solidFill>
                <a:schemeClr val="bg1"/>
              </a:solidFill>
              <a:latin typeface="Times New Roman" pitchFamily="18" charset="0"/>
              <a:cs typeface="Times New Roman" pitchFamily="18" charset="0"/>
            </a:endParaRPr>
          </a:p>
        </p:txBody>
      </p:sp>
      <p:pic>
        <p:nvPicPr>
          <p:cNvPr id="32773" name="Picture 11" descr="BH22"/>
          <p:cNvPicPr>
            <a:picLocks noChangeAspect="1" noChangeArrowheads="1"/>
          </p:cNvPicPr>
          <p:nvPr/>
        </p:nvPicPr>
        <p:blipFill>
          <a:blip r:embed="rId3"/>
          <a:srcRect/>
          <a:stretch>
            <a:fillRect/>
          </a:stretch>
        </p:blipFill>
        <p:spPr bwMode="auto">
          <a:xfrm>
            <a:off x="5562600" y="685800"/>
            <a:ext cx="3505200" cy="3124200"/>
          </a:xfrm>
          <a:prstGeom prst="rect">
            <a:avLst/>
          </a:prstGeom>
          <a:noFill/>
          <a:ln w="9525">
            <a:noFill/>
            <a:miter lim="800000"/>
            <a:headEnd/>
            <a:tailEnd/>
          </a:ln>
        </p:spPr>
      </p:pic>
      <p:sp>
        <p:nvSpPr>
          <p:cNvPr id="6" name="Rounded Rectangle 5"/>
          <p:cNvSpPr/>
          <p:nvPr/>
        </p:nvSpPr>
        <p:spPr>
          <a:xfrm>
            <a:off x="0" y="0"/>
            <a:ext cx="9144000" cy="685799"/>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3200" b="1" dirty="0">
                <a:ln w="12700">
                  <a:solidFill>
                    <a:schemeClr val="tx2">
                      <a:satMod val="155000"/>
                    </a:schemeClr>
                  </a:solidFill>
                  <a:prstDash val="solid"/>
                </a:ln>
                <a:solidFill>
                  <a:schemeClr val="bg2">
                    <a:tint val="85000"/>
                    <a:satMod val="155000"/>
                  </a:schemeClr>
                </a:solidFill>
                <a:effectLst>
                  <a:outerShdw blurRad="41275" dist="20320" dir="1800000" algn="tl" rotWithShape="0">
                    <a:srgbClr val="000000">
                      <a:alpha val="40000"/>
                    </a:srgbClr>
                  </a:outerShdw>
                </a:effectLst>
                <a:latin typeface="Times New Roman" pitchFamily="18" charset="0"/>
                <a:cs typeface="Times New Roman" pitchFamily="18" charset="0"/>
              </a:rPr>
              <a:t>THỨ 4, NGÀY 22 THÁNG 02 NĂM 2017</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0" presetClass="entr" presetSubtype="0" fill="hold" grpId="0" nodeType="clickEffect">
                                  <p:stCondLst>
                                    <p:cond delay="0"/>
                                  </p:stCondLst>
                                  <p:childTnLst>
                                    <p:set>
                                      <p:cBhvr>
                                        <p:cTn id="6" dur="1" fill="hold">
                                          <p:stCondLst>
                                            <p:cond delay="0"/>
                                          </p:stCondLst>
                                        </p:cTn>
                                        <p:tgtEl>
                                          <p:spTgt spid="53257"/>
                                        </p:tgtEl>
                                        <p:attrNameLst>
                                          <p:attrName>style.visibility</p:attrName>
                                        </p:attrNameLst>
                                      </p:cBhvr>
                                      <p:to>
                                        <p:strVal val="visible"/>
                                      </p:to>
                                    </p:set>
                                    <p:animEffect transition="in" filter="wedge">
                                      <p:cBhvr>
                                        <p:cTn id="7" dur="2000"/>
                                        <p:tgtEl>
                                          <p:spTgt spid="5325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3257"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4818" name="Picture 1"/>
          <p:cNvPicPr>
            <a:picLocks noChangeAspect="1"/>
          </p:cNvPicPr>
          <p:nvPr/>
        </p:nvPicPr>
        <p:blipFill>
          <a:blip r:embed="rId2"/>
          <a:srcRect/>
          <a:stretch>
            <a:fillRect/>
          </a:stretch>
        </p:blipFill>
        <p:spPr bwMode="auto">
          <a:xfrm>
            <a:off x="152400" y="38100"/>
            <a:ext cx="8839200" cy="5981700"/>
          </a:xfrm>
          <a:prstGeom prst="rect">
            <a:avLst/>
          </a:prstGeom>
          <a:noFill/>
          <a:ln w="9525">
            <a:noFill/>
            <a:miter lim="800000"/>
            <a:headEnd/>
            <a:tailEnd/>
          </a:ln>
        </p:spPr>
      </p:pic>
      <p:sp>
        <p:nvSpPr>
          <p:cNvPr id="3" name="Rounded Rectangle 2"/>
          <p:cNvSpPr/>
          <p:nvPr/>
        </p:nvSpPr>
        <p:spPr>
          <a:xfrm>
            <a:off x="381000" y="6019800"/>
            <a:ext cx="8458200" cy="6096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vi-VN" sz="2400" b="1" dirty="0">
                <a:solidFill>
                  <a:schemeClr val="tx1"/>
                </a:solidFill>
                <a:latin typeface="Times New Roman" pitchFamily="18" charset="0"/>
                <a:cs typeface="Times New Roman" pitchFamily="18" charset="0"/>
              </a:rPr>
              <a:t>ĐỘI VIỆT NAM TUYÊN TRUYỀN GIẢI PHÓNG QUÂN</a:t>
            </a:r>
            <a:endParaRPr lang="en-US" sz="2400" b="1" dirty="0">
              <a:solidFill>
                <a:schemeClr val="tx1"/>
              </a:solidFill>
              <a:latin typeface="Times New Roman" pitchFamily="18" charset="0"/>
              <a:cs typeface="Times New Roman" pitchFamily="18" charset="0"/>
            </a:endParaRP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5842" name="Picture 2" descr="CO Nguyen Ai Quoc mang tu nuoc ngoai ve treo trong ngay thanh lap Viet Minh Ngay 19-5-1941"/>
          <p:cNvPicPr>
            <a:picLocks noChangeAspect="1" noChangeArrowheads="1"/>
          </p:cNvPicPr>
          <p:nvPr/>
        </p:nvPicPr>
        <p:blipFill>
          <a:blip r:embed="rId2"/>
          <a:srcRect/>
          <a:stretch>
            <a:fillRect/>
          </a:stretch>
        </p:blipFill>
        <p:spPr bwMode="auto">
          <a:xfrm>
            <a:off x="914400" y="1219200"/>
            <a:ext cx="7315200" cy="3606800"/>
          </a:xfrm>
          <a:prstGeom prst="rect">
            <a:avLst/>
          </a:prstGeom>
          <a:noFill/>
          <a:ln w="9525">
            <a:noFill/>
            <a:miter lim="800000"/>
            <a:headEnd/>
            <a:tailEnd/>
          </a:ln>
        </p:spPr>
      </p:pic>
      <p:sp>
        <p:nvSpPr>
          <p:cNvPr id="10243" name="Text Box 3"/>
          <p:cNvSpPr txBox="1">
            <a:spLocks noChangeArrowheads="1"/>
          </p:cNvSpPr>
          <p:nvPr/>
        </p:nvSpPr>
        <p:spPr bwMode="auto">
          <a:xfrm>
            <a:off x="304800" y="5105400"/>
            <a:ext cx="8839200" cy="1384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charset="0"/>
                <a:cs typeface="Arial" charset="0"/>
              </a:defRPr>
            </a:lvl1pPr>
            <a:lvl2pPr marL="742950" indent="-285750" eaLnBrk="0" hangingPunct="0">
              <a:defRPr>
                <a:solidFill>
                  <a:schemeClr val="tx1"/>
                </a:solidFill>
                <a:latin typeface="Arial" charset="0"/>
                <a:cs typeface="Arial" charset="0"/>
              </a:defRPr>
            </a:lvl2pPr>
            <a:lvl3pPr marL="1143000" indent="-228600" eaLnBrk="0" hangingPunct="0">
              <a:defRPr>
                <a:solidFill>
                  <a:schemeClr val="tx1"/>
                </a:solidFill>
                <a:latin typeface="Arial" charset="0"/>
                <a:cs typeface="Arial" charset="0"/>
              </a:defRPr>
            </a:lvl3pPr>
            <a:lvl4pPr marL="1600200" indent="-228600" eaLnBrk="0" hangingPunct="0">
              <a:defRPr>
                <a:solidFill>
                  <a:schemeClr val="tx1"/>
                </a:solidFill>
                <a:latin typeface="Arial" charset="0"/>
                <a:cs typeface="Arial" charset="0"/>
              </a:defRPr>
            </a:lvl4pPr>
            <a:lvl5pPr marL="2057400" indent="-228600" eaLnBrk="0" hangingPunct="0">
              <a:defRPr>
                <a:solidFill>
                  <a:schemeClr val="tx1"/>
                </a:solidFill>
                <a:latin typeface="Arial" charset="0"/>
                <a:cs typeface="Arial" charset="0"/>
              </a:defRPr>
            </a:lvl5pPr>
            <a:lvl6pPr marL="2514600" indent="-228600" eaLnBrk="0" fontAlgn="base" hangingPunct="0">
              <a:spcBef>
                <a:spcPct val="0"/>
              </a:spcBef>
              <a:spcAft>
                <a:spcPct val="0"/>
              </a:spcAft>
              <a:defRPr>
                <a:solidFill>
                  <a:schemeClr val="tx1"/>
                </a:solidFill>
                <a:latin typeface="Arial" charset="0"/>
                <a:cs typeface="Arial" charset="0"/>
              </a:defRPr>
            </a:lvl6pPr>
            <a:lvl7pPr marL="2971800" indent="-228600" eaLnBrk="0" fontAlgn="base" hangingPunct="0">
              <a:spcBef>
                <a:spcPct val="0"/>
              </a:spcBef>
              <a:spcAft>
                <a:spcPct val="0"/>
              </a:spcAft>
              <a:defRPr>
                <a:solidFill>
                  <a:schemeClr val="tx1"/>
                </a:solidFill>
                <a:latin typeface="Arial" charset="0"/>
                <a:cs typeface="Arial" charset="0"/>
              </a:defRPr>
            </a:lvl7pPr>
            <a:lvl8pPr marL="3429000" indent="-228600" eaLnBrk="0" fontAlgn="base" hangingPunct="0">
              <a:spcBef>
                <a:spcPct val="0"/>
              </a:spcBef>
              <a:spcAft>
                <a:spcPct val="0"/>
              </a:spcAft>
              <a:defRPr>
                <a:solidFill>
                  <a:schemeClr val="tx1"/>
                </a:solidFill>
                <a:latin typeface="Arial" charset="0"/>
                <a:cs typeface="Arial" charset="0"/>
              </a:defRPr>
            </a:lvl8pPr>
            <a:lvl9pPr marL="3886200" indent="-228600" eaLnBrk="0" fontAlgn="base" hangingPunct="0">
              <a:spcBef>
                <a:spcPct val="0"/>
              </a:spcBef>
              <a:spcAft>
                <a:spcPct val="0"/>
              </a:spcAft>
              <a:defRPr>
                <a:solidFill>
                  <a:schemeClr val="tx1"/>
                </a:solidFill>
                <a:latin typeface="Arial" charset="0"/>
                <a:cs typeface="Arial" charset="0"/>
              </a:defRPr>
            </a:lvl9pPr>
          </a:lstStyle>
          <a:p>
            <a:pPr algn="just" eaLnBrk="1" hangingPunct="1">
              <a:defRPr/>
            </a:pPr>
            <a:r>
              <a:rPr lang="vi-VN" sz="2800" b="1" dirty="0">
                <a:solidFill>
                  <a:srgbClr val="C00000"/>
                </a:solidFill>
                <a:latin typeface="+mj-lt"/>
                <a:cs typeface="Times New Roman" pitchFamily="18" charset="0"/>
              </a:rPr>
              <a:t>Cờ do Đ/C Nguyễn Ái Quốc mang về nước năm 1941 được sử dụng trong lễ</a:t>
            </a:r>
            <a:r>
              <a:rPr lang="en-US" sz="2800" b="1" dirty="0">
                <a:solidFill>
                  <a:srgbClr val="C00000"/>
                </a:solidFill>
                <a:latin typeface=".VnTime" pitchFamily="34" charset="0"/>
                <a:cs typeface="Times New Roman" pitchFamily="18" charset="0"/>
              </a:rPr>
              <a:t> </a:t>
            </a:r>
            <a:r>
              <a:rPr lang="en-US" sz="2800" b="1" dirty="0" err="1">
                <a:solidFill>
                  <a:srgbClr val="C00000"/>
                </a:solidFill>
                <a:latin typeface=".VnTime" pitchFamily="34" charset="0"/>
                <a:cs typeface="Times New Roman" pitchFamily="18" charset="0"/>
              </a:rPr>
              <a:t>thµnh</a:t>
            </a:r>
            <a:r>
              <a:rPr lang="en-US" sz="2800" b="1" dirty="0">
                <a:solidFill>
                  <a:srgbClr val="C00000"/>
                </a:solidFill>
                <a:latin typeface=".VnTime" pitchFamily="34" charset="0"/>
                <a:cs typeface="Times New Roman" pitchFamily="18" charset="0"/>
              </a:rPr>
              <a:t> </a:t>
            </a:r>
            <a:r>
              <a:rPr lang="en-US" sz="2800" b="1" dirty="0" err="1">
                <a:solidFill>
                  <a:srgbClr val="C00000"/>
                </a:solidFill>
                <a:latin typeface=".VnTime" pitchFamily="34" charset="0"/>
                <a:cs typeface="Times New Roman" pitchFamily="18" charset="0"/>
              </a:rPr>
              <a:t>lËp</a:t>
            </a:r>
            <a:r>
              <a:rPr lang="en-US" sz="2800" b="1" dirty="0">
                <a:solidFill>
                  <a:srgbClr val="C00000"/>
                </a:solidFill>
                <a:latin typeface=".VnTime" pitchFamily="34" charset="0"/>
                <a:cs typeface="Times New Roman" pitchFamily="18" charset="0"/>
              </a:rPr>
              <a:t> </a:t>
            </a:r>
            <a:r>
              <a:rPr lang="en-US" sz="2800" b="1" i="1" dirty="0" err="1">
                <a:solidFill>
                  <a:srgbClr val="C00000"/>
                </a:solidFill>
                <a:latin typeface=".VnTime" pitchFamily="34" charset="0"/>
                <a:cs typeface="Times New Roman" pitchFamily="18" charset="0"/>
              </a:rPr>
              <a:t>ViÖt</a:t>
            </a:r>
            <a:r>
              <a:rPr lang="en-US" sz="2800" b="1" i="1" dirty="0">
                <a:solidFill>
                  <a:srgbClr val="C00000"/>
                </a:solidFill>
                <a:latin typeface=".VnTime" pitchFamily="34" charset="0"/>
                <a:cs typeface="Times New Roman" pitchFamily="18" charset="0"/>
              </a:rPr>
              <a:t> Nam </a:t>
            </a:r>
            <a:r>
              <a:rPr lang="en-US" sz="2800" b="1" i="1" dirty="0" err="1">
                <a:solidFill>
                  <a:srgbClr val="C00000"/>
                </a:solidFill>
                <a:latin typeface=".VnTime" pitchFamily="34" charset="0"/>
                <a:cs typeface="Times New Roman" pitchFamily="18" charset="0"/>
              </a:rPr>
              <a:t>tuyªn</a:t>
            </a:r>
            <a:r>
              <a:rPr lang="en-US" sz="2800" b="1" i="1" dirty="0">
                <a:solidFill>
                  <a:srgbClr val="C00000"/>
                </a:solidFill>
                <a:latin typeface=".VnTime" pitchFamily="34" charset="0"/>
                <a:cs typeface="Times New Roman" pitchFamily="18" charset="0"/>
              </a:rPr>
              <a:t> </a:t>
            </a:r>
            <a:r>
              <a:rPr lang="en-US" sz="2800" b="1" i="1" dirty="0" err="1">
                <a:solidFill>
                  <a:srgbClr val="C00000"/>
                </a:solidFill>
                <a:latin typeface=".VnTime" pitchFamily="34" charset="0"/>
                <a:cs typeface="Times New Roman" pitchFamily="18" charset="0"/>
              </a:rPr>
              <a:t>truyÒn</a:t>
            </a:r>
            <a:r>
              <a:rPr lang="en-US" sz="2800" b="1" i="1" dirty="0">
                <a:solidFill>
                  <a:srgbClr val="C00000"/>
                </a:solidFill>
                <a:latin typeface=".VnTime" pitchFamily="34" charset="0"/>
                <a:cs typeface="Times New Roman" pitchFamily="18" charset="0"/>
              </a:rPr>
              <a:t> </a:t>
            </a:r>
            <a:r>
              <a:rPr lang="en-US" sz="2800" b="1" i="1" dirty="0" err="1">
                <a:solidFill>
                  <a:srgbClr val="C00000"/>
                </a:solidFill>
                <a:latin typeface=".VnTime" pitchFamily="34" charset="0"/>
                <a:cs typeface="Times New Roman" pitchFamily="18" charset="0"/>
              </a:rPr>
              <a:t>gi¶i</a:t>
            </a:r>
            <a:r>
              <a:rPr lang="en-US" sz="2800" b="1" i="1" dirty="0">
                <a:solidFill>
                  <a:srgbClr val="C00000"/>
                </a:solidFill>
                <a:latin typeface=".VnTime" pitchFamily="34" charset="0"/>
                <a:cs typeface="Times New Roman" pitchFamily="18" charset="0"/>
              </a:rPr>
              <a:t> </a:t>
            </a:r>
            <a:r>
              <a:rPr lang="en-US" sz="2800" b="1" i="1" dirty="0" err="1">
                <a:solidFill>
                  <a:srgbClr val="C00000"/>
                </a:solidFill>
                <a:latin typeface=".VnTime" pitchFamily="34" charset="0"/>
                <a:cs typeface="Times New Roman" pitchFamily="18" charset="0"/>
              </a:rPr>
              <a:t>phãng</a:t>
            </a:r>
            <a:r>
              <a:rPr lang="en-US" sz="2800" b="1" i="1" dirty="0">
                <a:solidFill>
                  <a:srgbClr val="C00000"/>
                </a:solidFill>
                <a:latin typeface=".VnTime" pitchFamily="34" charset="0"/>
                <a:cs typeface="Times New Roman" pitchFamily="18" charset="0"/>
              </a:rPr>
              <a:t> </a:t>
            </a:r>
            <a:r>
              <a:rPr lang="en-US" sz="2800" b="1" i="1" dirty="0" err="1">
                <a:solidFill>
                  <a:srgbClr val="C00000"/>
                </a:solidFill>
                <a:latin typeface=".VnTime" pitchFamily="34" charset="0"/>
                <a:cs typeface="Times New Roman" pitchFamily="18" charset="0"/>
              </a:rPr>
              <a:t>qu©n</a:t>
            </a:r>
            <a:r>
              <a:rPr lang="en-US" sz="2800" b="1" i="1" dirty="0">
                <a:solidFill>
                  <a:srgbClr val="C00000"/>
                </a:solidFill>
                <a:latin typeface=".VnTime" pitchFamily="34" charset="0"/>
                <a:cs typeface="Times New Roman" pitchFamily="18" charset="0"/>
              </a:rPr>
              <a:t>.</a:t>
            </a:r>
          </a:p>
        </p:txBody>
      </p:sp>
      <p:sp>
        <p:nvSpPr>
          <p:cNvPr id="35844" name="Rectangle 1"/>
          <p:cNvSpPr>
            <a:spLocks noChangeArrowheads="1"/>
          </p:cNvSpPr>
          <p:nvPr/>
        </p:nvSpPr>
        <p:spPr bwMode="auto">
          <a:xfrm>
            <a:off x="1143000" y="457200"/>
            <a:ext cx="7086600" cy="646113"/>
          </a:xfrm>
          <a:prstGeom prst="rect">
            <a:avLst/>
          </a:prstGeom>
          <a:noFill/>
          <a:ln w="9525">
            <a:noFill/>
            <a:miter lim="800000"/>
            <a:headEnd/>
            <a:tailEnd/>
          </a:ln>
        </p:spPr>
        <p:txBody>
          <a:bodyPr>
            <a:spAutoFit/>
          </a:bodyPr>
          <a:lstStyle/>
          <a:p>
            <a:r>
              <a:rPr lang="en-US">
                <a:hlinkClick r:id="rId3"/>
              </a:rPr>
              <a:t>https://www.youtube.com/watch?v=SSbuDNxS49M</a:t>
            </a:r>
            <a:endParaRPr lang="vi-VN"/>
          </a:p>
          <a:p>
            <a:r>
              <a:rPr lang="en-US"/>
              <a:t>Phim tài liệu: Quốc kỳ Việt Na</a:t>
            </a:r>
            <a:r>
              <a:rPr lang="vi-VN"/>
              <a:t>m</a:t>
            </a:r>
            <a:endParaRPr lang="en-US"/>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1981200" y="5867400"/>
            <a:ext cx="4572000" cy="646331"/>
          </a:xfrm>
          <a:prstGeom prst="rect">
            <a:avLst/>
          </a:prstGeom>
        </p:spPr>
        <p:txBody>
          <a:bodyPr>
            <a:spAutoFit/>
          </a:bodyPr>
          <a:lstStyle/>
          <a:p>
            <a:r>
              <a:rPr lang="vi-VN" b="1" dirty="0"/>
              <a:t>Võ Nguyên Giáp và Hồ Chí Minh, chụp khoảng năm 1945</a:t>
            </a:r>
            <a:endParaRPr lang="en-US" b="1" dirty="0"/>
          </a:p>
        </p:txBody>
      </p:sp>
      <p:pic>
        <p:nvPicPr>
          <p:cNvPr id="1028" name="Picture 4" descr="https://upload.wikimedia.org/wikipedia/commons/thumb/6/6e/Giap-Ho.jpg/800px-Giap-Ho.jpg"/>
          <p:cNvPicPr>
            <a:picLocks noChangeAspect="1" noChangeArrowheads="1"/>
          </p:cNvPicPr>
          <p:nvPr/>
        </p:nvPicPr>
        <p:blipFill>
          <a:blip r:embed="rId2"/>
          <a:srcRect/>
          <a:stretch>
            <a:fillRect/>
          </a:stretch>
        </p:blipFill>
        <p:spPr bwMode="auto">
          <a:xfrm>
            <a:off x="2438400" y="685800"/>
            <a:ext cx="3886200" cy="4789743"/>
          </a:xfrm>
          <a:prstGeom prst="rect">
            <a:avLst/>
          </a:prstGeom>
          <a:noFill/>
        </p:spPr>
      </p:pic>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6084" name="Picture 4" descr="https://upload.wikimedia.org/wikipedia/commons/6/61/Viet_Minh_during_August_Revolution.jpg"/>
          <p:cNvPicPr>
            <a:picLocks noChangeAspect="1" noChangeArrowheads="1"/>
          </p:cNvPicPr>
          <p:nvPr/>
        </p:nvPicPr>
        <p:blipFill>
          <a:blip r:embed="rId2"/>
          <a:srcRect/>
          <a:stretch>
            <a:fillRect/>
          </a:stretch>
        </p:blipFill>
        <p:spPr bwMode="auto">
          <a:xfrm>
            <a:off x="1371600" y="609600"/>
            <a:ext cx="6477000" cy="4457700"/>
          </a:xfrm>
          <a:prstGeom prst="rect">
            <a:avLst/>
          </a:prstGeom>
          <a:noFill/>
        </p:spPr>
      </p:pic>
      <p:sp>
        <p:nvSpPr>
          <p:cNvPr id="6" name="Rectangle 5"/>
          <p:cNvSpPr/>
          <p:nvPr/>
        </p:nvSpPr>
        <p:spPr>
          <a:xfrm>
            <a:off x="1752600" y="5181600"/>
            <a:ext cx="5410200" cy="646331"/>
          </a:xfrm>
          <a:prstGeom prst="rect">
            <a:avLst/>
          </a:prstGeom>
        </p:spPr>
        <p:txBody>
          <a:bodyPr wrap="square">
            <a:spAutoFit/>
          </a:bodyPr>
          <a:lstStyle/>
          <a:p>
            <a:r>
              <a:rPr lang="vi-VN" b="1" dirty="0"/>
              <a:t>Võ Nguyên Giáp duyệt đội hình danh dự của quân đội Việt Nam trong Cách mạng tháng Tám</a:t>
            </a:r>
            <a:endParaRPr lang="en-US" b="1" dirty="0"/>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7282" name="Picture 2" descr="928956042_images207378_3"/>
          <p:cNvPicPr>
            <a:picLocks noChangeAspect="1" noChangeArrowheads="1"/>
          </p:cNvPicPr>
          <p:nvPr/>
        </p:nvPicPr>
        <p:blipFill>
          <a:blip r:embed="rId2"/>
          <a:srcRect/>
          <a:stretch>
            <a:fillRect/>
          </a:stretch>
        </p:blipFill>
        <p:spPr bwMode="auto">
          <a:xfrm>
            <a:off x="207963" y="76200"/>
            <a:ext cx="8783637" cy="5943600"/>
          </a:xfrm>
          <a:prstGeom prst="rect">
            <a:avLst/>
          </a:prstGeom>
          <a:noFill/>
          <a:ln w="9525">
            <a:noFill/>
            <a:miter lim="800000"/>
            <a:headEnd/>
            <a:tailEnd/>
          </a:ln>
        </p:spPr>
      </p:pic>
      <p:pic>
        <p:nvPicPr>
          <p:cNvPr id="97283" name="Picture 3" descr="DT%20VNG%20copy"/>
          <p:cNvPicPr>
            <a:picLocks noChangeAspect="1" noChangeArrowheads="1"/>
          </p:cNvPicPr>
          <p:nvPr/>
        </p:nvPicPr>
        <p:blipFill>
          <a:blip r:embed="rId3"/>
          <a:srcRect/>
          <a:stretch>
            <a:fillRect/>
          </a:stretch>
        </p:blipFill>
        <p:spPr bwMode="auto">
          <a:xfrm>
            <a:off x="1143000" y="76200"/>
            <a:ext cx="7010400" cy="5943600"/>
          </a:xfrm>
          <a:prstGeom prst="rect">
            <a:avLst/>
          </a:prstGeom>
          <a:noFill/>
          <a:ln w="9525">
            <a:noFill/>
            <a:miter lim="800000"/>
            <a:headEnd/>
            <a:tailEnd/>
          </a:ln>
        </p:spPr>
      </p:pic>
      <p:sp>
        <p:nvSpPr>
          <p:cNvPr id="36868" name="TextBox 7"/>
          <p:cNvSpPr txBox="1">
            <a:spLocks noChangeArrowheads="1"/>
          </p:cNvSpPr>
          <p:nvPr/>
        </p:nvSpPr>
        <p:spPr bwMode="auto">
          <a:xfrm>
            <a:off x="2514600" y="6096000"/>
            <a:ext cx="4959350" cy="584200"/>
          </a:xfrm>
          <a:prstGeom prst="rect">
            <a:avLst/>
          </a:prstGeom>
          <a:noFill/>
          <a:ln w="9525">
            <a:noFill/>
            <a:miter lim="800000"/>
            <a:headEnd/>
            <a:tailEnd/>
          </a:ln>
        </p:spPr>
        <p:txBody>
          <a:bodyPr wrap="none">
            <a:spAutoFit/>
          </a:bodyPr>
          <a:lstStyle/>
          <a:p>
            <a:r>
              <a:rPr lang="en-US" sz="3200" b="1" i="1">
                <a:solidFill>
                  <a:srgbClr val="FF0000"/>
                </a:solidFill>
                <a:latin typeface="Times New Roman" pitchFamily="18" charset="0"/>
                <a:cs typeface="Times New Roman" pitchFamily="18" charset="0"/>
              </a:rPr>
              <a:t>Đại tướng Võ Nguyên Giáp</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9" presetClass="entr" presetSubtype="0" decel="100000" fill="hold" nodeType="clickEffect">
                                  <p:stCondLst>
                                    <p:cond delay="0"/>
                                  </p:stCondLst>
                                  <p:childTnLst>
                                    <p:set>
                                      <p:cBhvr>
                                        <p:cTn id="6" dur="1" fill="hold">
                                          <p:stCondLst>
                                            <p:cond delay="0"/>
                                          </p:stCondLst>
                                        </p:cTn>
                                        <p:tgtEl>
                                          <p:spTgt spid="97282"/>
                                        </p:tgtEl>
                                        <p:attrNameLst>
                                          <p:attrName>style.visibility</p:attrName>
                                        </p:attrNameLst>
                                      </p:cBhvr>
                                      <p:to>
                                        <p:strVal val="visible"/>
                                      </p:to>
                                    </p:set>
                                    <p:anim calcmode="lin" valueType="num">
                                      <p:cBhvr>
                                        <p:cTn id="7" dur="500" fill="hold"/>
                                        <p:tgtEl>
                                          <p:spTgt spid="97282"/>
                                        </p:tgtEl>
                                        <p:attrNameLst>
                                          <p:attrName>ppt_w</p:attrName>
                                        </p:attrNameLst>
                                      </p:cBhvr>
                                      <p:tavLst>
                                        <p:tav tm="0">
                                          <p:val>
                                            <p:fltVal val="0"/>
                                          </p:val>
                                        </p:tav>
                                        <p:tav tm="100000">
                                          <p:val>
                                            <p:strVal val="#ppt_w"/>
                                          </p:val>
                                        </p:tav>
                                      </p:tavLst>
                                    </p:anim>
                                    <p:anim calcmode="lin" valueType="num">
                                      <p:cBhvr>
                                        <p:cTn id="8" dur="500" fill="hold"/>
                                        <p:tgtEl>
                                          <p:spTgt spid="97282"/>
                                        </p:tgtEl>
                                        <p:attrNameLst>
                                          <p:attrName>ppt_h</p:attrName>
                                        </p:attrNameLst>
                                      </p:cBhvr>
                                      <p:tavLst>
                                        <p:tav tm="0">
                                          <p:val>
                                            <p:fltVal val="0"/>
                                          </p:val>
                                        </p:tav>
                                        <p:tav tm="100000">
                                          <p:val>
                                            <p:strVal val="#ppt_h"/>
                                          </p:val>
                                        </p:tav>
                                      </p:tavLst>
                                    </p:anim>
                                    <p:anim calcmode="lin" valueType="num">
                                      <p:cBhvr>
                                        <p:cTn id="9" dur="500" fill="hold"/>
                                        <p:tgtEl>
                                          <p:spTgt spid="97282"/>
                                        </p:tgtEl>
                                        <p:attrNameLst>
                                          <p:attrName>style.rotation</p:attrName>
                                        </p:attrNameLst>
                                      </p:cBhvr>
                                      <p:tavLst>
                                        <p:tav tm="0">
                                          <p:val>
                                            <p:fltVal val="360"/>
                                          </p:val>
                                        </p:tav>
                                        <p:tav tm="100000">
                                          <p:val>
                                            <p:fltVal val="0"/>
                                          </p:val>
                                        </p:tav>
                                      </p:tavLst>
                                    </p:anim>
                                    <p:animEffect transition="in" filter="fade">
                                      <p:cBhvr>
                                        <p:cTn id="10" dur="500"/>
                                        <p:tgtEl>
                                          <p:spTgt spid="97282"/>
                                        </p:tgtEl>
                                      </p:cBhvr>
                                    </p:animEffect>
                                  </p:childTnLst>
                                </p:cTn>
                              </p:par>
                            </p:childTnLst>
                          </p:cTn>
                        </p:par>
                      </p:childTnLst>
                    </p:cTn>
                  </p:par>
                  <p:par>
                    <p:cTn id="11" fill="hold" nodeType="clickPar">
                      <p:stCondLst>
                        <p:cond delay="indefinite"/>
                      </p:stCondLst>
                      <p:childTnLst>
                        <p:par>
                          <p:cTn id="12" fill="hold" nodeType="withGroup">
                            <p:stCondLst>
                              <p:cond delay="0"/>
                            </p:stCondLst>
                            <p:childTnLst>
                              <p:par>
                                <p:cTn id="13" presetID="6" presetClass="exit" presetSubtype="16" fill="hold" nodeType="clickEffect">
                                  <p:stCondLst>
                                    <p:cond delay="0"/>
                                  </p:stCondLst>
                                  <p:childTnLst>
                                    <p:animEffect transition="out" filter="circle(in)">
                                      <p:cBhvr>
                                        <p:cTn id="14" dur="2000"/>
                                        <p:tgtEl>
                                          <p:spTgt spid="97282"/>
                                        </p:tgtEl>
                                      </p:cBhvr>
                                    </p:animEffect>
                                    <p:set>
                                      <p:cBhvr>
                                        <p:cTn id="15" dur="1" fill="hold">
                                          <p:stCondLst>
                                            <p:cond delay="1999"/>
                                          </p:stCondLst>
                                        </p:cTn>
                                        <p:tgtEl>
                                          <p:spTgt spid="97282"/>
                                        </p:tgtEl>
                                        <p:attrNameLst>
                                          <p:attrName>style.visibility</p:attrName>
                                        </p:attrNameLst>
                                      </p:cBhvr>
                                      <p:to>
                                        <p:strVal val="hidden"/>
                                      </p:to>
                                    </p:set>
                                  </p:childTnLst>
                                </p:cTn>
                              </p:par>
                            </p:childTnLst>
                          </p:cTn>
                        </p:par>
                      </p:childTnLst>
                    </p:cTn>
                  </p:par>
                  <p:par>
                    <p:cTn id="16" fill="hold" nodeType="clickPar">
                      <p:stCondLst>
                        <p:cond delay="indefinite"/>
                      </p:stCondLst>
                      <p:childTnLst>
                        <p:par>
                          <p:cTn id="17" fill="hold" nodeType="withGroup">
                            <p:stCondLst>
                              <p:cond delay="0"/>
                            </p:stCondLst>
                            <p:childTnLst>
                              <p:par>
                                <p:cTn id="18" presetID="50" presetClass="entr" presetSubtype="0" decel="100000" fill="hold" nodeType="clickEffect">
                                  <p:stCondLst>
                                    <p:cond delay="0"/>
                                  </p:stCondLst>
                                  <p:childTnLst>
                                    <p:set>
                                      <p:cBhvr>
                                        <p:cTn id="19" dur="1" fill="hold">
                                          <p:stCondLst>
                                            <p:cond delay="0"/>
                                          </p:stCondLst>
                                        </p:cTn>
                                        <p:tgtEl>
                                          <p:spTgt spid="97283"/>
                                        </p:tgtEl>
                                        <p:attrNameLst>
                                          <p:attrName>style.visibility</p:attrName>
                                        </p:attrNameLst>
                                      </p:cBhvr>
                                      <p:to>
                                        <p:strVal val="visible"/>
                                      </p:to>
                                    </p:set>
                                    <p:anim calcmode="lin" valueType="num">
                                      <p:cBhvr>
                                        <p:cTn id="20" dur="1000" fill="hold"/>
                                        <p:tgtEl>
                                          <p:spTgt spid="97283"/>
                                        </p:tgtEl>
                                        <p:attrNameLst>
                                          <p:attrName>ppt_w</p:attrName>
                                        </p:attrNameLst>
                                      </p:cBhvr>
                                      <p:tavLst>
                                        <p:tav tm="0">
                                          <p:val>
                                            <p:strVal val="#ppt_w+.3"/>
                                          </p:val>
                                        </p:tav>
                                        <p:tav tm="100000">
                                          <p:val>
                                            <p:strVal val="#ppt_w"/>
                                          </p:val>
                                        </p:tav>
                                      </p:tavLst>
                                    </p:anim>
                                    <p:anim calcmode="lin" valueType="num">
                                      <p:cBhvr>
                                        <p:cTn id="21" dur="1000" fill="hold"/>
                                        <p:tgtEl>
                                          <p:spTgt spid="97283"/>
                                        </p:tgtEl>
                                        <p:attrNameLst>
                                          <p:attrName>ppt_h</p:attrName>
                                        </p:attrNameLst>
                                      </p:cBhvr>
                                      <p:tavLst>
                                        <p:tav tm="0">
                                          <p:val>
                                            <p:strVal val="#ppt_h"/>
                                          </p:val>
                                        </p:tav>
                                        <p:tav tm="100000">
                                          <p:val>
                                            <p:strVal val="#ppt_h"/>
                                          </p:val>
                                        </p:tav>
                                      </p:tavLst>
                                    </p:anim>
                                    <p:animEffect transition="in" filter="fade">
                                      <p:cBhvr>
                                        <p:cTn id="22" dur="1000"/>
                                        <p:tgtEl>
                                          <p:spTgt spid="9728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Minus 4"/>
          <p:cNvSpPr/>
          <p:nvPr/>
        </p:nvSpPr>
        <p:spPr>
          <a:xfrm>
            <a:off x="-1676400" y="609600"/>
            <a:ext cx="12496800" cy="152400"/>
          </a:xfrm>
          <a:prstGeom prst="mathMinus">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p:cNvSpPr/>
          <p:nvPr/>
        </p:nvSpPr>
        <p:spPr>
          <a:xfrm>
            <a:off x="0" y="0"/>
            <a:ext cx="9448800" cy="584775"/>
          </a:xfrm>
          <a:prstGeom prst="rect">
            <a:avLst/>
          </a:prstGeom>
          <a:noFill/>
        </p:spPr>
        <p:txBody>
          <a:bodyPr wrap="squar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r>
              <a:rPr lang="en-US" sz="3200" b="1" dirty="0">
                <a:ln w="11430"/>
                <a:solidFill>
                  <a:srgbClr val="0070C0"/>
                </a:solidFill>
                <a:effectLst>
                  <a:outerShdw blurRad="50800" dist="39000" dir="5460000" algn="tl">
                    <a:srgbClr val="000000">
                      <a:alpha val="38000"/>
                    </a:srgbClr>
                  </a:outerShdw>
                </a:effectLst>
              </a:rPr>
              <a:t>BÀI 22 </a:t>
            </a:r>
            <a:r>
              <a:rPr lang="en-US" sz="2800" b="1" dirty="0">
                <a:ln w="11430"/>
                <a:solidFill>
                  <a:srgbClr val="C00000"/>
                </a:solidFill>
                <a:effectLst>
                  <a:outerShdw blurRad="50800" dist="39000" dir="5460000" algn="tl">
                    <a:srgbClr val="000000">
                      <a:alpha val="38000"/>
                    </a:srgbClr>
                  </a:outerShdw>
                </a:effectLst>
              </a:rPr>
              <a:t>CAO TRÀO CÁCH MẠNG TIẾN TỚI TỔNG KHỞI NGHĨA</a:t>
            </a:r>
            <a:endParaRPr lang="en-US" sz="2400" b="1" cap="none" spc="0" dirty="0">
              <a:ln w="11430"/>
              <a:solidFill>
                <a:srgbClr val="C00000"/>
              </a:solidFill>
              <a:effectLst>
                <a:outerShdw blurRad="50800" dist="39000" dir="5460000" algn="tl">
                  <a:srgbClr val="000000">
                    <a:alpha val="38000"/>
                  </a:srgbClr>
                </a:outerShdw>
              </a:effectLst>
            </a:endParaRPr>
          </a:p>
        </p:txBody>
      </p:sp>
      <p:sp>
        <p:nvSpPr>
          <p:cNvPr id="13" name="Rectangle 12"/>
          <p:cNvSpPr/>
          <p:nvPr/>
        </p:nvSpPr>
        <p:spPr>
          <a:xfrm>
            <a:off x="0" y="838200"/>
            <a:ext cx="9144000" cy="1077218"/>
          </a:xfrm>
          <a:prstGeom prst="rect">
            <a:avLst/>
          </a:prstGeom>
          <a:noFill/>
        </p:spPr>
        <p:txBody>
          <a:bodyPr wrap="square" lIns="91440" tIns="45720" rIns="91440" bIns="45720">
            <a:spAutoFit/>
          </a:bodyPr>
          <a:lstStyle/>
          <a:p>
            <a:r>
              <a:rPr lang="en-US" sz="3200" b="1" cap="none" spc="0" dirty="0">
                <a:ln w="1905"/>
                <a:solidFill>
                  <a:srgbClr val="FF0000"/>
                </a:solidFill>
                <a:effectLst>
                  <a:innerShdw blurRad="69850" dist="43180" dir="5400000">
                    <a:srgbClr val="000000">
                      <a:alpha val="65000"/>
                    </a:srgbClr>
                  </a:innerShdw>
                </a:effectLst>
              </a:rPr>
              <a:t>II. Cao </a:t>
            </a:r>
            <a:r>
              <a:rPr lang="en-US" sz="3200" b="1" cap="none" spc="0" dirty="0" err="1">
                <a:ln w="1905"/>
                <a:solidFill>
                  <a:srgbClr val="FF0000"/>
                </a:solidFill>
                <a:effectLst>
                  <a:innerShdw blurRad="69850" dist="43180" dir="5400000">
                    <a:srgbClr val="000000">
                      <a:alpha val="65000"/>
                    </a:srgbClr>
                  </a:innerShdw>
                </a:effectLst>
              </a:rPr>
              <a:t>trào</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kháng</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Nhật</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cứu</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nước</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tiến</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tới</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Tổng</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khởi</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nghĩa</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tháng</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Tám</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năm</a:t>
            </a:r>
            <a:r>
              <a:rPr lang="en-US" sz="3200" b="1" cap="none" spc="0" dirty="0">
                <a:ln w="1905"/>
                <a:solidFill>
                  <a:srgbClr val="FF0000"/>
                </a:solidFill>
                <a:effectLst>
                  <a:innerShdw blurRad="69850" dist="43180" dir="5400000">
                    <a:srgbClr val="000000">
                      <a:alpha val="65000"/>
                    </a:srgbClr>
                  </a:innerShdw>
                </a:effectLst>
              </a:rPr>
              <a:t> 1945</a:t>
            </a:r>
          </a:p>
        </p:txBody>
      </p:sp>
      <p:pic>
        <p:nvPicPr>
          <p:cNvPr id="15" name="Picture 14" descr="cach-cam-but-viet-dung-c.jpg"/>
          <p:cNvPicPr>
            <a:picLocks noChangeAspect="1"/>
          </p:cNvPicPr>
          <p:nvPr/>
        </p:nvPicPr>
        <p:blipFill>
          <a:blip r:embed="rId2" cstate="print"/>
          <a:stretch>
            <a:fillRect/>
          </a:stretch>
        </p:blipFill>
        <p:spPr>
          <a:xfrm flipH="1">
            <a:off x="0" y="2057400"/>
            <a:ext cx="762000" cy="508000"/>
          </a:xfrm>
          <a:prstGeom prst="rect">
            <a:avLst/>
          </a:prstGeom>
        </p:spPr>
      </p:pic>
      <p:sp>
        <p:nvSpPr>
          <p:cNvPr id="16" name="Rectangle 15"/>
          <p:cNvSpPr/>
          <p:nvPr/>
        </p:nvSpPr>
        <p:spPr>
          <a:xfrm>
            <a:off x="253296" y="2819400"/>
            <a:ext cx="2370329" cy="523220"/>
          </a:xfrm>
          <a:prstGeom prst="rect">
            <a:avLst/>
          </a:prstGeom>
          <a:noFill/>
        </p:spPr>
        <p:txBody>
          <a:bodyPr wrap="none" lIns="91440" tIns="45720" rIns="91440" bIns="45720">
            <a:spAutoFit/>
          </a:bodyPr>
          <a:lstStyle/>
          <a:p>
            <a:r>
              <a:rPr lang="en-US" sz="2800" b="1" dirty="0">
                <a:ln w="1905"/>
                <a:effectLst>
                  <a:innerShdw blurRad="69850" dist="43180" dir="5400000">
                    <a:srgbClr val="000000">
                      <a:alpha val="65000"/>
                    </a:srgbClr>
                  </a:innerShdw>
                </a:effectLst>
              </a:rPr>
              <a:t>-</a:t>
            </a:r>
            <a:r>
              <a:rPr lang="en-US" sz="2800" b="1" dirty="0" err="1">
                <a:ln w="1905"/>
                <a:effectLst>
                  <a:innerShdw blurRad="69850" dist="43180" dir="5400000">
                    <a:srgbClr val="000000">
                      <a:alpha val="65000"/>
                    </a:srgbClr>
                  </a:innerShdw>
                </a:effectLst>
              </a:rPr>
              <a:t>Nguyên</a:t>
            </a:r>
            <a:r>
              <a:rPr lang="en-US" sz="2800" b="1" dirty="0">
                <a:ln w="1905"/>
                <a:effectLst>
                  <a:innerShdw blurRad="69850" dist="43180" dir="5400000">
                    <a:srgbClr val="000000">
                      <a:alpha val="65000"/>
                    </a:srgbClr>
                  </a:innerShdw>
                </a:effectLst>
              </a:rPr>
              <a:t> </a:t>
            </a:r>
            <a:r>
              <a:rPr lang="en-US" sz="2800" b="1" dirty="0" err="1">
                <a:ln w="1905"/>
                <a:effectLst>
                  <a:innerShdw blurRad="69850" dist="43180" dir="5400000">
                    <a:srgbClr val="000000">
                      <a:alpha val="65000"/>
                    </a:srgbClr>
                  </a:innerShdw>
                </a:effectLst>
              </a:rPr>
              <a:t>nhân</a:t>
            </a:r>
            <a:r>
              <a:rPr lang="en-US" sz="2800" b="1" dirty="0">
                <a:ln w="1905"/>
                <a:effectLst>
                  <a:innerShdw blurRad="69850" dist="43180" dir="5400000">
                    <a:srgbClr val="000000">
                      <a:alpha val="65000"/>
                    </a:srgbClr>
                  </a:innerShdw>
                </a:effectLst>
              </a:rPr>
              <a:t>:</a:t>
            </a:r>
          </a:p>
        </p:txBody>
      </p:sp>
      <p:sp>
        <p:nvSpPr>
          <p:cNvPr id="17" name="Rectangle 16"/>
          <p:cNvSpPr/>
          <p:nvPr/>
        </p:nvSpPr>
        <p:spPr>
          <a:xfrm>
            <a:off x="685800" y="2057400"/>
            <a:ext cx="8458200" cy="584775"/>
          </a:xfrm>
          <a:prstGeom prst="rect">
            <a:avLst/>
          </a:prstGeom>
          <a:noFill/>
        </p:spPr>
        <p:txBody>
          <a:bodyPr wrap="square" lIns="91440" tIns="45720" rIns="91440" bIns="45720">
            <a:spAutoFit/>
          </a:bodyPr>
          <a:lstStyle/>
          <a:p>
            <a:pPr marL="514350" indent="-514350">
              <a:buAutoNum type="arabicPeriod"/>
            </a:pPr>
            <a:r>
              <a:rPr lang="en-US" sz="3200" b="1" dirty="0" err="1">
                <a:ln w="1905"/>
                <a:solidFill>
                  <a:srgbClr val="B63CA5"/>
                </a:solidFill>
                <a:effectLst>
                  <a:innerShdw blurRad="69850" dist="43180" dir="5400000">
                    <a:srgbClr val="000000">
                      <a:alpha val="65000"/>
                    </a:srgbClr>
                  </a:innerShdw>
                </a:effectLst>
              </a:rPr>
              <a:t>Nhật</a:t>
            </a:r>
            <a:r>
              <a:rPr lang="en-US" sz="3200" b="1" dirty="0">
                <a:ln w="1905"/>
                <a:solidFill>
                  <a:srgbClr val="B63CA5"/>
                </a:solidFill>
                <a:effectLst>
                  <a:innerShdw blurRad="69850" dist="43180" dir="5400000">
                    <a:srgbClr val="000000">
                      <a:alpha val="65000"/>
                    </a:srgbClr>
                  </a:innerShdw>
                </a:effectLst>
              </a:rPr>
              <a:t> </a:t>
            </a:r>
            <a:r>
              <a:rPr lang="en-US" sz="3200" b="1" dirty="0" err="1">
                <a:ln w="1905"/>
                <a:solidFill>
                  <a:srgbClr val="B63CA5"/>
                </a:solidFill>
                <a:effectLst>
                  <a:innerShdw blurRad="69850" dist="43180" dir="5400000">
                    <a:srgbClr val="000000">
                      <a:alpha val="65000"/>
                    </a:srgbClr>
                  </a:innerShdw>
                </a:effectLst>
              </a:rPr>
              <a:t>đảo</a:t>
            </a:r>
            <a:r>
              <a:rPr lang="en-US" sz="3200" b="1" dirty="0">
                <a:ln w="1905"/>
                <a:solidFill>
                  <a:srgbClr val="B63CA5"/>
                </a:solidFill>
                <a:effectLst>
                  <a:innerShdw blurRad="69850" dist="43180" dir="5400000">
                    <a:srgbClr val="000000">
                      <a:alpha val="65000"/>
                    </a:srgbClr>
                  </a:innerShdw>
                </a:effectLst>
              </a:rPr>
              <a:t> </a:t>
            </a:r>
            <a:r>
              <a:rPr lang="en-US" sz="3200" b="1" dirty="0" err="1">
                <a:ln w="1905"/>
                <a:solidFill>
                  <a:srgbClr val="B63CA5"/>
                </a:solidFill>
                <a:effectLst>
                  <a:innerShdw blurRad="69850" dist="43180" dir="5400000">
                    <a:srgbClr val="000000">
                      <a:alpha val="65000"/>
                    </a:srgbClr>
                  </a:innerShdw>
                </a:effectLst>
              </a:rPr>
              <a:t>chính</a:t>
            </a:r>
            <a:r>
              <a:rPr lang="en-US" sz="3200" b="1" dirty="0">
                <a:ln w="1905"/>
                <a:solidFill>
                  <a:srgbClr val="B63CA5"/>
                </a:solidFill>
                <a:effectLst>
                  <a:innerShdw blurRad="69850" dist="43180" dir="5400000">
                    <a:srgbClr val="000000">
                      <a:alpha val="65000"/>
                    </a:srgbClr>
                  </a:innerShdw>
                </a:effectLst>
              </a:rPr>
              <a:t> </a:t>
            </a:r>
            <a:r>
              <a:rPr lang="en-US" sz="3200" b="1" dirty="0" err="1">
                <a:ln w="1905"/>
                <a:solidFill>
                  <a:srgbClr val="B63CA5"/>
                </a:solidFill>
                <a:effectLst>
                  <a:innerShdw blurRad="69850" dist="43180" dir="5400000">
                    <a:srgbClr val="000000">
                      <a:alpha val="65000"/>
                    </a:srgbClr>
                  </a:innerShdw>
                </a:effectLst>
              </a:rPr>
              <a:t>Pháp</a:t>
            </a:r>
            <a:r>
              <a:rPr lang="en-US" sz="3200" b="1" dirty="0">
                <a:ln w="1905"/>
                <a:solidFill>
                  <a:srgbClr val="B63CA5"/>
                </a:solidFill>
                <a:effectLst>
                  <a:innerShdw blurRad="69850" dist="43180" dir="5400000">
                    <a:srgbClr val="000000">
                      <a:alpha val="65000"/>
                    </a:srgbClr>
                  </a:innerShdw>
                </a:effectLst>
              </a:rPr>
              <a:t> (9-3-1945)</a:t>
            </a:r>
          </a:p>
        </p:txBody>
      </p:sp>
      <p:sp>
        <p:nvSpPr>
          <p:cNvPr id="12" name="Rectangle 11"/>
          <p:cNvSpPr/>
          <p:nvPr/>
        </p:nvSpPr>
        <p:spPr>
          <a:xfrm>
            <a:off x="228600" y="3429000"/>
            <a:ext cx="8610600" cy="1815882"/>
          </a:xfrm>
          <a:prstGeom prst="rect">
            <a:avLst/>
          </a:prstGeom>
          <a:noFill/>
        </p:spPr>
        <p:txBody>
          <a:bodyPr wrap="square" lIns="91440" tIns="45720" rIns="91440" bIns="45720">
            <a:spAutoFit/>
          </a:bodyPr>
          <a:lstStyle/>
          <a:p>
            <a:r>
              <a:rPr lang="en-US" sz="2800" b="1" dirty="0">
                <a:ln w="1905"/>
                <a:solidFill>
                  <a:srgbClr val="7030A0"/>
                </a:solidFill>
                <a:effectLst>
                  <a:innerShdw blurRad="69850" dist="43180" dir="5400000">
                    <a:srgbClr val="000000">
                      <a:alpha val="65000"/>
                    </a:srgbClr>
                  </a:innerShdw>
                </a:effectLst>
                <a:latin typeface="Times New Roman" pitchFamily="18" charset="0"/>
                <a:cs typeface="Times New Roman" pitchFamily="18" charset="0"/>
              </a:rPr>
              <a:t>-</a:t>
            </a:r>
            <a:r>
              <a:rPr lang="vi-VN" sz="2800" b="1" dirty="0">
                <a:latin typeface="Times New Roman" pitchFamily="18" charset="0"/>
                <a:cs typeface="Times New Roman" pitchFamily="18" charset="0"/>
              </a:rPr>
              <a:t>9-3-1945</a:t>
            </a:r>
            <a:r>
              <a:rPr lang="en-US" sz="2800" b="1" dirty="0">
                <a:latin typeface="Times New Roman" pitchFamily="18" charset="0"/>
                <a:cs typeface="Times New Roman" pitchFamily="18" charset="0"/>
              </a:rPr>
              <a:t> </a:t>
            </a:r>
            <a:r>
              <a:rPr lang="en-US" sz="2800" b="1" dirty="0" err="1">
                <a:latin typeface="Times New Roman" pitchFamily="18" charset="0"/>
                <a:cs typeface="Times New Roman" pitchFamily="18" charset="0"/>
              </a:rPr>
              <a:t>Nhật</a:t>
            </a:r>
            <a:r>
              <a:rPr lang="en-US" sz="2800" b="1" dirty="0">
                <a:latin typeface="Times New Roman" pitchFamily="18" charset="0"/>
                <a:cs typeface="Times New Roman" pitchFamily="18" charset="0"/>
              </a:rPr>
              <a:t> </a:t>
            </a:r>
            <a:r>
              <a:rPr lang="en-US" sz="2800" b="1" dirty="0" err="1">
                <a:latin typeface="Times New Roman" pitchFamily="18" charset="0"/>
                <a:cs typeface="Times New Roman" pitchFamily="18" charset="0"/>
              </a:rPr>
              <a:t>đảo</a:t>
            </a:r>
            <a:r>
              <a:rPr lang="en-US" sz="2800" b="1" dirty="0">
                <a:latin typeface="Times New Roman" pitchFamily="18" charset="0"/>
                <a:cs typeface="Times New Roman" pitchFamily="18" charset="0"/>
              </a:rPr>
              <a:t> </a:t>
            </a:r>
            <a:r>
              <a:rPr lang="en-US" sz="2800" b="1" dirty="0" err="1">
                <a:latin typeface="Times New Roman" pitchFamily="18" charset="0"/>
                <a:cs typeface="Times New Roman" pitchFamily="18" charset="0"/>
              </a:rPr>
              <a:t>chính</a:t>
            </a:r>
            <a:r>
              <a:rPr lang="en-US" sz="2800" b="1" dirty="0">
                <a:latin typeface="Times New Roman" pitchFamily="18" charset="0"/>
                <a:cs typeface="Times New Roman" pitchFamily="18" charset="0"/>
              </a:rPr>
              <a:t> </a:t>
            </a:r>
            <a:r>
              <a:rPr lang="en-US" sz="2800" b="1" dirty="0" err="1">
                <a:latin typeface="Times New Roman" pitchFamily="18" charset="0"/>
                <a:cs typeface="Times New Roman" pitchFamily="18" charset="0"/>
              </a:rPr>
              <a:t>Pháp</a:t>
            </a:r>
            <a:r>
              <a:rPr lang="en-US" sz="2800" b="1" dirty="0">
                <a:latin typeface="Times New Roman" pitchFamily="18" charset="0"/>
                <a:cs typeface="Times New Roman" pitchFamily="18" charset="0"/>
              </a:rPr>
              <a:t>, </a:t>
            </a:r>
            <a:r>
              <a:rPr lang="vi-VN" sz="2800" b="1" dirty="0">
                <a:latin typeface="Times New Roman" pitchFamily="18" charset="0"/>
                <a:cs typeface="Times New Roman" pitchFamily="18" charset="0"/>
              </a:rPr>
              <a:t>tuyên bố trao trả độc lập cho Việt Nam, đưa Trần Trọng Kim lập</a:t>
            </a:r>
            <a:r>
              <a:rPr lang="en-US" sz="2800" b="1" dirty="0">
                <a:latin typeface="Times New Roman" pitchFamily="18" charset="0"/>
                <a:cs typeface="Times New Roman" pitchFamily="18" charset="0"/>
              </a:rPr>
              <a:t> </a:t>
            </a:r>
            <a:r>
              <a:rPr lang="vi-VN" sz="2800" b="1" dirty="0">
                <a:latin typeface="Times New Roman" pitchFamily="18" charset="0"/>
                <a:cs typeface="Times New Roman" pitchFamily="18" charset="0"/>
              </a:rPr>
              <a:t>chính phủ bù nhìn. Tối cao cố vấn Nhật nắm toàn bộ quyền lực</a:t>
            </a:r>
            <a:r>
              <a:rPr lang="en-US" sz="2800" b="1" dirty="0">
                <a:latin typeface="Times New Roman" pitchFamily="18" charset="0"/>
                <a:cs typeface="Times New Roman" pitchFamily="18" charset="0"/>
              </a:rPr>
              <a:t>, n</a:t>
            </a:r>
            <a:r>
              <a:rPr lang="vi-VN" sz="2800" b="1" dirty="0">
                <a:latin typeface="Times New Roman" pitchFamily="18" charset="0"/>
                <a:cs typeface="Times New Roman" pitchFamily="18" charset="0"/>
              </a:rPr>
              <a:t>hằm độc chiếm Đông Dương.</a:t>
            </a:r>
            <a:endParaRPr lang="en-US" sz="2800" b="1" dirty="0">
              <a:ln w="1905"/>
              <a:solidFill>
                <a:srgbClr val="7030A0"/>
              </a:solidFill>
              <a:effectLst>
                <a:innerShdw blurRad="69850" dist="43180" dir="5400000">
                  <a:srgbClr val="000000">
                    <a:alpha val="65000"/>
                  </a:srgbClr>
                </a:innerShdw>
              </a:effectLst>
              <a:latin typeface="Times New Roman" pitchFamily="18" charset="0"/>
              <a:cs typeface="Times New Roman" pitchFamily="18" charset="0"/>
            </a:endParaRP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Minus 4"/>
          <p:cNvSpPr/>
          <p:nvPr/>
        </p:nvSpPr>
        <p:spPr>
          <a:xfrm>
            <a:off x="-1676400" y="609600"/>
            <a:ext cx="12496800" cy="152400"/>
          </a:xfrm>
          <a:prstGeom prst="mathMinus">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p:cNvSpPr/>
          <p:nvPr/>
        </p:nvSpPr>
        <p:spPr>
          <a:xfrm>
            <a:off x="0" y="0"/>
            <a:ext cx="9448800" cy="584775"/>
          </a:xfrm>
          <a:prstGeom prst="rect">
            <a:avLst/>
          </a:prstGeom>
          <a:noFill/>
        </p:spPr>
        <p:txBody>
          <a:bodyPr wrap="square" lIns="91440" tIns="45720" rIns="91440" bIns="45720">
            <a:spAutoFit/>
            <a:scene3d>
              <a:camera prst="orthographicFront"/>
              <a:lightRig rig="flat" dir="tl">
                <a:rot lat="0" lon="0" rev="6600000"/>
              </a:lightRig>
            </a:scene3d>
            <a:sp3d extrusionH="25400" contourW="8890">
              <a:bevelT w="38100" h="31750"/>
              <a:contourClr>
                <a:schemeClr val="accent2">
                  <a:shade val="75000"/>
                </a:schemeClr>
              </a:contourClr>
            </a:sp3d>
          </a:bodyPr>
          <a:lstStyle/>
          <a:p>
            <a:r>
              <a:rPr lang="en-US" sz="3200" b="1" dirty="0">
                <a:ln w="11430"/>
                <a:solidFill>
                  <a:srgbClr val="0070C0"/>
                </a:solidFill>
                <a:effectLst>
                  <a:outerShdw blurRad="50800" dist="39000" dir="5460000" algn="tl">
                    <a:srgbClr val="000000">
                      <a:alpha val="38000"/>
                    </a:srgbClr>
                  </a:outerShdw>
                </a:effectLst>
              </a:rPr>
              <a:t>BÀI 22 </a:t>
            </a:r>
            <a:r>
              <a:rPr lang="en-US" sz="2800" b="1" dirty="0">
                <a:ln w="11430"/>
                <a:solidFill>
                  <a:srgbClr val="C00000"/>
                </a:solidFill>
                <a:effectLst>
                  <a:outerShdw blurRad="50800" dist="39000" dir="5460000" algn="tl">
                    <a:srgbClr val="000000">
                      <a:alpha val="38000"/>
                    </a:srgbClr>
                  </a:outerShdw>
                </a:effectLst>
              </a:rPr>
              <a:t>CAO TRÀO CÁCH MẠNG TIẾN TỚI TỔNG KHỞI NGHĨA</a:t>
            </a:r>
            <a:endParaRPr lang="en-US" sz="2400" b="1" cap="none" spc="0" dirty="0">
              <a:ln w="11430"/>
              <a:solidFill>
                <a:srgbClr val="C00000"/>
              </a:solidFill>
              <a:effectLst>
                <a:outerShdw blurRad="50800" dist="39000" dir="5460000" algn="tl">
                  <a:srgbClr val="000000">
                    <a:alpha val="38000"/>
                  </a:srgbClr>
                </a:outerShdw>
              </a:effectLst>
            </a:endParaRPr>
          </a:p>
        </p:txBody>
      </p:sp>
      <p:sp>
        <p:nvSpPr>
          <p:cNvPr id="13" name="Rectangle 12"/>
          <p:cNvSpPr/>
          <p:nvPr/>
        </p:nvSpPr>
        <p:spPr>
          <a:xfrm>
            <a:off x="0" y="838200"/>
            <a:ext cx="9144000" cy="1077218"/>
          </a:xfrm>
          <a:prstGeom prst="rect">
            <a:avLst/>
          </a:prstGeom>
          <a:noFill/>
        </p:spPr>
        <p:txBody>
          <a:bodyPr wrap="square" lIns="91440" tIns="45720" rIns="91440" bIns="45720">
            <a:spAutoFit/>
          </a:bodyPr>
          <a:lstStyle/>
          <a:p>
            <a:r>
              <a:rPr lang="en-US" sz="3200" b="1" cap="none" spc="0" dirty="0">
                <a:ln w="1905"/>
                <a:solidFill>
                  <a:srgbClr val="FF0000"/>
                </a:solidFill>
                <a:effectLst>
                  <a:innerShdw blurRad="69850" dist="43180" dir="5400000">
                    <a:srgbClr val="000000">
                      <a:alpha val="65000"/>
                    </a:srgbClr>
                  </a:innerShdw>
                </a:effectLst>
              </a:rPr>
              <a:t>II. Cao </a:t>
            </a:r>
            <a:r>
              <a:rPr lang="en-US" sz="3200" b="1" cap="none" spc="0" dirty="0" err="1">
                <a:ln w="1905"/>
                <a:solidFill>
                  <a:srgbClr val="FF0000"/>
                </a:solidFill>
                <a:effectLst>
                  <a:innerShdw blurRad="69850" dist="43180" dir="5400000">
                    <a:srgbClr val="000000">
                      <a:alpha val="65000"/>
                    </a:srgbClr>
                  </a:innerShdw>
                </a:effectLst>
              </a:rPr>
              <a:t>trào</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kháng</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Nhật</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cứu</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nước</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tiến</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tới</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Tổng</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khởi</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nghĩa</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tháng</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Tám</a:t>
            </a:r>
            <a:r>
              <a:rPr lang="en-US" sz="3200" b="1" cap="none" spc="0" dirty="0">
                <a:ln w="1905"/>
                <a:solidFill>
                  <a:srgbClr val="FF0000"/>
                </a:solidFill>
                <a:effectLst>
                  <a:innerShdw blurRad="69850" dist="43180" dir="5400000">
                    <a:srgbClr val="000000">
                      <a:alpha val="65000"/>
                    </a:srgbClr>
                  </a:innerShdw>
                </a:effectLst>
              </a:rPr>
              <a:t> </a:t>
            </a:r>
            <a:r>
              <a:rPr lang="en-US" sz="3200" b="1" cap="none" spc="0" dirty="0" err="1">
                <a:ln w="1905"/>
                <a:solidFill>
                  <a:srgbClr val="FF0000"/>
                </a:solidFill>
                <a:effectLst>
                  <a:innerShdw blurRad="69850" dist="43180" dir="5400000">
                    <a:srgbClr val="000000">
                      <a:alpha val="65000"/>
                    </a:srgbClr>
                  </a:innerShdw>
                </a:effectLst>
              </a:rPr>
              <a:t>năm</a:t>
            </a:r>
            <a:r>
              <a:rPr lang="en-US" sz="3200" b="1" cap="none" spc="0" dirty="0">
                <a:ln w="1905"/>
                <a:solidFill>
                  <a:srgbClr val="FF0000"/>
                </a:solidFill>
                <a:effectLst>
                  <a:innerShdw blurRad="69850" dist="43180" dir="5400000">
                    <a:srgbClr val="000000">
                      <a:alpha val="65000"/>
                    </a:srgbClr>
                  </a:innerShdw>
                </a:effectLst>
              </a:rPr>
              <a:t> 1945</a:t>
            </a:r>
          </a:p>
        </p:txBody>
      </p:sp>
      <p:pic>
        <p:nvPicPr>
          <p:cNvPr id="15" name="Picture 14" descr="cach-cam-but-viet-dung-c.jpg"/>
          <p:cNvPicPr>
            <a:picLocks noChangeAspect="1"/>
          </p:cNvPicPr>
          <p:nvPr/>
        </p:nvPicPr>
        <p:blipFill>
          <a:blip r:embed="rId2" cstate="print"/>
          <a:stretch>
            <a:fillRect/>
          </a:stretch>
        </p:blipFill>
        <p:spPr>
          <a:xfrm flipH="1">
            <a:off x="0" y="2057400"/>
            <a:ext cx="762000" cy="508000"/>
          </a:xfrm>
          <a:prstGeom prst="rect">
            <a:avLst/>
          </a:prstGeom>
        </p:spPr>
      </p:pic>
      <p:sp>
        <p:nvSpPr>
          <p:cNvPr id="16" name="Rectangle 15"/>
          <p:cNvSpPr/>
          <p:nvPr/>
        </p:nvSpPr>
        <p:spPr>
          <a:xfrm>
            <a:off x="253296" y="2819400"/>
            <a:ext cx="2807179" cy="523220"/>
          </a:xfrm>
          <a:prstGeom prst="rect">
            <a:avLst/>
          </a:prstGeom>
          <a:noFill/>
        </p:spPr>
        <p:txBody>
          <a:bodyPr wrap="none" lIns="91440" tIns="45720" rIns="91440" bIns="45720">
            <a:spAutoFit/>
          </a:bodyPr>
          <a:lstStyle/>
          <a:p>
            <a:r>
              <a:rPr lang="en-US" sz="2800" b="1" dirty="0">
                <a:ln w="1905"/>
                <a:effectLst>
                  <a:innerShdw blurRad="69850" dist="43180" dir="5400000">
                    <a:srgbClr val="000000">
                      <a:alpha val="65000"/>
                    </a:srgbClr>
                  </a:innerShdw>
                </a:effectLst>
              </a:rPr>
              <a:t>-</a:t>
            </a:r>
            <a:r>
              <a:rPr lang="en-US" sz="2800" b="1" dirty="0" err="1">
                <a:ln w="1905"/>
                <a:effectLst>
                  <a:innerShdw blurRad="69850" dist="43180" dir="5400000">
                    <a:srgbClr val="000000">
                      <a:alpha val="65000"/>
                    </a:srgbClr>
                  </a:innerShdw>
                </a:effectLst>
              </a:rPr>
              <a:t>Chỉ</a:t>
            </a:r>
            <a:r>
              <a:rPr lang="en-US" sz="2800" b="1" dirty="0">
                <a:ln w="1905"/>
                <a:effectLst>
                  <a:innerShdw blurRad="69850" dist="43180" dir="5400000">
                    <a:srgbClr val="000000">
                      <a:alpha val="65000"/>
                    </a:srgbClr>
                  </a:innerShdw>
                </a:effectLst>
              </a:rPr>
              <a:t> </a:t>
            </a:r>
            <a:r>
              <a:rPr lang="en-US" sz="2800" b="1" dirty="0" err="1">
                <a:ln w="1905"/>
                <a:effectLst>
                  <a:innerShdw blurRad="69850" dist="43180" dir="5400000">
                    <a:srgbClr val="000000">
                      <a:alpha val="65000"/>
                    </a:srgbClr>
                  </a:innerShdw>
                </a:effectLst>
              </a:rPr>
              <a:t>thị</a:t>
            </a:r>
            <a:r>
              <a:rPr lang="en-US" sz="2800" b="1" dirty="0">
                <a:ln w="1905"/>
                <a:effectLst>
                  <a:innerShdw blurRad="69850" dist="43180" dir="5400000">
                    <a:srgbClr val="000000">
                      <a:alpha val="65000"/>
                    </a:srgbClr>
                  </a:innerShdw>
                </a:effectLst>
              </a:rPr>
              <a:t> </a:t>
            </a:r>
            <a:r>
              <a:rPr lang="en-US" sz="2800" b="1" dirty="0" err="1">
                <a:ln w="1905"/>
                <a:effectLst>
                  <a:innerShdw blurRad="69850" dist="43180" dir="5400000">
                    <a:srgbClr val="000000">
                      <a:alpha val="65000"/>
                    </a:srgbClr>
                  </a:innerShdw>
                </a:effectLst>
              </a:rPr>
              <a:t>của</a:t>
            </a:r>
            <a:r>
              <a:rPr lang="en-US" sz="2800" b="1" dirty="0">
                <a:ln w="1905"/>
                <a:effectLst>
                  <a:innerShdw blurRad="69850" dist="43180" dir="5400000">
                    <a:srgbClr val="000000">
                      <a:alpha val="65000"/>
                    </a:srgbClr>
                  </a:innerShdw>
                </a:effectLst>
              </a:rPr>
              <a:t> </a:t>
            </a:r>
            <a:r>
              <a:rPr lang="en-US" sz="2800" b="1" dirty="0" err="1">
                <a:ln w="1905"/>
                <a:effectLst>
                  <a:innerShdw blurRad="69850" dist="43180" dir="5400000">
                    <a:srgbClr val="000000">
                      <a:alpha val="65000"/>
                    </a:srgbClr>
                  </a:innerShdw>
                </a:effectLst>
              </a:rPr>
              <a:t>Đảng</a:t>
            </a:r>
            <a:r>
              <a:rPr lang="en-US" sz="2800" b="1" dirty="0">
                <a:ln w="1905"/>
                <a:effectLst>
                  <a:innerShdw blurRad="69850" dist="43180" dir="5400000">
                    <a:srgbClr val="000000">
                      <a:alpha val="65000"/>
                    </a:srgbClr>
                  </a:innerShdw>
                </a:effectLst>
              </a:rPr>
              <a:t>:</a:t>
            </a:r>
          </a:p>
        </p:txBody>
      </p:sp>
      <p:sp>
        <p:nvSpPr>
          <p:cNvPr id="17" name="Rectangle 16"/>
          <p:cNvSpPr/>
          <p:nvPr/>
        </p:nvSpPr>
        <p:spPr>
          <a:xfrm>
            <a:off x="685800" y="2057400"/>
            <a:ext cx="8458200" cy="584775"/>
          </a:xfrm>
          <a:prstGeom prst="rect">
            <a:avLst/>
          </a:prstGeom>
          <a:noFill/>
        </p:spPr>
        <p:txBody>
          <a:bodyPr wrap="square" lIns="91440" tIns="45720" rIns="91440" bIns="45720">
            <a:spAutoFit/>
          </a:bodyPr>
          <a:lstStyle/>
          <a:p>
            <a:pPr marL="514350" indent="-514350">
              <a:buAutoNum type="arabicPeriod"/>
            </a:pPr>
            <a:r>
              <a:rPr lang="en-US" sz="3200" b="1" dirty="0" err="1">
                <a:ln w="1905"/>
                <a:solidFill>
                  <a:srgbClr val="B63CA5"/>
                </a:solidFill>
                <a:effectLst>
                  <a:innerShdw blurRad="69850" dist="43180" dir="5400000">
                    <a:srgbClr val="000000">
                      <a:alpha val="65000"/>
                    </a:srgbClr>
                  </a:innerShdw>
                </a:effectLst>
              </a:rPr>
              <a:t>Tiến</a:t>
            </a:r>
            <a:r>
              <a:rPr lang="en-US" sz="3200" b="1" dirty="0">
                <a:ln w="1905"/>
                <a:solidFill>
                  <a:srgbClr val="B63CA5"/>
                </a:solidFill>
                <a:effectLst>
                  <a:innerShdw blurRad="69850" dist="43180" dir="5400000">
                    <a:srgbClr val="000000">
                      <a:alpha val="65000"/>
                    </a:srgbClr>
                  </a:innerShdw>
                </a:effectLst>
              </a:rPr>
              <a:t> </a:t>
            </a:r>
            <a:r>
              <a:rPr lang="en-US" sz="3200" b="1" dirty="0" err="1">
                <a:ln w="1905"/>
                <a:solidFill>
                  <a:srgbClr val="B63CA5"/>
                </a:solidFill>
                <a:effectLst>
                  <a:innerShdw blurRad="69850" dist="43180" dir="5400000">
                    <a:srgbClr val="000000">
                      <a:alpha val="65000"/>
                    </a:srgbClr>
                  </a:innerShdw>
                </a:effectLst>
              </a:rPr>
              <a:t>tới</a:t>
            </a:r>
            <a:r>
              <a:rPr lang="en-US" sz="3200" b="1" dirty="0">
                <a:ln w="1905"/>
                <a:solidFill>
                  <a:srgbClr val="B63CA5"/>
                </a:solidFill>
                <a:effectLst>
                  <a:innerShdw blurRad="69850" dist="43180" dir="5400000">
                    <a:srgbClr val="000000">
                      <a:alpha val="65000"/>
                    </a:srgbClr>
                  </a:innerShdw>
                </a:effectLst>
              </a:rPr>
              <a:t> </a:t>
            </a:r>
            <a:r>
              <a:rPr lang="en-US" sz="3200" b="1" dirty="0" err="1">
                <a:ln w="1905"/>
                <a:solidFill>
                  <a:srgbClr val="B63CA5"/>
                </a:solidFill>
                <a:effectLst>
                  <a:innerShdw blurRad="69850" dist="43180" dir="5400000">
                    <a:srgbClr val="000000">
                      <a:alpha val="65000"/>
                    </a:srgbClr>
                  </a:innerShdw>
                </a:effectLst>
              </a:rPr>
              <a:t>Tổng</a:t>
            </a:r>
            <a:r>
              <a:rPr lang="en-US" sz="3200" b="1" dirty="0">
                <a:ln w="1905"/>
                <a:solidFill>
                  <a:srgbClr val="B63CA5"/>
                </a:solidFill>
                <a:effectLst>
                  <a:innerShdw blurRad="69850" dist="43180" dir="5400000">
                    <a:srgbClr val="000000">
                      <a:alpha val="65000"/>
                    </a:srgbClr>
                  </a:innerShdw>
                </a:effectLst>
              </a:rPr>
              <a:t> </a:t>
            </a:r>
            <a:r>
              <a:rPr lang="en-US" sz="3200" b="1" dirty="0" err="1">
                <a:ln w="1905"/>
                <a:solidFill>
                  <a:srgbClr val="B63CA5"/>
                </a:solidFill>
                <a:effectLst>
                  <a:innerShdw blurRad="69850" dist="43180" dir="5400000">
                    <a:srgbClr val="000000">
                      <a:alpha val="65000"/>
                    </a:srgbClr>
                  </a:innerShdw>
                </a:effectLst>
              </a:rPr>
              <a:t>khởi</a:t>
            </a:r>
            <a:r>
              <a:rPr lang="en-US" sz="3200" b="1" dirty="0">
                <a:ln w="1905"/>
                <a:solidFill>
                  <a:srgbClr val="B63CA5"/>
                </a:solidFill>
                <a:effectLst>
                  <a:innerShdw blurRad="69850" dist="43180" dir="5400000">
                    <a:srgbClr val="000000">
                      <a:alpha val="65000"/>
                    </a:srgbClr>
                  </a:innerShdw>
                </a:effectLst>
              </a:rPr>
              <a:t> </a:t>
            </a:r>
            <a:r>
              <a:rPr lang="en-US" sz="3200" b="1" dirty="0" err="1">
                <a:ln w="1905"/>
                <a:solidFill>
                  <a:srgbClr val="B63CA5"/>
                </a:solidFill>
                <a:effectLst>
                  <a:innerShdw blurRad="69850" dist="43180" dir="5400000">
                    <a:srgbClr val="000000">
                      <a:alpha val="65000"/>
                    </a:srgbClr>
                  </a:innerShdw>
                </a:effectLst>
              </a:rPr>
              <a:t>nghĩa</a:t>
            </a:r>
            <a:r>
              <a:rPr lang="en-US" sz="3200" b="1" dirty="0">
                <a:ln w="1905"/>
                <a:solidFill>
                  <a:srgbClr val="B63CA5"/>
                </a:solidFill>
                <a:effectLst>
                  <a:innerShdw blurRad="69850" dist="43180" dir="5400000">
                    <a:srgbClr val="000000">
                      <a:alpha val="65000"/>
                    </a:srgbClr>
                  </a:innerShdw>
                </a:effectLst>
              </a:rPr>
              <a:t> </a:t>
            </a:r>
            <a:r>
              <a:rPr lang="en-US" sz="3200" b="1" dirty="0" err="1">
                <a:ln w="1905"/>
                <a:solidFill>
                  <a:srgbClr val="B63CA5"/>
                </a:solidFill>
                <a:effectLst>
                  <a:innerShdw blurRad="69850" dist="43180" dir="5400000">
                    <a:srgbClr val="000000">
                      <a:alpha val="65000"/>
                    </a:srgbClr>
                  </a:innerShdw>
                </a:effectLst>
              </a:rPr>
              <a:t>tháng</a:t>
            </a:r>
            <a:r>
              <a:rPr lang="en-US" sz="3200" b="1" dirty="0">
                <a:ln w="1905"/>
                <a:solidFill>
                  <a:srgbClr val="B63CA5"/>
                </a:solidFill>
                <a:effectLst>
                  <a:innerShdw blurRad="69850" dist="43180" dir="5400000">
                    <a:srgbClr val="000000">
                      <a:alpha val="65000"/>
                    </a:srgbClr>
                  </a:innerShdw>
                </a:effectLst>
              </a:rPr>
              <a:t> </a:t>
            </a:r>
            <a:r>
              <a:rPr lang="en-US" sz="3200" b="1" dirty="0" err="1">
                <a:ln w="1905"/>
                <a:solidFill>
                  <a:srgbClr val="B63CA5"/>
                </a:solidFill>
                <a:effectLst>
                  <a:innerShdw blurRad="69850" dist="43180" dir="5400000">
                    <a:srgbClr val="000000">
                      <a:alpha val="65000"/>
                    </a:srgbClr>
                  </a:innerShdw>
                </a:effectLst>
              </a:rPr>
              <a:t>Tám</a:t>
            </a:r>
            <a:r>
              <a:rPr lang="en-US" sz="3200" b="1" dirty="0">
                <a:ln w="1905"/>
                <a:solidFill>
                  <a:srgbClr val="B63CA5"/>
                </a:solidFill>
                <a:effectLst>
                  <a:innerShdw blurRad="69850" dist="43180" dir="5400000">
                    <a:srgbClr val="000000">
                      <a:alpha val="65000"/>
                    </a:srgbClr>
                  </a:innerShdw>
                </a:effectLst>
              </a:rPr>
              <a:t> </a:t>
            </a:r>
            <a:r>
              <a:rPr lang="en-US" sz="3200" b="1" dirty="0" err="1">
                <a:ln w="1905"/>
                <a:solidFill>
                  <a:srgbClr val="B63CA5"/>
                </a:solidFill>
                <a:effectLst>
                  <a:innerShdw blurRad="69850" dist="43180" dir="5400000">
                    <a:srgbClr val="000000">
                      <a:alpha val="65000"/>
                    </a:srgbClr>
                  </a:innerShdw>
                </a:effectLst>
              </a:rPr>
              <a:t>năm</a:t>
            </a:r>
            <a:r>
              <a:rPr lang="en-US" sz="3200" b="1" dirty="0">
                <a:ln w="1905"/>
                <a:solidFill>
                  <a:srgbClr val="B63CA5"/>
                </a:solidFill>
                <a:effectLst>
                  <a:innerShdw blurRad="69850" dist="43180" dir="5400000">
                    <a:srgbClr val="000000">
                      <a:alpha val="65000"/>
                    </a:srgbClr>
                  </a:innerShdw>
                </a:effectLst>
              </a:rPr>
              <a:t> 1945</a:t>
            </a:r>
          </a:p>
        </p:txBody>
      </p:sp>
      <p:sp>
        <p:nvSpPr>
          <p:cNvPr id="12" name="Rectangle 11"/>
          <p:cNvSpPr/>
          <p:nvPr/>
        </p:nvSpPr>
        <p:spPr>
          <a:xfrm>
            <a:off x="228600" y="5791200"/>
            <a:ext cx="8610600" cy="523220"/>
          </a:xfrm>
          <a:prstGeom prst="rect">
            <a:avLst/>
          </a:prstGeom>
          <a:noFill/>
        </p:spPr>
        <p:txBody>
          <a:bodyPr wrap="square" lIns="91440" tIns="45720" rIns="91440" bIns="45720">
            <a:spAutoFit/>
          </a:bodyPr>
          <a:lstStyle/>
          <a:p>
            <a:r>
              <a:rPr lang="en-US" sz="2800" b="1" dirty="0">
                <a:ln w="1905"/>
                <a:effectLst>
                  <a:innerShdw blurRad="69850" dist="43180" dir="5400000">
                    <a:srgbClr val="000000">
                      <a:alpha val="65000"/>
                    </a:srgbClr>
                  </a:innerShdw>
                </a:effectLst>
                <a:latin typeface="Times New Roman" pitchFamily="18" charset="0"/>
                <a:cs typeface="Times New Roman" pitchFamily="18" charset="0"/>
              </a:rPr>
              <a:t>-</a:t>
            </a:r>
            <a:r>
              <a:rPr lang="en-US" sz="2800" b="1" dirty="0" err="1">
                <a:ln w="1905"/>
                <a:effectLst>
                  <a:innerShdw blurRad="69850" dist="43180" dir="5400000">
                    <a:srgbClr val="000000">
                      <a:alpha val="65000"/>
                    </a:srgbClr>
                  </a:innerShdw>
                </a:effectLst>
                <a:latin typeface="Times New Roman" pitchFamily="18" charset="0"/>
                <a:cs typeface="Times New Roman" pitchFamily="18" charset="0"/>
              </a:rPr>
              <a:t>Khởi</a:t>
            </a:r>
            <a:r>
              <a:rPr lang="en-US" sz="2800" b="1" dirty="0">
                <a:ln w="1905"/>
                <a:effectLst>
                  <a:innerShdw blurRad="69850" dist="43180" dir="5400000">
                    <a:srgbClr val="000000">
                      <a:alpha val="65000"/>
                    </a:srgbClr>
                  </a:innerShdw>
                </a:effectLst>
                <a:latin typeface="Times New Roman" pitchFamily="18" charset="0"/>
                <a:cs typeface="Times New Roman" pitchFamily="18" charset="0"/>
              </a:rPr>
              <a:t> </a:t>
            </a:r>
            <a:r>
              <a:rPr lang="en-US" sz="2800" b="1" dirty="0" err="1">
                <a:ln w="1905"/>
                <a:effectLst>
                  <a:innerShdw blurRad="69850" dist="43180" dir="5400000">
                    <a:srgbClr val="000000">
                      <a:alpha val="65000"/>
                    </a:srgbClr>
                  </a:innerShdw>
                </a:effectLst>
                <a:latin typeface="Times New Roman" pitchFamily="18" charset="0"/>
                <a:cs typeface="Times New Roman" pitchFamily="18" charset="0"/>
              </a:rPr>
              <a:t>nghĩa</a:t>
            </a:r>
            <a:r>
              <a:rPr lang="en-US" sz="2800" b="1" dirty="0">
                <a:ln w="1905"/>
                <a:effectLst>
                  <a:innerShdw blurRad="69850" dist="43180" dir="5400000">
                    <a:srgbClr val="000000">
                      <a:alpha val="65000"/>
                    </a:srgbClr>
                  </a:innerShdw>
                </a:effectLst>
                <a:latin typeface="Times New Roman" pitchFamily="18" charset="0"/>
                <a:cs typeface="Times New Roman" pitchFamily="18" charset="0"/>
              </a:rPr>
              <a:t> </a:t>
            </a:r>
            <a:r>
              <a:rPr lang="en-US" sz="2800" b="1" dirty="0" err="1">
                <a:ln w="1905"/>
                <a:effectLst>
                  <a:innerShdw blurRad="69850" dist="43180" dir="5400000">
                    <a:srgbClr val="000000">
                      <a:alpha val="65000"/>
                    </a:srgbClr>
                  </a:innerShdw>
                </a:effectLst>
                <a:latin typeface="Times New Roman" pitchFamily="18" charset="0"/>
                <a:cs typeface="Times New Roman" pitchFamily="18" charset="0"/>
              </a:rPr>
              <a:t>từng</a:t>
            </a:r>
            <a:r>
              <a:rPr lang="en-US" sz="2800" b="1" dirty="0">
                <a:ln w="1905"/>
                <a:effectLst>
                  <a:innerShdw blurRad="69850" dist="43180" dir="5400000">
                    <a:srgbClr val="000000">
                      <a:alpha val="65000"/>
                    </a:srgbClr>
                  </a:innerShdw>
                </a:effectLst>
                <a:latin typeface="Times New Roman" pitchFamily="18" charset="0"/>
                <a:cs typeface="Times New Roman" pitchFamily="18" charset="0"/>
              </a:rPr>
              <a:t> </a:t>
            </a:r>
            <a:r>
              <a:rPr lang="en-US" sz="2800" b="1" dirty="0" err="1">
                <a:ln w="1905"/>
                <a:effectLst>
                  <a:innerShdw blurRad="69850" dist="43180" dir="5400000">
                    <a:srgbClr val="000000">
                      <a:alpha val="65000"/>
                    </a:srgbClr>
                  </a:innerShdw>
                </a:effectLst>
                <a:latin typeface="Times New Roman" pitchFamily="18" charset="0"/>
                <a:cs typeface="Times New Roman" pitchFamily="18" charset="0"/>
              </a:rPr>
              <a:t>phần</a:t>
            </a:r>
            <a:endParaRPr lang="en-US" sz="2800" b="1" dirty="0">
              <a:ln w="1905"/>
              <a:effectLst>
                <a:innerShdw blurRad="69850" dist="43180" dir="5400000">
                  <a:srgbClr val="000000">
                    <a:alpha val="65000"/>
                  </a:srgbClr>
                </a:innerShdw>
              </a:effectLst>
              <a:latin typeface="Times New Roman" pitchFamily="18" charset="0"/>
              <a:cs typeface="Times New Roman" pitchFamily="18" charset="0"/>
            </a:endParaRPr>
          </a:p>
        </p:txBody>
      </p:sp>
      <p:sp>
        <p:nvSpPr>
          <p:cNvPr id="10" name="Rectangle 9"/>
          <p:cNvSpPr/>
          <p:nvPr/>
        </p:nvSpPr>
        <p:spPr>
          <a:xfrm>
            <a:off x="381000" y="3429000"/>
            <a:ext cx="8610600" cy="2246769"/>
          </a:xfrm>
          <a:prstGeom prst="rect">
            <a:avLst/>
          </a:prstGeom>
        </p:spPr>
        <p:txBody>
          <a:bodyPr wrap="square">
            <a:spAutoFit/>
          </a:bodyPr>
          <a:lstStyle/>
          <a:p>
            <a:pPr algn="just">
              <a:defRPr/>
            </a:pPr>
            <a:r>
              <a:rPr lang="vi-VN" sz="2800" dirty="0"/>
              <a:t>Ban thường vụ Trung Ương Đảng ra chỉ thị </a:t>
            </a:r>
            <a:r>
              <a:rPr lang="vi-VN" sz="2800" b="1" i="1" dirty="0"/>
              <a:t>“Nhật - Pháp bắn nhau và hành đông của chúng ta”</a:t>
            </a:r>
            <a:r>
              <a:rPr lang="vi-VN" sz="2800" dirty="0"/>
              <a:t>, xác định kẻ thù chính là phát xít Nhật</a:t>
            </a:r>
            <a:r>
              <a:rPr lang="en-US" sz="2800" dirty="0"/>
              <a:t>, </a:t>
            </a:r>
            <a:r>
              <a:rPr lang="vi-VN" sz="2800" dirty="0"/>
              <a:t>quyết định phát động cao trào </a:t>
            </a:r>
            <a:r>
              <a:rPr lang="vi-VN" sz="2800" b="1" i="1" dirty="0"/>
              <a:t>kháng Nhật, cứu nước</a:t>
            </a:r>
            <a:r>
              <a:rPr lang="vi-VN" sz="2800" dirty="0"/>
              <a:t> làm tiền đề cho cuộc khởi nghĩa . </a:t>
            </a: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381000" y="381000"/>
            <a:ext cx="8610600" cy="6124754"/>
          </a:xfrm>
          <a:prstGeom prst="rect">
            <a:avLst/>
          </a:prstGeom>
        </p:spPr>
        <p:txBody>
          <a:bodyPr wrap="square">
            <a:spAutoFit/>
          </a:bodyPr>
          <a:lstStyle/>
          <a:p>
            <a:pPr algn="just">
              <a:defRPr/>
            </a:pPr>
            <a:r>
              <a:rPr lang="vi-VN" sz="2800" b="1" dirty="0"/>
              <a:t>-</a:t>
            </a:r>
            <a:r>
              <a:rPr lang="vi-VN" sz="2800" b="1" dirty="0">
                <a:solidFill>
                  <a:srgbClr val="C00000"/>
                </a:solidFill>
              </a:rPr>
              <a:t>Từ giữa tháng 3-1945, cách mạng chuyển sang cao trào đấu tranh chính trị kết hợp đấu tranh vũ trang, tiến hành chiến tranh du kích cục bộ, khởi nghĩa từng phần, giành chính quyền từng bộ phận</a:t>
            </a:r>
            <a:endParaRPr lang="en-US" sz="2800" b="1" dirty="0">
              <a:solidFill>
                <a:srgbClr val="C00000"/>
              </a:solidFill>
            </a:endParaRPr>
          </a:p>
          <a:p>
            <a:pPr algn="just">
              <a:defRPr/>
            </a:pPr>
            <a:endParaRPr lang="vi-VN" sz="2800" b="1" dirty="0">
              <a:solidFill>
                <a:srgbClr val="C00000"/>
              </a:solidFill>
            </a:endParaRPr>
          </a:p>
          <a:p>
            <a:pPr algn="just">
              <a:buFontTx/>
              <a:buChar char="-"/>
              <a:defRPr/>
            </a:pPr>
            <a:r>
              <a:rPr lang="vi-VN" sz="2800" b="1" dirty="0">
                <a:solidFill>
                  <a:srgbClr val="842C77"/>
                </a:solidFill>
              </a:rPr>
              <a:t>Ở Cao –Bắc – Lạng, Việt Nam tuyên truyền Giải phóng quân và Cứu Quốc Quân giải phóng hàng loạt các châu, xã,</a:t>
            </a:r>
            <a:r>
              <a:rPr lang="en-US" sz="2800" b="1" dirty="0">
                <a:solidFill>
                  <a:srgbClr val="842C77"/>
                </a:solidFill>
              </a:rPr>
              <a:t> </a:t>
            </a:r>
            <a:r>
              <a:rPr lang="vi-VN" sz="2800" b="1" dirty="0">
                <a:solidFill>
                  <a:srgbClr val="842C77"/>
                </a:solidFill>
              </a:rPr>
              <a:t>tổng, thành lập chính quyền nhân dân</a:t>
            </a:r>
            <a:r>
              <a:rPr lang="en-US" sz="2800" b="1" dirty="0">
                <a:solidFill>
                  <a:srgbClr val="842C77"/>
                </a:solidFill>
              </a:rPr>
              <a:t>.</a:t>
            </a:r>
          </a:p>
          <a:p>
            <a:pPr algn="just">
              <a:defRPr/>
            </a:pPr>
            <a:endParaRPr lang="vi-VN" sz="2800" b="1" dirty="0">
              <a:solidFill>
                <a:srgbClr val="842C77"/>
              </a:solidFill>
            </a:endParaRPr>
          </a:p>
          <a:p>
            <a:pPr algn="just">
              <a:defRPr/>
            </a:pPr>
            <a:r>
              <a:rPr lang="vi-VN" sz="2800" b="1" dirty="0"/>
              <a:t>- Ở Quảng Ngãi, tù chính trị nhà lao Ba tơ nội dậy thành lập chính quyền CM, tổ chức du kích Ba Tơ .</a:t>
            </a:r>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5058" name="Picture 2" descr="Luoc do Khu Giai phong Viet Bac"/>
          <p:cNvPicPr>
            <a:picLocks noChangeAspect="1" noChangeArrowheads="1"/>
          </p:cNvPicPr>
          <p:nvPr/>
        </p:nvPicPr>
        <p:blipFill>
          <a:blip r:embed="rId2"/>
          <a:srcRect/>
          <a:stretch>
            <a:fillRect/>
          </a:stretch>
        </p:blipFill>
        <p:spPr bwMode="auto">
          <a:xfrm>
            <a:off x="457200" y="304800"/>
            <a:ext cx="8464550" cy="5867400"/>
          </a:xfrm>
          <a:prstGeom prst="rect">
            <a:avLst/>
          </a:prstGeom>
          <a:noFill/>
          <a:ln w="9525">
            <a:noFill/>
            <a:miter lim="800000"/>
            <a:headEnd/>
            <a:tailEnd/>
          </a:ln>
        </p:spPr>
      </p:pic>
      <p:sp>
        <p:nvSpPr>
          <p:cNvPr id="45059" name="Text Box 4"/>
          <p:cNvSpPr txBox="1">
            <a:spLocks noChangeArrowheads="1"/>
          </p:cNvSpPr>
          <p:nvPr/>
        </p:nvSpPr>
        <p:spPr bwMode="auto">
          <a:xfrm>
            <a:off x="4327525" y="1562100"/>
            <a:ext cx="184150" cy="366713"/>
          </a:xfrm>
          <a:prstGeom prst="rect">
            <a:avLst/>
          </a:prstGeom>
          <a:noFill/>
          <a:ln w="9525">
            <a:noFill/>
            <a:miter lim="800000"/>
            <a:headEnd/>
            <a:tailEnd/>
          </a:ln>
        </p:spPr>
        <p:txBody>
          <a:bodyPr wrap="none">
            <a:spAutoFit/>
          </a:bodyPr>
          <a:lstStyle/>
          <a:p>
            <a:endParaRPr lang="vi-VN"/>
          </a:p>
        </p:txBody>
      </p:sp>
      <p:sp>
        <p:nvSpPr>
          <p:cNvPr id="45060" name="_s1030"/>
          <p:cNvSpPr>
            <a:spLocks noChangeArrowheads="1"/>
          </p:cNvSpPr>
          <p:nvPr/>
        </p:nvSpPr>
        <p:spPr bwMode="auto">
          <a:xfrm>
            <a:off x="6019800" y="3048000"/>
            <a:ext cx="152400" cy="152400"/>
          </a:xfrm>
          <a:custGeom>
            <a:avLst/>
            <a:gdLst>
              <a:gd name="T0" fmla="*/ 2147483647 w 21600"/>
              <a:gd name="T1" fmla="*/ 2147483647 h 21600"/>
              <a:gd name="T2" fmla="*/ 2147483647 w 21600"/>
              <a:gd name="T3" fmla="*/ 2147483647 h 21600"/>
              <a:gd name="T4" fmla="*/ 2147483647 w 21600"/>
              <a:gd name="T5" fmla="*/ 2147483647 h 21600"/>
              <a:gd name="T6" fmla="*/ 2147483647 w 21600"/>
              <a:gd name="T7" fmla="*/ 0 h 21600"/>
              <a:gd name="T8" fmla="*/ 0 60000 65536"/>
              <a:gd name="T9" fmla="*/ 0 60000 65536"/>
              <a:gd name="T10" fmla="*/ 0 60000 65536"/>
              <a:gd name="T11" fmla="*/ 0 60000 65536"/>
              <a:gd name="T12" fmla="*/ 3600 w 21600"/>
              <a:gd name="T13" fmla="*/ 3600 h 21600"/>
              <a:gd name="T14" fmla="*/ 18000 w 21600"/>
              <a:gd name="T15" fmla="*/ 18000 h 21600"/>
            </a:gdLst>
            <a:ahLst/>
            <a:cxnLst>
              <a:cxn ang="T8">
                <a:pos x="T0" y="T1"/>
              </a:cxn>
              <a:cxn ang="T9">
                <a:pos x="T2" y="T3"/>
              </a:cxn>
              <a:cxn ang="T10">
                <a:pos x="T4" y="T5"/>
              </a:cxn>
              <a:cxn ang="T11">
                <a:pos x="T6" y="T7"/>
              </a:cxn>
            </a:cxnLst>
            <a:rect l="T12" t="T13" r="T14" b="T15"/>
            <a:pathLst>
              <a:path w="21600" h="21600">
                <a:moveTo>
                  <a:pt x="0" y="0"/>
                </a:moveTo>
                <a:lnTo>
                  <a:pt x="3600" y="21600"/>
                </a:lnTo>
                <a:lnTo>
                  <a:pt x="18000" y="21600"/>
                </a:lnTo>
                <a:lnTo>
                  <a:pt x="21600" y="0"/>
                </a:lnTo>
                <a:lnTo>
                  <a:pt x="0" y="0"/>
                </a:lnTo>
                <a:close/>
              </a:path>
            </a:pathLst>
          </a:custGeom>
          <a:solidFill>
            <a:srgbClr val="CC0000"/>
          </a:solidFill>
          <a:ln w="4670" algn="in">
            <a:solidFill>
              <a:srgbClr val="A50021"/>
            </a:solidFill>
            <a:miter lim="800000"/>
            <a:headEnd/>
            <a:tailEnd/>
          </a:ln>
        </p:spPr>
        <p:txBody>
          <a:bodyPr wrap="none" lIns="0" tIns="0" rIns="0" bIns="0" anchor="ctr"/>
          <a:lstStyle/>
          <a:p>
            <a:endParaRPr lang="en-US"/>
          </a:p>
        </p:txBody>
      </p:sp>
      <p:sp>
        <p:nvSpPr>
          <p:cNvPr id="45061" name="_s1030"/>
          <p:cNvSpPr>
            <a:spLocks noChangeArrowheads="1"/>
          </p:cNvSpPr>
          <p:nvPr/>
        </p:nvSpPr>
        <p:spPr bwMode="auto">
          <a:xfrm>
            <a:off x="4191000" y="1752600"/>
            <a:ext cx="228600" cy="152400"/>
          </a:xfrm>
          <a:custGeom>
            <a:avLst/>
            <a:gdLst>
              <a:gd name="T0" fmla="*/ 2147483647 w 21600"/>
              <a:gd name="T1" fmla="*/ 2147483647 h 21600"/>
              <a:gd name="T2" fmla="*/ 2147483647 w 21600"/>
              <a:gd name="T3" fmla="*/ 2147483647 h 21600"/>
              <a:gd name="T4" fmla="*/ 2147483647 w 21600"/>
              <a:gd name="T5" fmla="*/ 2147483647 h 21600"/>
              <a:gd name="T6" fmla="*/ 2147483647 w 21600"/>
              <a:gd name="T7" fmla="*/ 0 h 21600"/>
              <a:gd name="T8" fmla="*/ 0 60000 65536"/>
              <a:gd name="T9" fmla="*/ 0 60000 65536"/>
              <a:gd name="T10" fmla="*/ 0 60000 65536"/>
              <a:gd name="T11" fmla="*/ 0 60000 65536"/>
              <a:gd name="T12" fmla="*/ 3600 w 21600"/>
              <a:gd name="T13" fmla="*/ 3600 h 21600"/>
              <a:gd name="T14" fmla="*/ 18000 w 21600"/>
              <a:gd name="T15" fmla="*/ 18000 h 21600"/>
            </a:gdLst>
            <a:ahLst/>
            <a:cxnLst>
              <a:cxn ang="T8">
                <a:pos x="T0" y="T1"/>
              </a:cxn>
              <a:cxn ang="T9">
                <a:pos x="T2" y="T3"/>
              </a:cxn>
              <a:cxn ang="T10">
                <a:pos x="T4" y="T5"/>
              </a:cxn>
              <a:cxn ang="T11">
                <a:pos x="T6" y="T7"/>
              </a:cxn>
            </a:cxnLst>
            <a:rect l="T12" t="T13" r="T14" b="T15"/>
            <a:pathLst>
              <a:path w="21600" h="21600">
                <a:moveTo>
                  <a:pt x="0" y="0"/>
                </a:moveTo>
                <a:lnTo>
                  <a:pt x="3600" y="21600"/>
                </a:lnTo>
                <a:lnTo>
                  <a:pt x="18000" y="21600"/>
                </a:lnTo>
                <a:lnTo>
                  <a:pt x="21600" y="0"/>
                </a:lnTo>
                <a:lnTo>
                  <a:pt x="0" y="0"/>
                </a:lnTo>
                <a:close/>
              </a:path>
            </a:pathLst>
          </a:custGeom>
          <a:solidFill>
            <a:srgbClr val="CC0000"/>
          </a:solidFill>
          <a:ln w="4670" algn="in">
            <a:solidFill>
              <a:srgbClr val="A50021"/>
            </a:solidFill>
            <a:miter lim="800000"/>
            <a:headEnd/>
            <a:tailEnd/>
          </a:ln>
        </p:spPr>
        <p:txBody>
          <a:bodyPr wrap="none" lIns="0" tIns="0" rIns="0" bIns="0" anchor="ctr"/>
          <a:lstStyle/>
          <a:p>
            <a:endParaRPr lang="en-US"/>
          </a:p>
        </p:txBody>
      </p:sp>
      <p:sp>
        <p:nvSpPr>
          <p:cNvPr id="45062" name="_s1030"/>
          <p:cNvSpPr>
            <a:spLocks noChangeArrowheads="1"/>
          </p:cNvSpPr>
          <p:nvPr/>
        </p:nvSpPr>
        <p:spPr bwMode="auto">
          <a:xfrm>
            <a:off x="3962400" y="2743200"/>
            <a:ext cx="152400" cy="152400"/>
          </a:xfrm>
          <a:custGeom>
            <a:avLst/>
            <a:gdLst>
              <a:gd name="T0" fmla="*/ 2147483647 w 21600"/>
              <a:gd name="T1" fmla="*/ 2147483647 h 21600"/>
              <a:gd name="T2" fmla="*/ 2147483647 w 21600"/>
              <a:gd name="T3" fmla="*/ 2147483647 h 21600"/>
              <a:gd name="T4" fmla="*/ 2147483647 w 21600"/>
              <a:gd name="T5" fmla="*/ 2147483647 h 21600"/>
              <a:gd name="T6" fmla="*/ 2147483647 w 21600"/>
              <a:gd name="T7" fmla="*/ 0 h 21600"/>
              <a:gd name="T8" fmla="*/ 0 60000 65536"/>
              <a:gd name="T9" fmla="*/ 0 60000 65536"/>
              <a:gd name="T10" fmla="*/ 0 60000 65536"/>
              <a:gd name="T11" fmla="*/ 0 60000 65536"/>
              <a:gd name="T12" fmla="*/ 3600 w 21600"/>
              <a:gd name="T13" fmla="*/ 3600 h 21600"/>
              <a:gd name="T14" fmla="*/ 18000 w 21600"/>
              <a:gd name="T15" fmla="*/ 18000 h 21600"/>
            </a:gdLst>
            <a:ahLst/>
            <a:cxnLst>
              <a:cxn ang="T8">
                <a:pos x="T0" y="T1"/>
              </a:cxn>
              <a:cxn ang="T9">
                <a:pos x="T2" y="T3"/>
              </a:cxn>
              <a:cxn ang="T10">
                <a:pos x="T4" y="T5"/>
              </a:cxn>
              <a:cxn ang="T11">
                <a:pos x="T6" y="T7"/>
              </a:cxn>
            </a:cxnLst>
            <a:rect l="T12" t="T13" r="T14" b="T15"/>
            <a:pathLst>
              <a:path w="21600" h="21600">
                <a:moveTo>
                  <a:pt x="0" y="0"/>
                </a:moveTo>
                <a:lnTo>
                  <a:pt x="3600" y="21600"/>
                </a:lnTo>
                <a:lnTo>
                  <a:pt x="18000" y="21600"/>
                </a:lnTo>
                <a:lnTo>
                  <a:pt x="21600" y="0"/>
                </a:lnTo>
                <a:lnTo>
                  <a:pt x="0" y="0"/>
                </a:lnTo>
                <a:close/>
              </a:path>
            </a:pathLst>
          </a:custGeom>
          <a:solidFill>
            <a:srgbClr val="CC0000"/>
          </a:solidFill>
          <a:ln w="4670" algn="in">
            <a:solidFill>
              <a:srgbClr val="A50021"/>
            </a:solidFill>
            <a:miter lim="800000"/>
            <a:headEnd/>
            <a:tailEnd/>
          </a:ln>
        </p:spPr>
        <p:txBody>
          <a:bodyPr wrap="none" lIns="0" tIns="0" rIns="0" bIns="0" anchor="ctr"/>
          <a:lstStyle/>
          <a:p>
            <a:endParaRPr lang="en-US"/>
          </a:p>
        </p:txBody>
      </p:sp>
      <p:pic>
        <p:nvPicPr>
          <p:cNvPr id="27658" name="Picture 10" descr="stars"/>
          <p:cNvPicPr>
            <a:picLocks noChangeAspect="1" noChangeArrowheads="1" noCrop="1"/>
          </p:cNvPicPr>
          <p:nvPr/>
        </p:nvPicPr>
        <p:blipFill>
          <a:blip r:embed="rId3"/>
          <a:srcRect/>
          <a:stretch>
            <a:fillRect/>
          </a:stretch>
        </p:blipFill>
        <p:spPr bwMode="auto">
          <a:xfrm>
            <a:off x="3771900" y="2438400"/>
            <a:ext cx="495300" cy="438150"/>
          </a:xfrm>
          <a:prstGeom prst="rect">
            <a:avLst/>
          </a:prstGeom>
          <a:noFill/>
          <a:ln w="9525">
            <a:noFill/>
            <a:miter lim="800000"/>
            <a:headEnd/>
            <a:tailEnd/>
          </a:ln>
        </p:spPr>
      </p:pic>
      <p:pic>
        <p:nvPicPr>
          <p:cNvPr id="27661" name="Picture 13" descr="stars"/>
          <p:cNvPicPr>
            <a:picLocks noChangeAspect="1" noChangeArrowheads="1" noCrop="1"/>
          </p:cNvPicPr>
          <p:nvPr/>
        </p:nvPicPr>
        <p:blipFill>
          <a:blip r:embed="rId3"/>
          <a:srcRect/>
          <a:stretch>
            <a:fillRect/>
          </a:stretch>
        </p:blipFill>
        <p:spPr bwMode="auto">
          <a:xfrm>
            <a:off x="5867400" y="2819400"/>
            <a:ext cx="495300" cy="438150"/>
          </a:xfrm>
          <a:prstGeom prst="rect">
            <a:avLst/>
          </a:prstGeom>
          <a:noFill/>
          <a:ln w="9525">
            <a:noFill/>
            <a:miter lim="800000"/>
            <a:headEnd/>
            <a:tailEnd/>
          </a:ln>
        </p:spPr>
      </p:pic>
      <p:pic>
        <p:nvPicPr>
          <p:cNvPr id="27662" name="Picture 14" descr="stars"/>
          <p:cNvPicPr>
            <a:picLocks noChangeAspect="1" noChangeArrowheads="1" noCrop="1"/>
          </p:cNvPicPr>
          <p:nvPr/>
        </p:nvPicPr>
        <p:blipFill>
          <a:blip r:embed="rId3"/>
          <a:srcRect/>
          <a:stretch>
            <a:fillRect/>
          </a:stretch>
        </p:blipFill>
        <p:spPr bwMode="auto">
          <a:xfrm>
            <a:off x="4114800" y="1524000"/>
            <a:ext cx="495300" cy="438150"/>
          </a:xfrm>
          <a:prstGeom prst="rect">
            <a:avLst/>
          </a:prstGeom>
          <a:noFill/>
          <a:ln w="9525">
            <a:noFill/>
            <a:miter lim="800000"/>
            <a:headEnd/>
            <a:tailEnd/>
          </a:ln>
        </p:spPr>
      </p:pic>
      <p:sp>
        <p:nvSpPr>
          <p:cNvPr id="2" name="TextBox 1"/>
          <p:cNvSpPr txBox="1"/>
          <p:nvPr/>
        </p:nvSpPr>
        <p:spPr>
          <a:xfrm>
            <a:off x="2057400" y="6172200"/>
            <a:ext cx="5257800" cy="523875"/>
          </a:xfrm>
          <a:prstGeom prst="rect">
            <a:avLst/>
          </a:prstGeom>
          <a:noFill/>
        </p:spPr>
        <p:txBody>
          <a:bodyPr>
            <a:spAutoFit/>
          </a:bodyPr>
          <a:lstStyle/>
          <a:p>
            <a:pPr algn="ctr">
              <a:defRPr/>
            </a:pPr>
            <a:r>
              <a:rPr lang="vi-VN" sz="2800" dirty="0">
                <a:latin typeface="+mj-lt"/>
              </a:rPr>
              <a:t>KHU GIẢI PHÓNG VIỆT BẮC</a:t>
            </a:r>
            <a:endParaRPr lang="en-US" sz="2800" dirty="0">
              <a:latin typeface="+mj-lt"/>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5" presetClass="entr" presetSubtype="0" fill="hold" nodeType="clickEffect">
                                  <p:stCondLst>
                                    <p:cond delay="0"/>
                                  </p:stCondLst>
                                  <p:childTnLst>
                                    <p:set>
                                      <p:cBhvr>
                                        <p:cTn id="6" dur="1" fill="hold">
                                          <p:stCondLst>
                                            <p:cond delay="0"/>
                                          </p:stCondLst>
                                        </p:cTn>
                                        <p:tgtEl>
                                          <p:spTgt spid="27662"/>
                                        </p:tgtEl>
                                        <p:attrNameLst>
                                          <p:attrName>style.visibility</p:attrName>
                                        </p:attrNameLst>
                                      </p:cBhvr>
                                      <p:to>
                                        <p:strVal val="visible"/>
                                      </p:to>
                                    </p:set>
                                    <p:anim calcmode="lin" valueType="num">
                                      <p:cBhvr>
                                        <p:cTn id="7" dur="1000" fill="hold"/>
                                        <p:tgtEl>
                                          <p:spTgt spid="27662"/>
                                        </p:tgtEl>
                                        <p:attrNameLst>
                                          <p:attrName>ppt_w</p:attrName>
                                        </p:attrNameLst>
                                      </p:cBhvr>
                                      <p:tavLst>
                                        <p:tav tm="0">
                                          <p:val>
                                            <p:strVal val="#ppt_w*0.70"/>
                                          </p:val>
                                        </p:tav>
                                        <p:tav tm="100000">
                                          <p:val>
                                            <p:strVal val="#ppt_w"/>
                                          </p:val>
                                        </p:tav>
                                      </p:tavLst>
                                    </p:anim>
                                    <p:anim calcmode="lin" valueType="num">
                                      <p:cBhvr>
                                        <p:cTn id="8" dur="1000" fill="hold"/>
                                        <p:tgtEl>
                                          <p:spTgt spid="27662"/>
                                        </p:tgtEl>
                                        <p:attrNameLst>
                                          <p:attrName>ppt_h</p:attrName>
                                        </p:attrNameLst>
                                      </p:cBhvr>
                                      <p:tavLst>
                                        <p:tav tm="0">
                                          <p:val>
                                            <p:strVal val="#ppt_h"/>
                                          </p:val>
                                        </p:tav>
                                        <p:tav tm="100000">
                                          <p:val>
                                            <p:strVal val="#ppt_h"/>
                                          </p:val>
                                        </p:tav>
                                      </p:tavLst>
                                    </p:anim>
                                    <p:animEffect transition="in" filter="fade">
                                      <p:cBhvr>
                                        <p:cTn id="9" dur="1000"/>
                                        <p:tgtEl>
                                          <p:spTgt spid="27662"/>
                                        </p:tgtEl>
                                      </p:cBhvr>
                                    </p:animEffect>
                                  </p:childTnLst>
                                </p:cTn>
                              </p:par>
                            </p:childTnLst>
                          </p:cTn>
                        </p:par>
                      </p:childTnLst>
                    </p:cTn>
                  </p:par>
                  <p:par>
                    <p:cTn id="10" fill="hold" nodeType="clickPar">
                      <p:stCondLst>
                        <p:cond delay="indefinite"/>
                      </p:stCondLst>
                      <p:childTnLst>
                        <p:par>
                          <p:cTn id="11" fill="hold" nodeType="withGroup">
                            <p:stCondLst>
                              <p:cond delay="0"/>
                            </p:stCondLst>
                            <p:childTnLst>
                              <p:par>
                                <p:cTn id="12" presetID="3" presetClass="entr" presetSubtype="10" fill="hold" nodeType="clickEffect">
                                  <p:stCondLst>
                                    <p:cond delay="0"/>
                                  </p:stCondLst>
                                  <p:childTnLst>
                                    <p:set>
                                      <p:cBhvr>
                                        <p:cTn id="13" dur="1" fill="hold">
                                          <p:stCondLst>
                                            <p:cond delay="0"/>
                                          </p:stCondLst>
                                        </p:cTn>
                                        <p:tgtEl>
                                          <p:spTgt spid="27658"/>
                                        </p:tgtEl>
                                        <p:attrNameLst>
                                          <p:attrName>style.visibility</p:attrName>
                                        </p:attrNameLst>
                                      </p:cBhvr>
                                      <p:to>
                                        <p:strVal val="visible"/>
                                      </p:to>
                                    </p:set>
                                    <p:animEffect transition="in" filter="blinds(horizontal)">
                                      <p:cBhvr>
                                        <p:cTn id="14" dur="500"/>
                                        <p:tgtEl>
                                          <p:spTgt spid="27658"/>
                                        </p:tgtEl>
                                      </p:cBhvr>
                                    </p:animEffect>
                                  </p:childTnLst>
                                </p:cTn>
                              </p:par>
                            </p:childTnLst>
                          </p:cTn>
                        </p:par>
                      </p:childTnLst>
                    </p:cTn>
                  </p:par>
                  <p:par>
                    <p:cTn id="15" fill="hold" nodeType="clickPar">
                      <p:stCondLst>
                        <p:cond delay="indefinite"/>
                      </p:stCondLst>
                      <p:childTnLst>
                        <p:par>
                          <p:cTn id="16" fill="hold" nodeType="withGroup">
                            <p:stCondLst>
                              <p:cond delay="0"/>
                            </p:stCondLst>
                            <p:childTnLst>
                              <p:par>
                                <p:cTn id="17" presetID="3" presetClass="entr" presetSubtype="10" fill="hold" nodeType="clickEffect">
                                  <p:stCondLst>
                                    <p:cond delay="0"/>
                                  </p:stCondLst>
                                  <p:childTnLst>
                                    <p:set>
                                      <p:cBhvr>
                                        <p:cTn id="18" dur="1" fill="hold">
                                          <p:stCondLst>
                                            <p:cond delay="0"/>
                                          </p:stCondLst>
                                        </p:cTn>
                                        <p:tgtEl>
                                          <p:spTgt spid="27661"/>
                                        </p:tgtEl>
                                        <p:attrNameLst>
                                          <p:attrName>style.visibility</p:attrName>
                                        </p:attrNameLst>
                                      </p:cBhvr>
                                      <p:to>
                                        <p:strVal val="visible"/>
                                      </p:to>
                                    </p:set>
                                    <p:animEffect transition="in" filter="blinds(horizontal)">
                                      <p:cBhvr>
                                        <p:cTn id="19" dur="500"/>
                                        <p:tgtEl>
                                          <p:spTgt spid="2766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6082" name="Picture 5" descr="BandoVN2"/>
          <p:cNvPicPr preferRelativeResize="0">
            <a:picLocks noChangeAspect="1" noChangeArrowheads="1"/>
          </p:cNvPicPr>
          <p:nvPr/>
        </p:nvPicPr>
        <p:blipFill>
          <a:blip r:embed="rId3"/>
          <a:srcRect/>
          <a:stretch>
            <a:fillRect/>
          </a:stretch>
        </p:blipFill>
        <p:spPr bwMode="auto">
          <a:xfrm>
            <a:off x="2220913" y="0"/>
            <a:ext cx="4903787" cy="6858000"/>
          </a:xfrm>
          <a:prstGeom prst="rect">
            <a:avLst/>
          </a:prstGeom>
          <a:noFill/>
          <a:ln w="38100">
            <a:noFill/>
            <a:miter lim="800000"/>
            <a:headEnd/>
            <a:tailEnd/>
          </a:ln>
        </p:spPr>
      </p:pic>
      <p:sp>
        <p:nvSpPr>
          <p:cNvPr id="46083" name="Text Box 6"/>
          <p:cNvSpPr txBox="1">
            <a:spLocks noChangeArrowheads="1"/>
          </p:cNvSpPr>
          <p:nvPr/>
        </p:nvSpPr>
        <p:spPr bwMode="auto">
          <a:xfrm>
            <a:off x="4457700" y="5334000"/>
            <a:ext cx="1295400" cy="400050"/>
          </a:xfrm>
          <a:prstGeom prst="rect">
            <a:avLst/>
          </a:prstGeom>
          <a:noFill/>
          <a:ln w="9525">
            <a:noFill/>
            <a:miter lim="800000"/>
            <a:headEnd/>
            <a:tailEnd/>
          </a:ln>
          <a:effectLst/>
        </p:spPr>
        <p:txBody>
          <a:bodyPr>
            <a:spAutoFit/>
          </a:bodyPr>
          <a:lstStyle/>
          <a:p>
            <a:r>
              <a:rPr lang="en-US" sz="1600" b="1">
                <a:solidFill>
                  <a:srgbClr val="000000"/>
                </a:solidFill>
                <a:latin typeface="Times New Roman" pitchFamily="18" charset="0"/>
                <a:cs typeface="Times New Roman" pitchFamily="18" charset="0"/>
              </a:rPr>
              <a:t>SÀI GÒN</a:t>
            </a:r>
            <a:r>
              <a:rPr lang="en-US" sz="2000" b="1">
                <a:solidFill>
                  <a:srgbClr val="000000"/>
                </a:solidFill>
                <a:latin typeface="Times New Roman" pitchFamily="18" charset="0"/>
                <a:cs typeface="Times New Roman" pitchFamily="18" charset="0"/>
              </a:rPr>
              <a:t> </a:t>
            </a:r>
          </a:p>
        </p:txBody>
      </p:sp>
      <p:grpSp>
        <p:nvGrpSpPr>
          <p:cNvPr id="3" name="Group 7"/>
          <p:cNvGrpSpPr>
            <a:grpSpLocks/>
          </p:cNvGrpSpPr>
          <p:nvPr/>
        </p:nvGrpSpPr>
        <p:grpSpPr bwMode="auto">
          <a:xfrm>
            <a:off x="3695700" y="228600"/>
            <a:ext cx="3429000" cy="3800475"/>
            <a:chOff x="912" y="192"/>
            <a:chExt cx="2160" cy="2394"/>
          </a:xfrm>
        </p:grpSpPr>
        <p:sp>
          <p:nvSpPr>
            <p:cNvPr id="46098" name="Text Box 8"/>
            <p:cNvSpPr txBox="1">
              <a:spLocks noChangeArrowheads="1"/>
            </p:cNvSpPr>
            <p:nvPr/>
          </p:nvSpPr>
          <p:spPr bwMode="auto">
            <a:xfrm>
              <a:off x="1258" y="591"/>
              <a:ext cx="566" cy="194"/>
            </a:xfrm>
            <a:prstGeom prst="rect">
              <a:avLst/>
            </a:prstGeom>
            <a:noFill/>
            <a:ln w="9525">
              <a:noFill/>
              <a:miter lim="800000"/>
              <a:headEnd/>
              <a:tailEnd/>
            </a:ln>
            <a:effectLst/>
          </p:spPr>
          <p:txBody>
            <a:bodyPr wrap="none">
              <a:spAutoFit/>
            </a:bodyPr>
            <a:lstStyle/>
            <a:p>
              <a:r>
                <a:rPr lang="en-US" sz="1400" b="1">
                  <a:solidFill>
                    <a:srgbClr val="000000"/>
                  </a:solidFill>
                  <a:latin typeface="Times New Roman" pitchFamily="18" charset="0"/>
                  <a:cs typeface="Times New Roman" pitchFamily="18" charset="0"/>
                </a:rPr>
                <a:t>Bắc Ninh</a:t>
              </a:r>
            </a:p>
          </p:txBody>
        </p:sp>
        <p:sp>
          <p:nvSpPr>
            <p:cNvPr id="46099" name="Oval 9"/>
            <p:cNvSpPr>
              <a:spLocks noChangeArrowheads="1"/>
            </p:cNvSpPr>
            <p:nvPr/>
          </p:nvSpPr>
          <p:spPr bwMode="auto">
            <a:xfrm>
              <a:off x="1248" y="720"/>
              <a:ext cx="48" cy="48"/>
            </a:xfrm>
            <a:prstGeom prst="ellipse">
              <a:avLst/>
            </a:prstGeom>
            <a:solidFill>
              <a:srgbClr val="FF0000"/>
            </a:solidFill>
            <a:ln w="9525">
              <a:solidFill>
                <a:schemeClr val="tx1"/>
              </a:solidFill>
              <a:round/>
              <a:headEnd/>
              <a:tailEnd/>
            </a:ln>
            <a:effectLst/>
          </p:spPr>
          <p:txBody>
            <a:bodyPr wrap="none" anchor="ctr"/>
            <a:lstStyle/>
            <a:p>
              <a:endParaRPr lang="en-US" sz="2000">
                <a:solidFill>
                  <a:srgbClr val="000000"/>
                </a:solidFill>
                <a:latin typeface="Times New Roman" pitchFamily="18" charset="0"/>
                <a:cs typeface="Times New Roman" pitchFamily="18" charset="0"/>
              </a:endParaRPr>
            </a:p>
          </p:txBody>
        </p:sp>
        <p:sp>
          <p:nvSpPr>
            <p:cNvPr id="46100" name="Oval 10"/>
            <p:cNvSpPr>
              <a:spLocks noChangeArrowheads="1"/>
            </p:cNvSpPr>
            <p:nvPr/>
          </p:nvSpPr>
          <p:spPr bwMode="auto">
            <a:xfrm>
              <a:off x="1198" y="670"/>
              <a:ext cx="48" cy="48"/>
            </a:xfrm>
            <a:prstGeom prst="ellipse">
              <a:avLst/>
            </a:prstGeom>
            <a:solidFill>
              <a:srgbClr val="FF0000"/>
            </a:solidFill>
            <a:ln w="9525">
              <a:solidFill>
                <a:schemeClr val="tx1"/>
              </a:solidFill>
              <a:round/>
              <a:headEnd/>
              <a:tailEnd/>
            </a:ln>
            <a:effectLst/>
          </p:spPr>
          <p:txBody>
            <a:bodyPr wrap="none" anchor="ctr"/>
            <a:lstStyle/>
            <a:p>
              <a:endParaRPr lang="en-US" sz="2000">
                <a:solidFill>
                  <a:srgbClr val="000000"/>
                </a:solidFill>
                <a:latin typeface="Times New Roman" pitchFamily="18" charset="0"/>
                <a:cs typeface="Times New Roman" pitchFamily="18" charset="0"/>
              </a:endParaRPr>
            </a:p>
          </p:txBody>
        </p:sp>
        <p:sp>
          <p:nvSpPr>
            <p:cNvPr id="46101" name="Oval 11"/>
            <p:cNvSpPr>
              <a:spLocks noChangeArrowheads="1"/>
            </p:cNvSpPr>
            <p:nvPr/>
          </p:nvSpPr>
          <p:spPr bwMode="auto">
            <a:xfrm>
              <a:off x="2158" y="2375"/>
              <a:ext cx="48" cy="48"/>
            </a:xfrm>
            <a:prstGeom prst="ellipse">
              <a:avLst/>
            </a:prstGeom>
            <a:solidFill>
              <a:srgbClr val="FF0000"/>
            </a:solidFill>
            <a:ln w="9525">
              <a:solidFill>
                <a:schemeClr val="tx1"/>
              </a:solidFill>
              <a:round/>
              <a:headEnd/>
              <a:tailEnd/>
            </a:ln>
            <a:effectLst/>
          </p:spPr>
          <p:txBody>
            <a:bodyPr wrap="none" anchor="ctr"/>
            <a:lstStyle/>
            <a:p>
              <a:endParaRPr lang="en-US" sz="2000">
                <a:solidFill>
                  <a:srgbClr val="000000"/>
                </a:solidFill>
                <a:latin typeface="Times New Roman" pitchFamily="18" charset="0"/>
                <a:cs typeface="Times New Roman" pitchFamily="18" charset="0"/>
              </a:endParaRPr>
            </a:p>
          </p:txBody>
        </p:sp>
        <p:sp>
          <p:nvSpPr>
            <p:cNvPr id="46102" name="Text Box 12"/>
            <p:cNvSpPr txBox="1">
              <a:spLocks noChangeArrowheads="1"/>
            </p:cNvSpPr>
            <p:nvPr/>
          </p:nvSpPr>
          <p:spPr bwMode="auto">
            <a:xfrm>
              <a:off x="1177" y="501"/>
              <a:ext cx="622" cy="194"/>
            </a:xfrm>
            <a:prstGeom prst="rect">
              <a:avLst/>
            </a:prstGeom>
            <a:noFill/>
            <a:ln w="9525">
              <a:noFill/>
              <a:miter lim="800000"/>
              <a:headEnd/>
              <a:tailEnd/>
            </a:ln>
            <a:effectLst/>
          </p:spPr>
          <p:txBody>
            <a:bodyPr wrap="none">
              <a:spAutoFit/>
            </a:bodyPr>
            <a:lstStyle/>
            <a:p>
              <a:r>
                <a:rPr lang="en-US" sz="1400" b="1">
                  <a:solidFill>
                    <a:srgbClr val="000000"/>
                  </a:solidFill>
                  <a:latin typeface="Times New Roman" pitchFamily="18" charset="0"/>
                  <a:cs typeface="Times New Roman" pitchFamily="18" charset="0"/>
                </a:rPr>
                <a:t>Bắc Giang</a:t>
              </a:r>
            </a:p>
          </p:txBody>
        </p:sp>
        <p:sp>
          <p:nvSpPr>
            <p:cNvPr id="46103" name="Text Box 13"/>
            <p:cNvSpPr txBox="1">
              <a:spLocks noChangeArrowheads="1"/>
            </p:cNvSpPr>
            <p:nvPr/>
          </p:nvSpPr>
          <p:spPr bwMode="auto">
            <a:xfrm>
              <a:off x="1858" y="2256"/>
              <a:ext cx="569" cy="330"/>
            </a:xfrm>
            <a:prstGeom prst="rect">
              <a:avLst/>
            </a:prstGeom>
            <a:noFill/>
            <a:ln w="9525">
              <a:noFill/>
              <a:miter lim="800000"/>
              <a:headEnd/>
              <a:tailEnd/>
            </a:ln>
            <a:effectLst/>
          </p:spPr>
          <p:txBody>
            <a:bodyPr wrap="none">
              <a:spAutoFit/>
            </a:bodyPr>
            <a:lstStyle/>
            <a:p>
              <a:pPr algn="ctr"/>
              <a:r>
                <a:rPr lang="en-US" sz="1400" b="1">
                  <a:solidFill>
                    <a:srgbClr val="000000"/>
                  </a:solidFill>
                  <a:latin typeface="Times New Roman" pitchFamily="18" charset="0"/>
                  <a:cs typeface="Times New Roman" pitchFamily="18" charset="0"/>
                </a:rPr>
                <a:t>Ba tơ</a:t>
              </a:r>
            </a:p>
            <a:p>
              <a:pPr algn="ctr"/>
              <a:r>
                <a:rPr lang="en-US" sz="1400" b="1">
                  <a:solidFill>
                    <a:srgbClr val="000000"/>
                  </a:solidFill>
                  <a:latin typeface="Times New Roman" pitchFamily="18" charset="0"/>
                  <a:cs typeface="Times New Roman" pitchFamily="18" charset="0"/>
                </a:rPr>
                <a:t>11/3/1945</a:t>
              </a:r>
            </a:p>
          </p:txBody>
        </p:sp>
        <p:sp>
          <p:nvSpPr>
            <p:cNvPr id="46104" name="Text Box 14"/>
            <p:cNvSpPr txBox="1">
              <a:spLocks noChangeArrowheads="1"/>
            </p:cNvSpPr>
            <p:nvPr/>
          </p:nvSpPr>
          <p:spPr bwMode="auto">
            <a:xfrm>
              <a:off x="2256" y="2256"/>
              <a:ext cx="816" cy="252"/>
            </a:xfrm>
            <a:prstGeom prst="rect">
              <a:avLst/>
            </a:prstGeom>
            <a:noFill/>
            <a:ln w="9525">
              <a:noFill/>
              <a:miter lim="800000"/>
              <a:headEnd/>
              <a:tailEnd/>
            </a:ln>
            <a:effectLst/>
          </p:spPr>
          <p:txBody>
            <a:bodyPr>
              <a:spAutoFit/>
            </a:bodyPr>
            <a:lstStyle/>
            <a:p>
              <a:r>
                <a:rPr lang="en-US" sz="1600" b="1">
                  <a:solidFill>
                    <a:srgbClr val="000000"/>
                  </a:solidFill>
                  <a:latin typeface="Times New Roman" pitchFamily="18" charset="0"/>
                  <a:cs typeface="Times New Roman" pitchFamily="18" charset="0"/>
                </a:rPr>
                <a:t>Quảng Ngãi</a:t>
              </a:r>
              <a:r>
                <a:rPr lang="en-US" sz="2000" b="1">
                  <a:solidFill>
                    <a:srgbClr val="000000"/>
                  </a:solidFill>
                  <a:latin typeface="Times New Roman" pitchFamily="18" charset="0"/>
                  <a:cs typeface="Times New Roman" pitchFamily="18" charset="0"/>
                </a:rPr>
                <a:t> </a:t>
              </a:r>
            </a:p>
          </p:txBody>
        </p:sp>
        <p:sp>
          <p:nvSpPr>
            <p:cNvPr id="46105" name="Text Box 15"/>
            <p:cNvSpPr txBox="1">
              <a:spLocks noChangeArrowheads="1"/>
            </p:cNvSpPr>
            <p:nvPr/>
          </p:nvSpPr>
          <p:spPr bwMode="auto">
            <a:xfrm>
              <a:off x="912" y="336"/>
              <a:ext cx="528" cy="194"/>
            </a:xfrm>
            <a:prstGeom prst="rect">
              <a:avLst/>
            </a:prstGeom>
            <a:noFill/>
            <a:ln w="9525">
              <a:noFill/>
              <a:miter lim="800000"/>
              <a:headEnd/>
              <a:tailEnd/>
            </a:ln>
            <a:effectLst/>
          </p:spPr>
          <p:txBody>
            <a:bodyPr wrap="none">
              <a:spAutoFit/>
            </a:bodyPr>
            <a:lstStyle/>
            <a:p>
              <a:r>
                <a:rPr lang="en-US" sz="1400" b="1">
                  <a:solidFill>
                    <a:srgbClr val="000000"/>
                  </a:solidFill>
                  <a:latin typeface="Times New Roman" pitchFamily="18" charset="0"/>
                  <a:cs typeface="Times New Roman" pitchFamily="18" charset="0"/>
                </a:rPr>
                <a:t>Bắc Cạn</a:t>
              </a:r>
            </a:p>
          </p:txBody>
        </p:sp>
        <p:sp>
          <p:nvSpPr>
            <p:cNvPr id="46106" name="Oval 16"/>
            <p:cNvSpPr>
              <a:spLocks noChangeArrowheads="1"/>
            </p:cNvSpPr>
            <p:nvPr/>
          </p:nvSpPr>
          <p:spPr bwMode="auto">
            <a:xfrm>
              <a:off x="1296" y="480"/>
              <a:ext cx="48" cy="48"/>
            </a:xfrm>
            <a:prstGeom prst="ellipse">
              <a:avLst/>
            </a:prstGeom>
            <a:solidFill>
              <a:srgbClr val="FF0000"/>
            </a:solidFill>
            <a:ln w="9525">
              <a:solidFill>
                <a:schemeClr val="tx1"/>
              </a:solidFill>
              <a:round/>
              <a:headEnd/>
              <a:tailEnd/>
            </a:ln>
            <a:effectLst/>
          </p:spPr>
          <p:txBody>
            <a:bodyPr wrap="none" anchor="ctr"/>
            <a:lstStyle/>
            <a:p>
              <a:endParaRPr lang="en-US" sz="2000">
                <a:solidFill>
                  <a:srgbClr val="000000"/>
                </a:solidFill>
                <a:latin typeface="Times New Roman" pitchFamily="18" charset="0"/>
                <a:cs typeface="Times New Roman" pitchFamily="18" charset="0"/>
              </a:endParaRPr>
            </a:p>
          </p:txBody>
        </p:sp>
        <p:sp>
          <p:nvSpPr>
            <p:cNvPr id="46107" name="Oval 17"/>
            <p:cNvSpPr>
              <a:spLocks noChangeArrowheads="1"/>
            </p:cNvSpPr>
            <p:nvPr/>
          </p:nvSpPr>
          <p:spPr bwMode="auto">
            <a:xfrm>
              <a:off x="1440" y="336"/>
              <a:ext cx="48" cy="48"/>
            </a:xfrm>
            <a:prstGeom prst="ellipse">
              <a:avLst/>
            </a:prstGeom>
            <a:solidFill>
              <a:srgbClr val="FF0000"/>
            </a:solidFill>
            <a:ln w="9525">
              <a:solidFill>
                <a:schemeClr val="tx1"/>
              </a:solidFill>
              <a:round/>
              <a:headEnd/>
              <a:tailEnd/>
            </a:ln>
            <a:effectLst/>
          </p:spPr>
          <p:txBody>
            <a:bodyPr wrap="none" anchor="ctr"/>
            <a:lstStyle/>
            <a:p>
              <a:endParaRPr lang="en-US" sz="2000">
                <a:solidFill>
                  <a:srgbClr val="000000"/>
                </a:solidFill>
                <a:latin typeface="Times New Roman" pitchFamily="18" charset="0"/>
                <a:cs typeface="Times New Roman" pitchFamily="18" charset="0"/>
              </a:endParaRPr>
            </a:p>
          </p:txBody>
        </p:sp>
        <p:sp>
          <p:nvSpPr>
            <p:cNvPr id="46108" name="Oval 18"/>
            <p:cNvSpPr>
              <a:spLocks noChangeArrowheads="1"/>
            </p:cNvSpPr>
            <p:nvPr/>
          </p:nvSpPr>
          <p:spPr bwMode="auto">
            <a:xfrm>
              <a:off x="1536" y="528"/>
              <a:ext cx="48" cy="48"/>
            </a:xfrm>
            <a:prstGeom prst="ellipse">
              <a:avLst/>
            </a:prstGeom>
            <a:solidFill>
              <a:srgbClr val="FF0000"/>
            </a:solidFill>
            <a:ln w="9525">
              <a:solidFill>
                <a:schemeClr val="tx1"/>
              </a:solidFill>
              <a:round/>
              <a:headEnd/>
              <a:tailEnd/>
            </a:ln>
            <a:effectLst/>
          </p:spPr>
          <p:txBody>
            <a:bodyPr wrap="none" anchor="ctr"/>
            <a:lstStyle/>
            <a:p>
              <a:endParaRPr lang="en-US" sz="2000">
                <a:solidFill>
                  <a:srgbClr val="000000"/>
                </a:solidFill>
                <a:latin typeface="Times New Roman" pitchFamily="18" charset="0"/>
                <a:cs typeface="Times New Roman" pitchFamily="18" charset="0"/>
              </a:endParaRPr>
            </a:p>
          </p:txBody>
        </p:sp>
        <p:sp>
          <p:nvSpPr>
            <p:cNvPr id="46109" name="Text Box 19"/>
            <p:cNvSpPr txBox="1">
              <a:spLocks noChangeArrowheads="1"/>
            </p:cNvSpPr>
            <p:nvPr/>
          </p:nvSpPr>
          <p:spPr bwMode="auto">
            <a:xfrm>
              <a:off x="1152" y="192"/>
              <a:ext cx="591" cy="194"/>
            </a:xfrm>
            <a:prstGeom prst="rect">
              <a:avLst/>
            </a:prstGeom>
            <a:noFill/>
            <a:ln w="9525">
              <a:noFill/>
              <a:miter lim="800000"/>
              <a:headEnd/>
              <a:tailEnd/>
            </a:ln>
            <a:effectLst/>
          </p:spPr>
          <p:txBody>
            <a:bodyPr wrap="none">
              <a:spAutoFit/>
            </a:bodyPr>
            <a:lstStyle/>
            <a:p>
              <a:r>
                <a:rPr lang="en-US" sz="1400" b="1">
                  <a:solidFill>
                    <a:srgbClr val="000000"/>
                  </a:solidFill>
                  <a:latin typeface="Times New Roman" pitchFamily="18" charset="0"/>
                  <a:cs typeface="Times New Roman" pitchFamily="18" charset="0"/>
                </a:rPr>
                <a:t>Cao Bằng</a:t>
              </a:r>
            </a:p>
          </p:txBody>
        </p:sp>
        <p:sp>
          <p:nvSpPr>
            <p:cNvPr id="46110" name="Text Box 20"/>
            <p:cNvSpPr txBox="1">
              <a:spLocks noChangeArrowheads="1"/>
            </p:cNvSpPr>
            <p:nvPr/>
          </p:nvSpPr>
          <p:spPr bwMode="auto">
            <a:xfrm>
              <a:off x="1392" y="384"/>
              <a:ext cx="584" cy="194"/>
            </a:xfrm>
            <a:prstGeom prst="rect">
              <a:avLst/>
            </a:prstGeom>
            <a:noFill/>
            <a:ln w="9525">
              <a:noFill/>
              <a:miter lim="800000"/>
              <a:headEnd/>
              <a:tailEnd/>
            </a:ln>
            <a:effectLst/>
          </p:spPr>
          <p:txBody>
            <a:bodyPr wrap="none">
              <a:spAutoFit/>
            </a:bodyPr>
            <a:lstStyle/>
            <a:p>
              <a:r>
                <a:rPr lang="en-US" sz="1400" b="1">
                  <a:solidFill>
                    <a:srgbClr val="000000"/>
                  </a:solidFill>
                  <a:latin typeface="Times New Roman" pitchFamily="18" charset="0"/>
                  <a:cs typeface="Times New Roman" pitchFamily="18" charset="0"/>
                </a:rPr>
                <a:t>Lạng Sơn</a:t>
              </a:r>
            </a:p>
          </p:txBody>
        </p:sp>
      </p:grpSp>
      <p:sp>
        <p:nvSpPr>
          <p:cNvPr id="46085" name="Oval 21"/>
          <p:cNvSpPr>
            <a:spLocks noChangeArrowheads="1"/>
          </p:cNvSpPr>
          <p:nvPr/>
        </p:nvSpPr>
        <p:spPr bwMode="auto">
          <a:xfrm>
            <a:off x="4076700" y="1295400"/>
            <a:ext cx="152400" cy="152400"/>
          </a:xfrm>
          <a:prstGeom prst="ellipse">
            <a:avLst/>
          </a:prstGeom>
          <a:solidFill>
            <a:srgbClr val="FF0000"/>
          </a:solidFill>
          <a:ln w="9525">
            <a:solidFill>
              <a:schemeClr val="tx1"/>
            </a:solidFill>
            <a:round/>
            <a:headEnd/>
            <a:tailEnd/>
          </a:ln>
          <a:effectLst/>
        </p:spPr>
        <p:txBody>
          <a:bodyPr wrap="none" anchor="ctr"/>
          <a:lstStyle/>
          <a:p>
            <a:endParaRPr lang="en-US" sz="2000">
              <a:solidFill>
                <a:srgbClr val="000000"/>
              </a:solidFill>
              <a:latin typeface="Times New Roman" pitchFamily="18" charset="0"/>
              <a:cs typeface="Times New Roman" pitchFamily="18" charset="0"/>
            </a:endParaRPr>
          </a:p>
        </p:txBody>
      </p:sp>
      <p:sp>
        <p:nvSpPr>
          <p:cNvPr id="46086" name="Oval 22"/>
          <p:cNvSpPr>
            <a:spLocks noChangeArrowheads="1"/>
          </p:cNvSpPr>
          <p:nvPr/>
        </p:nvSpPr>
        <p:spPr bwMode="auto">
          <a:xfrm>
            <a:off x="4533900" y="5715000"/>
            <a:ext cx="152400" cy="152400"/>
          </a:xfrm>
          <a:prstGeom prst="ellipse">
            <a:avLst/>
          </a:prstGeom>
          <a:solidFill>
            <a:srgbClr val="FF0000"/>
          </a:solidFill>
          <a:ln w="9525">
            <a:solidFill>
              <a:schemeClr val="tx1"/>
            </a:solidFill>
            <a:round/>
            <a:headEnd/>
            <a:tailEnd/>
          </a:ln>
          <a:effectLst/>
        </p:spPr>
        <p:txBody>
          <a:bodyPr wrap="none" anchor="ctr"/>
          <a:lstStyle/>
          <a:p>
            <a:endParaRPr lang="en-US" sz="2000">
              <a:solidFill>
                <a:srgbClr val="000000"/>
              </a:solidFill>
              <a:latin typeface="Times New Roman" pitchFamily="18" charset="0"/>
              <a:cs typeface="Times New Roman" pitchFamily="18" charset="0"/>
            </a:endParaRPr>
          </a:p>
        </p:txBody>
      </p:sp>
      <p:sp>
        <p:nvSpPr>
          <p:cNvPr id="29721" name="Text Box 25"/>
          <p:cNvSpPr txBox="1">
            <a:spLocks noChangeArrowheads="1"/>
          </p:cNvSpPr>
          <p:nvPr/>
        </p:nvSpPr>
        <p:spPr bwMode="auto">
          <a:xfrm>
            <a:off x="2171700" y="6491288"/>
            <a:ext cx="4953000" cy="400050"/>
          </a:xfrm>
          <a:prstGeom prst="rect">
            <a:avLst/>
          </a:prstGeom>
          <a:ln/>
        </p:spPr>
        <p:style>
          <a:lnRef idx="1">
            <a:schemeClr val="accent6"/>
          </a:lnRef>
          <a:fillRef idx="2">
            <a:schemeClr val="accent6"/>
          </a:fillRef>
          <a:effectRef idx="1">
            <a:schemeClr val="accent6"/>
          </a:effectRef>
          <a:fontRef idx="minor">
            <a:schemeClr val="dk1"/>
          </a:fontRef>
        </p:style>
        <p:txBody>
          <a:bodyPr>
            <a:spAutoFit/>
          </a:bodyPr>
          <a:lstStyle/>
          <a:p>
            <a:pPr algn="ctr" fontAlgn="auto">
              <a:spcBef>
                <a:spcPts val="0"/>
              </a:spcBef>
              <a:spcAft>
                <a:spcPts val="0"/>
              </a:spcAft>
              <a:defRPr/>
            </a:pPr>
            <a:r>
              <a:rPr lang="en-US" sz="2000">
                <a:solidFill>
                  <a:prstClr val="black"/>
                </a:solidFill>
                <a:latin typeface="Times New Roman" pitchFamily="18" charset="0"/>
                <a:cs typeface="Times New Roman" pitchFamily="18" charset="0"/>
              </a:rPr>
              <a:t>LƯỢC ĐỒ CAO TRÀO KHÁNG NHẬT</a:t>
            </a:r>
          </a:p>
        </p:txBody>
      </p:sp>
      <p:sp>
        <p:nvSpPr>
          <p:cNvPr id="46088" name="Text Box 27"/>
          <p:cNvSpPr txBox="1">
            <a:spLocks noChangeArrowheads="1"/>
          </p:cNvSpPr>
          <p:nvPr/>
        </p:nvSpPr>
        <p:spPr bwMode="auto">
          <a:xfrm>
            <a:off x="3848100" y="990600"/>
            <a:ext cx="884238" cy="369888"/>
          </a:xfrm>
          <a:prstGeom prst="rect">
            <a:avLst/>
          </a:prstGeom>
          <a:noFill/>
          <a:ln w="9525">
            <a:noFill/>
            <a:miter lim="800000"/>
            <a:headEnd/>
            <a:tailEnd/>
          </a:ln>
          <a:effectLst/>
        </p:spPr>
        <p:txBody>
          <a:bodyPr wrap="none">
            <a:spAutoFit/>
          </a:bodyPr>
          <a:lstStyle/>
          <a:p>
            <a:r>
              <a:rPr lang="en-US" b="1">
                <a:solidFill>
                  <a:srgbClr val="000000"/>
                </a:solidFill>
                <a:latin typeface="Times New Roman" pitchFamily="18" charset="0"/>
                <a:cs typeface="Times New Roman" pitchFamily="18" charset="0"/>
              </a:rPr>
              <a:t>Hà Nội</a:t>
            </a:r>
          </a:p>
        </p:txBody>
      </p:sp>
      <p:pic>
        <p:nvPicPr>
          <p:cNvPr id="46089" name="Picture 8" descr="E:\GIF LIBRARY\Fire\explosion.gif"/>
          <p:cNvPicPr>
            <a:picLocks noChangeAspect="1" noChangeArrowheads="1" noCrop="1"/>
          </p:cNvPicPr>
          <p:nvPr/>
        </p:nvPicPr>
        <p:blipFill>
          <a:blip r:embed="rId4"/>
          <a:srcRect/>
          <a:stretch>
            <a:fillRect/>
          </a:stretch>
        </p:blipFill>
        <p:spPr bwMode="auto">
          <a:xfrm>
            <a:off x="4305300" y="533400"/>
            <a:ext cx="304800" cy="304800"/>
          </a:xfrm>
          <a:prstGeom prst="rect">
            <a:avLst/>
          </a:prstGeom>
          <a:noFill/>
          <a:ln w="9525">
            <a:noFill/>
            <a:miter lim="800000"/>
            <a:headEnd/>
            <a:tailEnd/>
          </a:ln>
        </p:spPr>
      </p:pic>
      <p:pic>
        <p:nvPicPr>
          <p:cNvPr id="46090" name="Picture 8" descr="E:\GIF LIBRARY\Fire\explosion.gif"/>
          <p:cNvPicPr>
            <a:picLocks noChangeAspect="1" noChangeArrowheads="1" noCrop="1"/>
          </p:cNvPicPr>
          <p:nvPr/>
        </p:nvPicPr>
        <p:blipFill>
          <a:blip r:embed="rId4"/>
          <a:srcRect/>
          <a:stretch>
            <a:fillRect/>
          </a:stretch>
        </p:blipFill>
        <p:spPr bwMode="auto">
          <a:xfrm>
            <a:off x="3695700" y="1219200"/>
            <a:ext cx="361950" cy="495300"/>
          </a:xfrm>
          <a:prstGeom prst="rect">
            <a:avLst/>
          </a:prstGeom>
          <a:noFill/>
          <a:ln w="9525">
            <a:noFill/>
            <a:miter lim="800000"/>
            <a:headEnd/>
            <a:tailEnd/>
          </a:ln>
        </p:spPr>
      </p:pic>
      <p:pic>
        <p:nvPicPr>
          <p:cNvPr id="46091" name="Picture 8" descr="E:\GIF LIBRARY\Fire\explosion.gif"/>
          <p:cNvPicPr>
            <a:picLocks noChangeAspect="1" noChangeArrowheads="1" noCrop="1"/>
          </p:cNvPicPr>
          <p:nvPr/>
        </p:nvPicPr>
        <p:blipFill>
          <a:blip r:embed="rId4"/>
          <a:srcRect/>
          <a:stretch>
            <a:fillRect/>
          </a:stretch>
        </p:blipFill>
        <p:spPr bwMode="auto">
          <a:xfrm>
            <a:off x="5067300" y="3352800"/>
            <a:ext cx="361950" cy="495300"/>
          </a:xfrm>
          <a:prstGeom prst="rect">
            <a:avLst/>
          </a:prstGeom>
          <a:noFill/>
          <a:ln w="9525">
            <a:noFill/>
            <a:miter lim="800000"/>
            <a:headEnd/>
            <a:tailEnd/>
          </a:ln>
        </p:spPr>
      </p:pic>
      <p:pic>
        <p:nvPicPr>
          <p:cNvPr id="46092" name="Picture 8" descr="E:\GIF LIBRARY\Fire\explosion.gif"/>
          <p:cNvPicPr>
            <a:picLocks noChangeAspect="1" noChangeArrowheads="1" noCrop="1"/>
          </p:cNvPicPr>
          <p:nvPr/>
        </p:nvPicPr>
        <p:blipFill>
          <a:blip r:embed="rId4"/>
          <a:srcRect/>
          <a:stretch>
            <a:fillRect/>
          </a:stretch>
        </p:blipFill>
        <p:spPr bwMode="auto">
          <a:xfrm>
            <a:off x="4152900" y="5410200"/>
            <a:ext cx="361950" cy="495300"/>
          </a:xfrm>
          <a:prstGeom prst="rect">
            <a:avLst/>
          </a:prstGeom>
          <a:noFill/>
          <a:ln w="9525">
            <a:noFill/>
            <a:miter lim="800000"/>
            <a:headEnd/>
            <a:tailEnd/>
          </a:ln>
        </p:spPr>
      </p:pic>
      <p:sp>
        <p:nvSpPr>
          <p:cNvPr id="29731" name="Rectangle 35"/>
          <p:cNvSpPr>
            <a:spLocks noChangeArrowheads="1"/>
          </p:cNvSpPr>
          <p:nvPr/>
        </p:nvSpPr>
        <p:spPr bwMode="auto">
          <a:xfrm>
            <a:off x="2247900" y="5105400"/>
            <a:ext cx="914400" cy="1371600"/>
          </a:xfrm>
          <a:prstGeom prst="rect">
            <a:avLst/>
          </a:prstGeom>
          <a:solidFill>
            <a:srgbClr val="FF0000"/>
          </a:solidFill>
          <a:ln>
            <a:headEnd/>
            <a:tailEnd/>
          </a:ln>
        </p:spPr>
        <p:style>
          <a:lnRef idx="3">
            <a:schemeClr val="lt1"/>
          </a:lnRef>
          <a:fillRef idx="1">
            <a:schemeClr val="accent2"/>
          </a:fillRef>
          <a:effectRef idx="1">
            <a:schemeClr val="accent2"/>
          </a:effectRef>
          <a:fontRef idx="minor">
            <a:schemeClr val="lt1"/>
          </a:fontRef>
        </p:style>
        <p:txBody>
          <a:bodyPr wrap="none" anchor="ctr"/>
          <a:lstStyle/>
          <a:p>
            <a:pPr algn="ctr" fontAlgn="auto">
              <a:spcBef>
                <a:spcPts val="0"/>
              </a:spcBef>
              <a:spcAft>
                <a:spcPts val="0"/>
              </a:spcAft>
              <a:defRPr/>
            </a:pPr>
            <a:r>
              <a:rPr lang="en-US" sz="2000" b="1" dirty="0">
                <a:solidFill>
                  <a:prstClr val="white"/>
                </a:solidFill>
                <a:latin typeface="Times New Roman" pitchFamily="18" charset="0"/>
                <a:cs typeface="Times New Roman" pitchFamily="18" charset="0"/>
              </a:rPr>
              <a:t>    </a:t>
            </a:r>
          </a:p>
          <a:p>
            <a:pPr algn="ctr" fontAlgn="auto">
              <a:spcBef>
                <a:spcPts val="0"/>
              </a:spcBef>
              <a:spcAft>
                <a:spcPts val="0"/>
              </a:spcAft>
              <a:defRPr/>
            </a:pPr>
            <a:endParaRPr lang="en-US" sz="2000" b="1" dirty="0">
              <a:solidFill>
                <a:prstClr val="white"/>
              </a:solidFill>
              <a:latin typeface="Times New Roman" pitchFamily="18" charset="0"/>
              <a:cs typeface="Times New Roman" pitchFamily="18" charset="0"/>
            </a:endParaRPr>
          </a:p>
          <a:p>
            <a:pPr algn="ctr" fontAlgn="auto">
              <a:spcBef>
                <a:spcPts val="0"/>
              </a:spcBef>
              <a:spcAft>
                <a:spcPts val="0"/>
              </a:spcAft>
              <a:defRPr/>
            </a:pPr>
            <a:r>
              <a:rPr lang="en-US" sz="2000" b="1" dirty="0">
                <a:solidFill>
                  <a:prstClr val="white"/>
                </a:solidFill>
                <a:latin typeface="Times New Roman" pitchFamily="18" charset="0"/>
                <a:cs typeface="Times New Roman" pitchFamily="18" charset="0"/>
              </a:rPr>
              <a:t>    </a:t>
            </a:r>
            <a:r>
              <a:rPr lang="en-US" sz="2000" b="1" dirty="0" err="1">
                <a:solidFill>
                  <a:prstClr val="black"/>
                </a:solidFill>
                <a:latin typeface="Times New Roman" pitchFamily="18" charset="0"/>
                <a:cs typeface="Times New Roman" pitchFamily="18" charset="0"/>
              </a:rPr>
              <a:t>Nơi</a:t>
            </a:r>
            <a:r>
              <a:rPr lang="en-US" sz="2000" b="1" dirty="0">
                <a:solidFill>
                  <a:prstClr val="black"/>
                </a:solidFill>
                <a:latin typeface="Times New Roman" pitchFamily="18" charset="0"/>
                <a:cs typeface="Times New Roman" pitchFamily="18" charset="0"/>
              </a:rPr>
              <a:t> </a:t>
            </a:r>
          </a:p>
          <a:p>
            <a:pPr algn="ctr" fontAlgn="auto">
              <a:spcBef>
                <a:spcPts val="0"/>
              </a:spcBef>
              <a:spcAft>
                <a:spcPts val="0"/>
              </a:spcAft>
              <a:defRPr/>
            </a:pPr>
            <a:r>
              <a:rPr lang="en-US" sz="2000" b="1" dirty="0" err="1">
                <a:solidFill>
                  <a:prstClr val="black"/>
                </a:solidFill>
                <a:latin typeface="Times New Roman" pitchFamily="18" charset="0"/>
                <a:cs typeface="Times New Roman" pitchFamily="18" charset="0"/>
              </a:rPr>
              <a:t>diễn</a:t>
            </a:r>
            <a:r>
              <a:rPr lang="en-US" sz="2000" b="1" dirty="0">
                <a:solidFill>
                  <a:prstClr val="black"/>
                </a:solidFill>
                <a:latin typeface="Times New Roman" pitchFamily="18" charset="0"/>
                <a:cs typeface="Times New Roman" pitchFamily="18" charset="0"/>
              </a:rPr>
              <a:t> </a:t>
            </a:r>
            <a:r>
              <a:rPr lang="en-US" sz="2000" b="1" dirty="0" err="1">
                <a:solidFill>
                  <a:prstClr val="black"/>
                </a:solidFill>
                <a:latin typeface="Times New Roman" pitchFamily="18" charset="0"/>
                <a:cs typeface="Times New Roman" pitchFamily="18" charset="0"/>
              </a:rPr>
              <a:t>ra</a:t>
            </a:r>
            <a:r>
              <a:rPr lang="en-US" sz="2000" b="1" dirty="0">
                <a:solidFill>
                  <a:prstClr val="black"/>
                </a:solidFill>
                <a:latin typeface="Times New Roman" pitchFamily="18" charset="0"/>
                <a:cs typeface="Times New Roman" pitchFamily="18" charset="0"/>
              </a:rPr>
              <a:t> </a:t>
            </a:r>
          </a:p>
          <a:p>
            <a:pPr algn="ctr" fontAlgn="auto">
              <a:spcBef>
                <a:spcPts val="0"/>
              </a:spcBef>
              <a:spcAft>
                <a:spcPts val="0"/>
              </a:spcAft>
              <a:defRPr/>
            </a:pPr>
            <a:r>
              <a:rPr lang="en-US" sz="2000" b="1" dirty="0" err="1">
                <a:solidFill>
                  <a:prstClr val="black"/>
                </a:solidFill>
                <a:latin typeface="Times New Roman" pitchFamily="18" charset="0"/>
                <a:cs typeface="Times New Roman" pitchFamily="18" charset="0"/>
              </a:rPr>
              <a:t>khởi</a:t>
            </a:r>
            <a:endParaRPr lang="en-US" sz="2000" b="1" dirty="0">
              <a:solidFill>
                <a:prstClr val="black"/>
              </a:solidFill>
              <a:latin typeface="Times New Roman" pitchFamily="18" charset="0"/>
              <a:cs typeface="Times New Roman" pitchFamily="18" charset="0"/>
            </a:endParaRPr>
          </a:p>
          <a:p>
            <a:pPr algn="ctr" fontAlgn="auto">
              <a:spcBef>
                <a:spcPts val="0"/>
              </a:spcBef>
              <a:spcAft>
                <a:spcPts val="0"/>
              </a:spcAft>
              <a:defRPr/>
            </a:pPr>
            <a:r>
              <a:rPr lang="en-US" sz="2000" b="1" dirty="0">
                <a:solidFill>
                  <a:prstClr val="black"/>
                </a:solidFill>
                <a:latin typeface="Times New Roman" pitchFamily="18" charset="0"/>
                <a:cs typeface="Times New Roman" pitchFamily="18" charset="0"/>
              </a:rPr>
              <a:t> </a:t>
            </a:r>
            <a:r>
              <a:rPr lang="en-US" sz="2000" b="1" dirty="0" err="1">
                <a:solidFill>
                  <a:prstClr val="black"/>
                </a:solidFill>
                <a:latin typeface="Times New Roman" pitchFamily="18" charset="0"/>
                <a:cs typeface="Times New Roman" pitchFamily="18" charset="0"/>
              </a:rPr>
              <a:t>nghĩa</a:t>
            </a:r>
            <a:endParaRPr lang="en-US" sz="2000" b="1" dirty="0">
              <a:solidFill>
                <a:prstClr val="black"/>
              </a:solidFill>
              <a:latin typeface="Times New Roman" pitchFamily="18" charset="0"/>
              <a:cs typeface="Times New Roman" pitchFamily="18" charset="0"/>
            </a:endParaRPr>
          </a:p>
          <a:p>
            <a:pPr algn="ctr" fontAlgn="auto">
              <a:spcBef>
                <a:spcPts val="0"/>
              </a:spcBef>
              <a:spcAft>
                <a:spcPts val="0"/>
              </a:spcAft>
              <a:defRPr/>
            </a:pPr>
            <a:endParaRPr lang="en-US" sz="2000" dirty="0">
              <a:solidFill>
                <a:prstClr val="white"/>
              </a:solidFill>
              <a:latin typeface="Times New Roman" pitchFamily="18" charset="0"/>
              <a:cs typeface="Times New Roman" pitchFamily="18" charset="0"/>
            </a:endParaRPr>
          </a:p>
        </p:txBody>
      </p:sp>
      <p:pic>
        <p:nvPicPr>
          <p:cNvPr id="46094" name="Picture 8" descr="E:\GIF LIBRARY\Fire\explosion.gif"/>
          <p:cNvPicPr>
            <a:picLocks noChangeAspect="1" noChangeArrowheads="1" noCrop="1"/>
          </p:cNvPicPr>
          <p:nvPr/>
        </p:nvPicPr>
        <p:blipFill>
          <a:blip r:embed="rId4"/>
          <a:srcRect/>
          <a:stretch>
            <a:fillRect/>
          </a:stretch>
        </p:blipFill>
        <p:spPr bwMode="auto">
          <a:xfrm>
            <a:off x="2247900" y="5257800"/>
            <a:ext cx="361950" cy="495300"/>
          </a:xfrm>
          <a:prstGeom prst="rect">
            <a:avLst/>
          </a:prstGeom>
          <a:noFill/>
          <a:ln w="9525">
            <a:noFill/>
            <a:miter lim="800000"/>
            <a:headEnd/>
            <a:tailEnd/>
          </a:ln>
        </p:spPr>
      </p:pic>
      <p:pic>
        <p:nvPicPr>
          <p:cNvPr id="2" name="ExBi4020.wav">
            <a:hlinkClick r:id="" action="ppaction://media"/>
          </p:cNvPr>
          <p:cNvPicPr>
            <a:picLocks noRot="1" noChangeAspect="1"/>
          </p:cNvPicPr>
          <p:nvPr>
            <a:wavAudioFile r:embed="rId1" name="ExBig.wav"/>
          </p:nvPr>
        </p:nvPicPr>
        <p:blipFill>
          <a:blip r:embed="rId5" cstate="print"/>
          <a:srcRect/>
          <a:stretch>
            <a:fillRect/>
          </a:stretch>
        </p:blipFill>
        <p:spPr bwMode="auto">
          <a:xfrm>
            <a:off x="7924800" y="3084513"/>
            <a:ext cx="609600" cy="609600"/>
          </a:xfrm>
          <a:prstGeom prst="rect">
            <a:avLst/>
          </a:prstGeom>
          <a:noFill/>
          <a:ln w="9525">
            <a:noFill/>
            <a:miter lim="800000"/>
            <a:headEnd/>
            <a:tailEnd/>
          </a:ln>
        </p:spPr>
      </p:pic>
      <p:pic>
        <p:nvPicPr>
          <p:cNvPr id="46096" name="Picture 8" descr="E:\GIF LIBRARY\Fire\explosion.gif"/>
          <p:cNvPicPr>
            <a:picLocks noChangeAspect="1" noChangeArrowheads="1" noCrop="1"/>
          </p:cNvPicPr>
          <p:nvPr/>
        </p:nvPicPr>
        <p:blipFill>
          <a:blip r:embed="rId4"/>
          <a:srcRect/>
          <a:stretch>
            <a:fillRect/>
          </a:stretch>
        </p:blipFill>
        <p:spPr bwMode="auto">
          <a:xfrm>
            <a:off x="4533900" y="693738"/>
            <a:ext cx="361950" cy="495300"/>
          </a:xfrm>
          <a:prstGeom prst="rect">
            <a:avLst/>
          </a:prstGeom>
          <a:noFill/>
          <a:ln w="9525">
            <a:noFill/>
            <a:miter lim="800000"/>
            <a:headEnd/>
            <a:tailEnd/>
          </a:ln>
        </p:spPr>
      </p:pic>
      <p:pic>
        <p:nvPicPr>
          <p:cNvPr id="46097" name="Picture 8" descr="E:\GIF LIBRARY\Fire\explosion.gif"/>
          <p:cNvPicPr>
            <a:picLocks noChangeAspect="1" noChangeArrowheads="1" noCrop="1"/>
          </p:cNvPicPr>
          <p:nvPr/>
        </p:nvPicPr>
        <p:blipFill>
          <a:blip r:embed="rId4"/>
          <a:srcRect/>
          <a:stretch>
            <a:fillRect/>
          </a:stretch>
        </p:blipFill>
        <p:spPr bwMode="auto">
          <a:xfrm>
            <a:off x="4314825" y="247650"/>
            <a:ext cx="361950" cy="495300"/>
          </a:xfrm>
          <a:prstGeom prst="rect">
            <a:avLst/>
          </a:prstGeom>
          <a:noFill/>
          <a:ln w="9525">
            <a:noFill/>
            <a:miter lim="800000"/>
            <a:headEnd/>
            <a:tailEnd/>
          </a:ln>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mediacall" presetSubtype="0" fill="hold" nodeType="clickEffect">
                                  <p:stCondLst>
                                    <p:cond delay="0"/>
                                  </p:stCondLst>
                                  <p:childTnLst>
                                    <p:cmd type="call" cmd="playFrom(0.0)">
                                      <p:cBhvr>
                                        <p:cTn id="6" dur="1934"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vol="80000">
                <p:cTn id="7" fill="hold" display="0">
                  <p:stCondLst>
                    <p:cond delay="indefinite"/>
                  </p:stCondLst>
                  <p:endCondLst>
                    <p:cond evt="onStopAudio" delay="0">
                      <p:tgtEl>
                        <p:sldTgt/>
                      </p:tgtEl>
                    </p:cond>
                  </p:endCondLst>
                </p:cTn>
                <p:tgtEl>
                  <p:spTgt spid="2"/>
                </p:tgtEl>
              </p:cMediaNode>
            </p:audio>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Oval 5"/>
          <p:cNvSpPr>
            <a:spLocks noChangeArrowheads="1"/>
          </p:cNvSpPr>
          <p:nvPr/>
        </p:nvSpPr>
        <p:spPr bwMode="auto">
          <a:xfrm>
            <a:off x="152400" y="2133600"/>
            <a:ext cx="609600" cy="457200"/>
          </a:xfrm>
          <a:prstGeom prst="ellipse">
            <a:avLst/>
          </a:prstGeom>
          <a:noFill/>
          <a:ln w="9525">
            <a:noFill/>
            <a:round/>
            <a:headEnd/>
            <a:tailEnd/>
          </a:ln>
          <a:effectLst/>
        </p:spPr>
        <p:txBody>
          <a:bodyPr wrap="none" anchor="ctr"/>
          <a:lstStyle/>
          <a:p>
            <a:endParaRPr lang="en-US"/>
          </a:p>
        </p:txBody>
      </p:sp>
      <p:sp>
        <p:nvSpPr>
          <p:cNvPr id="47107" name="Oval 7"/>
          <p:cNvSpPr>
            <a:spLocks noChangeArrowheads="1"/>
          </p:cNvSpPr>
          <p:nvPr/>
        </p:nvSpPr>
        <p:spPr bwMode="auto">
          <a:xfrm>
            <a:off x="152400" y="2133600"/>
            <a:ext cx="533400" cy="533400"/>
          </a:xfrm>
          <a:prstGeom prst="ellipse">
            <a:avLst/>
          </a:prstGeom>
          <a:noFill/>
          <a:ln w="9525">
            <a:noFill/>
            <a:round/>
            <a:headEnd/>
            <a:tailEnd/>
          </a:ln>
          <a:effectLst/>
        </p:spPr>
        <p:txBody>
          <a:bodyPr wrap="none" anchor="ctr"/>
          <a:lstStyle/>
          <a:p>
            <a:endParaRPr lang="en-US"/>
          </a:p>
        </p:txBody>
      </p:sp>
      <p:sp>
        <p:nvSpPr>
          <p:cNvPr id="60424" name="Oval 8"/>
          <p:cNvSpPr>
            <a:spLocks noChangeArrowheads="1"/>
          </p:cNvSpPr>
          <p:nvPr/>
        </p:nvSpPr>
        <p:spPr bwMode="auto">
          <a:xfrm>
            <a:off x="762000" y="381000"/>
            <a:ext cx="533400" cy="609600"/>
          </a:xfrm>
          <a:prstGeom prst="ellipse">
            <a:avLst/>
          </a:prstGeom>
          <a:noFill/>
          <a:ln w="57150">
            <a:solidFill>
              <a:srgbClr val="FF0000"/>
            </a:solidFill>
            <a:round/>
            <a:headEnd/>
            <a:tailEnd/>
          </a:ln>
          <a:effectLst/>
        </p:spPr>
        <p:txBody>
          <a:bodyPr wrap="none" anchor="ctr"/>
          <a:lstStyle/>
          <a:p>
            <a:pPr algn="ctr"/>
            <a:endParaRPr lang="vi-VN">
              <a:solidFill>
                <a:srgbClr val="FF0000"/>
              </a:solidFill>
            </a:endParaRPr>
          </a:p>
        </p:txBody>
      </p:sp>
      <p:sp>
        <p:nvSpPr>
          <p:cNvPr id="47109" name="WordArt 4"/>
          <p:cNvSpPr>
            <a:spLocks noChangeArrowheads="1" noChangeShapeType="1" noTextEdit="1"/>
          </p:cNvSpPr>
          <p:nvPr/>
        </p:nvSpPr>
        <p:spPr bwMode="auto">
          <a:xfrm>
            <a:off x="1600200" y="304800"/>
            <a:ext cx="5867400" cy="762000"/>
          </a:xfrm>
          <a:prstGeom prst="rect">
            <a:avLst/>
          </a:prstGeom>
        </p:spPr>
        <p:txBody>
          <a:bodyPr wrap="none" fromWordArt="1">
            <a:prstTxWarp prst="textPlain">
              <a:avLst>
                <a:gd name="adj" fmla="val 50236"/>
              </a:avLst>
            </a:prstTxWarp>
          </a:bodyPr>
          <a:lstStyle/>
          <a:p>
            <a:pPr algn="ctr"/>
            <a:r>
              <a:rPr lang="en-US" sz="3600" b="1" kern="10" spc="-180">
                <a:ln w="9525">
                  <a:solidFill>
                    <a:srgbClr val="FF0000"/>
                  </a:solidFill>
                  <a:round/>
                  <a:headEnd/>
                  <a:tailEnd/>
                </a:ln>
                <a:solidFill>
                  <a:srgbClr val="FF0000"/>
                </a:solidFill>
                <a:latin typeface="Times New Roman"/>
                <a:cs typeface="Times New Roman"/>
              </a:rPr>
              <a:t>BÀI TẬP CỦNG CỐ:</a:t>
            </a:r>
          </a:p>
        </p:txBody>
      </p:sp>
    </p:spTree>
  </p:cSld>
  <p:clrMapOvr>
    <a:masterClrMapping/>
  </p:clrMapOvr>
  <p:transition spd="slow">
    <p:pull/>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1" presetClass="entr" presetSubtype="1" fill="hold" grpId="0" nodeType="clickEffect">
                                  <p:stCondLst>
                                    <p:cond delay="0"/>
                                  </p:stCondLst>
                                  <p:childTnLst>
                                    <p:set>
                                      <p:cBhvr>
                                        <p:cTn id="6" dur="1" fill="hold">
                                          <p:stCondLst>
                                            <p:cond delay="0"/>
                                          </p:stCondLst>
                                        </p:cTn>
                                        <p:tgtEl>
                                          <p:spTgt spid="60424"/>
                                        </p:tgtEl>
                                        <p:attrNameLst>
                                          <p:attrName>style.visibility</p:attrName>
                                        </p:attrNameLst>
                                      </p:cBhvr>
                                      <p:to>
                                        <p:strVal val="visible"/>
                                      </p:to>
                                    </p:set>
                                    <p:animEffect transition="in" filter="wheel(1)">
                                      <p:cBhvr>
                                        <p:cTn id="7" dur="2000"/>
                                        <p:tgtEl>
                                          <p:spTgt spid="6042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0424" grpId="0" animBg="1"/>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88"/>
          <p:cNvGrpSpPr>
            <a:grpSpLocks/>
          </p:cNvGrpSpPr>
          <p:nvPr/>
        </p:nvGrpSpPr>
        <p:grpSpPr bwMode="auto">
          <a:xfrm>
            <a:off x="914400" y="706438"/>
            <a:ext cx="6858000" cy="1339850"/>
            <a:chOff x="1728" y="1518"/>
            <a:chExt cx="4873" cy="815"/>
          </a:xfrm>
        </p:grpSpPr>
        <p:sp>
          <p:nvSpPr>
            <p:cNvPr id="18453" name="AutoShape 62"/>
            <p:cNvSpPr>
              <a:spLocks noChangeArrowheads="1"/>
            </p:cNvSpPr>
            <p:nvPr/>
          </p:nvSpPr>
          <p:spPr bwMode="gray">
            <a:xfrm>
              <a:off x="2096" y="1793"/>
              <a:ext cx="4505" cy="436"/>
            </a:xfrm>
            <a:prstGeom prst="roundRect">
              <a:avLst>
                <a:gd name="adj" fmla="val 16667"/>
              </a:avLst>
            </a:prstGeom>
            <a:solidFill>
              <a:srgbClr val="FF0000"/>
            </a:solidFill>
            <a:ln w="12700" algn="ctr">
              <a:solidFill>
                <a:schemeClr val="bg1"/>
              </a:solidFill>
              <a:round/>
              <a:headEnd/>
              <a:tailEnd/>
            </a:ln>
            <a:effectLst>
              <a:outerShdw dist="99190" dir="2388334" algn="ctr" rotWithShape="0">
                <a:srgbClr val="333333">
                  <a:alpha val="50000"/>
                </a:srgbClr>
              </a:outerShdw>
            </a:effectLst>
          </p:spPr>
          <p:txBody>
            <a:bodyPr wrap="none" anchor="ctr"/>
            <a:lstStyle/>
            <a:p>
              <a:pPr>
                <a:defRPr/>
              </a:pPr>
              <a:r>
                <a:rPr lang="en-US" sz="1900" dirty="0">
                  <a:solidFill>
                    <a:srgbClr val="000066"/>
                  </a:solidFill>
                  <a:latin typeface="Times New Roman" pitchFamily="18" charset="0"/>
                  <a:cs typeface="Times New Roman" pitchFamily="18" charset="0"/>
                </a:rPr>
                <a:t>      </a:t>
              </a:r>
              <a:endParaRPr lang="en-US" sz="1600" dirty="0">
                <a:ln w="18415" cmpd="sng">
                  <a:solidFill>
                    <a:srgbClr val="FFFFFF"/>
                  </a:solidFill>
                  <a:prstDash val="solid"/>
                </a:ln>
                <a:solidFill>
                  <a:srgbClr val="FFFFFF"/>
                </a:solidFill>
                <a:effectLst>
                  <a:outerShdw blurRad="63500" dir="3600000" algn="tl" rotWithShape="0">
                    <a:srgbClr val="000000">
                      <a:alpha val="70000"/>
                    </a:srgbClr>
                  </a:outerShdw>
                </a:effectLst>
                <a:latin typeface="Arial" pitchFamily="34" charset="0"/>
                <a:cs typeface="Times New Roman" pitchFamily="18" charset="0"/>
              </a:endParaRPr>
            </a:p>
          </p:txBody>
        </p:sp>
        <p:sp>
          <p:nvSpPr>
            <p:cNvPr id="48184" name="AutoShape 63"/>
            <p:cNvSpPr>
              <a:spLocks noChangeArrowheads="1"/>
            </p:cNvSpPr>
            <p:nvPr/>
          </p:nvSpPr>
          <p:spPr bwMode="gray">
            <a:xfrm>
              <a:off x="1728" y="1680"/>
              <a:ext cx="662" cy="653"/>
            </a:xfrm>
            <a:prstGeom prst="diamond">
              <a:avLst/>
            </a:prstGeom>
            <a:solidFill>
              <a:srgbClr val="FF0000"/>
            </a:solidFill>
            <a:ln w="25400" algn="ctr">
              <a:solidFill>
                <a:schemeClr val="bg1"/>
              </a:solidFill>
              <a:miter lim="800000"/>
              <a:headEnd/>
              <a:tailEnd/>
            </a:ln>
            <a:effectLst>
              <a:outerShdw dist="63500" dir="2212194" algn="ctr" rotWithShape="0">
                <a:srgbClr val="333333">
                  <a:alpha val="50000"/>
                </a:srgbClr>
              </a:outerShdw>
            </a:effectLst>
          </p:spPr>
          <p:txBody>
            <a:bodyPr wrap="none" anchor="ctr"/>
            <a:lstStyle/>
            <a:p>
              <a:endParaRPr lang="en-US" sz="1900">
                <a:solidFill>
                  <a:srgbClr val="000066"/>
                </a:solidFill>
              </a:endParaRPr>
            </a:p>
          </p:txBody>
        </p:sp>
        <p:sp>
          <p:nvSpPr>
            <p:cNvPr id="48185" name="Text Box 64"/>
            <p:cNvSpPr txBox="1">
              <a:spLocks noChangeArrowheads="1"/>
            </p:cNvSpPr>
            <p:nvPr/>
          </p:nvSpPr>
          <p:spPr bwMode="gray">
            <a:xfrm>
              <a:off x="2079" y="1518"/>
              <a:ext cx="3310" cy="264"/>
            </a:xfrm>
            <a:prstGeom prst="rect">
              <a:avLst/>
            </a:prstGeom>
            <a:noFill/>
            <a:ln w="9525" algn="ctr">
              <a:noFill/>
              <a:miter lim="800000"/>
              <a:headEnd/>
              <a:tailEnd/>
            </a:ln>
            <a:effectLst/>
          </p:spPr>
          <p:txBody>
            <a:bodyPr lIns="68415" tIns="34208" rIns="68415" bIns="34208">
              <a:spAutoFit/>
            </a:bodyPr>
            <a:lstStyle/>
            <a:p>
              <a:pPr algn="ctr" defTabSz="684213" eaLnBrk="0" hangingPunct="0"/>
              <a:endParaRPr lang="en-US" b="1">
                <a:solidFill>
                  <a:srgbClr val="FFFFFF"/>
                </a:solidFill>
              </a:endParaRPr>
            </a:p>
          </p:txBody>
        </p:sp>
        <p:sp>
          <p:nvSpPr>
            <p:cNvPr id="48186" name="Text Box 65"/>
            <p:cNvSpPr txBox="1">
              <a:spLocks noChangeArrowheads="1"/>
            </p:cNvSpPr>
            <p:nvPr/>
          </p:nvSpPr>
          <p:spPr bwMode="gray">
            <a:xfrm>
              <a:off x="1917" y="1824"/>
              <a:ext cx="261" cy="267"/>
            </a:xfrm>
            <a:prstGeom prst="rect">
              <a:avLst/>
            </a:prstGeom>
            <a:noFill/>
            <a:ln w="9525" algn="ctr">
              <a:noFill/>
              <a:miter lim="800000"/>
              <a:headEnd/>
              <a:tailEnd/>
            </a:ln>
            <a:effectLst/>
          </p:spPr>
          <p:txBody>
            <a:bodyPr wrap="none" lIns="68415" tIns="34208" rIns="68415" bIns="34208">
              <a:spAutoFit/>
            </a:bodyPr>
            <a:lstStyle/>
            <a:p>
              <a:pPr algn="ctr" defTabSz="684213" eaLnBrk="0" hangingPunct="0"/>
              <a:r>
                <a:rPr lang="en-US" sz="2400">
                  <a:solidFill>
                    <a:srgbClr val="FFFFFF"/>
                  </a:solidFill>
                </a:rPr>
                <a:t>A</a:t>
              </a:r>
            </a:p>
          </p:txBody>
        </p:sp>
      </p:grpSp>
      <p:grpSp>
        <p:nvGrpSpPr>
          <p:cNvPr id="3" name="Group 87"/>
          <p:cNvGrpSpPr>
            <a:grpSpLocks/>
          </p:cNvGrpSpPr>
          <p:nvPr/>
        </p:nvGrpSpPr>
        <p:grpSpPr bwMode="auto">
          <a:xfrm>
            <a:off x="950913" y="2257425"/>
            <a:ext cx="6821487" cy="965200"/>
            <a:chOff x="1728" y="2478"/>
            <a:chExt cx="4523" cy="653"/>
          </a:xfrm>
        </p:grpSpPr>
        <p:sp>
          <p:nvSpPr>
            <p:cNvPr id="48180" name="AutoShape 67"/>
            <p:cNvSpPr>
              <a:spLocks noChangeArrowheads="1"/>
            </p:cNvSpPr>
            <p:nvPr/>
          </p:nvSpPr>
          <p:spPr bwMode="gray">
            <a:xfrm>
              <a:off x="2059" y="2584"/>
              <a:ext cx="4192" cy="436"/>
            </a:xfrm>
            <a:prstGeom prst="roundRect">
              <a:avLst>
                <a:gd name="adj" fmla="val 16667"/>
              </a:avLst>
            </a:prstGeom>
            <a:solidFill>
              <a:srgbClr val="FFFF00"/>
            </a:solidFill>
            <a:ln w="12700" algn="ctr">
              <a:solidFill>
                <a:schemeClr val="bg1"/>
              </a:solidFill>
              <a:round/>
              <a:headEnd/>
              <a:tailEnd/>
            </a:ln>
            <a:effectLst>
              <a:outerShdw dist="99190" dir="2388334" algn="ctr" rotWithShape="0">
                <a:srgbClr val="333333">
                  <a:alpha val="50000"/>
                </a:srgbClr>
              </a:outerShdw>
            </a:effectLst>
          </p:spPr>
          <p:txBody>
            <a:bodyPr wrap="none" anchor="ctr"/>
            <a:lstStyle/>
            <a:p>
              <a:r>
                <a:rPr lang="en-US" sz="1900">
                  <a:solidFill>
                    <a:srgbClr val="000066"/>
                  </a:solidFill>
                </a:rPr>
                <a:t>      </a:t>
              </a:r>
              <a:r>
                <a:rPr lang="en-US" sz="2400">
                  <a:solidFill>
                    <a:srgbClr val="000066"/>
                  </a:solidFill>
                  <a:latin typeface="Times New Roman" pitchFamily="18" charset="0"/>
                  <a:cs typeface="Times New Roman" pitchFamily="18" charset="0"/>
                </a:rPr>
                <a:t>Đề cao nhiệm vụ giải phóng giai cấp</a:t>
              </a:r>
              <a:endParaRPr lang="en-US" sz="2400">
                <a:latin typeface="Times New Roman" pitchFamily="18" charset="0"/>
                <a:cs typeface="Times New Roman" pitchFamily="18" charset="0"/>
              </a:endParaRPr>
            </a:p>
          </p:txBody>
        </p:sp>
        <p:sp>
          <p:nvSpPr>
            <p:cNvPr id="48181" name="AutoShape 68"/>
            <p:cNvSpPr>
              <a:spLocks noChangeArrowheads="1"/>
            </p:cNvSpPr>
            <p:nvPr/>
          </p:nvSpPr>
          <p:spPr bwMode="gray">
            <a:xfrm>
              <a:off x="1728" y="2478"/>
              <a:ext cx="662" cy="653"/>
            </a:xfrm>
            <a:prstGeom prst="diamond">
              <a:avLst/>
            </a:prstGeom>
            <a:solidFill>
              <a:srgbClr val="FFFF00"/>
            </a:solidFill>
            <a:ln w="25400" algn="ctr">
              <a:solidFill>
                <a:schemeClr val="bg1"/>
              </a:solidFill>
              <a:miter lim="800000"/>
              <a:headEnd/>
              <a:tailEnd/>
            </a:ln>
            <a:effectLst>
              <a:outerShdw dist="63500" dir="2212194" algn="ctr" rotWithShape="0">
                <a:srgbClr val="333333">
                  <a:alpha val="50000"/>
                </a:srgbClr>
              </a:outerShdw>
            </a:effectLst>
          </p:spPr>
          <p:txBody>
            <a:bodyPr wrap="none" anchor="ctr"/>
            <a:lstStyle/>
            <a:p>
              <a:endParaRPr lang="en-US" sz="1900">
                <a:solidFill>
                  <a:srgbClr val="000066"/>
                </a:solidFill>
              </a:endParaRPr>
            </a:p>
          </p:txBody>
        </p:sp>
        <p:sp>
          <p:nvSpPr>
            <p:cNvPr id="48182" name="Text Box 82"/>
            <p:cNvSpPr txBox="1">
              <a:spLocks noChangeArrowheads="1"/>
            </p:cNvSpPr>
            <p:nvPr/>
          </p:nvSpPr>
          <p:spPr bwMode="gray">
            <a:xfrm>
              <a:off x="1927" y="2620"/>
              <a:ext cx="244" cy="297"/>
            </a:xfrm>
            <a:prstGeom prst="rect">
              <a:avLst/>
            </a:prstGeom>
            <a:noFill/>
            <a:ln w="9525" algn="ctr">
              <a:noFill/>
              <a:miter lim="800000"/>
              <a:headEnd/>
              <a:tailEnd/>
            </a:ln>
            <a:effectLst/>
          </p:spPr>
          <p:txBody>
            <a:bodyPr wrap="none" lIns="68415" tIns="34208" rIns="68415" bIns="34208">
              <a:spAutoFit/>
            </a:bodyPr>
            <a:lstStyle/>
            <a:p>
              <a:pPr algn="ctr" defTabSz="684213" eaLnBrk="0" hangingPunct="0"/>
              <a:r>
                <a:rPr lang="en-US" sz="2400">
                  <a:solidFill>
                    <a:srgbClr val="FFFFFF"/>
                  </a:solidFill>
                </a:rPr>
                <a:t>B</a:t>
              </a:r>
            </a:p>
          </p:txBody>
        </p:sp>
      </p:grpSp>
      <p:grpSp>
        <p:nvGrpSpPr>
          <p:cNvPr id="4" name="Group 86"/>
          <p:cNvGrpSpPr>
            <a:grpSpLocks/>
          </p:cNvGrpSpPr>
          <p:nvPr/>
        </p:nvGrpSpPr>
        <p:grpSpPr bwMode="auto">
          <a:xfrm>
            <a:off x="950913" y="3465513"/>
            <a:ext cx="6821487" cy="976312"/>
            <a:chOff x="1728" y="3276"/>
            <a:chExt cx="4560" cy="653"/>
          </a:xfrm>
        </p:grpSpPr>
        <p:sp>
          <p:nvSpPr>
            <p:cNvPr id="48177" name="AutoShape 72"/>
            <p:cNvSpPr>
              <a:spLocks noChangeArrowheads="1"/>
            </p:cNvSpPr>
            <p:nvPr/>
          </p:nvSpPr>
          <p:spPr bwMode="gray">
            <a:xfrm>
              <a:off x="2096" y="3389"/>
              <a:ext cx="4192" cy="436"/>
            </a:xfrm>
            <a:prstGeom prst="roundRect">
              <a:avLst>
                <a:gd name="adj" fmla="val 16667"/>
              </a:avLst>
            </a:prstGeom>
            <a:solidFill>
              <a:srgbClr val="00B0F0"/>
            </a:solidFill>
            <a:ln w="12700" algn="ctr">
              <a:solidFill>
                <a:schemeClr val="bg1"/>
              </a:solidFill>
              <a:round/>
              <a:headEnd/>
              <a:tailEnd/>
            </a:ln>
            <a:effectLst>
              <a:outerShdw dist="99190" dir="2388334" algn="ctr" rotWithShape="0">
                <a:srgbClr val="333333">
                  <a:alpha val="50000"/>
                </a:srgbClr>
              </a:outerShdw>
            </a:effectLst>
          </p:spPr>
          <p:txBody>
            <a:bodyPr wrap="none" anchor="ctr"/>
            <a:lstStyle/>
            <a:p>
              <a:endParaRPr lang="en-US" sz="1900">
                <a:solidFill>
                  <a:srgbClr val="000066"/>
                </a:solidFill>
              </a:endParaRPr>
            </a:p>
          </p:txBody>
        </p:sp>
        <p:sp>
          <p:nvSpPr>
            <p:cNvPr id="48178" name="AutoShape 73"/>
            <p:cNvSpPr>
              <a:spLocks noChangeArrowheads="1"/>
            </p:cNvSpPr>
            <p:nvPr/>
          </p:nvSpPr>
          <p:spPr bwMode="gray">
            <a:xfrm>
              <a:off x="1728" y="3276"/>
              <a:ext cx="662" cy="653"/>
            </a:xfrm>
            <a:prstGeom prst="diamond">
              <a:avLst/>
            </a:prstGeom>
            <a:solidFill>
              <a:srgbClr val="00B0F0"/>
            </a:solidFill>
            <a:ln w="25400" algn="ctr">
              <a:solidFill>
                <a:schemeClr val="bg1"/>
              </a:solidFill>
              <a:miter lim="800000"/>
              <a:headEnd/>
              <a:tailEnd/>
            </a:ln>
            <a:effectLst>
              <a:outerShdw dist="63500" dir="2212194" algn="ctr" rotWithShape="0">
                <a:srgbClr val="333333">
                  <a:alpha val="50000"/>
                </a:srgbClr>
              </a:outerShdw>
            </a:effectLst>
          </p:spPr>
          <p:txBody>
            <a:bodyPr wrap="none" anchor="ctr"/>
            <a:lstStyle/>
            <a:p>
              <a:endParaRPr lang="en-US" sz="1900">
                <a:solidFill>
                  <a:srgbClr val="000066"/>
                </a:solidFill>
              </a:endParaRPr>
            </a:p>
          </p:txBody>
        </p:sp>
        <p:sp>
          <p:nvSpPr>
            <p:cNvPr id="48179" name="Text Box 83"/>
            <p:cNvSpPr txBox="1">
              <a:spLocks noChangeArrowheads="1"/>
            </p:cNvSpPr>
            <p:nvPr/>
          </p:nvSpPr>
          <p:spPr bwMode="gray">
            <a:xfrm>
              <a:off x="1919" y="3408"/>
              <a:ext cx="259" cy="293"/>
            </a:xfrm>
            <a:prstGeom prst="rect">
              <a:avLst/>
            </a:prstGeom>
            <a:noFill/>
            <a:ln w="9525" algn="ctr">
              <a:noFill/>
              <a:miter lim="800000"/>
              <a:headEnd/>
              <a:tailEnd/>
            </a:ln>
            <a:effectLst/>
          </p:spPr>
          <p:txBody>
            <a:bodyPr wrap="none" lIns="68415" tIns="34208" rIns="68415" bIns="34208">
              <a:spAutoFit/>
            </a:bodyPr>
            <a:lstStyle/>
            <a:p>
              <a:pPr algn="ctr" defTabSz="684213" eaLnBrk="0" hangingPunct="0"/>
              <a:r>
                <a:rPr lang="en-US" sz="2400">
                  <a:solidFill>
                    <a:srgbClr val="FFFFFF"/>
                  </a:solidFill>
                </a:rPr>
                <a:t>C</a:t>
              </a:r>
            </a:p>
          </p:txBody>
        </p:sp>
      </p:grpSp>
      <p:grpSp>
        <p:nvGrpSpPr>
          <p:cNvPr id="8" name="Group 85"/>
          <p:cNvGrpSpPr>
            <a:grpSpLocks/>
          </p:cNvGrpSpPr>
          <p:nvPr/>
        </p:nvGrpSpPr>
        <p:grpSpPr bwMode="auto">
          <a:xfrm>
            <a:off x="996950" y="4637088"/>
            <a:ext cx="6775450" cy="1004887"/>
            <a:chOff x="1728" y="4147"/>
            <a:chExt cx="4560" cy="653"/>
          </a:xfrm>
        </p:grpSpPr>
        <p:sp>
          <p:nvSpPr>
            <p:cNvPr id="48173" name="AutoShape 77"/>
            <p:cNvSpPr>
              <a:spLocks noChangeArrowheads="1"/>
            </p:cNvSpPr>
            <p:nvPr/>
          </p:nvSpPr>
          <p:spPr bwMode="gray">
            <a:xfrm>
              <a:off x="2096" y="4260"/>
              <a:ext cx="4192" cy="436"/>
            </a:xfrm>
            <a:prstGeom prst="roundRect">
              <a:avLst>
                <a:gd name="adj" fmla="val 16667"/>
              </a:avLst>
            </a:prstGeom>
            <a:solidFill>
              <a:schemeClr val="folHlink"/>
            </a:solidFill>
            <a:ln w="12700" algn="ctr">
              <a:solidFill>
                <a:schemeClr val="bg1"/>
              </a:solidFill>
              <a:round/>
              <a:headEnd/>
              <a:tailEnd/>
            </a:ln>
            <a:effectLst>
              <a:outerShdw dist="99190" dir="2388334" algn="ctr" rotWithShape="0">
                <a:srgbClr val="333333">
                  <a:alpha val="50000"/>
                </a:srgbClr>
              </a:outerShdw>
            </a:effectLst>
          </p:spPr>
          <p:txBody>
            <a:bodyPr wrap="none" anchor="ctr"/>
            <a:lstStyle/>
            <a:p>
              <a:endParaRPr lang="en-US" sz="1900">
                <a:solidFill>
                  <a:srgbClr val="000066"/>
                </a:solidFill>
              </a:endParaRPr>
            </a:p>
          </p:txBody>
        </p:sp>
        <p:sp>
          <p:nvSpPr>
            <p:cNvPr id="48174" name="AutoShape 78"/>
            <p:cNvSpPr>
              <a:spLocks noChangeArrowheads="1"/>
            </p:cNvSpPr>
            <p:nvPr/>
          </p:nvSpPr>
          <p:spPr bwMode="gray">
            <a:xfrm>
              <a:off x="1728" y="4147"/>
              <a:ext cx="662" cy="653"/>
            </a:xfrm>
            <a:prstGeom prst="diamond">
              <a:avLst/>
            </a:prstGeom>
            <a:solidFill>
              <a:schemeClr val="folHlink"/>
            </a:solidFill>
            <a:ln w="25400" algn="ctr">
              <a:solidFill>
                <a:schemeClr val="bg1"/>
              </a:solidFill>
              <a:miter lim="800000"/>
              <a:headEnd/>
              <a:tailEnd/>
            </a:ln>
            <a:effectLst>
              <a:outerShdw dist="63500" dir="2212194" algn="ctr" rotWithShape="0">
                <a:srgbClr val="333333">
                  <a:alpha val="50000"/>
                </a:srgbClr>
              </a:outerShdw>
            </a:effectLst>
          </p:spPr>
          <p:txBody>
            <a:bodyPr wrap="none" anchor="ctr"/>
            <a:lstStyle/>
            <a:p>
              <a:endParaRPr lang="en-US" sz="1900">
                <a:solidFill>
                  <a:srgbClr val="000066"/>
                </a:solidFill>
              </a:endParaRPr>
            </a:p>
          </p:txBody>
        </p:sp>
        <p:sp>
          <p:nvSpPr>
            <p:cNvPr id="48175" name="Text Box 79"/>
            <p:cNvSpPr txBox="1">
              <a:spLocks noChangeArrowheads="1"/>
            </p:cNvSpPr>
            <p:nvPr/>
          </p:nvSpPr>
          <p:spPr bwMode="gray">
            <a:xfrm>
              <a:off x="2298" y="4313"/>
              <a:ext cx="3990" cy="225"/>
            </a:xfrm>
            <a:prstGeom prst="rect">
              <a:avLst/>
            </a:prstGeom>
            <a:noFill/>
            <a:ln w="9525" algn="ctr">
              <a:noFill/>
              <a:miter lim="800000"/>
              <a:headEnd/>
              <a:tailEnd/>
            </a:ln>
            <a:effectLst/>
          </p:spPr>
          <p:txBody>
            <a:bodyPr lIns="68415" tIns="34208" rIns="68415" bIns="34208">
              <a:spAutoFit/>
            </a:bodyPr>
            <a:lstStyle/>
            <a:p>
              <a:pPr defTabSz="684213" eaLnBrk="0" hangingPunct="0"/>
              <a:r>
                <a:rPr lang="en-US" b="1">
                  <a:solidFill>
                    <a:srgbClr val="FFFFFF"/>
                  </a:solidFill>
                </a:rPr>
                <a:t>   </a:t>
              </a:r>
            </a:p>
          </p:txBody>
        </p:sp>
        <p:sp>
          <p:nvSpPr>
            <p:cNvPr id="48176" name="Text Box 84"/>
            <p:cNvSpPr txBox="1">
              <a:spLocks noChangeArrowheads="1"/>
            </p:cNvSpPr>
            <p:nvPr/>
          </p:nvSpPr>
          <p:spPr bwMode="gray">
            <a:xfrm>
              <a:off x="1919" y="4272"/>
              <a:ext cx="261" cy="285"/>
            </a:xfrm>
            <a:prstGeom prst="rect">
              <a:avLst/>
            </a:prstGeom>
            <a:noFill/>
            <a:ln w="9525" algn="ctr">
              <a:noFill/>
              <a:miter lim="800000"/>
              <a:headEnd/>
              <a:tailEnd/>
            </a:ln>
            <a:effectLst/>
          </p:spPr>
          <p:txBody>
            <a:bodyPr wrap="none" lIns="68415" tIns="34208" rIns="68415" bIns="34208">
              <a:spAutoFit/>
            </a:bodyPr>
            <a:lstStyle/>
            <a:p>
              <a:pPr algn="ctr" defTabSz="684213" eaLnBrk="0" hangingPunct="0"/>
              <a:r>
                <a:rPr lang="en-US" sz="2400">
                  <a:solidFill>
                    <a:srgbClr val="FFFFFF"/>
                  </a:solidFill>
                </a:rPr>
                <a:t>D</a:t>
              </a:r>
            </a:p>
          </p:txBody>
        </p:sp>
      </p:grpSp>
      <p:sp>
        <p:nvSpPr>
          <p:cNvPr id="48134" name="Rectangle 1"/>
          <p:cNvSpPr>
            <a:spLocks noChangeArrowheads="1"/>
          </p:cNvSpPr>
          <p:nvPr/>
        </p:nvSpPr>
        <p:spPr bwMode="auto">
          <a:xfrm>
            <a:off x="2660650" y="3244850"/>
            <a:ext cx="184150" cy="368300"/>
          </a:xfrm>
          <a:prstGeom prst="rect">
            <a:avLst/>
          </a:prstGeom>
          <a:noFill/>
          <a:ln w="9525">
            <a:noFill/>
            <a:miter lim="800000"/>
            <a:headEnd/>
            <a:tailEnd/>
          </a:ln>
        </p:spPr>
        <p:txBody>
          <a:bodyPr wrap="none">
            <a:spAutoFit/>
          </a:bodyPr>
          <a:lstStyle/>
          <a:p>
            <a:endParaRPr lang="en-US">
              <a:solidFill>
                <a:srgbClr val="000066"/>
              </a:solidFill>
              <a:latin typeface="Calibri" pitchFamily="34" charset="0"/>
            </a:endParaRPr>
          </a:p>
        </p:txBody>
      </p:sp>
      <p:pic>
        <p:nvPicPr>
          <p:cNvPr id="48135" name="Picture 1"/>
          <p:cNvPicPr>
            <a:picLocks noChangeAspect="1"/>
          </p:cNvPicPr>
          <p:nvPr/>
        </p:nvPicPr>
        <p:blipFill>
          <a:blip r:embed="rId5"/>
          <a:srcRect/>
          <a:stretch>
            <a:fillRect/>
          </a:stretch>
        </p:blipFill>
        <p:spPr bwMode="auto">
          <a:xfrm>
            <a:off x="228600" y="76200"/>
            <a:ext cx="768350" cy="896938"/>
          </a:xfrm>
          <a:prstGeom prst="rect">
            <a:avLst/>
          </a:prstGeom>
          <a:noFill/>
          <a:ln w="9525">
            <a:noFill/>
            <a:miter lim="800000"/>
            <a:headEnd/>
            <a:tailEnd/>
          </a:ln>
        </p:spPr>
      </p:pic>
      <p:sp>
        <p:nvSpPr>
          <p:cNvPr id="48136" name="TextBox 3"/>
          <p:cNvSpPr txBox="1">
            <a:spLocks noChangeArrowheads="1"/>
          </p:cNvSpPr>
          <p:nvPr/>
        </p:nvSpPr>
        <p:spPr bwMode="auto">
          <a:xfrm>
            <a:off x="889000" y="130175"/>
            <a:ext cx="8102600" cy="892175"/>
          </a:xfrm>
          <a:prstGeom prst="rect">
            <a:avLst/>
          </a:prstGeom>
          <a:noFill/>
          <a:ln w="9525">
            <a:noFill/>
            <a:miter lim="800000"/>
            <a:headEnd/>
            <a:tailEnd/>
          </a:ln>
        </p:spPr>
        <p:txBody>
          <a:bodyPr>
            <a:spAutoFit/>
          </a:bodyPr>
          <a:lstStyle/>
          <a:p>
            <a:pPr marL="609600" indent="-609600" algn="just"/>
            <a:r>
              <a:rPr lang="en-US" sz="2800" b="1">
                <a:latin typeface="Times New Roman" pitchFamily="18" charset="0"/>
                <a:cs typeface="Times New Roman" pitchFamily="18" charset="0"/>
              </a:rPr>
              <a:t>1/</a:t>
            </a:r>
            <a:r>
              <a:rPr lang="vi-VN" sz="2800" b="1">
                <a:latin typeface="Times New Roman" pitchFamily="18" charset="0"/>
                <a:cs typeface="Times New Roman" pitchFamily="18" charset="0"/>
              </a:rPr>
              <a:t> </a:t>
            </a:r>
            <a:r>
              <a:rPr lang="en-US" sz="2400" b="1">
                <a:solidFill>
                  <a:srgbClr val="FF0000"/>
                </a:solidFill>
                <a:latin typeface="Times New Roman" pitchFamily="18" charset="0"/>
                <a:cs typeface="Times New Roman" pitchFamily="18" charset="0"/>
              </a:rPr>
              <a:t>Điểm nổi bật nhất mà Hội nghị lần thứ VIII</a:t>
            </a:r>
            <a:r>
              <a:rPr lang="vi-VN" sz="2400" b="1">
                <a:solidFill>
                  <a:srgbClr val="FF0000"/>
                </a:solidFill>
                <a:latin typeface="Times New Roman" pitchFamily="18" charset="0"/>
                <a:cs typeface="Times New Roman" pitchFamily="18" charset="0"/>
              </a:rPr>
              <a:t> </a:t>
            </a:r>
            <a:r>
              <a:rPr lang="en-US" sz="2400" b="1">
                <a:solidFill>
                  <a:srgbClr val="FF0000"/>
                </a:solidFill>
                <a:latin typeface="Times New Roman" pitchFamily="18" charset="0"/>
                <a:cs typeface="Times New Roman" pitchFamily="18" charset="0"/>
              </a:rPr>
              <a:t>Ban chấp hành Trung ương Đảng (5-1941) đưa ra là gì? </a:t>
            </a:r>
            <a:endParaRPr lang="vi-VN" sz="2400" b="1">
              <a:solidFill>
                <a:srgbClr val="FF0000"/>
              </a:solidFill>
              <a:latin typeface="Times New Roman" pitchFamily="18" charset="0"/>
              <a:cs typeface="Times New Roman" pitchFamily="18" charset="0"/>
            </a:endParaRPr>
          </a:p>
        </p:txBody>
      </p:sp>
      <p:sp>
        <p:nvSpPr>
          <p:cNvPr id="5" name="7-Point Star 4"/>
          <p:cNvSpPr/>
          <p:nvPr/>
        </p:nvSpPr>
        <p:spPr bwMode="auto">
          <a:xfrm>
            <a:off x="7772400" y="187494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10</a:t>
            </a:r>
            <a:endParaRPr lang="en-US" sz="1900" b="1" dirty="0">
              <a:solidFill>
                <a:srgbClr val="000066"/>
              </a:solidFill>
              <a:latin typeface="Arial" charset="0"/>
            </a:endParaRPr>
          </a:p>
        </p:txBody>
      </p:sp>
      <p:sp>
        <p:nvSpPr>
          <p:cNvPr id="27" name="7-Point Star 26"/>
          <p:cNvSpPr/>
          <p:nvPr/>
        </p:nvSpPr>
        <p:spPr bwMode="auto">
          <a:xfrm>
            <a:off x="7772400" y="187494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4000" b="1" dirty="0">
                <a:solidFill>
                  <a:srgbClr val="000066"/>
                </a:solidFill>
                <a:latin typeface="Arial" charset="0"/>
              </a:rPr>
              <a:t>0</a:t>
            </a:r>
            <a:endParaRPr lang="en-US" sz="1900" b="1" dirty="0">
              <a:solidFill>
                <a:srgbClr val="000066"/>
              </a:solidFill>
              <a:latin typeface="Arial" charset="0"/>
            </a:endParaRPr>
          </a:p>
        </p:txBody>
      </p:sp>
      <p:sp>
        <p:nvSpPr>
          <p:cNvPr id="29" name="7-Point Star 28"/>
          <p:cNvSpPr/>
          <p:nvPr/>
        </p:nvSpPr>
        <p:spPr bwMode="auto">
          <a:xfrm>
            <a:off x="7772400" y="187494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9</a:t>
            </a:r>
            <a:endParaRPr lang="en-US" sz="1900" b="1" dirty="0">
              <a:solidFill>
                <a:srgbClr val="000066"/>
              </a:solidFill>
              <a:latin typeface="Arial" charset="0"/>
            </a:endParaRPr>
          </a:p>
        </p:txBody>
      </p:sp>
      <p:sp>
        <p:nvSpPr>
          <p:cNvPr id="30" name="7-Point Star 29"/>
          <p:cNvSpPr/>
          <p:nvPr/>
        </p:nvSpPr>
        <p:spPr bwMode="auto">
          <a:xfrm>
            <a:off x="7772400" y="1856866"/>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8</a:t>
            </a:r>
            <a:endParaRPr lang="en-US" sz="1900" b="1" dirty="0">
              <a:solidFill>
                <a:srgbClr val="000066"/>
              </a:solidFill>
              <a:latin typeface="Arial" charset="0"/>
            </a:endParaRPr>
          </a:p>
        </p:txBody>
      </p:sp>
      <p:sp>
        <p:nvSpPr>
          <p:cNvPr id="31" name="7-Point Star 30"/>
          <p:cNvSpPr/>
          <p:nvPr/>
        </p:nvSpPr>
        <p:spPr bwMode="auto">
          <a:xfrm>
            <a:off x="7772400" y="1856866"/>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7</a:t>
            </a:r>
            <a:endParaRPr lang="en-US" sz="1900" b="1" dirty="0">
              <a:solidFill>
                <a:srgbClr val="000066"/>
              </a:solidFill>
              <a:latin typeface="Arial" charset="0"/>
            </a:endParaRPr>
          </a:p>
        </p:txBody>
      </p:sp>
      <p:sp>
        <p:nvSpPr>
          <p:cNvPr id="32" name="7-Point Star 31"/>
          <p:cNvSpPr/>
          <p:nvPr/>
        </p:nvSpPr>
        <p:spPr bwMode="auto">
          <a:xfrm>
            <a:off x="7772400" y="1856866"/>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6</a:t>
            </a:r>
            <a:endParaRPr lang="en-US" sz="1900" b="1" dirty="0">
              <a:solidFill>
                <a:srgbClr val="000066"/>
              </a:solidFill>
              <a:latin typeface="Arial" charset="0"/>
            </a:endParaRPr>
          </a:p>
        </p:txBody>
      </p:sp>
      <p:sp>
        <p:nvSpPr>
          <p:cNvPr id="33" name="7-Point Star 32"/>
          <p:cNvSpPr/>
          <p:nvPr/>
        </p:nvSpPr>
        <p:spPr bwMode="auto">
          <a:xfrm>
            <a:off x="7772400" y="182880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5</a:t>
            </a:r>
            <a:endParaRPr lang="en-US" sz="1900" b="1" dirty="0">
              <a:solidFill>
                <a:srgbClr val="000066"/>
              </a:solidFill>
              <a:latin typeface="Arial" charset="0"/>
            </a:endParaRPr>
          </a:p>
        </p:txBody>
      </p:sp>
      <p:sp>
        <p:nvSpPr>
          <p:cNvPr id="34" name="7-Point Star 33"/>
          <p:cNvSpPr/>
          <p:nvPr/>
        </p:nvSpPr>
        <p:spPr bwMode="auto">
          <a:xfrm>
            <a:off x="7772400" y="182880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4</a:t>
            </a:r>
            <a:endParaRPr lang="en-US" sz="1900" b="1" dirty="0">
              <a:solidFill>
                <a:srgbClr val="000066"/>
              </a:solidFill>
              <a:latin typeface="Arial" charset="0"/>
            </a:endParaRPr>
          </a:p>
        </p:txBody>
      </p:sp>
      <p:sp>
        <p:nvSpPr>
          <p:cNvPr id="35" name="7-Point Star 34"/>
          <p:cNvSpPr/>
          <p:nvPr/>
        </p:nvSpPr>
        <p:spPr bwMode="auto">
          <a:xfrm>
            <a:off x="7772400" y="182880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3</a:t>
            </a:r>
            <a:endParaRPr lang="en-US" sz="1900" b="1" dirty="0">
              <a:solidFill>
                <a:srgbClr val="000066"/>
              </a:solidFill>
              <a:latin typeface="Arial" charset="0"/>
            </a:endParaRPr>
          </a:p>
        </p:txBody>
      </p:sp>
      <p:sp>
        <p:nvSpPr>
          <p:cNvPr id="36" name="7-Point Star 35"/>
          <p:cNvSpPr/>
          <p:nvPr/>
        </p:nvSpPr>
        <p:spPr bwMode="auto">
          <a:xfrm>
            <a:off x="7772400" y="182880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2</a:t>
            </a:r>
            <a:endParaRPr lang="en-US" sz="1900" b="1" dirty="0">
              <a:solidFill>
                <a:srgbClr val="000066"/>
              </a:solidFill>
              <a:latin typeface="Arial" charset="0"/>
            </a:endParaRPr>
          </a:p>
        </p:txBody>
      </p:sp>
      <p:sp>
        <p:nvSpPr>
          <p:cNvPr id="37" name="7-Point Star 36"/>
          <p:cNvSpPr/>
          <p:nvPr/>
        </p:nvSpPr>
        <p:spPr bwMode="auto">
          <a:xfrm>
            <a:off x="7772400" y="1815111"/>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1</a:t>
            </a:r>
            <a:endParaRPr lang="en-US" sz="1900" b="1" dirty="0">
              <a:solidFill>
                <a:srgbClr val="000066"/>
              </a:solidFill>
              <a:latin typeface="Arial" charset="0"/>
            </a:endParaRPr>
          </a:p>
        </p:txBody>
      </p:sp>
      <p:sp>
        <p:nvSpPr>
          <p:cNvPr id="48170" name="Rectangle 2"/>
          <p:cNvSpPr>
            <a:spLocks noChangeArrowheads="1"/>
          </p:cNvSpPr>
          <p:nvPr/>
        </p:nvSpPr>
        <p:spPr bwMode="auto">
          <a:xfrm>
            <a:off x="1981200" y="3775075"/>
            <a:ext cx="5791200" cy="461963"/>
          </a:xfrm>
          <a:prstGeom prst="rect">
            <a:avLst/>
          </a:prstGeom>
          <a:noFill/>
          <a:ln w="9525">
            <a:noFill/>
            <a:miter lim="800000"/>
            <a:headEnd/>
            <a:tailEnd/>
          </a:ln>
        </p:spPr>
        <p:txBody>
          <a:bodyPr wrap="none">
            <a:spAutoFit/>
          </a:bodyPr>
          <a:lstStyle/>
          <a:p>
            <a:r>
              <a:rPr lang="en-US" sz="2400">
                <a:latin typeface="Times New Roman" pitchFamily="18" charset="0"/>
                <a:cs typeface="Times New Roman" pitchFamily="18" charset="0"/>
              </a:rPr>
              <a:t>Đề cao hơn nữa nhiệm vụ giải phóng dân tộc.</a:t>
            </a:r>
            <a:endParaRPr lang="en-US" sz="2400"/>
          </a:p>
        </p:txBody>
      </p:sp>
      <p:sp>
        <p:nvSpPr>
          <p:cNvPr id="6" name="Rectangle 5"/>
          <p:cNvSpPr>
            <a:spLocks noChangeArrowheads="1"/>
          </p:cNvSpPr>
          <p:nvPr/>
        </p:nvSpPr>
        <p:spPr bwMode="auto">
          <a:xfrm>
            <a:off x="1836738" y="1169988"/>
            <a:ext cx="5249862" cy="831850"/>
          </a:xfrm>
          <a:prstGeom prst="rect">
            <a:avLst/>
          </a:prstGeom>
          <a:noFill/>
          <a:ln w="9525">
            <a:noFill/>
            <a:miter lim="800000"/>
            <a:headEnd/>
            <a:tailEnd/>
          </a:ln>
        </p:spPr>
        <p:txBody>
          <a:bodyPr>
            <a:spAutoFit/>
          </a:bodyPr>
          <a:lstStyle/>
          <a:p>
            <a:pPr marL="609600" indent="-609600"/>
            <a:r>
              <a:rPr lang="en-US" sz="2400">
                <a:latin typeface="Times New Roman" pitchFamily="18" charset="0"/>
                <a:cs typeface="Times New Roman" pitchFamily="18" charset="0"/>
              </a:rPr>
              <a:t>Đặt ra vấn đề giải phóng dân tộc trong phạm vi từng nước Đông Dương.</a:t>
            </a:r>
          </a:p>
        </p:txBody>
      </p:sp>
      <p:sp>
        <p:nvSpPr>
          <p:cNvPr id="7" name="Rectangle 6"/>
          <p:cNvSpPr>
            <a:spLocks noChangeArrowheads="1"/>
          </p:cNvSpPr>
          <p:nvPr/>
        </p:nvSpPr>
        <p:spPr bwMode="auto">
          <a:xfrm>
            <a:off x="2006600" y="4865688"/>
            <a:ext cx="5461000" cy="461962"/>
          </a:xfrm>
          <a:prstGeom prst="rect">
            <a:avLst/>
          </a:prstGeom>
          <a:noFill/>
          <a:ln w="9525">
            <a:noFill/>
            <a:miter lim="800000"/>
            <a:headEnd/>
            <a:tailEnd/>
          </a:ln>
        </p:spPr>
        <p:txBody>
          <a:bodyPr>
            <a:spAutoFit/>
          </a:bodyPr>
          <a:lstStyle/>
          <a:p>
            <a:pPr marL="609600" indent="-609600"/>
            <a:r>
              <a:rPr lang="en-US" sz="2400">
                <a:latin typeface="Times New Roman" pitchFamily="18" charset="0"/>
                <a:cs typeface="Times New Roman" pitchFamily="18" charset="0"/>
              </a:rPr>
              <a:t>Chú trọng đấu tranh vũ trang để GPDT.</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6" presetClass="entr" presetSubtype="16" fill="hold" nodeType="after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circle(in)">
                                      <p:cBhvr>
                                        <p:cTn id="7" dur="2000"/>
                                        <p:tgtEl>
                                          <p:spTgt spid="5"/>
                                        </p:tgtEl>
                                      </p:cBhvr>
                                    </p:animEffect>
                                  </p:childTnLst>
                                  <p:subTnLst>
                                    <p:audio>
                                      <p:cMediaNode>
                                        <p:cTn display="0" masterRel="sameClick">
                                          <p:stCondLst>
                                            <p:cond evt="begin" delay="0">
                                              <p:tn val="5"/>
                                            </p:cond>
                                          </p:stCondLst>
                                          <p:endCondLst>
                                            <p:cond evt="onStopAudio" delay="0">
                                              <p:tgtEl>
                                                <p:sldTgt/>
                                              </p:tgtEl>
                                            </p:cond>
                                          </p:endCondLst>
                                        </p:cTn>
                                        <p:tgtEl>
                                          <p:sndTgt r:embed="rId3" name="click.wav"/>
                                        </p:tgtEl>
                                      </p:cMediaNode>
                                    </p:audio>
                                  </p:subTnLst>
                                </p:cTn>
                              </p:par>
                            </p:childTnLst>
                          </p:cTn>
                        </p:par>
                        <p:par>
                          <p:cTn id="8" fill="hold" nodeType="afterGroup">
                            <p:stCondLst>
                              <p:cond delay="2000"/>
                            </p:stCondLst>
                            <p:childTnLst>
                              <p:par>
                                <p:cTn id="9" presetID="16" presetClass="exit" presetSubtype="21" fill="hold" nodeType="afterEffect">
                                  <p:stCondLst>
                                    <p:cond delay="0"/>
                                  </p:stCondLst>
                                  <p:childTnLst>
                                    <p:animEffect transition="out" filter="barn(inVertical)">
                                      <p:cBhvr>
                                        <p:cTn id="10" dur="500"/>
                                        <p:tgtEl>
                                          <p:spTgt spid="5"/>
                                        </p:tgtEl>
                                      </p:cBhvr>
                                    </p:animEffect>
                                    <p:set>
                                      <p:cBhvr>
                                        <p:cTn id="11" dur="1" fill="hold">
                                          <p:stCondLst>
                                            <p:cond delay="499"/>
                                          </p:stCondLst>
                                        </p:cTn>
                                        <p:tgtEl>
                                          <p:spTgt spid="5"/>
                                        </p:tgtEl>
                                        <p:attrNameLst>
                                          <p:attrName>style.visibility</p:attrName>
                                        </p:attrNameLst>
                                      </p:cBhvr>
                                      <p:to>
                                        <p:strVal val="hidden"/>
                                      </p:to>
                                    </p:set>
                                  </p:childTnLst>
                                </p:cTn>
                              </p:par>
                            </p:childTnLst>
                          </p:cTn>
                        </p:par>
                        <p:par>
                          <p:cTn id="12" fill="hold" nodeType="afterGroup">
                            <p:stCondLst>
                              <p:cond delay="2500"/>
                            </p:stCondLst>
                            <p:childTnLst>
                              <p:par>
                                <p:cTn id="13" presetID="6" presetClass="entr" presetSubtype="16" fill="hold" nodeType="afterEffect">
                                  <p:stCondLst>
                                    <p:cond delay="0"/>
                                  </p:stCondLst>
                                  <p:childTnLst>
                                    <p:set>
                                      <p:cBhvr>
                                        <p:cTn id="14" dur="1" fill="hold">
                                          <p:stCondLst>
                                            <p:cond delay="0"/>
                                          </p:stCondLst>
                                        </p:cTn>
                                        <p:tgtEl>
                                          <p:spTgt spid="29"/>
                                        </p:tgtEl>
                                        <p:attrNameLst>
                                          <p:attrName>style.visibility</p:attrName>
                                        </p:attrNameLst>
                                      </p:cBhvr>
                                      <p:to>
                                        <p:strVal val="visible"/>
                                      </p:to>
                                    </p:set>
                                    <p:animEffect transition="in" filter="circle(in)">
                                      <p:cBhvr>
                                        <p:cTn id="15" dur="2000"/>
                                        <p:tgtEl>
                                          <p:spTgt spid="29"/>
                                        </p:tgtEl>
                                      </p:cBhvr>
                                    </p:animEffect>
                                  </p:childTnLst>
                                  <p:subTnLst>
                                    <p:audio>
                                      <p:cMediaNode>
                                        <p:cTn display="0" masterRel="sameClick">
                                          <p:stCondLst>
                                            <p:cond evt="begin" delay="0">
                                              <p:tn val="13"/>
                                            </p:cond>
                                          </p:stCondLst>
                                          <p:endCondLst>
                                            <p:cond evt="onStopAudio" delay="0">
                                              <p:tgtEl>
                                                <p:sldTgt/>
                                              </p:tgtEl>
                                            </p:cond>
                                          </p:endCondLst>
                                        </p:cTn>
                                        <p:tgtEl>
                                          <p:sndTgt r:embed="rId3" name="click.wav"/>
                                        </p:tgtEl>
                                      </p:cMediaNode>
                                    </p:audio>
                                  </p:subTnLst>
                                </p:cTn>
                              </p:par>
                            </p:childTnLst>
                          </p:cTn>
                        </p:par>
                        <p:par>
                          <p:cTn id="16" fill="hold" nodeType="afterGroup">
                            <p:stCondLst>
                              <p:cond delay="4500"/>
                            </p:stCondLst>
                            <p:childTnLst>
                              <p:par>
                                <p:cTn id="17" presetID="16" presetClass="exit" presetSubtype="21" fill="hold" nodeType="afterEffect">
                                  <p:stCondLst>
                                    <p:cond delay="0"/>
                                  </p:stCondLst>
                                  <p:childTnLst>
                                    <p:animEffect transition="out" filter="barn(inVertical)">
                                      <p:cBhvr>
                                        <p:cTn id="18" dur="500"/>
                                        <p:tgtEl>
                                          <p:spTgt spid="29"/>
                                        </p:tgtEl>
                                      </p:cBhvr>
                                    </p:animEffect>
                                    <p:set>
                                      <p:cBhvr>
                                        <p:cTn id="19" dur="1" fill="hold">
                                          <p:stCondLst>
                                            <p:cond delay="499"/>
                                          </p:stCondLst>
                                        </p:cTn>
                                        <p:tgtEl>
                                          <p:spTgt spid="29"/>
                                        </p:tgtEl>
                                        <p:attrNameLst>
                                          <p:attrName>style.visibility</p:attrName>
                                        </p:attrNameLst>
                                      </p:cBhvr>
                                      <p:to>
                                        <p:strVal val="hidden"/>
                                      </p:to>
                                    </p:set>
                                  </p:childTnLst>
                                </p:cTn>
                              </p:par>
                            </p:childTnLst>
                          </p:cTn>
                        </p:par>
                        <p:par>
                          <p:cTn id="20" fill="hold" nodeType="afterGroup">
                            <p:stCondLst>
                              <p:cond delay="5000"/>
                            </p:stCondLst>
                            <p:childTnLst>
                              <p:par>
                                <p:cTn id="21" presetID="6" presetClass="entr" presetSubtype="16" fill="hold" nodeType="afterEffect">
                                  <p:stCondLst>
                                    <p:cond delay="0"/>
                                  </p:stCondLst>
                                  <p:childTnLst>
                                    <p:set>
                                      <p:cBhvr>
                                        <p:cTn id="22" dur="1" fill="hold">
                                          <p:stCondLst>
                                            <p:cond delay="0"/>
                                          </p:stCondLst>
                                        </p:cTn>
                                        <p:tgtEl>
                                          <p:spTgt spid="30"/>
                                        </p:tgtEl>
                                        <p:attrNameLst>
                                          <p:attrName>style.visibility</p:attrName>
                                        </p:attrNameLst>
                                      </p:cBhvr>
                                      <p:to>
                                        <p:strVal val="visible"/>
                                      </p:to>
                                    </p:set>
                                    <p:animEffect transition="in" filter="circle(in)">
                                      <p:cBhvr>
                                        <p:cTn id="23" dur="2000"/>
                                        <p:tgtEl>
                                          <p:spTgt spid="30"/>
                                        </p:tgtEl>
                                      </p:cBhvr>
                                    </p:animEffect>
                                  </p:childTnLst>
                                  <p:subTnLst>
                                    <p:audio>
                                      <p:cMediaNode>
                                        <p:cTn display="0" masterRel="sameClick">
                                          <p:stCondLst>
                                            <p:cond evt="begin" delay="0">
                                              <p:tn val="21"/>
                                            </p:cond>
                                          </p:stCondLst>
                                          <p:endCondLst>
                                            <p:cond evt="onStopAudio" delay="0">
                                              <p:tgtEl>
                                                <p:sldTgt/>
                                              </p:tgtEl>
                                            </p:cond>
                                          </p:endCondLst>
                                        </p:cTn>
                                        <p:tgtEl>
                                          <p:sndTgt r:embed="rId3" name="click.wav"/>
                                        </p:tgtEl>
                                      </p:cMediaNode>
                                    </p:audio>
                                  </p:subTnLst>
                                </p:cTn>
                              </p:par>
                            </p:childTnLst>
                          </p:cTn>
                        </p:par>
                        <p:par>
                          <p:cTn id="24" fill="hold" nodeType="afterGroup">
                            <p:stCondLst>
                              <p:cond delay="7000"/>
                            </p:stCondLst>
                            <p:childTnLst>
                              <p:par>
                                <p:cTn id="25" presetID="16" presetClass="exit" presetSubtype="21" fill="hold" nodeType="afterEffect">
                                  <p:stCondLst>
                                    <p:cond delay="0"/>
                                  </p:stCondLst>
                                  <p:childTnLst>
                                    <p:animEffect transition="out" filter="barn(inVertical)">
                                      <p:cBhvr>
                                        <p:cTn id="26" dur="500"/>
                                        <p:tgtEl>
                                          <p:spTgt spid="30"/>
                                        </p:tgtEl>
                                      </p:cBhvr>
                                    </p:animEffect>
                                    <p:set>
                                      <p:cBhvr>
                                        <p:cTn id="27" dur="1" fill="hold">
                                          <p:stCondLst>
                                            <p:cond delay="499"/>
                                          </p:stCondLst>
                                        </p:cTn>
                                        <p:tgtEl>
                                          <p:spTgt spid="30"/>
                                        </p:tgtEl>
                                        <p:attrNameLst>
                                          <p:attrName>style.visibility</p:attrName>
                                        </p:attrNameLst>
                                      </p:cBhvr>
                                      <p:to>
                                        <p:strVal val="hidden"/>
                                      </p:to>
                                    </p:set>
                                  </p:childTnLst>
                                </p:cTn>
                              </p:par>
                            </p:childTnLst>
                          </p:cTn>
                        </p:par>
                        <p:par>
                          <p:cTn id="28" fill="hold" nodeType="afterGroup">
                            <p:stCondLst>
                              <p:cond delay="7500"/>
                            </p:stCondLst>
                            <p:childTnLst>
                              <p:par>
                                <p:cTn id="29" presetID="6" presetClass="entr" presetSubtype="16" fill="hold" nodeType="afterEffect">
                                  <p:stCondLst>
                                    <p:cond delay="0"/>
                                  </p:stCondLst>
                                  <p:childTnLst>
                                    <p:set>
                                      <p:cBhvr>
                                        <p:cTn id="30" dur="1" fill="hold">
                                          <p:stCondLst>
                                            <p:cond delay="0"/>
                                          </p:stCondLst>
                                        </p:cTn>
                                        <p:tgtEl>
                                          <p:spTgt spid="31"/>
                                        </p:tgtEl>
                                        <p:attrNameLst>
                                          <p:attrName>style.visibility</p:attrName>
                                        </p:attrNameLst>
                                      </p:cBhvr>
                                      <p:to>
                                        <p:strVal val="visible"/>
                                      </p:to>
                                    </p:set>
                                    <p:animEffect transition="in" filter="circle(in)">
                                      <p:cBhvr>
                                        <p:cTn id="31" dur="2000"/>
                                        <p:tgtEl>
                                          <p:spTgt spid="31"/>
                                        </p:tgtEl>
                                      </p:cBhvr>
                                    </p:animEffect>
                                  </p:childTnLst>
                                  <p:subTnLst>
                                    <p:audio>
                                      <p:cMediaNode>
                                        <p:cTn display="0" masterRel="sameClick">
                                          <p:stCondLst>
                                            <p:cond evt="begin" delay="0">
                                              <p:tn val="29"/>
                                            </p:cond>
                                          </p:stCondLst>
                                          <p:endCondLst>
                                            <p:cond evt="onStopAudio" delay="0">
                                              <p:tgtEl>
                                                <p:sldTgt/>
                                              </p:tgtEl>
                                            </p:cond>
                                          </p:endCondLst>
                                        </p:cTn>
                                        <p:tgtEl>
                                          <p:sndTgt r:embed="rId3" name="click.wav"/>
                                        </p:tgtEl>
                                      </p:cMediaNode>
                                    </p:audio>
                                  </p:subTnLst>
                                </p:cTn>
                              </p:par>
                            </p:childTnLst>
                          </p:cTn>
                        </p:par>
                        <p:par>
                          <p:cTn id="32" fill="hold" nodeType="afterGroup">
                            <p:stCondLst>
                              <p:cond delay="9500"/>
                            </p:stCondLst>
                            <p:childTnLst>
                              <p:par>
                                <p:cTn id="33" presetID="16" presetClass="exit" presetSubtype="21" fill="hold" nodeType="afterEffect">
                                  <p:stCondLst>
                                    <p:cond delay="0"/>
                                  </p:stCondLst>
                                  <p:childTnLst>
                                    <p:animEffect transition="out" filter="barn(inVertical)">
                                      <p:cBhvr>
                                        <p:cTn id="34" dur="500"/>
                                        <p:tgtEl>
                                          <p:spTgt spid="31"/>
                                        </p:tgtEl>
                                      </p:cBhvr>
                                    </p:animEffect>
                                    <p:set>
                                      <p:cBhvr>
                                        <p:cTn id="35" dur="1" fill="hold">
                                          <p:stCondLst>
                                            <p:cond delay="499"/>
                                          </p:stCondLst>
                                        </p:cTn>
                                        <p:tgtEl>
                                          <p:spTgt spid="31"/>
                                        </p:tgtEl>
                                        <p:attrNameLst>
                                          <p:attrName>style.visibility</p:attrName>
                                        </p:attrNameLst>
                                      </p:cBhvr>
                                      <p:to>
                                        <p:strVal val="hidden"/>
                                      </p:to>
                                    </p:set>
                                  </p:childTnLst>
                                </p:cTn>
                              </p:par>
                            </p:childTnLst>
                          </p:cTn>
                        </p:par>
                        <p:par>
                          <p:cTn id="36" fill="hold" nodeType="afterGroup">
                            <p:stCondLst>
                              <p:cond delay="10000"/>
                            </p:stCondLst>
                            <p:childTnLst>
                              <p:par>
                                <p:cTn id="37" presetID="6" presetClass="entr" presetSubtype="16" fill="hold" nodeType="afterEffect">
                                  <p:stCondLst>
                                    <p:cond delay="0"/>
                                  </p:stCondLst>
                                  <p:childTnLst>
                                    <p:set>
                                      <p:cBhvr>
                                        <p:cTn id="38" dur="1" fill="hold">
                                          <p:stCondLst>
                                            <p:cond delay="0"/>
                                          </p:stCondLst>
                                        </p:cTn>
                                        <p:tgtEl>
                                          <p:spTgt spid="32"/>
                                        </p:tgtEl>
                                        <p:attrNameLst>
                                          <p:attrName>style.visibility</p:attrName>
                                        </p:attrNameLst>
                                      </p:cBhvr>
                                      <p:to>
                                        <p:strVal val="visible"/>
                                      </p:to>
                                    </p:set>
                                    <p:animEffect transition="in" filter="circle(in)">
                                      <p:cBhvr>
                                        <p:cTn id="39" dur="2000"/>
                                        <p:tgtEl>
                                          <p:spTgt spid="32"/>
                                        </p:tgtEl>
                                      </p:cBhvr>
                                    </p:animEffect>
                                  </p:childTnLst>
                                  <p:subTnLst>
                                    <p:audio>
                                      <p:cMediaNode>
                                        <p:cTn display="0" masterRel="sameClick">
                                          <p:stCondLst>
                                            <p:cond evt="begin" delay="0">
                                              <p:tn val="37"/>
                                            </p:cond>
                                          </p:stCondLst>
                                          <p:endCondLst>
                                            <p:cond evt="onStopAudio" delay="0">
                                              <p:tgtEl>
                                                <p:sldTgt/>
                                              </p:tgtEl>
                                            </p:cond>
                                          </p:endCondLst>
                                        </p:cTn>
                                        <p:tgtEl>
                                          <p:sndTgt r:embed="rId3" name="click.wav"/>
                                        </p:tgtEl>
                                      </p:cMediaNode>
                                    </p:audio>
                                  </p:subTnLst>
                                </p:cTn>
                              </p:par>
                            </p:childTnLst>
                          </p:cTn>
                        </p:par>
                        <p:par>
                          <p:cTn id="40" fill="hold" nodeType="afterGroup">
                            <p:stCondLst>
                              <p:cond delay="12000"/>
                            </p:stCondLst>
                            <p:childTnLst>
                              <p:par>
                                <p:cTn id="41" presetID="16" presetClass="exit" presetSubtype="21" fill="hold" nodeType="afterEffect">
                                  <p:stCondLst>
                                    <p:cond delay="0"/>
                                  </p:stCondLst>
                                  <p:childTnLst>
                                    <p:animEffect transition="out" filter="barn(inVertical)">
                                      <p:cBhvr>
                                        <p:cTn id="42" dur="500"/>
                                        <p:tgtEl>
                                          <p:spTgt spid="32"/>
                                        </p:tgtEl>
                                      </p:cBhvr>
                                    </p:animEffect>
                                    <p:set>
                                      <p:cBhvr>
                                        <p:cTn id="43" dur="1" fill="hold">
                                          <p:stCondLst>
                                            <p:cond delay="499"/>
                                          </p:stCondLst>
                                        </p:cTn>
                                        <p:tgtEl>
                                          <p:spTgt spid="32"/>
                                        </p:tgtEl>
                                        <p:attrNameLst>
                                          <p:attrName>style.visibility</p:attrName>
                                        </p:attrNameLst>
                                      </p:cBhvr>
                                      <p:to>
                                        <p:strVal val="hidden"/>
                                      </p:to>
                                    </p:set>
                                  </p:childTnLst>
                                </p:cTn>
                              </p:par>
                            </p:childTnLst>
                          </p:cTn>
                        </p:par>
                        <p:par>
                          <p:cTn id="44" fill="hold" nodeType="afterGroup">
                            <p:stCondLst>
                              <p:cond delay="12500"/>
                            </p:stCondLst>
                            <p:childTnLst>
                              <p:par>
                                <p:cTn id="45" presetID="6" presetClass="entr" presetSubtype="16" fill="hold" nodeType="afterEffect">
                                  <p:stCondLst>
                                    <p:cond delay="0"/>
                                  </p:stCondLst>
                                  <p:childTnLst>
                                    <p:set>
                                      <p:cBhvr>
                                        <p:cTn id="46" dur="1" fill="hold">
                                          <p:stCondLst>
                                            <p:cond delay="0"/>
                                          </p:stCondLst>
                                        </p:cTn>
                                        <p:tgtEl>
                                          <p:spTgt spid="33"/>
                                        </p:tgtEl>
                                        <p:attrNameLst>
                                          <p:attrName>style.visibility</p:attrName>
                                        </p:attrNameLst>
                                      </p:cBhvr>
                                      <p:to>
                                        <p:strVal val="visible"/>
                                      </p:to>
                                    </p:set>
                                    <p:animEffect transition="in" filter="circle(in)">
                                      <p:cBhvr>
                                        <p:cTn id="47" dur="2000"/>
                                        <p:tgtEl>
                                          <p:spTgt spid="33"/>
                                        </p:tgtEl>
                                      </p:cBhvr>
                                    </p:animEffect>
                                  </p:childTnLst>
                                  <p:subTnLst>
                                    <p:audio>
                                      <p:cMediaNode>
                                        <p:cTn display="0" masterRel="sameClick">
                                          <p:stCondLst>
                                            <p:cond evt="begin" delay="0">
                                              <p:tn val="45"/>
                                            </p:cond>
                                          </p:stCondLst>
                                          <p:endCondLst>
                                            <p:cond evt="onStopAudio" delay="0">
                                              <p:tgtEl>
                                                <p:sldTgt/>
                                              </p:tgtEl>
                                            </p:cond>
                                          </p:endCondLst>
                                        </p:cTn>
                                        <p:tgtEl>
                                          <p:sndTgt r:embed="rId3" name="click.wav"/>
                                        </p:tgtEl>
                                      </p:cMediaNode>
                                    </p:audio>
                                  </p:subTnLst>
                                </p:cTn>
                              </p:par>
                            </p:childTnLst>
                          </p:cTn>
                        </p:par>
                        <p:par>
                          <p:cTn id="48" fill="hold" nodeType="afterGroup">
                            <p:stCondLst>
                              <p:cond delay="14500"/>
                            </p:stCondLst>
                            <p:childTnLst>
                              <p:par>
                                <p:cTn id="49" presetID="16" presetClass="exit" presetSubtype="21" fill="hold" nodeType="afterEffect">
                                  <p:stCondLst>
                                    <p:cond delay="0"/>
                                  </p:stCondLst>
                                  <p:childTnLst>
                                    <p:animEffect transition="out" filter="barn(inVertical)">
                                      <p:cBhvr>
                                        <p:cTn id="50" dur="500"/>
                                        <p:tgtEl>
                                          <p:spTgt spid="33"/>
                                        </p:tgtEl>
                                      </p:cBhvr>
                                    </p:animEffect>
                                    <p:set>
                                      <p:cBhvr>
                                        <p:cTn id="51" dur="1" fill="hold">
                                          <p:stCondLst>
                                            <p:cond delay="499"/>
                                          </p:stCondLst>
                                        </p:cTn>
                                        <p:tgtEl>
                                          <p:spTgt spid="33"/>
                                        </p:tgtEl>
                                        <p:attrNameLst>
                                          <p:attrName>style.visibility</p:attrName>
                                        </p:attrNameLst>
                                      </p:cBhvr>
                                      <p:to>
                                        <p:strVal val="hidden"/>
                                      </p:to>
                                    </p:set>
                                  </p:childTnLst>
                                </p:cTn>
                              </p:par>
                            </p:childTnLst>
                          </p:cTn>
                        </p:par>
                        <p:par>
                          <p:cTn id="52" fill="hold" nodeType="afterGroup">
                            <p:stCondLst>
                              <p:cond delay="15000"/>
                            </p:stCondLst>
                            <p:childTnLst>
                              <p:par>
                                <p:cTn id="53" presetID="6" presetClass="entr" presetSubtype="16" fill="hold" nodeType="afterEffect">
                                  <p:stCondLst>
                                    <p:cond delay="0"/>
                                  </p:stCondLst>
                                  <p:childTnLst>
                                    <p:set>
                                      <p:cBhvr>
                                        <p:cTn id="54" dur="1" fill="hold">
                                          <p:stCondLst>
                                            <p:cond delay="0"/>
                                          </p:stCondLst>
                                        </p:cTn>
                                        <p:tgtEl>
                                          <p:spTgt spid="34"/>
                                        </p:tgtEl>
                                        <p:attrNameLst>
                                          <p:attrName>style.visibility</p:attrName>
                                        </p:attrNameLst>
                                      </p:cBhvr>
                                      <p:to>
                                        <p:strVal val="visible"/>
                                      </p:to>
                                    </p:set>
                                    <p:animEffect transition="in" filter="circle(in)">
                                      <p:cBhvr>
                                        <p:cTn id="55" dur="2000"/>
                                        <p:tgtEl>
                                          <p:spTgt spid="34"/>
                                        </p:tgtEl>
                                      </p:cBhvr>
                                    </p:animEffect>
                                  </p:childTnLst>
                                  <p:subTnLst>
                                    <p:audio>
                                      <p:cMediaNode>
                                        <p:cTn display="0" masterRel="sameClick">
                                          <p:stCondLst>
                                            <p:cond evt="begin" delay="0">
                                              <p:tn val="53"/>
                                            </p:cond>
                                          </p:stCondLst>
                                          <p:endCondLst>
                                            <p:cond evt="onStopAudio" delay="0">
                                              <p:tgtEl>
                                                <p:sldTgt/>
                                              </p:tgtEl>
                                            </p:cond>
                                          </p:endCondLst>
                                        </p:cTn>
                                        <p:tgtEl>
                                          <p:sndTgt r:embed="rId3" name="click.wav"/>
                                        </p:tgtEl>
                                      </p:cMediaNode>
                                    </p:audio>
                                  </p:subTnLst>
                                </p:cTn>
                              </p:par>
                            </p:childTnLst>
                          </p:cTn>
                        </p:par>
                        <p:par>
                          <p:cTn id="56" fill="hold" nodeType="afterGroup">
                            <p:stCondLst>
                              <p:cond delay="17000"/>
                            </p:stCondLst>
                            <p:childTnLst>
                              <p:par>
                                <p:cTn id="57" presetID="16" presetClass="exit" presetSubtype="21" fill="hold" nodeType="afterEffect">
                                  <p:stCondLst>
                                    <p:cond delay="0"/>
                                  </p:stCondLst>
                                  <p:childTnLst>
                                    <p:animEffect transition="out" filter="barn(inVertical)">
                                      <p:cBhvr>
                                        <p:cTn id="58" dur="500"/>
                                        <p:tgtEl>
                                          <p:spTgt spid="34"/>
                                        </p:tgtEl>
                                      </p:cBhvr>
                                    </p:animEffect>
                                    <p:set>
                                      <p:cBhvr>
                                        <p:cTn id="59" dur="1" fill="hold">
                                          <p:stCondLst>
                                            <p:cond delay="499"/>
                                          </p:stCondLst>
                                        </p:cTn>
                                        <p:tgtEl>
                                          <p:spTgt spid="34"/>
                                        </p:tgtEl>
                                        <p:attrNameLst>
                                          <p:attrName>style.visibility</p:attrName>
                                        </p:attrNameLst>
                                      </p:cBhvr>
                                      <p:to>
                                        <p:strVal val="hidden"/>
                                      </p:to>
                                    </p:set>
                                  </p:childTnLst>
                                </p:cTn>
                              </p:par>
                            </p:childTnLst>
                          </p:cTn>
                        </p:par>
                        <p:par>
                          <p:cTn id="60" fill="hold" nodeType="afterGroup">
                            <p:stCondLst>
                              <p:cond delay="17500"/>
                            </p:stCondLst>
                            <p:childTnLst>
                              <p:par>
                                <p:cTn id="61" presetID="6" presetClass="entr" presetSubtype="16" fill="hold" nodeType="afterEffect">
                                  <p:stCondLst>
                                    <p:cond delay="0"/>
                                  </p:stCondLst>
                                  <p:childTnLst>
                                    <p:set>
                                      <p:cBhvr>
                                        <p:cTn id="62" dur="1" fill="hold">
                                          <p:stCondLst>
                                            <p:cond delay="0"/>
                                          </p:stCondLst>
                                        </p:cTn>
                                        <p:tgtEl>
                                          <p:spTgt spid="35"/>
                                        </p:tgtEl>
                                        <p:attrNameLst>
                                          <p:attrName>style.visibility</p:attrName>
                                        </p:attrNameLst>
                                      </p:cBhvr>
                                      <p:to>
                                        <p:strVal val="visible"/>
                                      </p:to>
                                    </p:set>
                                    <p:animEffect transition="in" filter="circle(in)">
                                      <p:cBhvr>
                                        <p:cTn id="63" dur="2000"/>
                                        <p:tgtEl>
                                          <p:spTgt spid="35"/>
                                        </p:tgtEl>
                                      </p:cBhvr>
                                    </p:animEffect>
                                  </p:childTnLst>
                                  <p:subTnLst>
                                    <p:audio>
                                      <p:cMediaNode>
                                        <p:cTn display="0" masterRel="sameClick">
                                          <p:stCondLst>
                                            <p:cond evt="begin" delay="0">
                                              <p:tn val="61"/>
                                            </p:cond>
                                          </p:stCondLst>
                                          <p:endCondLst>
                                            <p:cond evt="onStopAudio" delay="0">
                                              <p:tgtEl>
                                                <p:sldTgt/>
                                              </p:tgtEl>
                                            </p:cond>
                                          </p:endCondLst>
                                        </p:cTn>
                                        <p:tgtEl>
                                          <p:sndTgt r:embed="rId3" name="click.wav"/>
                                        </p:tgtEl>
                                      </p:cMediaNode>
                                    </p:audio>
                                  </p:subTnLst>
                                </p:cTn>
                              </p:par>
                            </p:childTnLst>
                          </p:cTn>
                        </p:par>
                        <p:par>
                          <p:cTn id="64" fill="hold" nodeType="afterGroup">
                            <p:stCondLst>
                              <p:cond delay="19500"/>
                            </p:stCondLst>
                            <p:childTnLst>
                              <p:par>
                                <p:cTn id="65" presetID="16" presetClass="exit" presetSubtype="21" fill="hold" nodeType="afterEffect">
                                  <p:stCondLst>
                                    <p:cond delay="0"/>
                                  </p:stCondLst>
                                  <p:childTnLst>
                                    <p:animEffect transition="out" filter="barn(inVertical)">
                                      <p:cBhvr>
                                        <p:cTn id="66" dur="500"/>
                                        <p:tgtEl>
                                          <p:spTgt spid="35"/>
                                        </p:tgtEl>
                                      </p:cBhvr>
                                    </p:animEffect>
                                    <p:set>
                                      <p:cBhvr>
                                        <p:cTn id="67" dur="1" fill="hold">
                                          <p:stCondLst>
                                            <p:cond delay="499"/>
                                          </p:stCondLst>
                                        </p:cTn>
                                        <p:tgtEl>
                                          <p:spTgt spid="35"/>
                                        </p:tgtEl>
                                        <p:attrNameLst>
                                          <p:attrName>style.visibility</p:attrName>
                                        </p:attrNameLst>
                                      </p:cBhvr>
                                      <p:to>
                                        <p:strVal val="hidden"/>
                                      </p:to>
                                    </p:set>
                                  </p:childTnLst>
                                </p:cTn>
                              </p:par>
                            </p:childTnLst>
                          </p:cTn>
                        </p:par>
                        <p:par>
                          <p:cTn id="68" fill="hold" nodeType="afterGroup">
                            <p:stCondLst>
                              <p:cond delay="20000"/>
                            </p:stCondLst>
                            <p:childTnLst>
                              <p:par>
                                <p:cTn id="69" presetID="6" presetClass="entr" presetSubtype="16" fill="hold" nodeType="afterEffect">
                                  <p:stCondLst>
                                    <p:cond delay="0"/>
                                  </p:stCondLst>
                                  <p:childTnLst>
                                    <p:set>
                                      <p:cBhvr>
                                        <p:cTn id="70" dur="1" fill="hold">
                                          <p:stCondLst>
                                            <p:cond delay="0"/>
                                          </p:stCondLst>
                                        </p:cTn>
                                        <p:tgtEl>
                                          <p:spTgt spid="36"/>
                                        </p:tgtEl>
                                        <p:attrNameLst>
                                          <p:attrName>style.visibility</p:attrName>
                                        </p:attrNameLst>
                                      </p:cBhvr>
                                      <p:to>
                                        <p:strVal val="visible"/>
                                      </p:to>
                                    </p:set>
                                    <p:animEffect transition="in" filter="circle(in)">
                                      <p:cBhvr>
                                        <p:cTn id="71" dur="2000"/>
                                        <p:tgtEl>
                                          <p:spTgt spid="36"/>
                                        </p:tgtEl>
                                      </p:cBhvr>
                                    </p:animEffect>
                                  </p:childTnLst>
                                  <p:subTnLst>
                                    <p:audio>
                                      <p:cMediaNode>
                                        <p:cTn display="0" masterRel="sameClick">
                                          <p:stCondLst>
                                            <p:cond evt="begin" delay="0">
                                              <p:tn val="69"/>
                                            </p:cond>
                                          </p:stCondLst>
                                          <p:endCondLst>
                                            <p:cond evt="onStopAudio" delay="0">
                                              <p:tgtEl>
                                                <p:sldTgt/>
                                              </p:tgtEl>
                                            </p:cond>
                                          </p:endCondLst>
                                        </p:cTn>
                                        <p:tgtEl>
                                          <p:sndTgt r:embed="rId3" name="click.wav"/>
                                        </p:tgtEl>
                                      </p:cMediaNode>
                                    </p:audio>
                                  </p:subTnLst>
                                </p:cTn>
                              </p:par>
                            </p:childTnLst>
                          </p:cTn>
                        </p:par>
                        <p:par>
                          <p:cTn id="72" fill="hold" nodeType="afterGroup">
                            <p:stCondLst>
                              <p:cond delay="22000"/>
                            </p:stCondLst>
                            <p:childTnLst>
                              <p:par>
                                <p:cTn id="73" presetID="16" presetClass="exit" presetSubtype="21" fill="hold" nodeType="afterEffect">
                                  <p:stCondLst>
                                    <p:cond delay="0"/>
                                  </p:stCondLst>
                                  <p:childTnLst>
                                    <p:animEffect transition="out" filter="barn(inVertical)">
                                      <p:cBhvr>
                                        <p:cTn id="74" dur="500"/>
                                        <p:tgtEl>
                                          <p:spTgt spid="36"/>
                                        </p:tgtEl>
                                      </p:cBhvr>
                                    </p:animEffect>
                                    <p:set>
                                      <p:cBhvr>
                                        <p:cTn id="75" dur="1" fill="hold">
                                          <p:stCondLst>
                                            <p:cond delay="499"/>
                                          </p:stCondLst>
                                        </p:cTn>
                                        <p:tgtEl>
                                          <p:spTgt spid="36"/>
                                        </p:tgtEl>
                                        <p:attrNameLst>
                                          <p:attrName>style.visibility</p:attrName>
                                        </p:attrNameLst>
                                      </p:cBhvr>
                                      <p:to>
                                        <p:strVal val="hidden"/>
                                      </p:to>
                                    </p:set>
                                  </p:childTnLst>
                                </p:cTn>
                              </p:par>
                            </p:childTnLst>
                          </p:cTn>
                        </p:par>
                        <p:par>
                          <p:cTn id="76" fill="hold" nodeType="afterGroup">
                            <p:stCondLst>
                              <p:cond delay="22500"/>
                            </p:stCondLst>
                            <p:childTnLst>
                              <p:par>
                                <p:cTn id="77" presetID="6" presetClass="entr" presetSubtype="16" fill="hold" nodeType="afterEffect">
                                  <p:stCondLst>
                                    <p:cond delay="0"/>
                                  </p:stCondLst>
                                  <p:childTnLst>
                                    <p:set>
                                      <p:cBhvr>
                                        <p:cTn id="78" dur="1" fill="hold">
                                          <p:stCondLst>
                                            <p:cond delay="0"/>
                                          </p:stCondLst>
                                        </p:cTn>
                                        <p:tgtEl>
                                          <p:spTgt spid="37"/>
                                        </p:tgtEl>
                                        <p:attrNameLst>
                                          <p:attrName>style.visibility</p:attrName>
                                        </p:attrNameLst>
                                      </p:cBhvr>
                                      <p:to>
                                        <p:strVal val="visible"/>
                                      </p:to>
                                    </p:set>
                                    <p:animEffect transition="in" filter="circle(in)">
                                      <p:cBhvr>
                                        <p:cTn id="79" dur="2000"/>
                                        <p:tgtEl>
                                          <p:spTgt spid="37"/>
                                        </p:tgtEl>
                                      </p:cBhvr>
                                    </p:animEffect>
                                  </p:childTnLst>
                                  <p:subTnLst>
                                    <p:audio>
                                      <p:cMediaNode>
                                        <p:cTn display="0" masterRel="sameClick">
                                          <p:stCondLst>
                                            <p:cond evt="begin" delay="0">
                                              <p:tn val="77"/>
                                            </p:cond>
                                          </p:stCondLst>
                                          <p:endCondLst>
                                            <p:cond evt="onStopAudio" delay="0">
                                              <p:tgtEl>
                                                <p:sldTgt/>
                                              </p:tgtEl>
                                            </p:cond>
                                          </p:endCondLst>
                                        </p:cTn>
                                        <p:tgtEl>
                                          <p:sndTgt r:embed="rId3" name="click.wav"/>
                                        </p:tgtEl>
                                      </p:cMediaNode>
                                    </p:audio>
                                  </p:subTnLst>
                                </p:cTn>
                              </p:par>
                            </p:childTnLst>
                          </p:cTn>
                        </p:par>
                        <p:par>
                          <p:cTn id="80" fill="hold" nodeType="afterGroup">
                            <p:stCondLst>
                              <p:cond delay="24500"/>
                            </p:stCondLst>
                            <p:childTnLst>
                              <p:par>
                                <p:cTn id="81" presetID="16" presetClass="exit" presetSubtype="21" fill="hold" nodeType="afterEffect">
                                  <p:stCondLst>
                                    <p:cond delay="0"/>
                                  </p:stCondLst>
                                  <p:childTnLst>
                                    <p:animEffect transition="out" filter="barn(inVertical)">
                                      <p:cBhvr>
                                        <p:cTn id="82" dur="500"/>
                                        <p:tgtEl>
                                          <p:spTgt spid="37"/>
                                        </p:tgtEl>
                                      </p:cBhvr>
                                    </p:animEffect>
                                    <p:set>
                                      <p:cBhvr>
                                        <p:cTn id="83" dur="1" fill="hold">
                                          <p:stCondLst>
                                            <p:cond delay="499"/>
                                          </p:stCondLst>
                                        </p:cTn>
                                        <p:tgtEl>
                                          <p:spTgt spid="37"/>
                                        </p:tgtEl>
                                        <p:attrNameLst>
                                          <p:attrName>style.visibility</p:attrName>
                                        </p:attrNameLst>
                                      </p:cBhvr>
                                      <p:to>
                                        <p:strVal val="hidden"/>
                                      </p:to>
                                    </p:set>
                                  </p:childTnLst>
                                </p:cTn>
                              </p:par>
                            </p:childTnLst>
                          </p:cTn>
                        </p:par>
                        <p:par>
                          <p:cTn id="84" fill="hold" nodeType="afterGroup">
                            <p:stCondLst>
                              <p:cond delay="25000"/>
                            </p:stCondLst>
                            <p:childTnLst>
                              <p:par>
                                <p:cTn id="85" presetID="6" presetClass="entr" presetSubtype="16" fill="hold" nodeType="afterEffect">
                                  <p:stCondLst>
                                    <p:cond delay="0"/>
                                  </p:stCondLst>
                                  <p:childTnLst>
                                    <p:set>
                                      <p:cBhvr>
                                        <p:cTn id="86" dur="1" fill="hold">
                                          <p:stCondLst>
                                            <p:cond delay="0"/>
                                          </p:stCondLst>
                                        </p:cTn>
                                        <p:tgtEl>
                                          <p:spTgt spid="27"/>
                                        </p:tgtEl>
                                        <p:attrNameLst>
                                          <p:attrName>style.visibility</p:attrName>
                                        </p:attrNameLst>
                                      </p:cBhvr>
                                      <p:to>
                                        <p:strVal val="visible"/>
                                      </p:to>
                                    </p:set>
                                    <p:animEffect transition="in" filter="circle(in)">
                                      <p:cBhvr>
                                        <p:cTn id="87" dur="2000"/>
                                        <p:tgtEl>
                                          <p:spTgt spid="27"/>
                                        </p:tgtEl>
                                      </p:cBhvr>
                                    </p:animEffect>
                                  </p:childTnLst>
                                  <p:subTnLst>
                                    <p:audio>
                                      <p:cMediaNode>
                                        <p:cTn display="0" masterRel="sameClick">
                                          <p:stCondLst>
                                            <p:cond evt="begin" delay="0">
                                              <p:tn val="85"/>
                                            </p:cond>
                                          </p:stCondLst>
                                          <p:endCondLst>
                                            <p:cond evt="onStopAudio" delay="0">
                                              <p:tgtEl>
                                                <p:sldTgt/>
                                              </p:tgtEl>
                                            </p:cond>
                                          </p:endCondLst>
                                        </p:cTn>
                                        <p:tgtEl>
                                          <p:sndTgt r:embed="rId4" name="coin.wav"/>
                                        </p:tgtEl>
                                      </p:cMediaNode>
                                    </p:audio>
                                  </p:subTnLst>
                                </p:cTn>
                              </p:par>
                            </p:childTnLst>
                          </p:cTn>
                        </p:par>
                      </p:childTnLst>
                    </p:cTn>
                  </p:par>
                  <p:par>
                    <p:cTn id="88" fill="hold" nodeType="clickPar">
                      <p:stCondLst>
                        <p:cond delay="indefinite"/>
                      </p:stCondLst>
                      <p:childTnLst>
                        <p:par>
                          <p:cTn id="89" fill="hold" nodeType="withGroup">
                            <p:stCondLst>
                              <p:cond delay="0"/>
                            </p:stCondLst>
                            <p:childTnLst>
                              <p:par>
                                <p:cTn id="90" presetID="10" presetClass="exit" presetSubtype="0" fill="hold" nodeType="clickEffect">
                                  <p:stCondLst>
                                    <p:cond delay="0"/>
                                  </p:stCondLst>
                                  <p:childTnLst>
                                    <p:animEffect transition="out" filter="fade">
                                      <p:cBhvr>
                                        <p:cTn id="91" dur="500"/>
                                        <p:tgtEl>
                                          <p:spTgt spid="2"/>
                                        </p:tgtEl>
                                      </p:cBhvr>
                                    </p:animEffect>
                                    <p:set>
                                      <p:cBhvr>
                                        <p:cTn id="92" dur="1" fill="hold">
                                          <p:stCondLst>
                                            <p:cond delay="499"/>
                                          </p:stCondLst>
                                        </p:cTn>
                                        <p:tgtEl>
                                          <p:spTgt spid="2"/>
                                        </p:tgtEl>
                                        <p:attrNameLst>
                                          <p:attrName>style.visibility</p:attrName>
                                        </p:attrNameLst>
                                      </p:cBhvr>
                                      <p:to>
                                        <p:strVal val="hidden"/>
                                      </p:to>
                                    </p:set>
                                  </p:childTnLst>
                                </p:cTn>
                              </p:par>
                              <p:par>
                                <p:cTn id="93" presetID="10" presetClass="exit" presetSubtype="0" fill="hold" nodeType="withEffect">
                                  <p:stCondLst>
                                    <p:cond delay="0"/>
                                  </p:stCondLst>
                                  <p:childTnLst>
                                    <p:animEffect transition="out" filter="fade">
                                      <p:cBhvr>
                                        <p:cTn id="94" dur="500"/>
                                        <p:tgtEl>
                                          <p:spTgt spid="3"/>
                                        </p:tgtEl>
                                      </p:cBhvr>
                                    </p:animEffect>
                                    <p:set>
                                      <p:cBhvr>
                                        <p:cTn id="95" dur="1" fill="hold">
                                          <p:stCondLst>
                                            <p:cond delay="499"/>
                                          </p:stCondLst>
                                        </p:cTn>
                                        <p:tgtEl>
                                          <p:spTgt spid="3"/>
                                        </p:tgtEl>
                                        <p:attrNameLst>
                                          <p:attrName>style.visibility</p:attrName>
                                        </p:attrNameLst>
                                      </p:cBhvr>
                                      <p:to>
                                        <p:strVal val="hidden"/>
                                      </p:to>
                                    </p:set>
                                  </p:childTnLst>
                                </p:cTn>
                              </p:par>
                              <p:par>
                                <p:cTn id="96" presetID="10" presetClass="exit" presetSubtype="0" fill="hold" nodeType="withEffect">
                                  <p:stCondLst>
                                    <p:cond delay="0"/>
                                  </p:stCondLst>
                                  <p:childTnLst>
                                    <p:animEffect transition="out" filter="fade">
                                      <p:cBhvr>
                                        <p:cTn id="97" dur="500"/>
                                        <p:tgtEl>
                                          <p:spTgt spid="8"/>
                                        </p:tgtEl>
                                      </p:cBhvr>
                                    </p:animEffect>
                                    <p:set>
                                      <p:cBhvr>
                                        <p:cTn id="98" dur="1" fill="hold">
                                          <p:stCondLst>
                                            <p:cond delay="499"/>
                                          </p:stCondLst>
                                        </p:cTn>
                                        <p:tgtEl>
                                          <p:spTgt spid="8"/>
                                        </p:tgtEl>
                                        <p:attrNameLst>
                                          <p:attrName>style.visibility</p:attrName>
                                        </p:attrNameLst>
                                      </p:cBhvr>
                                      <p:to>
                                        <p:strVal val="hidden"/>
                                      </p:to>
                                    </p:set>
                                  </p:childTnLst>
                                </p:cTn>
                              </p:par>
                            </p:childTnLst>
                          </p:cTn>
                        </p:par>
                      </p:childTnLst>
                    </p:cTn>
                  </p:par>
                  <p:par>
                    <p:cTn id="99" fill="hold" nodeType="clickPar">
                      <p:stCondLst>
                        <p:cond delay="indefinite"/>
                      </p:stCondLst>
                      <p:childTnLst>
                        <p:par>
                          <p:cTn id="100" fill="hold" nodeType="withGroup">
                            <p:stCondLst>
                              <p:cond delay="0"/>
                            </p:stCondLst>
                            <p:childTnLst>
                              <p:par>
                                <p:cTn id="101" presetID="16" presetClass="exit" presetSubtype="21" fill="hold" grpId="0" nodeType="clickEffect">
                                  <p:stCondLst>
                                    <p:cond delay="0"/>
                                  </p:stCondLst>
                                  <p:childTnLst>
                                    <p:animEffect transition="out" filter="barn(inVertical)">
                                      <p:cBhvr>
                                        <p:cTn id="102" dur="500"/>
                                        <p:tgtEl>
                                          <p:spTgt spid="6"/>
                                        </p:tgtEl>
                                      </p:cBhvr>
                                    </p:animEffect>
                                    <p:set>
                                      <p:cBhvr>
                                        <p:cTn id="103" dur="1" fill="hold">
                                          <p:stCondLst>
                                            <p:cond delay="499"/>
                                          </p:stCondLst>
                                        </p:cTn>
                                        <p:tgtEl>
                                          <p:spTgt spid="6"/>
                                        </p:tgtEl>
                                        <p:attrNameLst>
                                          <p:attrName>style.visibility</p:attrName>
                                        </p:attrNameLst>
                                      </p:cBhvr>
                                      <p:to>
                                        <p:strVal val="hidden"/>
                                      </p:to>
                                    </p:set>
                                  </p:childTnLst>
                                </p:cTn>
                              </p:par>
                              <p:par>
                                <p:cTn id="104" presetID="16" presetClass="exit" presetSubtype="21" fill="hold" grpId="0" nodeType="withEffect">
                                  <p:stCondLst>
                                    <p:cond delay="0"/>
                                  </p:stCondLst>
                                  <p:childTnLst>
                                    <p:animEffect transition="out" filter="barn(inVertical)">
                                      <p:cBhvr>
                                        <p:cTn id="105" dur="500"/>
                                        <p:tgtEl>
                                          <p:spTgt spid="7"/>
                                        </p:tgtEl>
                                      </p:cBhvr>
                                    </p:animEffect>
                                    <p:set>
                                      <p:cBhvr>
                                        <p:cTn id="106" dur="1" fill="hold">
                                          <p:stCondLst>
                                            <p:cond delay="499"/>
                                          </p:stCondLst>
                                        </p:cTn>
                                        <p:tgtEl>
                                          <p:spTgt spid="7"/>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7"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88"/>
          <p:cNvGrpSpPr>
            <a:grpSpLocks/>
          </p:cNvGrpSpPr>
          <p:nvPr/>
        </p:nvGrpSpPr>
        <p:grpSpPr bwMode="auto">
          <a:xfrm>
            <a:off x="1036638" y="2106613"/>
            <a:ext cx="6400800" cy="1339850"/>
            <a:chOff x="1728" y="1518"/>
            <a:chExt cx="4873" cy="815"/>
          </a:xfrm>
        </p:grpSpPr>
        <p:sp>
          <p:nvSpPr>
            <p:cNvPr id="18453" name="AutoShape 62"/>
            <p:cNvSpPr>
              <a:spLocks noChangeArrowheads="1"/>
            </p:cNvSpPr>
            <p:nvPr/>
          </p:nvSpPr>
          <p:spPr bwMode="gray">
            <a:xfrm>
              <a:off x="2096" y="1793"/>
              <a:ext cx="4505" cy="436"/>
            </a:xfrm>
            <a:prstGeom prst="roundRect">
              <a:avLst>
                <a:gd name="adj" fmla="val 16667"/>
              </a:avLst>
            </a:prstGeom>
            <a:solidFill>
              <a:srgbClr val="FF0000"/>
            </a:solidFill>
            <a:ln w="12700" algn="ctr">
              <a:solidFill>
                <a:schemeClr val="bg1"/>
              </a:solidFill>
              <a:round/>
              <a:headEnd/>
              <a:tailEnd/>
            </a:ln>
            <a:effectLst>
              <a:outerShdw dist="99190" dir="2388334" algn="ctr" rotWithShape="0">
                <a:srgbClr val="333333">
                  <a:alpha val="50000"/>
                </a:srgbClr>
              </a:outerShdw>
            </a:effectLst>
          </p:spPr>
          <p:txBody>
            <a:bodyPr wrap="none" anchor="ctr"/>
            <a:lstStyle/>
            <a:p>
              <a:pPr>
                <a:defRPr/>
              </a:pPr>
              <a:r>
                <a:rPr lang="en-US" sz="1900" dirty="0">
                  <a:solidFill>
                    <a:srgbClr val="000066"/>
                  </a:solidFill>
                  <a:latin typeface="Times New Roman" pitchFamily="18" charset="0"/>
                  <a:cs typeface="Times New Roman" pitchFamily="18" charset="0"/>
                </a:rPr>
                <a:t>      </a:t>
              </a:r>
              <a:endParaRPr lang="en-US" sz="1600" dirty="0">
                <a:ln w="18415" cmpd="sng">
                  <a:solidFill>
                    <a:srgbClr val="FFFFFF"/>
                  </a:solidFill>
                  <a:prstDash val="solid"/>
                </a:ln>
                <a:solidFill>
                  <a:srgbClr val="FFFFFF"/>
                </a:solidFill>
                <a:effectLst>
                  <a:outerShdw blurRad="63500" dir="3600000" algn="tl" rotWithShape="0">
                    <a:srgbClr val="000000">
                      <a:alpha val="70000"/>
                    </a:srgbClr>
                  </a:outerShdw>
                </a:effectLst>
                <a:latin typeface="Arial" pitchFamily="34" charset="0"/>
                <a:cs typeface="Times New Roman" pitchFamily="18" charset="0"/>
              </a:endParaRPr>
            </a:p>
          </p:txBody>
        </p:sp>
        <p:sp>
          <p:nvSpPr>
            <p:cNvPr id="49207" name="AutoShape 63"/>
            <p:cNvSpPr>
              <a:spLocks noChangeArrowheads="1"/>
            </p:cNvSpPr>
            <p:nvPr/>
          </p:nvSpPr>
          <p:spPr bwMode="gray">
            <a:xfrm>
              <a:off x="1728" y="1680"/>
              <a:ext cx="662" cy="653"/>
            </a:xfrm>
            <a:prstGeom prst="diamond">
              <a:avLst/>
            </a:prstGeom>
            <a:solidFill>
              <a:srgbClr val="FF0000"/>
            </a:solidFill>
            <a:ln w="25400" algn="ctr">
              <a:solidFill>
                <a:schemeClr val="bg1"/>
              </a:solidFill>
              <a:miter lim="800000"/>
              <a:headEnd/>
              <a:tailEnd/>
            </a:ln>
            <a:effectLst>
              <a:outerShdw dist="63500" dir="2212194" algn="ctr" rotWithShape="0">
                <a:srgbClr val="333333">
                  <a:alpha val="50000"/>
                </a:srgbClr>
              </a:outerShdw>
            </a:effectLst>
          </p:spPr>
          <p:txBody>
            <a:bodyPr wrap="none" anchor="ctr"/>
            <a:lstStyle/>
            <a:p>
              <a:endParaRPr lang="en-US" sz="1900">
                <a:solidFill>
                  <a:srgbClr val="000066"/>
                </a:solidFill>
              </a:endParaRPr>
            </a:p>
          </p:txBody>
        </p:sp>
        <p:sp>
          <p:nvSpPr>
            <p:cNvPr id="49208" name="Text Box 64"/>
            <p:cNvSpPr txBox="1">
              <a:spLocks noChangeArrowheads="1"/>
            </p:cNvSpPr>
            <p:nvPr/>
          </p:nvSpPr>
          <p:spPr bwMode="gray">
            <a:xfrm>
              <a:off x="2079" y="1518"/>
              <a:ext cx="3310" cy="264"/>
            </a:xfrm>
            <a:prstGeom prst="rect">
              <a:avLst/>
            </a:prstGeom>
            <a:noFill/>
            <a:ln w="9525" algn="ctr">
              <a:noFill/>
              <a:miter lim="800000"/>
              <a:headEnd/>
              <a:tailEnd/>
            </a:ln>
            <a:effectLst/>
          </p:spPr>
          <p:txBody>
            <a:bodyPr lIns="68415" tIns="34208" rIns="68415" bIns="34208">
              <a:spAutoFit/>
            </a:bodyPr>
            <a:lstStyle/>
            <a:p>
              <a:pPr algn="ctr" defTabSz="684213" eaLnBrk="0" hangingPunct="0"/>
              <a:endParaRPr lang="en-US" b="1">
                <a:solidFill>
                  <a:srgbClr val="FFFFFF"/>
                </a:solidFill>
              </a:endParaRPr>
            </a:p>
          </p:txBody>
        </p:sp>
        <p:sp>
          <p:nvSpPr>
            <p:cNvPr id="49209" name="Text Box 65"/>
            <p:cNvSpPr txBox="1">
              <a:spLocks noChangeArrowheads="1"/>
            </p:cNvSpPr>
            <p:nvPr/>
          </p:nvSpPr>
          <p:spPr bwMode="gray">
            <a:xfrm>
              <a:off x="1917" y="1824"/>
              <a:ext cx="261" cy="267"/>
            </a:xfrm>
            <a:prstGeom prst="rect">
              <a:avLst/>
            </a:prstGeom>
            <a:noFill/>
            <a:ln w="9525" algn="ctr">
              <a:noFill/>
              <a:miter lim="800000"/>
              <a:headEnd/>
              <a:tailEnd/>
            </a:ln>
            <a:effectLst/>
          </p:spPr>
          <p:txBody>
            <a:bodyPr wrap="none" lIns="68415" tIns="34208" rIns="68415" bIns="34208">
              <a:spAutoFit/>
            </a:bodyPr>
            <a:lstStyle/>
            <a:p>
              <a:pPr algn="ctr" defTabSz="684213" eaLnBrk="0" hangingPunct="0"/>
              <a:r>
                <a:rPr lang="en-US" sz="2400">
                  <a:solidFill>
                    <a:srgbClr val="FFFFFF"/>
                  </a:solidFill>
                </a:rPr>
                <a:t>B</a:t>
              </a:r>
            </a:p>
          </p:txBody>
        </p:sp>
      </p:grpSp>
      <p:grpSp>
        <p:nvGrpSpPr>
          <p:cNvPr id="3" name="Group 87"/>
          <p:cNvGrpSpPr>
            <a:grpSpLocks/>
          </p:cNvGrpSpPr>
          <p:nvPr/>
        </p:nvGrpSpPr>
        <p:grpSpPr bwMode="auto">
          <a:xfrm>
            <a:off x="1077913" y="1235075"/>
            <a:ext cx="6364287" cy="965200"/>
            <a:chOff x="1728" y="2478"/>
            <a:chExt cx="4523" cy="653"/>
          </a:xfrm>
        </p:grpSpPr>
        <p:sp>
          <p:nvSpPr>
            <p:cNvPr id="18449" name="AutoShape 67"/>
            <p:cNvSpPr>
              <a:spLocks noChangeArrowheads="1"/>
            </p:cNvSpPr>
            <p:nvPr/>
          </p:nvSpPr>
          <p:spPr bwMode="gray">
            <a:xfrm>
              <a:off x="2059" y="2584"/>
              <a:ext cx="4192" cy="436"/>
            </a:xfrm>
            <a:prstGeom prst="roundRect">
              <a:avLst>
                <a:gd name="adj" fmla="val 16667"/>
              </a:avLst>
            </a:prstGeom>
            <a:solidFill>
              <a:srgbClr val="FFFF00"/>
            </a:solidFill>
            <a:ln w="12700" algn="ctr">
              <a:solidFill>
                <a:schemeClr val="bg1"/>
              </a:solidFill>
              <a:round/>
              <a:headEnd/>
              <a:tailEnd/>
            </a:ln>
            <a:effectLst>
              <a:outerShdw dist="99190" dir="2388334" algn="ctr" rotWithShape="0">
                <a:srgbClr val="333333">
                  <a:alpha val="50000"/>
                </a:srgbClr>
              </a:outerShdw>
            </a:effectLst>
          </p:spPr>
          <p:txBody>
            <a:bodyPr wrap="none" anchor="ctr"/>
            <a:lstStyle/>
            <a:p>
              <a:pPr>
                <a:defRPr/>
              </a:pPr>
              <a:r>
                <a:rPr lang="en-US" sz="1900" dirty="0">
                  <a:solidFill>
                    <a:srgbClr val="000066"/>
                  </a:solidFill>
                </a:rPr>
                <a:t>      </a:t>
              </a:r>
              <a:r>
                <a:rPr lang="en-US" sz="1900" dirty="0">
                  <a:ln w="18415" cmpd="sng">
                    <a:solidFill>
                      <a:srgbClr val="FFFFFF"/>
                    </a:solidFill>
                    <a:prstDash val="solid"/>
                  </a:ln>
                  <a:solidFill>
                    <a:srgbClr val="FFFFFF"/>
                  </a:solidFill>
                  <a:effectLst>
                    <a:outerShdw blurRad="63500" dir="3600000" algn="tl" rotWithShape="0">
                      <a:srgbClr val="000000">
                        <a:alpha val="70000"/>
                      </a:srgbClr>
                    </a:outerShdw>
                  </a:effectLst>
                </a:rPr>
                <a:t> </a:t>
              </a:r>
              <a:r>
                <a:rPr lang="en-US" sz="1900" dirty="0" err="1">
                  <a:ln w="18415" cmpd="sng">
                    <a:solidFill>
                      <a:srgbClr val="FFFFFF"/>
                    </a:solidFill>
                    <a:prstDash val="solid"/>
                  </a:ln>
                  <a:solidFill>
                    <a:srgbClr val="FFFFFF"/>
                  </a:solidFill>
                  <a:effectLst>
                    <a:outerShdw blurRad="63500" dir="3600000" algn="tl" rotWithShape="0">
                      <a:srgbClr val="000000">
                        <a:alpha val="70000"/>
                      </a:srgbClr>
                    </a:outerShdw>
                  </a:effectLst>
                </a:rPr>
                <a:t>Ngày</a:t>
              </a:r>
              <a:r>
                <a:rPr lang="en-US" sz="1900" dirty="0">
                  <a:ln w="18415" cmpd="sng">
                    <a:solidFill>
                      <a:srgbClr val="FFFFFF"/>
                    </a:solidFill>
                    <a:prstDash val="solid"/>
                  </a:ln>
                  <a:solidFill>
                    <a:srgbClr val="FFFFFF"/>
                  </a:solidFill>
                  <a:effectLst>
                    <a:outerShdw blurRad="63500" dir="3600000" algn="tl" rotWithShape="0">
                      <a:srgbClr val="000000">
                        <a:alpha val="70000"/>
                      </a:srgbClr>
                    </a:outerShdw>
                  </a:effectLst>
                </a:rPr>
                <a:t> 26/1/1947</a:t>
              </a:r>
              <a:endParaRPr lang="en-US" sz="1900" dirty="0">
                <a:solidFill>
                  <a:srgbClr val="000066"/>
                </a:solidFill>
              </a:endParaRPr>
            </a:p>
          </p:txBody>
        </p:sp>
        <p:sp>
          <p:nvSpPr>
            <p:cNvPr id="49204" name="AutoShape 68"/>
            <p:cNvSpPr>
              <a:spLocks noChangeArrowheads="1"/>
            </p:cNvSpPr>
            <p:nvPr/>
          </p:nvSpPr>
          <p:spPr bwMode="gray">
            <a:xfrm>
              <a:off x="1728" y="2478"/>
              <a:ext cx="662" cy="653"/>
            </a:xfrm>
            <a:prstGeom prst="diamond">
              <a:avLst/>
            </a:prstGeom>
            <a:solidFill>
              <a:srgbClr val="FFFF00"/>
            </a:solidFill>
            <a:ln w="25400" algn="ctr">
              <a:solidFill>
                <a:schemeClr val="bg1"/>
              </a:solidFill>
              <a:miter lim="800000"/>
              <a:headEnd/>
              <a:tailEnd/>
            </a:ln>
            <a:effectLst>
              <a:outerShdw dist="63500" dir="2212194" algn="ctr" rotWithShape="0">
                <a:srgbClr val="333333">
                  <a:alpha val="50000"/>
                </a:srgbClr>
              </a:outerShdw>
            </a:effectLst>
          </p:spPr>
          <p:txBody>
            <a:bodyPr wrap="none" anchor="ctr"/>
            <a:lstStyle/>
            <a:p>
              <a:endParaRPr lang="en-US" sz="1900">
                <a:solidFill>
                  <a:srgbClr val="000066"/>
                </a:solidFill>
              </a:endParaRPr>
            </a:p>
          </p:txBody>
        </p:sp>
        <p:sp>
          <p:nvSpPr>
            <p:cNvPr id="49205" name="Text Box 82"/>
            <p:cNvSpPr txBox="1">
              <a:spLocks noChangeArrowheads="1"/>
            </p:cNvSpPr>
            <p:nvPr/>
          </p:nvSpPr>
          <p:spPr bwMode="gray">
            <a:xfrm>
              <a:off x="1927" y="2620"/>
              <a:ext cx="244" cy="297"/>
            </a:xfrm>
            <a:prstGeom prst="rect">
              <a:avLst/>
            </a:prstGeom>
            <a:noFill/>
            <a:ln w="9525" algn="ctr">
              <a:noFill/>
              <a:miter lim="800000"/>
              <a:headEnd/>
              <a:tailEnd/>
            </a:ln>
            <a:effectLst/>
          </p:spPr>
          <p:txBody>
            <a:bodyPr wrap="none" lIns="68415" tIns="34208" rIns="68415" bIns="34208">
              <a:spAutoFit/>
            </a:bodyPr>
            <a:lstStyle/>
            <a:p>
              <a:pPr algn="ctr" defTabSz="684213" eaLnBrk="0" hangingPunct="0"/>
              <a:r>
                <a:rPr lang="en-US" sz="2400">
                  <a:solidFill>
                    <a:srgbClr val="FFFFFF"/>
                  </a:solidFill>
                </a:rPr>
                <a:t>A</a:t>
              </a:r>
            </a:p>
          </p:txBody>
        </p:sp>
      </p:grpSp>
      <p:grpSp>
        <p:nvGrpSpPr>
          <p:cNvPr id="6" name="Group 86"/>
          <p:cNvGrpSpPr>
            <a:grpSpLocks/>
          </p:cNvGrpSpPr>
          <p:nvPr/>
        </p:nvGrpSpPr>
        <p:grpSpPr bwMode="auto">
          <a:xfrm>
            <a:off x="1179513" y="3446463"/>
            <a:ext cx="6364287" cy="973137"/>
            <a:chOff x="1728" y="3276"/>
            <a:chExt cx="4560" cy="549"/>
          </a:xfrm>
        </p:grpSpPr>
        <p:sp>
          <p:nvSpPr>
            <p:cNvPr id="49199" name="AutoShape 72"/>
            <p:cNvSpPr>
              <a:spLocks noChangeArrowheads="1"/>
            </p:cNvSpPr>
            <p:nvPr/>
          </p:nvSpPr>
          <p:spPr bwMode="gray">
            <a:xfrm>
              <a:off x="2096" y="3389"/>
              <a:ext cx="4192" cy="436"/>
            </a:xfrm>
            <a:prstGeom prst="roundRect">
              <a:avLst>
                <a:gd name="adj" fmla="val 16667"/>
              </a:avLst>
            </a:prstGeom>
            <a:solidFill>
              <a:srgbClr val="00B0F0"/>
            </a:solidFill>
            <a:ln w="12700" algn="ctr">
              <a:solidFill>
                <a:schemeClr val="bg1"/>
              </a:solidFill>
              <a:round/>
              <a:headEnd/>
              <a:tailEnd/>
            </a:ln>
            <a:effectLst>
              <a:outerShdw dist="99190" dir="2388334" algn="ctr" rotWithShape="0">
                <a:srgbClr val="333333">
                  <a:alpha val="50000"/>
                </a:srgbClr>
              </a:outerShdw>
            </a:effectLst>
          </p:spPr>
          <p:txBody>
            <a:bodyPr wrap="none" anchor="ctr"/>
            <a:lstStyle/>
            <a:p>
              <a:endParaRPr lang="en-US" sz="1900">
                <a:solidFill>
                  <a:srgbClr val="000066"/>
                </a:solidFill>
              </a:endParaRPr>
            </a:p>
          </p:txBody>
        </p:sp>
        <p:sp>
          <p:nvSpPr>
            <p:cNvPr id="49200" name="AutoShape 73"/>
            <p:cNvSpPr>
              <a:spLocks noChangeArrowheads="1"/>
            </p:cNvSpPr>
            <p:nvPr/>
          </p:nvSpPr>
          <p:spPr bwMode="gray">
            <a:xfrm>
              <a:off x="1728" y="3276"/>
              <a:ext cx="662" cy="549"/>
            </a:xfrm>
            <a:prstGeom prst="diamond">
              <a:avLst/>
            </a:prstGeom>
            <a:solidFill>
              <a:srgbClr val="00B0F0"/>
            </a:solidFill>
            <a:ln w="25400" algn="ctr">
              <a:solidFill>
                <a:schemeClr val="bg1"/>
              </a:solidFill>
              <a:miter lim="800000"/>
              <a:headEnd/>
              <a:tailEnd/>
            </a:ln>
            <a:effectLst>
              <a:outerShdw dist="63500" dir="2212194" algn="ctr" rotWithShape="0">
                <a:srgbClr val="333333">
                  <a:alpha val="50000"/>
                </a:srgbClr>
              </a:outerShdw>
            </a:effectLst>
          </p:spPr>
          <p:txBody>
            <a:bodyPr wrap="none" anchor="ctr"/>
            <a:lstStyle/>
            <a:p>
              <a:endParaRPr lang="en-US" sz="1900">
                <a:solidFill>
                  <a:srgbClr val="000066"/>
                </a:solidFill>
              </a:endParaRPr>
            </a:p>
          </p:txBody>
        </p:sp>
        <p:sp>
          <p:nvSpPr>
            <p:cNvPr id="49201" name="Text Box 74"/>
            <p:cNvSpPr txBox="1">
              <a:spLocks noChangeArrowheads="1"/>
            </p:cNvSpPr>
            <p:nvPr/>
          </p:nvSpPr>
          <p:spPr bwMode="gray">
            <a:xfrm>
              <a:off x="2316" y="3442"/>
              <a:ext cx="3972" cy="195"/>
            </a:xfrm>
            <a:prstGeom prst="rect">
              <a:avLst/>
            </a:prstGeom>
            <a:noFill/>
            <a:ln w="9525" algn="ctr">
              <a:noFill/>
              <a:miter lim="800000"/>
              <a:headEnd/>
              <a:tailEnd/>
            </a:ln>
            <a:effectLst/>
          </p:spPr>
          <p:txBody>
            <a:bodyPr lIns="68415" tIns="34208" rIns="68415" bIns="34208">
              <a:spAutoFit/>
            </a:bodyPr>
            <a:lstStyle/>
            <a:p>
              <a:pPr defTabSz="684213" eaLnBrk="0" hangingPunct="0"/>
              <a:r>
                <a:rPr lang="en-US" b="1">
                  <a:solidFill>
                    <a:srgbClr val="FFFFFF"/>
                  </a:solidFill>
                </a:rPr>
                <a:t>  Ngày 27/1/1941</a:t>
              </a:r>
            </a:p>
          </p:txBody>
        </p:sp>
        <p:sp>
          <p:nvSpPr>
            <p:cNvPr id="49202" name="Text Box 83"/>
            <p:cNvSpPr txBox="1">
              <a:spLocks noChangeArrowheads="1"/>
            </p:cNvSpPr>
            <p:nvPr/>
          </p:nvSpPr>
          <p:spPr bwMode="gray">
            <a:xfrm>
              <a:off x="1919" y="3408"/>
              <a:ext cx="259" cy="293"/>
            </a:xfrm>
            <a:prstGeom prst="rect">
              <a:avLst/>
            </a:prstGeom>
            <a:noFill/>
            <a:ln w="9525" algn="ctr">
              <a:noFill/>
              <a:miter lim="800000"/>
              <a:headEnd/>
              <a:tailEnd/>
            </a:ln>
            <a:effectLst/>
          </p:spPr>
          <p:txBody>
            <a:bodyPr wrap="none" lIns="68415" tIns="34208" rIns="68415" bIns="34208">
              <a:spAutoFit/>
            </a:bodyPr>
            <a:lstStyle/>
            <a:p>
              <a:pPr algn="ctr" defTabSz="684213" eaLnBrk="0" hangingPunct="0"/>
              <a:r>
                <a:rPr lang="en-US" sz="2400">
                  <a:solidFill>
                    <a:srgbClr val="FFFFFF"/>
                  </a:solidFill>
                </a:rPr>
                <a:t>C</a:t>
              </a:r>
            </a:p>
          </p:txBody>
        </p:sp>
      </p:grpSp>
      <p:grpSp>
        <p:nvGrpSpPr>
          <p:cNvPr id="8" name="Group 85"/>
          <p:cNvGrpSpPr>
            <a:grpSpLocks/>
          </p:cNvGrpSpPr>
          <p:nvPr/>
        </p:nvGrpSpPr>
        <p:grpSpPr bwMode="auto">
          <a:xfrm>
            <a:off x="1225550" y="4633913"/>
            <a:ext cx="6318250" cy="1004887"/>
            <a:chOff x="1728" y="4147"/>
            <a:chExt cx="4560" cy="653"/>
          </a:xfrm>
        </p:grpSpPr>
        <p:sp>
          <p:nvSpPr>
            <p:cNvPr id="49195" name="AutoShape 77"/>
            <p:cNvSpPr>
              <a:spLocks noChangeArrowheads="1"/>
            </p:cNvSpPr>
            <p:nvPr/>
          </p:nvSpPr>
          <p:spPr bwMode="gray">
            <a:xfrm>
              <a:off x="2096" y="4260"/>
              <a:ext cx="4192" cy="436"/>
            </a:xfrm>
            <a:prstGeom prst="roundRect">
              <a:avLst>
                <a:gd name="adj" fmla="val 16667"/>
              </a:avLst>
            </a:prstGeom>
            <a:solidFill>
              <a:schemeClr val="folHlink"/>
            </a:solidFill>
            <a:ln w="12700" algn="ctr">
              <a:solidFill>
                <a:schemeClr val="bg1"/>
              </a:solidFill>
              <a:round/>
              <a:headEnd/>
              <a:tailEnd/>
            </a:ln>
            <a:effectLst>
              <a:outerShdw dist="99190" dir="2388334" algn="ctr" rotWithShape="0">
                <a:srgbClr val="333333">
                  <a:alpha val="50000"/>
                </a:srgbClr>
              </a:outerShdw>
            </a:effectLst>
          </p:spPr>
          <p:txBody>
            <a:bodyPr wrap="none" anchor="ctr"/>
            <a:lstStyle/>
            <a:p>
              <a:endParaRPr lang="en-US" sz="1900">
                <a:solidFill>
                  <a:srgbClr val="000066"/>
                </a:solidFill>
              </a:endParaRPr>
            </a:p>
          </p:txBody>
        </p:sp>
        <p:sp>
          <p:nvSpPr>
            <p:cNvPr id="49196" name="AutoShape 78"/>
            <p:cNvSpPr>
              <a:spLocks noChangeArrowheads="1"/>
            </p:cNvSpPr>
            <p:nvPr/>
          </p:nvSpPr>
          <p:spPr bwMode="gray">
            <a:xfrm>
              <a:off x="1728" y="4147"/>
              <a:ext cx="662" cy="653"/>
            </a:xfrm>
            <a:prstGeom prst="diamond">
              <a:avLst/>
            </a:prstGeom>
            <a:solidFill>
              <a:schemeClr val="folHlink"/>
            </a:solidFill>
            <a:ln w="25400" algn="ctr">
              <a:solidFill>
                <a:schemeClr val="bg1"/>
              </a:solidFill>
              <a:miter lim="800000"/>
              <a:headEnd/>
              <a:tailEnd/>
            </a:ln>
            <a:effectLst>
              <a:outerShdw dist="63500" dir="2212194" algn="ctr" rotWithShape="0">
                <a:srgbClr val="333333">
                  <a:alpha val="50000"/>
                </a:srgbClr>
              </a:outerShdw>
            </a:effectLst>
          </p:spPr>
          <p:txBody>
            <a:bodyPr wrap="none" anchor="ctr"/>
            <a:lstStyle/>
            <a:p>
              <a:endParaRPr lang="en-US" sz="1900">
                <a:solidFill>
                  <a:srgbClr val="000066"/>
                </a:solidFill>
              </a:endParaRPr>
            </a:p>
          </p:txBody>
        </p:sp>
        <p:sp>
          <p:nvSpPr>
            <p:cNvPr id="49197" name="Text Box 79"/>
            <p:cNvSpPr txBox="1">
              <a:spLocks noChangeArrowheads="1"/>
            </p:cNvSpPr>
            <p:nvPr/>
          </p:nvSpPr>
          <p:spPr bwMode="gray">
            <a:xfrm>
              <a:off x="2298" y="4313"/>
              <a:ext cx="3990" cy="225"/>
            </a:xfrm>
            <a:prstGeom prst="rect">
              <a:avLst/>
            </a:prstGeom>
            <a:noFill/>
            <a:ln w="9525" algn="ctr">
              <a:noFill/>
              <a:miter lim="800000"/>
              <a:headEnd/>
              <a:tailEnd/>
            </a:ln>
            <a:effectLst/>
          </p:spPr>
          <p:txBody>
            <a:bodyPr lIns="68415" tIns="34208" rIns="68415" bIns="34208">
              <a:spAutoFit/>
            </a:bodyPr>
            <a:lstStyle/>
            <a:p>
              <a:pPr defTabSz="684213" eaLnBrk="0" hangingPunct="0"/>
              <a:r>
                <a:rPr lang="en-US" b="1">
                  <a:solidFill>
                    <a:srgbClr val="FFFFFF"/>
                  </a:solidFill>
                </a:rPr>
                <a:t>  Ngày 29/1/1941 </a:t>
              </a:r>
            </a:p>
          </p:txBody>
        </p:sp>
        <p:sp>
          <p:nvSpPr>
            <p:cNvPr id="49198" name="Text Box 84"/>
            <p:cNvSpPr txBox="1">
              <a:spLocks noChangeArrowheads="1"/>
            </p:cNvSpPr>
            <p:nvPr/>
          </p:nvSpPr>
          <p:spPr bwMode="gray">
            <a:xfrm>
              <a:off x="1919" y="4272"/>
              <a:ext cx="261" cy="285"/>
            </a:xfrm>
            <a:prstGeom prst="rect">
              <a:avLst/>
            </a:prstGeom>
            <a:noFill/>
            <a:ln w="9525" algn="ctr">
              <a:noFill/>
              <a:miter lim="800000"/>
              <a:headEnd/>
              <a:tailEnd/>
            </a:ln>
            <a:effectLst/>
          </p:spPr>
          <p:txBody>
            <a:bodyPr wrap="none" lIns="68415" tIns="34208" rIns="68415" bIns="34208">
              <a:spAutoFit/>
            </a:bodyPr>
            <a:lstStyle/>
            <a:p>
              <a:pPr algn="ctr" defTabSz="684213" eaLnBrk="0" hangingPunct="0"/>
              <a:r>
                <a:rPr lang="en-US" sz="2400">
                  <a:solidFill>
                    <a:srgbClr val="FFFFFF"/>
                  </a:solidFill>
                </a:rPr>
                <a:t>D</a:t>
              </a:r>
            </a:p>
          </p:txBody>
        </p:sp>
      </p:grpSp>
      <p:sp>
        <p:nvSpPr>
          <p:cNvPr id="49158" name="Rectangle 1"/>
          <p:cNvSpPr>
            <a:spLocks noChangeArrowheads="1"/>
          </p:cNvSpPr>
          <p:nvPr/>
        </p:nvSpPr>
        <p:spPr bwMode="auto">
          <a:xfrm>
            <a:off x="2660650" y="3244850"/>
            <a:ext cx="184150" cy="368300"/>
          </a:xfrm>
          <a:prstGeom prst="rect">
            <a:avLst/>
          </a:prstGeom>
          <a:noFill/>
          <a:ln w="9525">
            <a:noFill/>
            <a:miter lim="800000"/>
            <a:headEnd/>
            <a:tailEnd/>
          </a:ln>
        </p:spPr>
        <p:txBody>
          <a:bodyPr wrap="none">
            <a:spAutoFit/>
          </a:bodyPr>
          <a:lstStyle/>
          <a:p>
            <a:endParaRPr lang="en-US">
              <a:solidFill>
                <a:srgbClr val="000066"/>
              </a:solidFill>
              <a:latin typeface="Calibri" pitchFamily="34" charset="0"/>
            </a:endParaRPr>
          </a:p>
        </p:txBody>
      </p:sp>
      <p:pic>
        <p:nvPicPr>
          <p:cNvPr id="49159" name="Picture 1"/>
          <p:cNvPicPr>
            <a:picLocks noChangeAspect="1"/>
          </p:cNvPicPr>
          <p:nvPr/>
        </p:nvPicPr>
        <p:blipFill>
          <a:blip r:embed="rId5"/>
          <a:srcRect/>
          <a:stretch>
            <a:fillRect/>
          </a:stretch>
        </p:blipFill>
        <p:spPr bwMode="auto">
          <a:xfrm>
            <a:off x="34925" y="58738"/>
            <a:ext cx="574675" cy="895350"/>
          </a:xfrm>
          <a:prstGeom prst="rect">
            <a:avLst/>
          </a:prstGeom>
          <a:noFill/>
          <a:ln w="9525">
            <a:noFill/>
            <a:miter lim="800000"/>
            <a:headEnd/>
            <a:tailEnd/>
          </a:ln>
        </p:spPr>
      </p:pic>
      <p:sp>
        <p:nvSpPr>
          <p:cNvPr id="4" name="TextBox 3"/>
          <p:cNvSpPr txBox="1"/>
          <p:nvPr/>
        </p:nvSpPr>
        <p:spPr>
          <a:xfrm>
            <a:off x="609600" y="130175"/>
            <a:ext cx="8686800" cy="1076325"/>
          </a:xfrm>
          <a:prstGeom prst="rect">
            <a:avLst/>
          </a:prstGeom>
          <a:noFill/>
        </p:spPr>
        <p:txBody>
          <a:bodyPr>
            <a:spAutoFit/>
          </a:bodyPr>
          <a:lstStyle/>
          <a:p>
            <a:pPr fontAlgn="auto">
              <a:spcBef>
                <a:spcPts val="0"/>
              </a:spcBef>
              <a:spcAft>
                <a:spcPts val="0"/>
              </a:spcAft>
              <a:defRPr/>
            </a:pPr>
            <a:r>
              <a:rPr lang="en-US" sz="3200" b="1" dirty="0">
                <a:solidFill>
                  <a:srgbClr val="FFFFFF"/>
                </a:solidFill>
                <a:latin typeface="Verdana"/>
                <a:cs typeface="+mn-cs"/>
              </a:rPr>
              <a:t>2/ </a:t>
            </a:r>
            <a:r>
              <a:rPr lang="en-US" sz="3200" b="1" dirty="0" err="1">
                <a:solidFill>
                  <a:srgbClr val="FFFFFF"/>
                </a:solidFill>
                <a:latin typeface="Verdana"/>
                <a:cs typeface="+mn-cs"/>
              </a:rPr>
              <a:t>Nguyễn</a:t>
            </a:r>
            <a:r>
              <a:rPr lang="en-US" sz="3200" b="1" dirty="0">
                <a:solidFill>
                  <a:srgbClr val="FFFFFF"/>
                </a:solidFill>
                <a:latin typeface="Verdana"/>
                <a:cs typeface="+mn-cs"/>
              </a:rPr>
              <a:t> </a:t>
            </a:r>
            <a:r>
              <a:rPr lang="en-US" sz="3200" b="1" dirty="0" err="1">
                <a:solidFill>
                  <a:srgbClr val="FFFFFF"/>
                </a:solidFill>
                <a:latin typeface="Verdana"/>
                <a:cs typeface="+mn-cs"/>
              </a:rPr>
              <a:t>Ái</a:t>
            </a:r>
            <a:r>
              <a:rPr lang="en-US" sz="3200" b="1" dirty="0">
                <a:solidFill>
                  <a:srgbClr val="FFFFFF"/>
                </a:solidFill>
                <a:latin typeface="Verdana"/>
                <a:cs typeface="+mn-cs"/>
              </a:rPr>
              <a:t> </a:t>
            </a:r>
            <a:r>
              <a:rPr lang="en-US" sz="3200" b="1" dirty="0" err="1">
                <a:solidFill>
                  <a:srgbClr val="FFFFFF"/>
                </a:solidFill>
                <a:latin typeface="Verdana"/>
                <a:cs typeface="+mn-cs"/>
              </a:rPr>
              <a:t>Quốc</a:t>
            </a:r>
            <a:r>
              <a:rPr lang="en-US" sz="3200" b="1" dirty="0">
                <a:solidFill>
                  <a:srgbClr val="FFFFFF"/>
                </a:solidFill>
                <a:latin typeface="Verdana"/>
                <a:cs typeface="+mn-cs"/>
              </a:rPr>
              <a:t> </a:t>
            </a:r>
            <a:r>
              <a:rPr lang="en-US" sz="3200" b="1" dirty="0" err="1">
                <a:solidFill>
                  <a:srgbClr val="FFFFFF"/>
                </a:solidFill>
                <a:latin typeface="Verdana"/>
                <a:cs typeface="+mn-cs"/>
              </a:rPr>
              <a:t>về</a:t>
            </a:r>
            <a:r>
              <a:rPr lang="en-US" sz="3200" b="1" dirty="0">
                <a:solidFill>
                  <a:srgbClr val="FFFFFF"/>
                </a:solidFill>
                <a:latin typeface="Verdana"/>
                <a:cs typeface="+mn-cs"/>
              </a:rPr>
              <a:t> </a:t>
            </a:r>
            <a:r>
              <a:rPr lang="en-US" sz="3200" b="1" dirty="0" err="1">
                <a:solidFill>
                  <a:srgbClr val="FFFFFF"/>
                </a:solidFill>
                <a:latin typeface="Verdana"/>
                <a:cs typeface="+mn-cs"/>
              </a:rPr>
              <a:t>nước</a:t>
            </a:r>
            <a:r>
              <a:rPr lang="en-US" sz="3200" b="1" dirty="0">
                <a:solidFill>
                  <a:srgbClr val="FFFFFF"/>
                </a:solidFill>
                <a:latin typeface="Verdana"/>
                <a:cs typeface="+mn-cs"/>
              </a:rPr>
              <a:t> </a:t>
            </a:r>
            <a:r>
              <a:rPr lang="en-US" sz="3200" b="1" dirty="0" err="1">
                <a:solidFill>
                  <a:srgbClr val="FFFFFF"/>
                </a:solidFill>
                <a:latin typeface="Verdana"/>
                <a:cs typeface="+mn-cs"/>
              </a:rPr>
              <a:t>lãnh</a:t>
            </a:r>
            <a:r>
              <a:rPr lang="en-US" sz="3200" b="1" dirty="0">
                <a:solidFill>
                  <a:srgbClr val="FFFFFF"/>
                </a:solidFill>
                <a:latin typeface="Verdana"/>
                <a:cs typeface="+mn-cs"/>
              </a:rPr>
              <a:t> </a:t>
            </a:r>
            <a:r>
              <a:rPr lang="en-US" sz="3200" b="1" dirty="0" err="1">
                <a:solidFill>
                  <a:srgbClr val="FFFFFF"/>
                </a:solidFill>
                <a:latin typeface="Verdana"/>
                <a:cs typeface="+mn-cs"/>
              </a:rPr>
              <a:t>đạo</a:t>
            </a:r>
            <a:r>
              <a:rPr lang="en-US" sz="3200" b="1" dirty="0">
                <a:solidFill>
                  <a:srgbClr val="FFFFFF"/>
                </a:solidFill>
                <a:latin typeface="Verdana"/>
                <a:cs typeface="+mn-cs"/>
              </a:rPr>
              <a:t> CM </a:t>
            </a:r>
            <a:r>
              <a:rPr lang="en-US" sz="3200" b="1" dirty="0" err="1">
                <a:solidFill>
                  <a:srgbClr val="FFFFFF"/>
                </a:solidFill>
                <a:latin typeface="Verdana"/>
                <a:cs typeface="+mn-cs"/>
              </a:rPr>
              <a:t>vào</a:t>
            </a:r>
            <a:r>
              <a:rPr lang="en-US" sz="3200" b="1" dirty="0">
                <a:solidFill>
                  <a:srgbClr val="FFFFFF"/>
                </a:solidFill>
                <a:latin typeface="Verdana"/>
                <a:cs typeface="+mn-cs"/>
              </a:rPr>
              <a:t> </a:t>
            </a:r>
            <a:r>
              <a:rPr lang="en-US" sz="3200" b="1" dirty="0" err="1">
                <a:solidFill>
                  <a:srgbClr val="FFFFFF"/>
                </a:solidFill>
                <a:latin typeface="Verdana"/>
                <a:cs typeface="+mn-cs"/>
              </a:rPr>
              <a:t>thời</a:t>
            </a:r>
            <a:r>
              <a:rPr lang="en-US" sz="3200" b="1" dirty="0">
                <a:solidFill>
                  <a:srgbClr val="FFFFFF"/>
                </a:solidFill>
                <a:latin typeface="Verdana"/>
                <a:cs typeface="+mn-cs"/>
              </a:rPr>
              <a:t> </a:t>
            </a:r>
            <a:r>
              <a:rPr lang="en-US" sz="3200" b="1" dirty="0" err="1">
                <a:solidFill>
                  <a:srgbClr val="FFFFFF"/>
                </a:solidFill>
                <a:latin typeface="Verdana"/>
                <a:cs typeface="+mn-cs"/>
              </a:rPr>
              <a:t>gian</a:t>
            </a:r>
            <a:r>
              <a:rPr lang="en-US" sz="3200" b="1" dirty="0">
                <a:solidFill>
                  <a:srgbClr val="FFFFFF"/>
                </a:solidFill>
                <a:latin typeface="Verdana"/>
                <a:cs typeface="+mn-cs"/>
              </a:rPr>
              <a:t> </a:t>
            </a:r>
            <a:r>
              <a:rPr lang="en-US" sz="3200" b="1" dirty="0" err="1">
                <a:solidFill>
                  <a:srgbClr val="FFFFFF"/>
                </a:solidFill>
                <a:latin typeface="Verdana"/>
                <a:cs typeface="+mn-cs"/>
              </a:rPr>
              <a:t>nào</a:t>
            </a:r>
            <a:r>
              <a:rPr lang="en-US" sz="3200" b="1" dirty="0">
                <a:solidFill>
                  <a:srgbClr val="FFFFFF"/>
                </a:solidFill>
                <a:latin typeface="Verdana"/>
                <a:cs typeface="+mn-cs"/>
              </a:rPr>
              <a:t>?</a:t>
            </a:r>
          </a:p>
        </p:txBody>
      </p:sp>
      <p:sp>
        <p:nvSpPr>
          <p:cNvPr id="5" name="7-Point Star 4"/>
          <p:cNvSpPr/>
          <p:nvPr/>
        </p:nvSpPr>
        <p:spPr bwMode="auto">
          <a:xfrm>
            <a:off x="7772400" y="187494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10</a:t>
            </a:r>
            <a:endParaRPr lang="en-US" sz="1900" b="1" dirty="0">
              <a:solidFill>
                <a:srgbClr val="000066"/>
              </a:solidFill>
              <a:latin typeface="Arial" charset="0"/>
            </a:endParaRPr>
          </a:p>
        </p:txBody>
      </p:sp>
      <p:sp>
        <p:nvSpPr>
          <p:cNvPr id="27" name="7-Point Star 26"/>
          <p:cNvSpPr/>
          <p:nvPr/>
        </p:nvSpPr>
        <p:spPr bwMode="auto">
          <a:xfrm>
            <a:off x="7772400" y="187494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4000" b="1" dirty="0">
                <a:solidFill>
                  <a:srgbClr val="000066"/>
                </a:solidFill>
                <a:latin typeface="Arial" charset="0"/>
              </a:rPr>
              <a:t>0</a:t>
            </a:r>
            <a:endParaRPr lang="en-US" sz="1900" b="1" dirty="0">
              <a:solidFill>
                <a:srgbClr val="000066"/>
              </a:solidFill>
              <a:latin typeface="Arial" charset="0"/>
            </a:endParaRPr>
          </a:p>
        </p:txBody>
      </p:sp>
      <p:sp>
        <p:nvSpPr>
          <p:cNvPr id="29" name="7-Point Star 28"/>
          <p:cNvSpPr/>
          <p:nvPr/>
        </p:nvSpPr>
        <p:spPr bwMode="auto">
          <a:xfrm>
            <a:off x="7772400" y="187494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9</a:t>
            </a:r>
            <a:endParaRPr lang="en-US" sz="1900" b="1" dirty="0">
              <a:solidFill>
                <a:srgbClr val="000066"/>
              </a:solidFill>
              <a:latin typeface="Arial" charset="0"/>
            </a:endParaRPr>
          </a:p>
        </p:txBody>
      </p:sp>
      <p:sp>
        <p:nvSpPr>
          <p:cNvPr id="30" name="7-Point Star 29"/>
          <p:cNvSpPr/>
          <p:nvPr/>
        </p:nvSpPr>
        <p:spPr bwMode="auto">
          <a:xfrm>
            <a:off x="7772400" y="1856866"/>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8</a:t>
            </a:r>
            <a:endParaRPr lang="en-US" sz="1900" b="1" dirty="0">
              <a:solidFill>
                <a:srgbClr val="000066"/>
              </a:solidFill>
              <a:latin typeface="Arial" charset="0"/>
            </a:endParaRPr>
          </a:p>
        </p:txBody>
      </p:sp>
      <p:sp>
        <p:nvSpPr>
          <p:cNvPr id="31" name="7-Point Star 30"/>
          <p:cNvSpPr/>
          <p:nvPr/>
        </p:nvSpPr>
        <p:spPr bwMode="auto">
          <a:xfrm>
            <a:off x="7772400" y="1856866"/>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7</a:t>
            </a:r>
            <a:endParaRPr lang="en-US" sz="1900" b="1" dirty="0">
              <a:solidFill>
                <a:srgbClr val="000066"/>
              </a:solidFill>
              <a:latin typeface="Arial" charset="0"/>
            </a:endParaRPr>
          </a:p>
        </p:txBody>
      </p:sp>
      <p:sp>
        <p:nvSpPr>
          <p:cNvPr id="32" name="7-Point Star 31"/>
          <p:cNvSpPr/>
          <p:nvPr/>
        </p:nvSpPr>
        <p:spPr bwMode="auto">
          <a:xfrm>
            <a:off x="7772400" y="1856866"/>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6</a:t>
            </a:r>
            <a:endParaRPr lang="en-US" sz="1900" b="1" dirty="0">
              <a:solidFill>
                <a:srgbClr val="000066"/>
              </a:solidFill>
              <a:latin typeface="Arial" charset="0"/>
            </a:endParaRPr>
          </a:p>
        </p:txBody>
      </p:sp>
      <p:sp>
        <p:nvSpPr>
          <p:cNvPr id="33" name="7-Point Star 32"/>
          <p:cNvSpPr/>
          <p:nvPr/>
        </p:nvSpPr>
        <p:spPr bwMode="auto">
          <a:xfrm>
            <a:off x="7772400" y="182880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5</a:t>
            </a:r>
            <a:endParaRPr lang="en-US" sz="1900" b="1" dirty="0">
              <a:solidFill>
                <a:srgbClr val="000066"/>
              </a:solidFill>
              <a:latin typeface="Arial" charset="0"/>
            </a:endParaRPr>
          </a:p>
        </p:txBody>
      </p:sp>
      <p:sp>
        <p:nvSpPr>
          <p:cNvPr id="34" name="7-Point Star 33"/>
          <p:cNvSpPr/>
          <p:nvPr/>
        </p:nvSpPr>
        <p:spPr bwMode="auto">
          <a:xfrm>
            <a:off x="7772400" y="182880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4</a:t>
            </a:r>
            <a:endParaRPr lang="en-US" sz="1900" b="1" dirty="0">
              <a:solidFill>
                <a:srgbClr val="000066"/>
              </a:solidFill>
              <a:latin typeface="Arial" charset="0"/>
            </a:endParaRPr>
          </a:p>
        </p:txBody>
      </p:sp>
      <p:sp>
        <p:nvSpPr>
          <p:cNvPr id="35" name="7-Point Star 34"/>
          <p:cNvSpPr/>
          <p:nvPr/>
        </p:nvSpPr>
        <p:spPr bwMode="auto">
          <a:xfrm>
            <a:off x="7772400" y="182880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3</a:t>
            </a:r>
            <a:endParaRPr lang="en-US" sz="1900" b="1" dirty="0">
              <a:solidFill>
                <a:srgbClr val="000066"/>
              </a:solidFill>
              <a:latin typeface="Arial" charset="0"/>
            </a:endParaRPr>
          </a:p>
        </p:txBody>
      </p:sp>
      <p:sp>
        <p:nvSpPr>
          <p:cNvPr id="36" name="7-Point Star 35"/>
          <p:cNvSpPr/>
          <p:nvPr/>
        </p:nvSpPr>
        <p:spPr bwMode="auto">
          <a:xfrm>
            <a:off x="7772400" y="182880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2</a:t>
            </a:r>
            <a:endParaRPr lang="en-US" sz="1900" b="1" dirty="0">
              <a:solidFill>
                <a:srgbClr val="000066"/>
              </a:solidFill>
              <a:latin typeface="Arial" charset="0"/>
            </a:endParaRPr>
          </a:p>
        </p:txBody>
      </p:sp>
      <p:sp>
        <p:nvSpPr>
          <p:cNvPr id="37" name="7-Point Star 36"/>
          <p:cNvSpPr/>
          <p:nvPr/>
        </p:nvSpPr>
        <p:spPr bwMode="auto">
          <a:xfrm>
            <a:off x="7772400" y="1815111"/>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1</a:t>
            </a:r>
            <a:endParaRPr lang="en-US" sz="1900" b="1" dirty="0">
              <a:solidFill>
                <a:srgbClr val="000066"/>
              </a:solidFill>
              <a:latin typeface="Arial" charset="0"/>
            </a:endParaRPr>
          </a:p>
        </p:txBody>
      </p:sp>
      <p:sp>
        <p:nvSpPr>
          <p:cNvPr id="7" name="Rectangle 6"/>
          <p:cNvSpPr/>
          <p:nvPr/>
        </p:nvSpPr>
        <p:spPr>
          <a:xfrm>
            <a:off x="2286000" y="2781300"/>
            <a:ext cx="1677988" cy="369888"/>
          </a:xfrm>
          <a:prstGeom prst="rect">
            <a:avLst/>
          </a:prstGeom>
        </p:spPr>
        <p:txBody>
          <a:bodyPr wrap="none">
            <a:spAutoFit/>
          </a:bodyPr>
          <a:lstStyle/>
          <a:p>
            <a:pPr>
              <a:defRPr/>
            </a:pPr>
            <a:r>
              <a:rPr lang="en-US" dirty="0" err="1">
                <a:solidFill>
                  <a:schemeClr val="accent3"/>
                </a:solidFill>
                <a:latin typeface="Times New Roman" pitchFamily="18" charset="0"/>
                <a:cs typeface="Times New Roman" pitchFamily="18" charset="0"/>
              </a:rPr>
              <a:t>Ngày</a:t>
            </a:r>
            <a:r>
              <a:rPr lang="en-US" dirty="0">
                <a:solidFill>
                  <a:schemeClr val="accent3"/>
                </a:solidFill>
                <a:latin typeface="Times New Roman" pitchFamily="18" charset="0"/>
                <a:cs typeface="Times New Roman" pitchFamily="18" charset="0"/>
              </a:rPr>
              <a:t> 28/1/1941</a:t>
            </a:r>
            <a:endParaRPr lang="en-US" dirty="0">
              <a:solidFill>
                <a:schemeClr val="accent3"/>
              </a:solidFill>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6" presetClass="entr" presetSubtype="16" fill="hold" nodeType="after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circle(in)">
                                      <p:cBhvr>
                                        <p:cTn id="7" dur="2000"/>
                                        <p:tgtEl>
                                          <p:spTgt spid="5"/>
                                        </p:tgtEl>
                                      </p:cBhvr>
                                    </p:animEffect>
                                  </p:childTnLst>
                                  <p:subTnLst>
                                    <p:audio>
                                      <p:cMediaNode>
                                        <p:cTn display="0" masterRel="sameClick">
                                          <p:stCondLst>
                                            <p:cond evt="begin" delay="0">
                                              <p:tn val="5"/>
                                            </p:cond>
                                          </p:stCondLst>
                                          <p:endCondLst>
                                            <p:cond evt="onStopAudio" delay="0">
                                              <p:tgtEl>
                                                <p:sldTgt/>
                                              </p:tgtEl>
                                            </p:cond>
                                          </p:endCondLst>
                                        </p:cTn>
                                        <p:tgtEl>
                                          <p:sndTgt r:embed="rId3" name="click.wav"/>
                                        </p:tgtEl>
                                      </p:cMediaNode>
                                    </p:audio>
                                  </p:subTnLst>
                                </p:cTn>
                              </p:par>
                            </p:childTnLst>
                          </p:cTn>
                        </p:par>
                        <p:par>
                          <p:cTn id="8" fill="hold" nodeType="afterGroup">
                            <p:stCondLst>
                              <p:cond delay="2000"/>
                            </p:stCondLst>
                            <p:childTnLst>
                              <p:par>
                                <p:cTn id="9" presetID="16" presetClass="exit" presetSubtype="21" fill="hold" nodeType="afterEffect">
                                  <p:stCondLst>
                                    <p:cond delay="0"/>
                                  </p:stCondLst>
                                  <p:childTnLst>
                                    <p:animEffect transition="out" filter="barn(inVertical)">
                                      <p:cBhvr>
                                        <p:cTn id="10" dur="500"/>
                                        <p:tgtEl>
                                          <p:spTgt spid="5"/>
                                        </p:tgtEl>
                                      </p:cBhvr>
                                    </p:animEffect>
                                    <p:set>
                                      <p:cBhvr>
                                        <p:cTn id="11" dur="1" fill="hold">
                                          <p:stCondLst>
                                            <p:cond delay="499"/>
                                          </p:stCondLst>
                                        </p:cTn>
                                        <p:tgtEl>
                                          <p:spTgt spid="5"/>
                                        </p:tgtEl>
                                        <p:attrNameLst>
                                          <p:attrName>style.visibility</p:attrName>
                                        </p:attrNameLst>
                                      </p:cBhvr>
                                      <p:to>
                                        <p:strVal val="hidden"/>
                                      </p:to>
                                    </p:set>
                                  </p:childTnLst>
                                </p:cTn>
                              </p:par>
                            </p:childTnLst>
                          </p:cTn>
                        </p:par>
                        <p:par>
                          <p:cTn id="12" fill="hold" nodeType="afterGroup">
                            <p:stCondLst>
                              <p:cond delay="2500"/>
                            </p:stCondLst>
                            <p:childTnLst>
                              <p:par>
                                <p:cTn id="13" presetID="6" presetClass="entr" presetSubtype="16" fill="hold" nodeType="afterEffect">
                                  <p:stCondLst>
                                    <p:cond delay="0"/>
                                  </p:stCondLst>
                                  <p:childTnLst>
                                    <p:set>
                                      <p:cBhvr>
                                        <p:cTn id="14" dur="1" fill="hold">
                                          <p:stCondLst>
                                            <p:cond delay="0"/>
                                          </p:stCondLst>
                                        </p:cTn>
                                        <p:tgtEl>
                                          <p:spTgt spid="29"/>
                                        </p:tgtEl>
                                        <p:attrNameLst>
                                          <p:attrName>style.visibility</p:attrName>
                                        </p:attrNameLst>
                                      </p:cBhvr>
                                      <p:to>
                                        <p:strVal val="visible"/>
                                      </p:to>
                                    </p:set>
                                    <p:animEffect transition="in" filter="circle(in)">
                                      <p:cBhvr>
                                        <p:cTn id="15" dur="2000"/>
                                        <p:tgtEl>
                                          <p:spTgt spid="29"/>
                                        </p:tgtEl>
                                      </p:cBhvr>
                                    </p:animEffect>
                                  </p:childTnLst>
                                  <p:subTnLst>
                                    <p:audio>
                                      <p:cMediaNode>
                                        <p:cTn display="0" masterRel="sameClick">
                                          <p:stCondLst>
                                            <p:cond evt="begin" delay="0">
                                              <p:tn val="13"/>
                                            </p:cond>
                                          </p:stCondLst>
                                          <p:endCondLst>
                                            <p:cond evt="onStopAudio" delay="0">
                                              <p:tgtEl>
                                                <p:sldTgt/>
                                              </p:tgtEl>
                                            </p:cond>
                                          </p:endCondLst>
                                        </p:cTn>
                                        <p:tgtEl>
                                          <p:sndTgt r:embed="rId3" name="click.wav"/>
                                        </p:tgtEl>
                                      </p:cMediaNode>
                                    </p:audio>
                                  </p:subTnLst>
                                </p:cTn>
                              </p:par>
                            </p:childTnLst>
                          </p:cTn>
                        </p:par>
                        <p:par>
                          <p:cTn id="16" fill="hold" nodeType="afterGroup">
                            <p:stCondLst>
                              <p:cond delay="4500"/>
                            </p:stCondLst>
                            <p:childTnLst>
                              <p:par>
                                <p:cTn id="17" presetID="16" presetClass="exit" presetSubtype="21" fill="hold" nodeType="afterEffect">
                                  <p:stCondLst>
                                    <p:cond delay="0"/>
                                  </p:stCondLst>
                                  <p:childTnLst>
                                    <p:animEffect transition="out" filter="barn(inVertical)">
                                      <p:cBhvr>
                                        <p:cTn id="18" dur="500"/>
                                        <p:tgtEl>
                                          <p:spTgt spid="29"/>
                                        </p:tgtEl>
                                      </p:cBhvr>
                                    </p:animEffect>
                                    <p:set>
                                      <p:cBhvr>
                                        <p:cTn id="19" dur="1" fill="hold">
                                          <p:stCondLst>
                                            <p:cond delay="499"/>
                                          </p:stCondLst>
                                        </p:cTn>
                                        <p:tgtEl>
                                          <p:spTgt spid="29"/>
                                        </p:tgtEl>
                                        <p:attrNameLst>
                                          <p:attrName>style.visibility</p:attrName>
                                        </p:attrNameLst>
                                      </p:cBhvr>
                                      <p:to>
                                        <p:strVal val="hidden"/>
                                      </p:to>
                                    </p:set>
                                  </p:childTnLst>
                                </p:cTn>
                              </p:par>
                            </p:childTnLst>
                          </p:cTn>
                        </p:par>
                        <p:par>
                          <p:cTn id="20" fill="hold" nodeType="afterGroup">
                            <p:stCondLst>
                              <p:cond delay="5000"/>
                            </p:stCondLst>
                            <p:childTnLst>
                              <p:par>
                                <p:cTn id="21" presetID="6" presetClass="entr" presetSubtype="16" fill="hold" nodeType="afterEffect">
                                  <p:stCondLst>
                                    <p:cond delay="0"/>
                                  </p:stCondLst>
                                  <p:childTnLst>
                                    <p:set>
                                      <p:cBhvr>
                                        <p:cTn id="22" dur="1" fill="hold">
                                          <p:stCondLst>
                                            <p:cond delay="0"/>
                                          </p:stCondLst>
                                        </p:cTn>
                                        <p:tgtEl>
                                          <p:spTgt spid="30"/>
                                        </p:tgtEl>
                                        <p:attrNameLst>
                                          <p:attrName>style.visibility</p:attrName>
                                        </p:attrNameLst>
                                      </p:cBhvr>
                                      <p:to>
                                        <p:strVal val="visible"/>
                                      </p:to>
                                    </p:set>
                                    <p:animEffect transition="in" filter="circle(in)">
                                      <p:cBhvr>
                                        <p:cTn id="23" dur="2000"/>
                                        <p:tgtEl>
                                          <p:spTgt spid="30"/>
                                        </p:tgtEl>
                                      </p:cBhvr>
                                    </p:animEffect>
                                  </p:childTnLst>
                                  <p:subTnLst>
                                    <p:audio>
                                      <p:cMediaNode>
                                        <p:cTn display="0" masterRel="sameClick">
                                          <p:stCondLst>
                                            <p:cond evt="begin" delay="0">
                                              <p:tn val="21"/>
                                            </p:cond>
                                          </p:stCondLst>
                                          <p:endCondLst>
                                            <p:cond evt="onStopAudio" delay="0">
                                              <p:tgtEl>
                                                <p:sldTgt/>
                                              </p:tgtEl>
                                            </p:cond>
                                          </p:endCondLst>
                                        </p:cTn>
                                        <p:tgtEl>
                                          <p:sndTgt r:embed="rId3" name="click.wav"/>
                                        </p:tgtEl>
                                      </p:cMediaNode>
                                    </p:audio>
                                  </p:subTnLst>
                                </p:cTn>
                              </p:par>
                            </p:childTnLst>
                          </p:cTn>
                        </p:par>
                        <p:par>
                          <p:cTn id="24" fill="hold" nodeType="afterGroup">
                            <p:stCondLst>
                              <p:cond delay="7000"/>
                            </p:stCondLst>
                            <p:childTnLst>
                              <p:par>
                                <p:cTn id="25" presetID="16" presetClass="exit" presetSubtype="21" fill="hold" nodeType="afterEffect">
                                  <p:stCondLst>
                                    <p:cond delay="0"/>
                                  </p:stCondLst>
                                  <p:childTnLst>
                                    <p:animEffect transition="out" filter="barn(inVertical)">
                                      <p:cBhvr>
                                        <p:cTn id="26" dur="500"/>
                                        <p:tgtEl>
                                          <p:spTgt spid="30"/>
                                        </p:tgtEl>
                                      </p:cBhvr>
                                    </p:animEffect>
                                    <p:set>
                                      <p:cBhvr>
                                        <p:cTn id="27" dur="1" fill="hold">
                                          <p:stCondLst>
                                            <p:cond delay="499"/>
                                          </p:stCondLst>
                                        </p:cTn>
                                        <p:tgtEl>
                                          <p:spTgt spid="30"/>
                                        </p:tgtEl>
                                        <p:attrNameLst>
                                          <p:attrName>style.visibility</p:attrName>
                                        </p:attrNameLst>
                                      </p:cBhvr>
                                      <p:to>
                                        <p:strVal val="hidden"/>
                                      </p:to>
                                    </p:set>
                                  </p:childTnLst>
                                </p:cTn>
                              </p:par>
                            </p:childTnLst>
                          </p:cTn>
                        </p:par>
                        <p:par>
                          <p:cTn id="28" fill="hold" nodeType="afterGroup">
                            <p:stCondLst>
                              <p:cond delay="7500"/>
                            </p:stCondLst>
                            <p:childTnLst>
                              <p:par>
                                <p:cTn id="29" presetID="6" presetClass="entr" presetSubtype="16" fill="hold" nodeType="afterEffect">
                                  <p:stCondLst>
                                    <p:cond delay="0"/>
                                  </p:stCondLst>
                                  <p:childTnLst>
                                    <p:set>
                                      <p:cBhvr>
                                        <p:cTn id="30" dur="1" fill="hold">
                                          <p:stCondLst>
                                            <p:cond delay="0"/>
                                          </p:stCondLst>
                                        </p:cTn>
                                        <p:tgtEl>
                                          <p:spTgt spid="31"/>
                                        </p:tgtEl>
                                        <p:attrNameLst>
                                          <p:attrName>style.visibility</p:attrName>
                                        </p:attrNameLst>
                                      </p:cBhvr>
                                      <p:to>
                                        <p:strVal val="visible"/>
                                      </p:to>
                                    </p:set>
                                    <p:animEffect transition="in" filter="circle(in)">
                                      <p:cBhvr>
                                        <p:cTn id="31" dur="2000"/>
                                        <p:tgtEl>
                                          <p:spTgt spid="31"/>
                                        </p:tgtEl>
                                      </p:cBhvr>
                                    </p:animEffect>
                                  </p:childTnLst>
                                  <p:subTnLst>
                                    <p:audio>
                                      <p:cMediaNode>
                                        <p:cTn display="0" masterRel="sameClick">
                                          <p:stCondLst>
                                            <p:cond evt="begin" delay="0">
                                              <p:tn val="29"/>
                                            </p:cond>
                                          </p:stCondLst>
                                          <p:endCondLst>
                                            <p:cond evt="onStopAudio" delay="0">
                                              <p:tgtEl>
                                                <p:sldTgt/>
                                              </p:tgtEl>
                                            </p:cond>
                                          </p:endCondLst>
                                        </p:cTn>
                                        <p:tgtEl>
                                          <p:sndTgt r:embed="rId3" name="click.wav"/>
                                        </p:tgtEl>
                                      </p:cMediaNode>
                                    </p:audio>
                                  </p:subTnLst>
                                </p:cTn>
                              </p:par>
                            </p:childTnLst>
                          </p:cTn>
                        </p:par>
                        <p:par>
                          <p:cTn id="32" fill="hold" nodeType="afterGroup">
                            <p:stCondLst>
                              <p:cond delay="9500"/>
                            </p:stCondLst>
                            <p:childTnLst>
                              <p:par>
                                <p:cTn id="33" presetID="16" presetClass="exit" presetSubtype="21" fill="hold" nodeType="afterEffect">
                                  <p:stCondLst>
                                    <p:cond delay="0"/>
                                  </p:stCondLst>
                                  <p:childTnLst>
                                    <p:animEffect transition="out" filter="barn(inVertical)">
                                      <p:cBhvr>
                                        <p:cTn id="34" dur="500"/>
                                        <p:tgtEl>
                                          <p:spTgt spid="31"/>
                                        </p:tgtEl>
                                      </p:cBhvr>
                                    </p:animEffect>
                                    <p:set>
                                      <p:cBhvr>
                                        <p:cTn id="35" dur="1" fill="hold">
                                          <p:stCondLst>
                                            <p:cond delay="499"/>
                                          </p:stCondLst>
                                        </p:cTn>
                                        <p:tgtEl>
                                          <p:spTgt spid="31"/>
                                        </p:tgtEl>
                                        <p:attrNameLst>
                                          <p:attrName>style.visibility</p:attrName>
                                        </p:attrNameLst>
                                      </p:cBhvr>
                                      <p:to>
                                        <p:strVal val="hidden"/>
                                      </p:to>
                                    </p:set>
                                  </p:childTnLst>
                                </p:cTn>
                              </p:par>
                            </p:childTnLst>
                          </p:cTn>
                        </p:par>
                        <p:par>
                          <p:cTn id="36" fill="hold" nodeType="afterGroup">
                            <p:stCondLst>
                              <p:cond delay="10000"/>
                            </p:stCondLst>
                            <p:childTnLst>
                              <p:par>
                                <p:cTn id="37" presetID="6" presetClass="entr" presetSubtype="16" fill="hold" nodeType="afterEffect">
                                  <p:stCondLst>
                                    <p:cond delay="0"/>
                                  </p:stCondLst>
                                  <p:childTnLst>
                                    <p:set>
                                      <p:cBhvr>
                                        <p:cTn id="38" dur="1" fill="hold">
                                          <p:stCondLst>
                                            <p:cond delay="0"/>
                                          </p:stCondLst>
                                        </p:cTn>
                                        <p:tgtEl>
                                          <p:spTgt spid="32"/>
                                        </p:tgtEl>
                                        <p:attrNameLst>
                                          <p:attrName>style.visibility</p:attrName>
                                        </p:attrNameLst>
                                      </p:cBhvr>
                                      <p:to>
                                        <p:strVal val="visible"/>
                                      </p:to>
                                    </p:set>
                                    <p:animEffect transition="in" filter="circle(in)">
                                      <p:cBhvr>
                                        <p:cTn id="39" dur="2000"/>
                                        <p:tgtEl>
                                          <p:spTgt spid="32"/>
                                        </p:tgtEl>
                                      </p:cBhvr>
                                    </p:animEffect>
                                  </p:childTnLst>
                                  <p:subTnLst>
                                    <p:audio>
                                      <p:cMediaNode>
                                        <p:cTn display="0" masterRel="sameClick">
                                          <p:stCondLst>
                                            <p:cond evt="begin" delay="0">
                                              <p:tn val="37"/>
                                            </p:cond>
                                          </p:stCondLst>
                                          <p:endCondLst>
                                            <p:cond evt="onStopAudio" delay="0">
                                              <p:tgtEl>
                                                <p:sldTgt/>
                                              </p:tgtEl>
                                            </p:cond>
                                          </p:endCondLst>
                                        </p:cTn>
                                        <p:tgtEl>
                                          <p:sndTgt r:embed="rId3" name="click.wav"/>
                                        </p:tgtEl>
                                      </p:cMediaNode>
                                    </p:audio>
                                  </p:subTnLst>
                                </p:cTn>
                              </p:par>
                            </p:childTnLst>
                          </p:cTn>
                        </p:par>
                        <p:par>
                          <p:cTn id="40" fill="hold" nodeType="afterGroup">
                            <p:stCondLst>
                              <p:cond delay="12000"/>
                            </p:stCondLst>
                            <p:childTnLst>
                              <p:par>
                                <p:cTn id="41" presetID="16" presetClass="exit" presetSubtype="21" fill="hold" nodeType="afterEffect">
                                  <p:stCondLst>
                                    <p:cond delay="0"/>
                                  </p:stCondLst>
                                  <p:childTnLst>
                                    <p:animEffect transition="out" filter="barn(inVertical)">
                                      <p:cBhvr>
                                        <p:cTn id="42" dur="500"/>
                                        <p:tgtEl>
                                          <p:spTgt spid="32"/>
                                        </p:tgtEl>
                                      </p:cBhvr>
                                    </p:animEffect>
                                    <p:set>
                                      <p:cBhvr>
                                        <p:cTn id="43" dur="1" fill="hold">
                                          <p:stCondLst>
                                            <p:cond delay="499"/>
                                          </p:stCondLst>
                                        </p:cTn>
                                        <p:tgtEl>
                                          <p:spTgt spid="32"/>
                                        </p:tgtEl>
                                        <p:attrNameLst>
                                          <p:attrName>style.visibility</p:attrName>
                                        </p:attrNameLst>
                                      </p:cBhvr>
                                      <p:to>
                                        <p:strVal val="hidden"/>
                                      </p:to>
                                    </p:set>
                                  </p:childTnLst>
                                </p:cTn>
                              </p:par>
                            </p:childTnLst>
                          </p:cTn>
                        </p:par>
                        <p:par>
                          <p:cTn id="44" fill="hold" nodeType="afterGroup">
                            <p:stCondLst>
                              <p:cond delay="12500"/>
                            </p:stCondLst>
                            <p:childTnLst>
                              <p:par>
                                <p:cTn id="45" presetID="6" presetClass="entr" presetSubtype="16" fill="hold" nodeType="afterEffect">
                                  <p:stCondLst>
                                    <p:cond delay="0"/>
                                  </p:stCondLst>
                                  <p:childTnLst>
                                    <p:set>
                                      <p:cBhvr>
                                        <p:cTn id="46" dur="1" fill="hold">
                                          <p:stCondLst>
                                            <p:cond delay="0"/>
                                          </p:stCondLst>
                                        </p:cTn>
                                        <p:tgtEl>
                                          <p:spTgt spid="33"/>
                                        </p:tgtEl>
                                        <p:attrNameLst>
                                          <p:attrName>style.visibility</p:attrName>
                                        </p:attrNameLst>
                                      </p:cBhvr>
                                      <p:to>
                                        <p:strVal val="visible"/>
                                      </p:to>
                                    </p:set>
                                    <p:animEffect transition="in" filter="circle(in)">
                                      <p:cBhvr>
                                        <p:cTn id="47" dur="2000"/>
                                        <p:tgtEl>
                                          <p:spTgt spid="33"/>
                                        </p:tgtEl>
                                      </p:cBhvr>
                                    </p:animEffect>
                                  </p:childTnLst>
                                  <p:subTnLst>
                                    <p:audio>
                                      <p:cMediaNode>
                                        <p:cTn display="0" masterRel="sameClick">
                                          <p:stCondLst>
                                            <p:cond evt="begin" delay="0">
                                              <p:tn val="45"/>
                                            </p:cond>
                                          </p:stCondLst>
                                          <p:endCondLst>
                                            <p:cond evt="onStopAudio" delay="0">
                                              <p:tgtEl>
                                                <p:sldTgt/>
                                              </p:tgtEl>
                                            </p:cond>
                                          </p:endCondLst>
                                        </p:cTn>
                                        <p:tgtEl>
                                          <p:sndTgt r:embed="rId3" name="click.wav"/>
                                        </p:tgtEl>
                                      </p:cMediaNode>
                                    </p:audio>
                                  </p:subTnLst>
                                </p:cTn>
                              </p:par>
                            </p:childTnLst>
                          </p:cTn>
                        </p:par>
                        <p:par>
                          <p:cTn id="48" fill="hold" nodeType="afterGroup">
                            <p:stCondLst>
                              <p:cond delay="14500"/>
                            </p:stCondLst>
                            <p:childTnLst>
                              <p:par>
                                <p:cTn id="49" presetID="16" presetClass="exit" presetSubtype="21" fill="hold" nodeType="afterEffect">
                                  <p:stCondLst>
                                    <p:cond delay="0"/>
                                  </p:stCondLst>
                                  <p:childTnLst>
                                    <p:animEffect transition="out" filter="barn(inVertical)">
                                      <p:cBhvr>
                                        <p:cTn id="50" dur="500"/>
                                        <p:tgtEl>
                                          <p:spTgt spid="33"/>
                                        </p:tgtEl>
                                      </p:cBhvr>
                                    </p:animEffect>
                                    <p:set>
                                      <p:cBhvr>
                                        <p:cTn id="51" dur="1" fill="hold">
                                          <p:stCondLst>
                                            <p:cond delay="499"/>
                                          </p:stCondLst>
                                        </p:cTn>
                                        <p:tgtEl>
                                          <p:spTgt spid="33"/>
                                        </p:tgtEl>
                                        <p:attrNameLst>
                                          <p:attrName>style.visibility</p:attrName>
                                        </p:attrNameLst>
                                      </p:cBhvr>
                                      <p:to>
                                        <p:strVal val="hidden"/>
                                      </p:to>
                                    </p:set>
                                  </p:childTnLst>
                                </p:cTn>
                              </p:par>
                            </p:childTnLst>
                          </p:cTn>
                        </p:par>
                        <p:par>
                          <p:cTn id="52" fill="hold" nodeType="afterGroup">
                            <p:stCondLst>
                              <p:cond delay="15000"/>
                            </p:stCondLst>
                            <p:childTnLst>
                              <p:par>
                                <p:cTn id="53" presetID="6" presetClass="entr" presetSubtype="16" fill="hold" nodeType="afterEffect">
                                  <p:stCondLst>
                                    <p:cond delay="0"/>
                                  </p:stCondLst>
                                  <p:childTnLst>
                                    <p:set>
                                      <p:cBhvr>
                                        <p:cTn id="54" dur="1" fill="hold">
                                          <p:stCondLst>
                                            <p:cond delay="0"/>
                                          </p:stCondLst>
                                        </p:cTn>
                                        <p:tgtEl>
                                          <p:spTgt spid="34"/>
                                        </p:tgtEl>
                                        <p:attrNameLst>
                                          <p:attrName>style.visibility</p:attrName>
                                        </p:attrNameLst>
                                      </p:cBhvr>
                                      <p:to>
                                        <p:strVal val="visible"/>
                                      </p:to>
                                    </p:set>
                                    <p:animEffect transition="in" filter="circle(in)">
                                      <p:cBhvr>
                                        <p:cTn id="55" dur="2000"/>
                                        <p:tgtEl>
                                          <p:spTgt spid="34"/>
                                        </p:tgtEl>
                                      </p:cBhvr>
                                    </p:animEffect>
                                  </p:childTnLst>
                                  <p:subTnLst>
                                    <p:audio>
                                      <p:cMediaNode>
                                        <p:cTn display="0" masterRel="sameClick">
                                          <p:stCondLst>
                                            <p:cond evt="begin" delay="0">
                                              <p:tn val="53"/>
                                            </p:cond>
                                          </p:stCondLst>
                                          <p:endCondLst>
                                            <p:cond evt="onStopAudio" delay="0">
                                              <p:tgtEl>
                                                <p:sldTgt/>
                                              </p:tgtEl>
                                            </p:cond>
                                          </p:endCondLst>
                                        </p:cTn>
                                        <p:tgtEl>
                                          <p:sndTgt r:embed="rId3" name="click.wav"/>
                                        </p:tgtEl>
                                      </p:cMediaNode>
                                    </p:audio>
                                  </p:subTnLst>
                                </p:cTn>
                              </p:par>
                            </p:childTnLst>
                          </p:cTn>
                        </p:par>
                        <p:par>
                          <p:cTn id="56" fill="hold" nodeType="afterGroup">
                            <p:stCondLst>
                              <p:cond delay="17000"/>
                            </p:stCondLst>
                            <p:childTnLst>
                              <p:par>
                                <p:cTn id="57" presetID="16" presetClass="exit" presetSubtype="21" fill="hold" nodeType="afterEffect">
                                  <p:stCondLst>
                                    <p:cond delay="0"/>
                                  </p:stCondLst>
                                  <p:childTnLst>
                                    <p:animEffect transition="out" filter="barn(inVertical)">
                                      <p:cBhvr>
                                        <p:cTn id="58" dur="500"/>
                                        <p:tgtEl>
                                          <p:spTgt spid="34"/>
                                        </p:tgtEl>
                                      </p:cBhvr>
                                    </p:animEffect>
                                    <p:set>
                                      <p:cBhvr>
                                        <p:cTn id="59" dur="1" fill="hold">
                                          <p:stCondLst>
                                            <p:cond delay="499"/>
                                          </p:stCondLst>
                                        </p:cTn>
                                        <p:tgtEl>
                                          <p:spTgt spid="34"/>
                                        </p:tgtEl>
                                        <p:attrNameLst>
                                          <p:attrName>style.visibility</p:attrName>
                                        </p:attrNameLst>
                                      </p:cBhvr>
                                      <p:to>
                                        <p:strVal val="hidden"/>
                                      </p:to>
                                    </p:set>
                                  </p:childTnLst>
                                </p:cTn>
                              </p:par>
                            </p:childTnLst>
                          </p:cTn>
                        </p:par>
                        <p:par>
                          <p:cTn id="60" fill="hold" nodeType="afterGroup">
                            <p:stCondLst>
                              <p:cond delay="17500"/>
                            </p:stCondLst>
                            <p:childTnLst>
                              <p:par>
                                <p:cTn id="61" presetID="6" presetClass="entr" presetSubtype="16" fill="hold" nodeType="afterEffect">
                                  <p:stCondLst>
                                    <p:cond delay="0"/>
                                  </p:stCondLst>
                                  <p:childTnLst>
                                    <p:set>
                                      <p:cBhvr>
                                        <p:cTn id="62" dur="1" fill="hold">
                                          <p:stCondLst>
                                            <p:cond delay="0"/>
                                          </p:stCondLst>
                                        </p:cTn>
                                        <p:tgtEl>
                                          <p:spTgt spid="35"/>
                                        </p:tgtEl>
                                        <p:attrNameLst>
                                          <p:attrName>style.visibility</p:attrName>
                                        </p:attrNameLst>
                                      </p:cBhvr>
                                      <p:to>
                                        <p:strVal val="visible"/>
                                      </p:to>
                                    </p:set>
                                    <p:animEffect transition="in" filter="circle(in)">
                                      <p:cBhvr>
                                        <p:cTn id="63" dur="2000"/>
                                        <p:tgtEl>
                                          <p:spTgt spid="35"/>
                                        </p:tgtEl>
                                      </p:cBhvr>
                                    </p:animEffect>
                                  </p:childTnLst>
                                  <p:subTnLst>
                                    <p:audio>
                                      <p:cMediaNode>
                                        <p:cTn display="0" masterRel="sameClick">
                                          <p:stCondLst>
                                            <p:cond evt="begin" delay="0">
                                              <p:tn val="61"/>
                                            </p:cond>
                                          </p:stCondLst>
                                          <p:endCondLst>
                                            <p:cond evt="onStopAudio" delay="0">
                                              <p:tgtEl>
                                                <p:sldTgt/>
                                              </p:tgtEl>
                                            </p:cond>
                                          </p:endCondLst>
                                        </p:cTn>
                                        <p:tgtEl>
                                          <p:sndTgt r:embed="rId3" name="click.wav"/>
                                        </p:tgtEl>
                                      </p:cMediaNode>
                                    </p:audio>
                                  </p:subTnLst>
                                </p:cTn>
                              </p:par>
                            </p:childTnLst>
                          </p:cTn>
                        </p:par>
                        <p:par>
                          <p:cTn id="64" fill="hold" nodeType="afterGroup">
                            <p:stCondLst>
                              <p:cond delay="19500"/>
                            </p:stCondLst>
                            <p:childTnLst>
                              <p:par>
                                <p:cTn id="65" presetID="16" presetClass="exit" presetSubtype="21" fill="hold" nodeType="afterEffect">
                                  <p:stCondLst>
                                    <p:cond delay="0"/>
                                  </p:stCondLst>
                                  <p:childTnLst>
                                    <p:animEffect transition="out" filter="barn(inVertical)">
                                      <p:cBhvr>
                                        <p:cTn id="66" dur="500"/>
                                        <p:tgtEl>
                                          <p:spTgt spid="35"/>
                                        </p:tgtEl>
                                      </p:cBhvr>
                                    </p:animEffect>
                                    <p:set>
                                      <p:cBhvr>
                                        <p:cTn id="67" dur="1" fill="hold">
                                          <p:stCondLst>
                                            <p:cond delay="499"/>
                                          </p:stCondLst>
                                        </p:cTn>
                                        <p:tgtEl>
                                          <p:spTgt spid="35"/>
                                        </p:tgtEl>
                                        <p:attrNameLst>
                                          <p:attrName>style.visibility</p:attrName>
                                        </p:attrNameLst>
                                      </p:cBhvr>
                                      <p:to>
                                        <p:strVal val="hidden"/>
                                      </p:to>
                                    </p:set>
                                  </p:childTnLst>
                                </p:cTn>
                              </p:par>
                            </p:childTnLst>
                          </p:cTn>
                        </p:par>
                        <p:par>
                          <p:cTn id="68" fill="hold" nodeType="afterGroup">
                            <p:stCondLst>
                              <p:cond delay="20000"/>
                            </p:stCondLst>
                            <p:childTnLst>
                              <p:par>
                                <p:cTn id="69" presetID="6" presetClass="entr" presetSubtype="16" fill="hold" nodeType="afterEffect">
                                  <p:stCondLst>
                                    <p:cond delay="0"/>
                                  </p:stCondLst>
                                  <p:childTnLst>
                                    <p:set>
                                      <p:cBhvr>
                                        <p:cTn id="70" dur="1" fill="hold">
                                          <p:stCondLst>
                                            <p:cond delay="0"/>
                                          </p:stCondLst>
                                        </p:cTn>
                                        <p:tgtEl>
                                          <p:spTgt spid="36"/>
                                        </p:tgtEl>
                                        <p:attrNameLst>
                                          <p:attrName>style.visibility</p:attrName>
                                        </p:attrNameLst>
                                      </p:cBhvr>
                                      <p:to>
                                        <p:strVal val="visible"/>
                                      </p:to>
                                    </p:set>
                                    <p:animEffect transition="in" filter="circle(in)">
                                      <p:cBhvr>
                                        <p:cTn id="71" dur="2000"/>
                                        <p:tgtEl>
                                          <p:spTgt spid="36"/>
                                        </p:tgtEl>
                                      </p:cBhvr>
                                    </p:animEffect>
                                  </p:childTnLst>
                                  <p:subTnLst>
                                    <p:audio>
                                      <p:cMediaNode>
                                        <p:cTn display="0" masterRel="sameClick">
                                          <p:stCondLst>
                                            <p:cond evt="begin" delay="0">
                                              <p:tn val="69"/>
                                            </p:cond>
                                          </p:stCondLst>
                                          <p:endCondLst>
                                            <p:cond evt="onStopAudio" delay="0">
                                              <p:tgtEl>
                                                <p:sldTgt/>
                                              </p:tgtEl>
                                            </p:cond>
                                          </p:endCondLst>
                                        </p:cTn>
                                        <p:tgtEl>
                                          <p:sndTgt r:embed="rId3" name="click.wav"/>
                                        </p:tgtEl>
                                      </p:cMediaNode>
                                    </p:audio>
                                  </p:subTnLst>
                                </p:cTn>
                              </p:par>
                            </p:childTnLst>
                          </p:cTn>
                        </p:par>
                        <p:par>
                          <p:cTn id="72" fill="hold" nodeType="afterGroup">
                            <p:stCondLst>
                              <p:cond delay="22000"/>
                            </p:stCondLst>
                            <p:childTnLst>
                              <p:par>
                                <p:cTn id="73" presetID="16" presetClass="exit" presetSubtype="21" fill="hold" nodeType="afterEffect">
                                  <p:stCondLst>
                                    <p:cond delay="0"/>
                                  </p:stCondLst>
                                  <p:childTnLst>
                                    <p:animEffect transition="out" filter="barn(inVertical)">
                                      <p:cBhvr>
                                        <p:cTn id="74" dur="500"/>
                                        <p:tgtEl>
                                          <p:spTgt spid="36"/>
                                        </p:tgtEl>
                                      </p:cBhvr>
                                    </p:animEffect>
                                    <p:set>
                                      <p:cBhvr>
                                        <p:cTn id="75" dur="1" fill="hold">
                                          <p:stCondLst>
                                            <p:cond delay="499"/>
                                          </p:stCondLst>
                                        </p:cTn>
                                        <p:tgtEl>
                                          <p:spTgt spid="36"/>
                                        </p:tgtEl>
                                        <p:attrNameLst>
                                          <p:attrName>style.visibility</p:attrName>
                                        </p:attrNameLst>
                                      </p:cBhvr>
                                      <p:to>
                                        <p:strVal val="hidden"/>
                                      </p:to>
                                    </p:set>
                                  </p:childTnLst>
                                </p:cTn>
                              </p:par>
                            </p:childTnLst>
                          </p:cTn>
                        </p:par>
                        <p:par>
                          <p:cTn id="76" fill="hold" nodeType="afterGroup">
                            <p:stCondLst>
                              <p:cond delay="22500"/>
                            </p:stCondLst>
                            <p:childTnLst>
                              <p:par>
                                <p:cTn id="77" presetID="6" presetClass="entr" presetSubtype="16" fill="hold" nodeType="afterEffect">
                                  <p:stCondLst>
                                    <p:cond delay="0"/>
                                  </p:stCondLst>
                                  <p:childTnLst>
                                    <p:set>
                                      <p:cBhvr>
                                        <p:cTn id="78" dur="1" fill="hold">
                                          <p:stCondLst>
                                            <p:cond delay="0"/>
                                          </p:stCondLst>
                                        </p:cTn>
                                        <p:tgtEl>
                                          <p:spTgt spid="37"/>
                                        </p:tgtEl>
                                        <p:attrNameLst>
                                          <p:attrName>style.visibility</p:attrName>
                                        </p:attrNameLst>
                                      </p:cBhvr>
                                      <p:to>
                                        <p:strVal val="visible"/>
                                      </p:to>
                                    </p:set>
                                    <p:animEffect transition="in" filter="circle(in)">
                                      <p:cBhvr>
                                        <p:cTn id="79" dur="2000"/>
                                        <p:tgtEl>
                                          <p:spTgt spid="37"/>
                                        </p:tgtEl>
                                      </p:cBhvr>
                                    </p:animEffect>
                                  </p:childTnLst>
                                  <p:subTnLst>
                                    <p:audio>
                                      <p:cMediaNode>
                                        <p:cTn display="0" masterRel="sameClick">
                                          <p:stCondLst>
                                            <p:cond evt="begin" delay="0">
                                              <p:tn val="77"/>
                                            </p:cond>
                                          </p:stCondLst>
                                          <p:endCondLst>
                                            <p:cond evt="onStopAudio" delay="0">
                                              <p:tgtEl>
                                                <p:sldTgt/>
                                              </p:tgtEl>
                                            </p:cond>
                                          </p:endCondLst>
                                        </p:cTn>
                                        <p:tgtEl>
                                          <p:sndTgt r:embed="rId3" name="click.wav"/>
                                        </p:tgtEl>
                                      </p:cMediaNode>
                                    </p:audio>
                                  </p:subTnLst>
                                </p:cTn>
                              </p:par>
                            </p:childTnLst>
                          </p:cTn>
                        </p:par>
                        <p:par>
                          <p:cTn id="80" fill="hold" nodeType="afterGroup">
                            <p:stCondLst>
                              <p:cond delay="24500"/>
                            </p:stCondLst>
                            <p:childTnLst>
                              <p:par>
                                <p:cTn id="81" presetID="16" presetClass="exit" presetSubtype="21" fill="hold" nodeType="afterEffect">
                                  <p:stCondLst>
                                    <p:cond delay="0"/>
                                  </p:stCondLst>
                                  <p:childTnLst>
                                    <p:animEffect transition="out" filter="barn(inVertical)">
                                      <p:cBhvr>
                                        <p:cTn id="82" dur="500"/>
                                        <p:tgtEl>
                                          <p:spTgt spid="37"/>
                                        </p:tgtEl>
                                      </p:cBhvr>
                                    </p:animEffect>
                                    <p:set>
                                      <p:cBhvr>
                                        <p:cTn id="83" dur="1" fill="hold">
                                          <p:stCondLst>
                                            <p:cond delay="499"/>
                                          </p:stCondLst>
                                        </p:cTn>
                                        <p:tgtEl>
                                          <p:spTgt spid="37"/>
                                        </p:tgtEl>
                                        <p:attrNameLst>
                                          <p:attrName>style.visibility</p:attrName>
                                        </p:attrNameLst>
                                      </p:cBhvr>
                                      <p:to>
                                        <p:strVal val="hidden"/>
                                      </p:to>
                                    </p:set>
                                  </p:childTnLst>
                                </p:cTn>
                              </p:par>
                            </p:childTnLst>
                          </p:cTn>
                        </p:par>
                        <p:par>
                          <p:cTn id="84" fill="hold" nodeType="afterGroup">
                            <p:stCondLst>
                              <p:cond delay="25000"/>
                            </p:stCondLst>
                            <p:childTnLst>
                              <p:par>
                                <p:cTn id="85" presetID="6" presetClass="entr" presetSubtype="16" fill="hold" nodeType="afterEffect">
                                  <p:stCondLst>
                                    <p:cond delay="0"/>
                                  </p:stCondLst>
                                  <p:childTnLst>
                                    <p:set>
                                      <p:cBhvr>
                                        <p:cTn id="86" dur="1" fill="hold">
                                          <p:stCondLst>
                                            <p:cond delay="0"/>
                                          </p:stCondLst>
                                        </p:cTn>
                                        <p:tgtEl>
                                          <p:spTgt spid="27"/>
                                        </p:tgtEl>
                                        <p:attrNameLst>
                                          <p:attrName>style.visibility</p:attrName>
                                        </p:attrNameLst>
                                      </p:cBhvr>
                                      <p:to>
                                        <p:strVal val="visible"/>
                                      </p:to>
                                    </p:set>
                                    <p:animEffect transition="in" filter="circle(in)">
                                      <p:cBhvr>
                                        <p:cTn id="87" dur="2000"/>
                                        <p:tgtEl>
                                          <p:spTgt spid="27"/>
                                        </p:tgtEl>
                                      </p:cBhvr>
                                    </p:animEffect>
                                  </p:childTnLst>
                                  <p:subTnLst>
                                    <p:audio>
                                      <p:cMediaNode>
                                        <p:cTn display="0" masterRel="sameClick">
                                          <p:stCondLst>
                                            <p:cond evt="begin" delay="0">
                                              <p:tn val="85"/>
                                            </p:cond>
                                          </p:stCondLst>
                                          <p:endCondLst>
                                            <p:cond evt="onStopAudio" delay="0">
                                              <p:tgtEl>
                                                <p:sldTgt/>
                                              </p:tgtEl>
                                            </p:cond>
                                          </p:endCondLst>
                                        </p:cTn>
                                        <p:tgtEl>
                                          <p:sndTgt r:embed="rId4" name="coin.wav"/>
                                        </p:tgtEl>
                                      </p:cMediaNode>
                                    </p:audio>
                                  </p:subTnLst>
                                </p:cTn>
                              </p:par>
                            </p:childTnLst>
                          </p:cTn>
                        </p:par>
                      </p:childTnLst>
                    </p:cTn>
                  </p:par>
                  <p:par>
                    <p:cTn id="88" fill="hold" nodeType="clickPar">
                      <p:stCondLst>
                        <p:cond delay="indefinite"/>
                      </p:stCondLst>
                      <p:childTnLst>
                        <p:par>
                          <p:cTn id="89" fill="hold" nodeType="withGroup">
                            <p:stCondLst>
                              <p:cond delay="0"/>
                            </p:stCondLst>
                            <p:childTnLst>
                              <p:par>
                                <p:cTn id="90" presetID="10" presetClass="exit" presetSubtype="0" fill="hold" nodeType="clickEffect">
                                  <p:stCondLst>
                                    <p:cond delay="0"/>
                                  </p:stCondLst>
                                  <p:childTnLst>
                                    <p:animEffect transition="out" filter="fade">
                                      <p:cBhvr>
                                        <p:cTn id="91" dur="500"/>
                                        <p:tgtEl>
                                          <p:spTgt spid="3"/>
                                        </p:tgtEl>
                                      </p:cBhvr>
                                    </p:animEffect>
                                    <p:set>
                                      <p:cBhvr>
                                        <p:cTn id="92" dur="1" fill="hold">
                                          <p:stCondLst>
                                            <p:cond delay="499"/>
                                          </p:stCondLst>
                                        </p:cTn>
                                        <p:tgtEl>
                                          <p:spTgt spid="3"/>
                                        </p:tgtEl>
                                        <p:attrNameLst>
                                          <p:attrName>style.visibility</p:attrName>
                                        </p:attrNameLst>
                                      </p:cBhvr>
                                      <p:to>
                                        <p:strVal val="hidden"/>
                                      </p:to>
                                    </p:set>
                                  </p:childTnLst>
                                </p:cTn>
                              </p:par>
                              <p:par>
                                <p:cTn id="93" presetID="10" presetClass="exit" presetSubtype="0" fill="hold" nodeType="withEffect">
                                  <p:stCondLst>
                                    <p:cond delay="0"/>
                                  </p:stCondLst>
                                  <p:childTnLst>
                                    <p:animEffect transition="out" filter="fade">
                                      <p:cBhvr>
                                        <p:cTn id="94" dur="500"/>
                                        <p:tgtEl>
                                          <p:spTgt spid="6"/>
                                        </p:tgtEl>
                                      </p:cBhvr>
                                    </p:animEffect>
                                    <p:set>
                                      <p:cBhvr>
                                        <p:cTn id="95" dur="1" fill="hold">
                                          <p:stCondLst>
                                            <p:cond delay="499"/>
                                          </p:stCondLst>
                                        </p:cTn>
                                        <p:tgtEl>
                                          <p:spTgt spid="6"/>
                                        </p:tgtEl>
                                        <p:attrNameLst>
                                          <p:attrName>style.visibility</p:attrName>
                                        </p:attrNameLst>
                                      </p:cBhvr>
                                      <p:to>
                                        <p:strVal val="hidden"/>
                                      </p:to>
                                    </p:set>
                                  </p:childTnLst>
                                </p:cTn>
                              </p:par>
                              <p:par>
                                <p:cTn id="96" presetID="10" presetClass="exit" presetSubtype="0" fill="hold" nodeType="withEffect">
                                  <p:stCondLst>
                                    <p:cond delay="0"/>
                                  </p:stCondLst>
                                  <p:childTnLst>
                                    <p:animEffect transition="out" filter="fade">
                                      <p:cBhvr>
                                        <p:cTn id="97" dur="500"/>
                                        <p:tgtEl>
                                          <p:spTgt spid="8"/>
                                        </p:tgtEl>
                                      </p:cBhvr>
                                    </p:animEffect>
                                    <p:set>
                                      <p:cBhvr>
                                        <p:cTn id="98" dur="1" fill="hold">
                                          <p:stCondLst>
                                            <p:cond delay="499"/>
                                          </p:stCondLst>
                                        </p:cTn>
                                        <p:tgtEl>
                                          <p:spTgt spid="8"/>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88"/>
          <p:cNvGrpSpPr>
            <a:grpSpLocks/>
          </p:cNvGrpSpPr>
          <p:nvPr/>
        </p:nvGrpSpPr>
        <p:grpSpPr bwMode="auto">
          <a:xfrm>
            <a:off x="1138238" y="1000125"/>
            <a:ext cx="6400800" cy="1339850"/>
            <a:chOff x="1728" y="1518"/>
            <a:chExt cx="4873" cy="815"/>
          </a:xfrm>
        </p:grpSpPr>
        <p:sp>
          <p:nvSpPr>
            <p:cNvPr id="18453" name="AutoShape 62"/>
            <p:cNvSpPr>
              <a:spLocks noChangeArrowheads="1"/>
            </p:cNvSpPr>
            <p:nvPr/>
          </p:nvSpPr>
          <p:spPr bwMode="gray">
            <a:xfrm>
              <a:off x="2096" y="1793"/>
              <a:ext cx="4505" cy="436"/>
            </a:xfrm>
            <a:prstGeom prst="roundRect">
              <a:avLst>
                <a:gd name="adj" fmla="val 16667"/>
              </a:avLst>
            </a:prstGeom>
            <a:solidFill>
              <a:srgbClr val="FF0000"/>
            </a:solidFill>
            <a:ln w="12700" algn="ctr">
              <a:solidFill>
                <a:schemeClr val="bg1"/>
              </a:solidFill>
              <a:round/>
              <a:headEnd/>
              <a:tailEnd/>
            </a:ln>
            <a:effectLst>
              <a:outerShdw dist="99190" dir="2388334" algn="ctr" rotWithShape="0">
                <a:srgbClr val="333333">
                  <a:alpha val="50000"/>
                </a:srgbClr>
              </a:outerShdw>
            </a:effectLst>
          </p:spPr>
          <p:txBody>
            <a:bodyPr wrap="none" anchor="ctr"/>
            <a:lstStyle/>
            <a:p>
              <a:pPr>
                <a:defRPr/>
              </a:pPr>
              <a:r>
                <a:rPr lang="en-US" sz="1900" dirty="0">
                  <a:solidFill>
                    <a:srgbClr val="000066"/>
                  </a:solidFill>
                  <a:latin typeface="Times New Roman" pitchFamily="18" charset="0"/>
                  <a:cs typeface="Times New Roman" pitchFamily="18" charset="0"/>
                </a:rPr>
                <a:t>      </a:t>
              </a:r>
              <a:endParaRPr lang="en-US" sz="1600" dirty="0">
                <a:ln w="18415" cmpd="sng">
                  <a:solidFill>
                    <a:srgbClr val="FFFFFF"/>
                  </a:solidFill>
                  <a:prstDash val="solid"/>
                </a:ln>
                <a:solidFill>
                  <a:srgbClr val="FFFFFF"/>
                </a:solidFill>
                <a:effectLst>
                  <a:outerShdw blurRad="63500" dir="3600000" algn="tl" rotWithShape="0">
                    <a:srgbClr val="000000">
                      <a:alpha val="70000"/>
                    </a:srgbClr>
                  </a:outerShdw>
                </a:effectLst>
                <a:latin typeface="Arial" pitchFamily="34" charset="0"/>
                <a:cs typeface="Times New Roman" pitchFamily="18" charset="0"/>
              </a:endParaRPr>
            </a:p>
          </p:txBody>
        </p:sp>
        <p:sp>
          <p:nvSpPr>
            <p:cNvPr id="50231" name="AutoShape 63"/>
            <p:cNvSpPr>
              <a:spLocks noChangeArrowheads="1"/>
            </p:cNvSpPr>
            <p:nvPr/>
          </p:nvSpPr>
          <p:spPr bwMode="gray">
            <a:xfrm>
              <a:off x="1728" y="1680"/>
              <a:ext cx="662" cy="653"/>
            </a:xfrm>
            <a:prstGeom prst="diamond">
              <a:avLst/>
            </a:prstGeom>
            <a:solidFill>
              <a:srgbClr val="FF0000"/>
            </a:solidFill>
            <a:ln w="25400" algn="ctr">
              <a:solidFill>
                <a:schemeClr val="bg1"/>
              </a:solidFill>
              <a:miter lim="800000"/>
              <a:headEnd/>
              <a:tailEnd/>
            </a:ln>
            <a:effectLst>
              <a:outerShdw dist="63500" dir="2212194" algn="ctr" rotWithShape="0">
                <a:srgbClr val="333333">
                  <a:alpha val="50000"/>
                </a:srgbClr>
              </a:outerShdw>
            </a:effectLst>
          </p:spPr>
          <p:txBody>
            <a:bodyPr wrap="none" anchor="ctr"/>
            <a:lstStyle/>
            <a:p>
              <a:endParaRPr lang="en-US" sz="1900">
                <a:solidFill>
                  <a:srgbClr val="000066"/>
                </a:solidFill>
              </a:endParaRPr>
            </a:p>
          </p:txBody>
        </p:sp>
        <p:sp>
          <p:nvSpPr>
            <p:cNvPr id="50232" name="Text Box 64"/>
            <p:cNvSpPr txBox="1">
              <a:spLocks noChangeArrowheads="1"/>
            </p:cNvSpPr>
            <p:nvPr/>
          </p:nvSpPr>
          <p:spPr bwMode="gray">
            <a:xfrm>
              <a:off x="2079" y="1518"/>
              <a:ext cx="3310" cy="264"/>
            </a:xfrm>
            <a:prstGeom prst="rect">
              <a:avLst/>
            </a:prstGeom>
            <a:noFill/>
            <a:ln w="9525" algn="ctr">
              <a:noFill/>
              <a:miter lim="800000"/>
              <a:headEnd/>
              <a:tailEnd/>
            </a:ln>
            <a:effectLst/>
          </p:spPr>
          <p:txBody>
            <a:bodyPr lIns="68415" tIns="34208" rIns="68415" bIns="34208">
              <a:spAutoFit/>
            </a:bodyPr>
            <a:lstStyle/>
            <a:p>
              <a:pPr algn="ctr" defTabSz="684213" eaLnBrk="0" hangingPunct="0"/>
              <a:endParaRPr lang="en-US" b="1">
                <a:solidFill>
                  <a:srgbClr val="FFFFFF"/>
                </a:solidFill>
              </a:endParaRPr>
            </a:p>
          </p:txBody>
        </p:sp>
        <p:sp>
          <p:nvSpPr>
            <p:cNvPr id="50233" name="Text Box 65"/>
            <p:cNvSpPr txBox="1">
              <a:spLocks noChangeArrowheads="1"/>
            </p:cNvSpPr>
            <p:nvPr/>
          </p:nvSpPr>
          <p:spPr bwMode="gray">
            <a:xfrm>
              <a:off x="1917" y="1824"/>
              <a:ext cx="261" cy="267"/>
            </a:xfrm>
            <a:prstGeom prst="rect">
              <a:avLst/>
            </a:prstGeom>
            <a:noFill/>
            <a:ln w="9525" algn="ctr">
              <a:noFill/>
              <a:miter lim="800000"/>
              <a:headEnd/>
              <a:tailEnd/>
            </a:ln>
            <a:effectLst/>
          </p:spPr>
          <p:txBody>
            <a:bodyPr wrap="none" lIns="68415" tIns="34208" rIns="68415" bIns="34208">
              <a:spAutoFit/>
            </a:bodyPr>
            <a:lstStyle/>
            <a:p>
              <a:pPr algn="ctr" defTabSz="684213" eaLnBrk="0" hangingPunct="0"/>
              <a:r>
                <a:rPr lang="en-US" sz="2400">
                  <a:solidFill>
                    <a:srgbClr val="FFFFFF"/>
                  </a:solidFill>
                </a:rPr>
                <a:t>A</a:t>
              </a:r>
            </a:p>
          </p:txBody>
        </p:sp>
      </p:grpSp>
      <p:grpSp>
        <p:nvGrpSpPr>
          <p:cNvPr id="3" name="Group 87"/>
          <p:cNvGrpSpPr>
            <a:grpSpLocks/>
          </p:cNvGrpSpPr>
          <p:nvPr/>
        </p:nvGrpSpPr>
        <p:grpSpPr bwMode="auto">
          <a:xfrm>
            <a:off x="1150938" y="3429000"/>
            <a:ext cx="6299200" cy="965200"/>
            <a:chOff x="1774" y="2488"/>
            <a:chExt cx="4477" cy="653"/>
          </a:xfrm>
        </p:grpSpPr>
        <p:sp>
          <p:nvSpPr>
            <p:cNvPr id="18449" name="AutoShape 67"/>
            <p:cNvSpPr>
              <a:spLocks noChangeArrowheads="1"/>
            </p:cNvSpPr>
            <p:nvPr/>
          </p:nvSpPr>
          <p:spPr bwMode="gray">
            <a:xfrm>
              <a:off x="2059" y="2584"/>
              <a:ext cx="4192" cy="436"/>
            </a:xfrm>
            <a:prstGeom prst="roundRect">
              <a:avLst>
                <a:gd name="adj" fmla="val 16667"/>
              </a:avLst>
            </a:prstGeom>
            <a:solidFill>
              <a:srgbClr val="FFFF00"/>
            </a:solidFill>
            <a:ln w="12700" algn="ctr">
              <a:solidFill>
                <a:schemeClr val="bg1"/>
              </a:solidFill>
              <a:round/>
              <a:headEnd/>
              <a:tailEnd/>
            </a:ln>
            <a:effectLst>
              <a:outerShdw dist="99190" dir="2388334" algn="ctr" rotWithShape="0">
                <a:srgbClr val="333333">
                  <a:alpha val="50000"/>
                </a:srgbClr>
              </a:outerShdw>
            </a:effectLst>
          </p:spPr>
          <p:txBody>
            <a:bodyPr wrap="none" anchor="ctr"/>
            <a:lstStyle/>
            <a:p>
              <a:pPr>
                <a:defRPr/>
              </a:pPr>
              <a:r>
                <a:rPr lang="en-US" sz="1900" dirty="0">
                  <a:solidFill>
                    <a:srgbClr val="000066"/>
                  </a:solidFill>
                </a:rPr>
                <a:t>      </a:t>
              </a:r>
              <a:r>
                <a:rPr lang="en-US" sz="1900" dirty="0">
                  <a:ln w="18415" cmpd="sng">
                    <a:solidFill>
                      <a:srgbClr val="FFFFFF"/>
                    </a:solidFill>
                    <a:prstDash val="solid"/>
                  </a:ln>
                  <a:solidFill>
                    <a:srgbClr val="FFFFFF"/>
                  </a:solidFill>
                  <a:effectLst>
                    <a:outerShdw blurRad="63500" dir="3600000" algn="tl" rotWithShape="0">
                      <a:srgbClr val="000000">
                        <a:alpha val="70000"/>
                      </a:srgbClr>
                    </a:outerShdw>
                  </a:effectLst>
                </a:rPr>
                <a:t> </a:t>
              </a:r>
              <a:r>
                <a:rPr lang="en-US" sz="1900" dirty="0" err="1">
                  <a:ln w="18415" cmpd="sng">
                    <a:solidFill>
                      <a:srgbClr val="FFFFFF"/>
                    </a:solidFill>
                    <a:prstDash val="solid"/>
                  </a:ln>
                  <a:solidFill>
                    <a:srgbClr val="FFFFFF"/>
                  </a:solidFill>
                  <a:effectLst>
                    <a:outerShdw blurRad="63500" dir="3600000" algn="tl" rotWithShape="0">
                      <a:srgbClr val="000000">
                        <a:alpha val="70000"/>
                      </a:srgbClr>
                    </a:outerShdw>
                  </a:effectLst>
                </a:rPr>
                <a:t>Ngày</a:t>
              </a:r>
              <a:r>
                <a:rPr lang="en-US" sz="1900" dirty="0">
                  <a:ln w="18415" cmpd="sng">
                    <a:solidFill>
                      <a:srgbClr val="FFFFFF"/>
                    </a:solidFill>
                    <a:prstDash val="solid"/>
                  </a:ln>
                  <a:solidFill>
                    <a:srgbClr val="FFFFFF"/>
                  </a:solidFill>
                  <a:effectLst>
                    <a:outerShdw blurRad="63500" dir="3600000" algn="tl" rotWithShape="0">
                      <a:srgbClr val="000000">
                        <a:alpha val="70000"/>
                      </a:srgbClr>
                    </a:outerShdw>
                  </a:effectLst>
                </a:rPr>
                <a:t> 26/1/1944</a:t>
              </a:r>
              <a:endParaRPr lang="en-US" sz="1900" dirty="0">
                <a:solidFill>
                  <a:srgbClr val="000066"/>
                </a:solidFill>
              </a:endParaRPr>
            </a:p>
          </p:txBody>
        </p:sp>
        <p:sp>
          <p:nvSpPr>
            <p:cNvPr id="50228" name="AutoShape 68"/>
            <p:cNvSpPr>
              <a:spLocks noChangeArrowheads="1"/>
            </p:cNvSpPr>
            <p:nvPr/>
          </p:nvSpPr>
          <p:spPr bwMode="gray">
            <a:xfrm>
              <a:off x="1774" y="2488"/>
              <a:ext cx="662" cy="653"/>
            </a:xfrm>
            <a:prstGeom prst="diamond">
              <a:avLst/>
            </a:prstGeom>
            <a:solidFill>
              <a:srgbClr val="FFFF00"/>
            </a:solidFill>
            <a:ln w="25400" algn="ctr">
              <a:solidFill>
                <a:schemeClr val="bg1"/>
              </a:solidFill>
              <a:miter lim="800000"/>
              <a:headEnd/>
              <a:tailEnd/>
            </a:ln>
            <a:effectLst>
              <a:outerShdw dist="63500" dir="2212194" algn="ctr" rotWithShape="0">
                <a:srgbClr val="333333">
                  <a:alpha val="50000"/>
                </a:srgbClr>
              </a:outerShdw>
            </a:effectLst>
          </p:spPr>
          <p:txBody>
            <a:bodyPr wrap="none" anchor="ctr"/>
            <a:lstStyle/>
            <a:p>
              <a:endParaRPr lang="en-US" sz="1900">
                <a:solidFill>
                  <a:srgbClr val="000066"/>
                </a:solidFill>
              </a:endParaRPr>
            </a:p>
          </p:txBody>
        </p:sp>
        <p:sp>
          <p:nvSpPr>
            <p:cNvPr id="50229" name="Text Box 82"/>
            <p:cNvSpPr txBox="1">
              <a:spLocks noChangeArrowheads="1"/>
            </p:cNvSpPr>
            <p:nvPr/>
          </p:nvSpPr>
          <p:spPr bwMode="gray">
            <a:xfrm>
              <a:off x="1921" y="2620"/>
              <a:ext cx="257" cy="297"/>
            </a:xfrm>
            <a:prstGeom prst="rect">
              <a:avLst/>
            </a:prstGeom>
            <a:noFill/>
            <a:ln w="9525" algn="ctr">
              <a:noFill/>
              <a:miter lim="800000"/>
              <a:headEnd/>
              <a:tailEnd/>
            </a:ln>
            <a:effectLst/>
          </p:spPr>
          <p:txBody>
            <a:bodyPr wrap="none" lIns="68415" tIns="34208" rIns="68415" bIns="34208">
              <a:spAutoFit/>
            </a:bodyPr>
            <a:lstStyle/>
            <a:p>
              <a:pPr algn="ctr" defTabSz="684213" eaLnBrk="0" hangingPunct="0"/>
              <a:r>
                <a:rPr lang="en-US" sz="2400">
                  <a:solidFill>
                    <a:srgbClr val="FFFFFF"/>
                  </a:solidFill>
                </a:rPr>
                <a:t>C</a:t>
              </a:r>
            </a:p>
          </p:txBody>
        </p:sp>
      </p:grpSp>
      <p:grpSp>
        <p:nvGrpSpPr>
          <p:cNvPr id="4" name="Group 86"/>
          <p:cNvGrpSpPr>
            <a:grpSpLocks/>
          </p:cNvGrpSpPr>
          <p:nvPr/>
        </p:nvGrpSpPr>
        <p:grpSpPr bwMode="auto">
          <a:xfrm>
            <a:off x="1174750" y="2293938"/>
            <a:ext cx="6364288" cy="974725"/>
            <a:chOff x="1728" y="3276"/>
            <a:chExt cx="4560" cy="549"/>
          </a:xfrm>
        </p:grpSpPr>
        <p:sp>
          <p:nvSpPr>
            <p:cNvPr id="50223" name="AutoShape 72"/>
            <p:cNvSpPr>
              <a:spLocks noChangeArrowheads="1"/>
            </p:cNvSpPr>
            <p:nvPr/>
          </p:nvSpPr>
          <p:spPr bwMode="gray">
            <a:xfrm>
              <a:off x="2096" y="3389"/>
              <a:ext cx="4192" cy="436"/>
            </a:xfrm>
            <a:prstGeom prst="roundRect">
              <a:avLst>
                <a:gd name="adj" fmla="val 16667"/>
              </a:avLst>
            </a:prstGeom>
            <a:solidFill>
              <a:srgbClr val="00B0F0"/>
            </a:solidFill>
            <a:ln w="12700" algn="ctr">
              <a:solidFill>
                <a:schemeClr val="bg1"/>
              </a:solidFill>
              <a:round/>
              <a:headEnd/>
              <a:tailEnd/>
            </a:ln>
            <a:effectLst>
              <a:outerShdw dist="99190" dir="2388334" algn="ctr" rotWithShape="0">
                <a:srgbClr val="333333">
                  <a:alpha val="50000"/>
                </a:srgbClr>
              </a:outerShdw>
            </a:effectLst>
          </p:spPr>
          <p:txBody>
            <a:bodyPr wrap="none" anchor="ctr"/>
            <a:lstStyle/>
            <a:p>
              <a:endParaRPr lang="en-US" sz="1900">
                <a:solidFill>
                  <a:srgbClr val="000066"/>
                </a:solidFill>
              </a:endParaRPr>
            </a:p>
          </p:txBody>
        </p:sp>
        <p:sp>
          <p:nvSpPr>
            <p:cNvPr id="50224" name="AutoShape 73"/>
            <p:cNvSpPr>
              <a:spLocks noChangeArrowheads="1"/>
            </p:cNvSpPr>
            <p:nvPr/>
          </p:nvSpPr>
          <p:spPr bwMode="gray">
            <a:xfrm>
              <a:off x="1728" y="3276"/>
              <a:ext cx="662" cy="549"/>
            </a:xfrm>
            <a:prstGeom prst="diamond">
              <a:avLst/>
            </a:prstGeom>
            <a:solidFill>
              <a:srgbClr val="00B0F0"/>
            </a:solidFill>
            <a:ln w="25400" algn="ctr">
              <a:solidFill>
                <a:schemeClr val="bg1"/>
              </a:solidFill>
              <a:miter lim="800000"/>
              <a:headEnd/>
              <a:tailEnd/>
            </a:ln>
            <a:effectLst>
              <a:outerShdw dist="63500" dir="2212194" algn="ctr" rotWithShape="0">
                <a:srgbClr val="333333">
                  <a:alpha val="50000"/>
                </a:srgbClr>
              </a:outerShdw>
            </a:effectLst>
          </p:spPr>
          <p:txBody>
            <a:bodyPr wrap="none" anchor="ctr"/>
            <a:lstStyle/>
            <a:p>
              <a:endParaRPr lang="en-US" sz="1900">
                <a:solidFill>
                  <a:srgbClr val="000066"/>
                </a:solidFill>
              </a:endParaRPr>
            </a:p>
          </p:txBody>
        </p:sp>
        <p:sp>
          <p:nvSpPr>
            <p:cNvPr id="50225" name="Text Box 74"/>
            <p:cNvSpPr txBox="1">
              <a:spLocks noChangeArrowheads="1"/>
            </p:cNvSpPr>
            <p:nvPr/>
          </p:nvSpPr>
          <p:spPr bwMode="gray">
            <a:xfrm>
              <a:off x="2316" y="3442"/>
              <a:ext cx="3972" cy="195"/>
            </a:xfrm>
            <a:prstGeom prst="rect">
              <a:avLst/>
            </a:prstGeom>
            <a:noFill/>
            <a:ln w="9525" algn="ctr">
              <a:noFill/>
              <a:miter lim="800000"/>
              <a:headEnd/>
              <a:tailEnd/>
            </a:ln>
            <a:effectLst/>
          </p:spPr>
          <p:txBody>
            <a:bodyPr lIns="68415" tIns="34208" rIns="68415" bIns="34208">
              <a:spAutoFit/>
            </a:bodyPr>
            <a:lstStyle/>
            <a:p>
              <a:pPr defTabSz="684213" eaLnBrk="0" hangingPunct="0"/>
              <a:r>
                <a:rPr lang="en-US" b="1">
                  <a:solidFill>
                    <a:srgbClr val="FFFFFF"/>
                  </a:solidFill>
                </a:rPr>
                <a:t>  Ngày 24/12/1944</a:t>
              </a:r>
            </a:p>
          </p:txBody>
        </p:sp>
        <p:sp>
          <p:nvSpPr>
            <p:cNvPr id="50226" name="Text Box 83"/>
            <p:cNvSpPr txBox="1">
              <a:spLocks noChangeArrowheads="1"/>
            </p:cNvSpPr>
            <p:nvPr/>
          </p:nvSpPr>
          <p:spPr bwMode="gray">
            <a:xfrm>
              <a:off x="1925" y="3408"/>
              <a:ext cx="246" cy="247"/>
            </a:xfrm>
            <a:prstGeom prst="rect">
              <a:avLst/>
            </a:prstGeom>
            <a:noFill/>
            <a:ln w="9525" algn="ctr">
              <a:noFill/>
              <a:miter lim="800000"/>
              <a:headEnd/>
              <a:tailEnd/>
            </a:ln>
            <a:effectLst/>
          </p:spPr>
          <p:txBody>
            <a:bodyPr wrap="none" lIns="68415" tIns="34208" rIns="68415" bIns="34208">
              <a:spAutoFit/>
            </a:bodyPr>
            <a:lstStyle/>
            <a:p>
              <a:pPr algn="ctr" defTabSz="684213" eaLnBrk="0" hangingPunct="0"/>
              <a:r>
                <a:rPr lang="en-US" sz="2400">
                  <a:solidFill>
                    <a:srgbClr val="FFFFFF"/>
                  </a:solidFill>
                </a:rPr>
                <a:t>B</a:t>
              </a:r>
            </a:p>
          </p:txBody>
        </p:sp>
      </p:grpSp>
      <p:grpSp>
        <p:nvGrpSpPr>
          <p:cNvPr id="6" name="Group 85"/>
          <p:cNvGrpSpPr>
            <a:grpSpLocks/>
          </p:cNvGrpSpPr>
          <p:nvPr/>
        </p:nvGrpSpPr>
        <p:grpSpPr bwMode="auto">
          <a:xfrm>
            <a:off x="1185863" y="4473575"/>
            <a:ext cx="6318250" cy="1004888"/>
            <a:chOff x="1728" y="4147"/>
            <a:chExt cx="4560" cy="653"/>
          </a:xfrm>
        </p:grpSpPr>
        <p:sp>
          <p:nvSpPr>
            <p:cNvPr id="50219" name="AutoShape 77"/>
            <p:cNvSpPr>
              <a:spLocks noChangeArrowheads="1"/>
            </p:cNvSpPr>
            <p:nvPr/>
          </p:nvSpPr>
          <p:spPr bwMode="gray">
            <a:xfrm>
              <a:off x="2096" y="4260"/>
              <a:ext cx="4192" cy="436"/>
            </a:xfrm>
            <a:prstGeom prst="roundRect">
              <a:avLst>
                <a:gd name="adj" fmla="val 16667"/>
              </a:avLst>
            </a:prstGeom>
            <a:solidFill>
              <a:schemeClr val="folHlink"/>
            </a:solidFill>
            <a:ln w="12700" algn="ctr">
              <a:solidFill>
                <a:schemeClr val="bg1"/>
              </a:solidFill>
              <a:round/>
              <a:headEnd/>
              <a:tailEnd/>
            </a:ln>
            <a:effectLst>
              <a:outerShdw dist="99190" dir="2388334" algn="ctr" rotWithShape="0">
                <a:srgbClr val="333333">
                  <a:alpha val="50000"/>
                </a:srgbClr>
              </a:outerShdw>
            </a:effectLst>
          </p:spPr>
          <p:txBody>
            <a:bodyPr wrap="none" anchor="ctr"/>
            <a:lstStyle/>
            <a:p>
              <a:endParaRPr lang="en-US" sz="1900">
                <a:solidFill>
                  <a:srgbClr val="000066"/>
                </a:solidFill>
              </a:endParaRPr>
            </a:p>
          </p:txBody>
        </p:sp>
        <p:sp>
          <p:nvSpPr>
            <p:cNvPr id="50220" name="AutoShape 78"/>
            <p:cNvSpPr>
              <a:spLocks noChangeArrowheads="1"/>
            </p:cNvSpPr>
            <p:nvPr/>
          </p:nvSpPr>
          <p:spPr bwMode="gray">
            <a:xfrm>
              <a:off x="1728" y="4147"/>
              <a:ext cx="662" cy="653"/>
            </a:xfrm>
            <a:prstGeom prst="diamond">
              <a:avLst/>
            </a:prstGeom>
            <a:solidFill>
              <a:schemeClr val="folHlink"/>
            </a:solidFill>
            <a:ln w="25400" algn="ctr">
              <a:solidFill>
                <a:schemeClr val="bg1"/>
              </a:solidFill>
              <a:miter lim="800000"/>
              <a:headEnd/>
              <a:tailEnd/>
            </a:ln>
            <a:effectLst>
              <a:outerShdw dist="63500" dir="2212194" algn="ctr" rotWithShape="0">
                <a:srgbClr val="333333">
                  <a:alpha val="50000"/>
                </a:srgbClr>
              </a:outerShdw>
            </a:effectLst>
          </p:spPr>
          <p:txBody>
            <a:bodyPr wrap="none" anchor="ctr"/>
            <a:lstStyle/>
            <a:p>
              <a:endParaRPr lang="en-US" sz="1900">
                <a:solidFill>
                  <a:srgbClr val="000066"/>
                </a:solidFill>
              </a:endParaRPr>
            </a:p>
          </p:txBody>
        </p:sp>
        <p:sp>
          <p:nvSpPr>
            <p:cNvPr id="50221" name="Text Box 79"/>
            <p:cNvSpPr txBox="1">
              <a:spLocks noChangeArrowheads="1"/>
            </p:cNvSpPr>
            <p:nvPr/>
          </p:nvSpPr>
          <p:spPr bwMode="gray">
            <a:xfrm>
              <a:off x="2298" y="4313"/>
              <a:ext cx="3990" cy="225"/>
            </a:xfrm>
            <a:prstGeom prst="rect">
              <a:avLst/>
            </a:prstGeom>
            <a:noFill/>
            <a:ln w="9525" algn="ctr">
              <a:noFill/>
              <a:miter lim="800000"/>
              <a:headEnd/>
              <a:tailEnd/>
            </a:ln>
            <a:effectLst/>
          </p:spPr>
          <p:txBody>
            <a:bodyPr lIns="68415" tIns="34208" rIns="68415" bIns="34208">
              <a:spAutoFit/>
            </a:bodyPr>
            <a:lstStyle/>
            <a:p>
              <a:pPr defTabSz="684213" eaLnBrk="0" hangingPunct="0"/>
              <a:r>
                <a:rPr lang="en-US" b="1">
                  <a:solidFill>
                    <a:srgbClr val="FFFFFF"/>
                  </a:solidFill>
                </a:rPr>
                <a:t>  Ngày 28/1/1944 </a:t>
              </a:r>
            </a:p>
          </p:txBody>
        </p:sp>
        <p:sp>
          <p:nvSpPr>
            <p:cNvPr id="50222" name="Text Box 84"/>
            <p:cNvSpPr txBox="1">
              <a:spLocks noChangeArrowheads="1"/>
            </p:cNvSpPr>
            <p:nvPr/>
          </p:nvSpPr>
          <p:spPr bwMode="gray">
            <a:xfrm>
              <a:off x="1919" y="4272"/>
              <a:ext cx="261" cy="285"/>
            </a:xfrm>
            <a:prstGeom prst="rect">
              <a:avLst/>
            </a:prstGeom>
            <a:noFill/>
            <a:ln w="9525" algn="ctr">
              <a:noFill/>
              <a:miter lim="800000"/>
              <a:headEnd/>
              <a:tailEnd/>
            </a:ln>
            <a:effectLst/>
          </p:spPr>
          <p:txBody>
            <a:bodyPr wrap="none" lIns="68415" tIns="34208" rIns="68415" bIns="34208">
              <a:spAutoFit/>
            </a:bodyPr>
            <a:lstStyle/>
            <a:p>
              <a:pPr algn="ctr" defTabSz="684213" eaLnBrk="0" hangingPunct="0"/>
              <a:r>
                <a:rPr lang="en-US" sz="2400">
                  <a:solidFill>
                    <a:srgbClr val="FFFFFF"/>
                  </a:solidFill>
                </a:rPr>
                <a:t>D</a:t>
              </a:r>
            </a:p>
          </p:txBody>
        </p:sp>
      </p:grpSp>
      <p:sp>
        <p:nvSpPr>
          <p:cNvPr id="50182" name="Rectangle 1"/>
          <p:cNvSpPr>
            <a:spLocks noChangeArrowheads="1"/>
          </p:cNvSpPr>
          <p:nvPr/>
        </p:nvSpPr>
        <p:spPr bwMode="auto">
          <a:xfrm>
            <a:off x="2660650" y="3244850"/>
            <a:ext cx="184150" cy="368300"/>
          </a:xfrm>
          <a:prstGeom prst="rect">
            <a:avLst/>
          </a:prstGeom>
          <a:noFill/>
          <a:ln w="9525">
            <a:noFill/>
            <a:miter lim="800000"/>
            <a:headEnd/>
            <a:tailEnd/>
          </a:ln>
        </p:spPr>
        <p:txBody>
          <a:bodyPr wrap="none">
            <a:spAutoFit/>
          </a:bodyPr>
          <a:lstStyle/>
          <a:p>
            <a:endParaRPr lang="en-US">
              <a:solidFill>
                <a:srgbClr val="000066"/>
              </a:solidFill>
              <a:latin typeface="Calibri" pitchFamily="34" charset="0"/>
            </a:endParaRPr>
          </a:p>
        </p:txBody>
      </p:sp>
      <p:pic>
        <p:nvPicPr>
          <p:cNvPr id="50183" name="Picture 1"/>
          <p:cNvPicPr>
            <a:picLocks noChangeAspect="1"/>
          </p:cNvPicPr>
          <p:nvPr/>
        </p:nvPicPr>
        <p:blipFill>
          <a:blip r:embed="rId5"/>
          <a:srcRect/>
          <a:stretch>
            <a:fillRect/>
          </a:stretch>
        </p:blipFill>
        <p:spPr bwMode="auto">
          <a:xfrm>
            <a:off x="34925" y="58738"/>
            <a:ext cx="574675" cy="895350"/>
          </a:xfrm>
          <a:prstGeom prst="rect">
            <a:avLst/>
          </a:prstGeom>
          <a:noFill/>
          <a:ln w="9525">
            <a:noFill/>
            <a:miter lim="800000"/>
            <a:headEnd/>
            <a:tailEnd/>
          </a:ln>
        </p:spPr>
      </p:pic>
      <p:sp>
        <p:nvSpPr>
          <p:cNvPr id="50184" name="TextBox 3"/>
          <p:cNvSpPr txBox="1">
            <a:spLocks noChangeArrowheads="1"/>
          </p:cNvSpPr>
          <p:nvPr/>
        </p:nvSpPr>
        <p:spPr bwMode="auto">
          <a:xfrm>
            <a:off x="609600" y="130175"/>
            <a:ext cx="8686800" cy="1076325"/>
          </a:xfrm>
          <a:prstGeom prst="rect">
            <a:avLst/>
          </a:prstGeom>
          <a:noFill/>
          <a:ln w="9525">
            <a:noFill/>
            <a:miter lim="800000"/>
            <a:headEnd/>
            <a:tailEnd/>
          </a:ln>
        </p:spPr>
        <p:txBody>
          <a:bodyPr>
            <a:spAutoFit/>
          </a:bodyPr>
          <a:lstStyle/>
          <a:p>
            <a:r>
              <a:rPr lang="en-US" sz="3200" b="1">
                <a:solidFill>
                  <a:srgbClr val="FFFFFF"/>
                </a:solidFill>
                <a:latin typeface="Verdana" pitchFamily="34" charset="0"/>
              </a:rPr>
              <a:t>3/ Kỉ niệm ngày quân đội nhân dân Việt Nam vào thời gian nào?</a:t>
            </a:r>
          </a:p>
        </p:txBody>
      </p:sp>
      <p:sp>
        <p:nvSpPr>
          <p:cNvPr id="5" name="7-Point Star 4"/>
          <p:cNvSpPr/>
          <p:nvPr/>
        </p:nvSpPr>
        <p:spPr bwMode="auto">
          <a:xfrm>
            <a:off x="7772400" y="187494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10</a:t>
            </a:r>
            <a:endParaRPr lang="en-US" sz="1900" b="1" dirty="0">
              <a:solidFill>
                <a:srgbClr val="000066"/>
              </a:solidFill>
              <a:latin typeface="Arial" charset="0"/>
            </a:endParaRPr>
          </a:p>
        </p:txBody>
      </p:sp>
      <p:sp>
        <p:nvSpPr>
          <p:cNvPr id="27" name="7-Point Star 26"/>
          <p:cNvSpPr/>
          <p:nvPr/>
        </p:nvSpPr>
        <p:spPr bwMode="auto">
          <a:xfrm>
            <a:off x="7772400" y="187494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4000" b="1" dirty="0">
                <a:solidFill>
                  <a:srgbClr val="000066"/>
                </a:solidFill>
                <a:latin typeface="Arial" charset="0"/>
              </a:rPr>
              <a:t>0</a:t>
            </a:r>
            <a:endParaRPr lang="en-US" sz="1900" b="1" dirty="0">
              <a:solidFill>
                <a:srgbClr val="000066"/>
              </a:solidFill>
              <a:latin typeface="Arial" charset="0"/>
            </a:endParaRPr>
          </a:p>
        </p:txBody>
      </p:sp>
      <p:sp>
        <p:nvSpPr>
          <p:cNvPr id="29" name="7-Point Star 28"/>
          <p:cNvSpPr/>
          <p:nvPr/>
        </p:nvSpPr>
        <p:spPr bwMode="auto">
          <a:xfrm>
            <a:off x="7772400" y="187494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9</a:t>
            </a:r>
            <a:endParaRPr lang="en-US" sz="1900" b="1" dirty="0">
              <a:solidFill>
                <a:srgbClr val="000066"/>
              </a:solidFill>
              <a:latin typeface="Arial" charset="0"/>
            </a:endParaRPr>
          </a:p>
        </p:txBody>
      </p:sp>
      <p:sp>
        <p:nvSpPr>
          <p:cNvPr id="30" name="7-Point Star 29"/>
          <p:cNvSpPr/>
          <p:nvPr/>
        </p:nvSpPr>
        <p:spPr bwMode="auto">
          <a:xfrm>
            <a:off x="7772400" y="1856866"/>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8</a:t>
            </a:r>
            <a:endParaRPr lang="en-US" sz="1900" b="1" dirty="0">
              <a:solidFill>
                <a:srgbClr val="000066"/>
              </a:solidFill>
              <a:latin typeface="Arial" charset="0"/>
            </a:endParaRPr>
          </a:p>
        </p:txBody>
      </p:sp>
      <p:sp>
        <p:nvSpPr>
          <p:cNvPr id="31" name="7-Point Star 30"/>
          <p:cNvSpPr/>
          <p:nvPr/>
        </p:nvSpPr>
        <p:spPr bwMode="auto">
          <a:xfrm>
            <a:off x="7772400" y="1856866"/>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7</a:t>
            </a:r>
            <a:endParaRPr lang="en-US" sz="1900" b="1" dirty="0">
              <a:solidFill>
                <a:srgbClr val="000066"/>
              </a:solidFill>
              <a:latin typeface="Arial" charset="0"/>
            </a:endParaRPr>
          </a:p>
        </p:txBody>
      </p:sp>
      <p:sp>
        <p:nvSpPr>
          <p:cNvPr id="32" name="7-Point Star 31"/>
          <p:cNvSpPr/>
          <p:nvPr/>
        </p:nvSpPr>
        <p:spPr bwMode="auto">
          <a:xfrm>
            <a:off x="7772400" y="1856866"/>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6</a:t>
            </a:r>
            <a:endParaRPr lang="en-US" sz="1900" b="1" dirty="0">
              <a:solidFill>
                <a:srgbClr val="000066"/>
              </a:solidFill>
              <a:latin typeface="Arial" charset="0"/>
            </a:endParaRPr>
          </a:p>
        </p:txBody>
      </p:sp>
      <p:sp>
        <p:nvSpPr>
          <p:cNvPr id="33" name="7-Point Star 32"/>
          <p:cNvSpPr/>
          <p:nvPr/>
        </p:nvSpPr>
        <p:spPr bwMode="auto">
          <a:xfrm>
            <a:off x="7772400" y="182880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5</a:t>
            </a:r>
            <a:endParaRPr lang="en-US" sz="1900" b="1" dirty="0">
              <a:solidFill>
                <a:srgbClr val="000066"/>
              </a:solidFill>
              <a:latin typeface="Arial" charset="0"/>
            </a:endParaRPr>
          </a:p>
        </p:txBody>
      </p:sp>
      <p:sp>
        <p:nvSpPr>
          <p:cNvPr id="34" name="7-Point Star 33"/>
          <p:cNvSpPr/>
          <p:nvPr/>
        </p:nvSpPr>
        <p:spPr bwMode="auto">
          <a:xfrm>
            <a:off x="7772400" y="182880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4</a:t>
            </a:r>
            <a:endParaRPr lang="en-US" sz="1900" b="1" dirty="0">
              <a:solidFill>
                <a:srgbClr val="000066"/>
              </a:solidFill>
              <a:latin typeface="Arial" charset="0"/>
            </a:endParaRPr>
          </a:p>
        </p:txBody>
      </p:sp>
      <p:sp>
        <p:nvSpPr>
          <p:cNvPr id="35" name="7-Point Star 34"/>
          <p:cNvSpPr/>
          <p:nvPr/>
        </p:nvSpPr>
        <p:spPr bwMode="auto">
          <a:xfrm>
            <a:off x="7772400" y="182880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3</a:t>
            </a:r>
            <a:endParaRPr lang="en-US" sz="1900" b="1" dirty="0">
              <a:solidFill>
                <a:srgbClr val="000066"/>
              </a:solidFill>
              <a:latin typeface="Arial" charset="0"/>
            </a:endParaRPr>
          </a:p>
        </p:txBody>
      </p:sp>
      <p:sp>
        <p:nvSpPr>
          <p:cNvPr id="36" name="7-Point Star 35"/>
          <p:cNvSpPr/>
          <p:nvPr/>
        </p:nvSpPr>
        <p:spPr bwMode="auto">
          <a:xfrm>
            <a:off x="7772400" y="1828800"/>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2</a:t>
            </a:r>
            <a:endParaRPr lang="en-US" sz="1900" b="1" dirty="0">
              <a:solidFill>
                <a:srgbClr val="000066"/>
              </a:solidFill>
              <a:latin typeface="Arial" charset="0"/>
            </a:endParaRPr>
          </a:p>
        </p:txBody>
      </p:sp>
      <p:sp>
        <p:nvSpPr>
          <p:cNvPr id="37" name="7-Point Star 36"/>
          <p:cNvSpPr/>
          <p:nvPr/>
        </p:nvSpPr>
        <p:spPr bwMode="auto">
          <a:xfrm>
            <a:off x="7772400" y="1815111"/>
            <a:ext cx="1066800" cy="1032046"/>
          </a:xfrm>
          <a:prstGeom prst="star7">
            <a:avLst/>
          </a:prstGeom>
          <a:ln>
            <a:headEnd type="none" w="med" len="med"/>
            <a:tailEnd type="none" w="med" len="med"/>
          </a:ln>
        </p:spPr>
        <p:style>
          <a:lnRef idx="0">
            <a:schemeClr val="accent2"/>
          </a:lnRef>
          <a:fillRef idx="3">
            <a:schemeClr val="accent2"/>
          </a:fillRef>
          <a:effectRef idx="3">
            <a:schemeClr val="accent2"/>
          </a:effectRef>
          <a:fontRef idx="minor">
            <a:schemeClr val="lt1"/>
          </a:fontRef>
        </p:style>
        <p:txBody>
          <a:bodyPr/>
          <a:lstStyle/>
          <a:p>
            <a:pPr algn="ctr" defTabSz="957263">
              <a:defRPr/>
            </a:pPr>
            <a:r>
              <a:rPr lang="en-US" sz="2800" b="1" dirty="0">
                <a:solidFill>
                  <a:srgbClr val="000066"/>
                </a:solidFill>
                <a:latin typeface="Arial" charset="0"/>
              </a:rPr>
              <a:t>1</a:t>
            </a:r>
            <a:endParaRPr lang="en-US" sz="1900" b="1" dirty="0">
              <a:solidFill>
                <a:srgbClr val="000066"/>
              </a:solidFill>
              <a:latin typeface="Arial" charset="0"/>
            </a:endParaRPr>
          </a:p>
        </p:txBody>
      </p:sp>
      <p:sp>
        <p:nvSpPr>
          <p:cNvPr id="50218" name="Rectangle 6"/>
          <p:cNvSpPr>
            <a:spLocks noChangeArrowheads="1"/>
          </p:cNvSpPr>
          <p:nvPr/>
        </p:nvSpPr>
        <p:spPr bwMode="auto">
          <a:xfrm>
            <a:off x="2128838" y="1619250"/>
            <a:ext cx="1793875" cy="368300"/>
          </a:xfrm>
          <a:prstGeom prst="rect">
            <a:avLst/>
          </a:prstGeom>
          <a:noFill/>
          <a:ln w="9525">
            <a:noFill/>
            <a:miter lim="800000"/>
            <a:headEnd/>
            <a:tailEnd/>
          </a:ln>
        </p:spPr>
        <p:txBody>
          <a:bodyPr wrap="none">
            <a:spAutoFit/>
          </a:bodyPr>
          <a:lstStyle/>
          <a:p>
            <a:r>
              <a:rPr lang="en-US">
                <a:solidFill>
                  <a:srgbClr val="FFFFFF"/>
                </a:solidFill>
                <a:latin typeface="Times New Roman" pitchFamily="18" charset="0"/>
                <a:cs typeface="Times New Roman" pitchFamily="18" charset="0"/>
              </a:rPr>
              <a:t>Ngày 22/12/1944</a:t>
            </a:r>
            <a:endParaRPr lang="en-US">
              <a:solidFill>
                <a:srgbClr val="FFFFFF"/>
              </a:solidFill>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6" presetClass="entr" presetSubtype="16" fill="hold" nodeType="after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circle(in)">
                                      <p:cBhvr>
                                        <p:cTn id="7" dur="2000"/>
                                        <p:tgtEl>
                                          <p:spTgt spid="5"/>
                                        </p:tgtEl>
                                      </p:cBhvr>
                                    </p:animEffect>
                                  </p:childTnLst>
                                  <p:subTnLst>
                                    <p:audio>
                                      <p:cMediaNode>
                                        <p:cTn display="0" masterRel="sameClick">
                                          <p:stCondLst>
                                            <p:cond evt="begin" delay="0">
                                              <p:tn val="5"/>
                                            </p:cond>
                                          </p:stCondLst>
                                          <p:endCondLst>
                                            <p:cond evt="onStopAudio" delay="0">
                                              <p:tgtEl>
                                                <p:sldTgt/>
                                              </p:tgtEl>
                                            </p:cond>
                                          </p:endCondLst>
                                        </p:cTn>
                                        <p:tgtEl>
                                          <p:sndTgt r:embed="rId3" name="click.wav"/>
                                        </p:tgtEl>
                                      </p:cMediaNode>
                                    </p:audio>
                                  </p:subTnLst>
                                </p:cTn>
                              </p:par>
                            </p:childTnLst>
                          </p:cTn>
                        </p:par>
                        <p:par>
                          <p:cTn id="8" fill="hold" nodeType="afterGroup">
                            <p:stCondLst>
                              <p:cond delay="2000"/>
                            </p:stCondLst>
                            <p:childTnLst>
                              <p:par>
                                <p:cTn id="9" presetID="16" presetClass="exit" presetSubtype="21" fill="hold" nodeType="afterEffect">
                                  <p:stCondLst>
                                    <p:cond delay="0"/>
                                  </p:stCondLst>
                                  <p:childTnLst>
                                    <p:animEffect transition="out" filter="barn(inVertical)">
                                      <p:cBhvr>
                                        <p:cTn id="10" dur="500"/>
                                        <p:tgtEl>
                                          <p:spTgt spid="5"/>
                                        </p:tgtEl>
                                      </p:cBhvr>
                                    </p:animEffect>
                                    <p:set>
                                      <p:cBhvr>
                                        <p:cTn id="11" dur="1" fill="hold">
                                          <p:stCondLst>
                                            <p:cond delay="499"/>
                                          </p:stCondLst>
                                        </p:cTn>
                                        <p:tgtEl>
                                          <p:spTgt spid="5"/>
                                        </p:tgtEl>
                                        <p:attrNameLst>
                                          <p:attrName>style.visibility</p:attrName>
                                        </p:attrNameLst>
                                      </p:cBhvr>
                                      <p:to>
                                        <p:strVal val="hidden"/>
                                      </p:to>
                                    </p:set>
                                  </p:childTnLst>
                                </p:cTn>
                              </p:par>
                            </p:childTnLst>
                          </p:cTn>
                        </p:par>
                        <p:par>
                          <p:cTn id="12" fill="hold" nodeType="afterGroup">
                            <p:stCondLst>
                              <p:cond delay="2500"/>
                            </p:stCondLst>
                            <p:childTnLst>
                              <p:par>
                                <p:cTn id="13" presetID="6" presetClass="entr" presetSubtype="16" fill="hold" nodeType="afterEffect">
                                  <p:stCondLst>
                                    <p:cond delay="0"/>
                                  </p:stCondLst>
                                  <p:childTnLst>
                                    <p:set>
                                      <p:cBhvr>
                                        <p:cTn id="14" dur="1" fill="hold">
                                          <p:stCondLst>
                                            <p:cond delay="0"/>
                                          </p:stCondLst>
                                        </p:cTn>
                                        <p:tgtEl>
                                          <p:spTgt spid="29"/>
                                        </p:tgtEl>
                                        <p:attrNameLst>
                                          <p:attrName>style.visibility</p:attrName>
                                        </p:attrNameLst>
                                      </p:cBhvr>
                                      <p:to>
                                        <p:strVal val="visible"/>
                                      </p:to>
                                    </p:set>
                                    <p:animEffect transition="in" filter="circle(in)">
                                      <p:cBhvr>
                                        <p:cTn id="15" dur="2000"/>
                                        <p:tgtEl>
                                          <p:spTgt spid="29"/>
                                        </p:tgtEl>
                                      </p:cBhvr>
                                    </p:animEffect>
                                  </p:childTnLst>
                                  <p:subTnLst>
                                    <p:audio>
                                      <p:cMediaNode>
                                        <p:cTn display="0" masterRel="sameClick">
                                          <p:stCondLst>
                                            <p:cond evt="begin" delay="0">
                                              <p:tn val="13"/>
                                            </p:cond>
                                          </p:stCondLst>
                                          <p:endCondLst>
                                            <p:cond evt="onStopAudio" delay="0">
                                              <p:tgtEl>
                                                <p:sldTgt/>
                                              </p:tgtEl>
                                            </p:cond>
                                          </p:endCondLst>
                                        </p:cTn>
                                        <p:tgtEl>
                                          <p:sndTgt r:embed="rId3" name="click.wav"/>
                                        </p:tgtEl>
                                      </p:cMediaNode>
                                    </p:audio>
                                  </p:subTnLst>
                                </p:cTn>
                              </p:par>
                            </p:childTnLst>
                          </p:cTn>
                        </p:par>
                        <p:par>
                          <p:cTn id="16" fill="hold" nodeType="afterGroup">
                            <p:stCondLst>
                              <p:cond delay="4500"/>
                            </p:stCondLst>
                            <p:childTnLst>
                              <p:par>
                                <p:cTn id="17" presetID="16" presetClass="exit" presetSubtype="21" fill="hold" nodeType="afterEffect">
                                  <p:stCondLst>
                                    <p:cond delay="0"/>
                                  </p:stCondLst>
                                  <p:childTnLst>
                                    <p:animEffect transition="out" filter="barn(inVertical)">
                                      <p:cBhvr>
                                        <p:cTn id="18" dur="500"/>
                                        <p:tgtEl>
                                          <p:spTgt spid="29"/>
                                        </p:tgtEl>
                                      </p:cBhvr>
                                    </p:animEffect>
                                    <p:set>
                                      <p:cBhvr>
                                        <p:cTn id="19" dur="1" fill="hold">
                                          <p:stCondLst>
                                            <p:cond delay="499"/>
                                          </p:stCondLst>
                                        </p:cTn>
                                        <p:tgtEl>
                                          <p:spTgt spid="29"/>
                                        </p:tgtEl>
                                        <p:attrNameLst>
                                          <p:attrName>style.visibility</p:attrName>
                                        </p:attrNameLst>
                                      </p:cBhvr>
                                      <p:to>
                                        <p:strVal val="hidden"/>
                                      </p:to>
                                    </p:set>
                                  </p:childTnLst>
                                </p:cTn>
                              </p:par>
                            </p:childTnLst>
                          </p:cTn>
                        </p:par>
                        <p:par>
                          <p:cTn id="20" fill="hold" nodeType="afterGroup">
                            <p:stCondLst>
                              <p:cond delay="5000"/>
                            </p:stCondLst>
                            <p:childTnLst>
                              <p:par>
                                <p:cTn id="21" presetID="6" presetClass="entr" presetSubtype="16" fill="hold" nodeType="afterEffect">
                                  <p:stCondLst>
                                    <p:cond delay="0"/>
                                  </p:stCondLst>
                                  <p:childTnLst>
                                    <p:set>
                                      <p:cBhvr>
                                        <p:cTn id="22" dur="1" fill="hold">
                                          <p:stCondLst>
                                            <p:cond delay="0"/>
                                          </p:stCondLst>
                                        </p:cTn>
                                        <p:tgtEl>
                                          <p:spTgt spid="30"/>
                                        </p:tgtEl>
                                        <p:attrNameLst>
                                          <p:attrName>style.visibility</p:attrName>
                                        </p:attrNameLst>
                                      </p:cBhvr>
                                      <p:to>
                                        <p:strVal val="visible"/>
                                      </p:to>
                                    </p:set>
                                    <p:animEffect transition="in" filter="circle(in)">
                                      <p:cBhvr>
                                        <p:cTn id="23" dur="2000"/>
                                        <p:tgtEl>
                                          <p:spTgt spid="30"/>
                                        </p:tgtEl>
                                      </p:cBhvr>
                                    </p:animEffect>
                                  </p:childTnLst>
                                  <p:subTnLst>
                                    <p:audio>
                                      <p:cMediaNode>
                                        <p:cTn display="0" masterRel="sameClick">
                                          <p:stCondLst>
                                            <p:cond evt="begin" delay="0">
                                              <p:tn val="21"/>
                                            </p:cond>
                                          </p:stCondLst>
                                          <p:endCondLst>
                                            <p:cond evt="onStopAudio" delay="0">
                                              <p:tgtEl>
                                                <p:sldTgt/>
                                              </p:tgtEl>
                                            </p:cond>
                                          </p:endCondLst>
                                        </p:cTn>
                                        <p:tgtEl>
                                          <p:sndTgt r:embed="rId3" name="click.wav"/>
                                        </p:tgtEl>
                                      </p:cMediaNode>
                                    </p:audio>
                                  </p:subTnLst>
                                </p:cTn>
                              </p:par>
                            </p:childTnLst>
                          </p:cTn>
                        </p:par>
                        <p:par>
                          <p:cTn id="24" fill="hold" nodeType="afterGroup">
                            <p:stCondLst>
                              <p:cond delay="7000"/>
                            </p:stCondLst>
                            <p:childTnLst>
                              <p:par>
                                <p:cTn id="25" presetID="16" presetClass="exit" presetSubtype="21" fill="hold" nodeType="afterEffect">
                                  <p:stCondLst>
                                    <p:cond delay="0"/>
                                  </p:stCondLst>
                                  <p:childTnLst>
                                    <p:animEffect transition="out" filter="barn(inVertical)">
                                      <p:cBhvr>
                                        <p:cTn id="26" dur="500"/>
                                        <p:tgtEl>
                                          <p:spTgt spid="30"/>
                                        </p:tgtEl>
                                      </p:cBhvr>
                                    </p:animEffect>
                                    <p:set>
                                      <p:cBhvr>
                                        <p:cTn id="27" dur="1" fill="hold">
                                          <p:stCondLst>
                                            <p:cond delay="499"/>
                                          </p:stCondLst>
                                        </p:cTn>
                                        <p:tgtEl>
                                          <p:spTgt spid="30"/>
                                        </p:tgtEl>
                                        <p:attrNameLst>
                                          <p:attrName>style.visibility</p:attrName>
                                        </p:attrNameLst>
                                      </p:cBhvr>
                                      <p:to>
                                        <p:strVal val="hidden"/>
                                      </p:to>
                                    </p:set>
                                  </p:childTnLst>
                                </p:cTn>
                              </p:par>
                            </p:childTnLst>
                          </p:cTn>
                        </p:par>
                        <p:par>
                          <p:cTn id="28" fill="hold" nodeType="afterGroup">
                            <p:stCondLst>
                              <p:cond delay="7500"/>
                            </p:stCondLst>
                            <p:childTnLst>
                              <p:par>
                                <p:cTn id="29" presetID="6" presetClass="entr" presetSubtype="16" fill="hold" nodeType="afterEffect">
                                  <p:stCondLst>
                                    <p:cond delay="0"/>
                                  </p:stCondLst>
                                  <p:childTnLst>
                                    <p:set>
                                      <p:cBhvr>
                                        <p:cTn id="30" dur="1" fill="hold">
                                          <p:stCondLst>
                                            <p:cond delay="0"/>
                                          </p:stCondLst>
                                        </p:cTn>
                                        <p:tgtEl>
                                          <p:spTgt spid="31"/>
                                        </p:tgtEl>
                                        <p:attrNameLst>
                                          <p:attrName>style.visibility</p:attrName>
                                        </p:attrNameLst>
                                      </p:cBhvr>
                                      <p:to>
                                        <p:strVal val="visible"/>
                                      </p:to>
                                    </p:set>
                                    <p:animEffect transition="in" filter="circle(in)">
                                      <p:cBhvr>
                                        <p:cTn id="31" dur="2000"/>
                                        <p:tgtEl>
                                          <p:spTgt spid="31"/>
                                        </p:tgtEl>
                                      </p:cBhvr>
                                    </p:animEffect>
                                  </p:childTnLst>
                                  <p:subTnLst>
                                    <p:audio>
                                      <p:cMediaNode>
                                        <p:cTn display="0" masterRel="sameClick">
                                          <p:stCondLst>
                                            <p:cond evt="begin" delay="0">
                                              <p:tn val="29"/>
                                            </p:cond>
                                          </p:stCondLst>
                                          <p:endCondLst>
                                            <p:cond evt="onStopAudio" delay="0">
                                              <p:tgtEl>
                                                <p:sldTgt/>
                                              </p:tgtEl>
                                            </p:cond>
                                          </p:endCondLst>
                                        </p:cTn>
                                        <p:tgtEl>
                                          <p:sndTgt r:embed="rId3" name="click.wav"/>
                                        </p:tgtEl>
                                      </p:cMediaNode>
                                    </p:audio>
                                  </p:subTnLst>
                                </p:cTn>
                              </p:par>
                            </p:childTnLst>
                          </p:cTn>
                        </p:par>
                        <p:par>
                          <p:cTn id="32" fill="hold" nodeType="afterGroup">
                            <p:stCondLst>
                              <p:cond delay="9500"/>
                            </p:stCondLst>
                            <p:childTnLst>
                              <p:par>
                                <p:cTn id="33" presetID="16" presetClass="exit" presetSubtype="21" fill="hold" nodeType="afterEffect">
                                  <p:stCondLst>
                                    <p:cond delay="0"/>
                                  </p:stCondLst>
                                  <p:childTnLst>
                                    <p:animEffect transition="out" filter="barn(inVertical)">
                                      <p:cBhvr>
                                        <p:cTn id="34" dur="500"/>
                                        <p:tgtEl>
                                          <p:spTgt spid="31"/>
                                        </p:tgtEl>
                                      </p:cBhvr>
                                    </p:animEffect>
                                    <p:set>
                                      <p:cBhvr>
                                        <p:cTn id="35" dur="1" fill="hold">
                                          <p:stCondLst>
                                            <p:cond delay="499"/>
                                          </p:stCondLst>
                                        </p:cTn>
                                        <p:tgtEl>
                                          <p:spTgt spid="31"/>
                                        </p:tgtEl>
                                        <p:attrNameLst>
                                          <p:attrName>style.visibility</p:attrName>
                                        </p:attrNameLst>
                                      </p:cBhvr>
                                      <p:to>
                                        <p:strVal val="hidden"/>
                                      </p:to>
                                    </p:set>
                                  </p:childTnLst>
                                </p:cTn>
                              </p:par>
                            </p:childTnLst>
                          </p:cTn>
                        </p:par>
                        <p:par>
                          <p:cTn id="36" fill="hold" nodeType="afterGroup">
                            <p:stCondLst>
                              <p:cond delay="10000"/>
                            </p:stCondLst>
                            <p:childTnLst>
                              <p:par>
                                <p:cTn id="37" presetID="6" presetClass="entr" presetSubtype="16" fill="hold" nodeType="afterEffect">
                                  <p:stCondLst>
                                    <p:cond delay="0"/>
                                  </p:stCondLst>
                                  <p:childTnLst>
                                    <p:set>
                                      <p:cBhvr>
                                        <p:cTn id="38" dur="1" fill="hold">
                                          <p:stCondLst>
                                            <p:cond delay="0"/>
                                          </p:stCondLst>
                                        </p:cTn>
                                        <p:tgtEl>
                                          <p:spTgt spid="32"/>
                                        </p:tgtEl>
                                        <p:attrNameLst>
                                          <p:attrName>style.visibility</p:attrName>
                                        </p:attrNameLst>
                                      </p:cBhvr>
                                      <p:to>
                                        <p:strVal val="visible"/>
                                      </p:to>
                                    </p:set>
                                    <p:animEffect transition="in" filter="circle(in)">
                                      <p:cBhvr>
                                        <p:cTn id="39" dur="2000"/>
                                        <p:tgtEl>
                                          <p:spTgt spid="32"/>
                                        </p:tgtEl>
                                      </p:cBhvr>
                                    </p:animEffect>
                                  </p:childTnLst>
                                  <p:subTnLst>
                                    <p:audio>
                                      <p:cMediaNode>
                                        <p:cTn display="0" masterRel="sameClick">
                                          <p:stCondLst>
                                            <p:cond evt="begin" delay="0">
                                              <p:tn val="37"/>
                                            </p:cond>
                                          </p:stCondLst>
                                          <p:endCondLst>
                                            <p:cond evt="onStopAudio" delay="0">
                                              <p:tgtEl>
                                                <p:sldTgt/>
                                              </p:tgtEl>
                                            </p:cond>
                                          </p:endCondLst>
                                        </p:cTn>
                                        <p:tgtEl>
                                          <p:sndTgt r:embed="rId3" name="click.wav"/>
                                        </p:tgtEl>
                                      </p:cMediaNode>
                                    </p:audio>
                                  </p:subTnLst>
                                </p:cTn>
                              </p:par>
                            </p:childTnLst>
                          </p:cTn>
                        </p:par>
                        <p:par>
                          <p:cTn id="40" fill="hold" nodeType="afterGroup">
                            <p:stCondLst>
                              <p:cond delay="12000"/>
                            </p:stCondLst>
                            <p:childTnLst>
                              <p:par>
                                <p:cTn id="41" presetID="16" presetClass="exit" presetSubtype="21" fill="hold" nodeType="afterEffect">
                                  <p:stCondLst>
                                    <p:cond delay="0"/>
                                  </p:stCondLst>
                                  <p:childTnLst>
                                    <p:animEffect transition="out" filter="barn(inVertical)">
                                      <p:cBhvr>
                                        <p:cTn id="42" dur="500"/>
                                        <p:tgtEl>
                                          <p:spTgt spid="32"/>
                                        </p:tgtEl>
                                      </p:cBhvr>
                                    </p:animEffect>
                                    <p:set>
                                      <p:cBhvr>
                                        <p:cTn id="43" dur="1" fill="hold">
                                          <p:stCondLst>
                                            <p:cond delay="499"/>
                                          </p:stCondLst>
                                        </p:cTn>
                                        <p:tgtEl>
                                          <p:spTgt spid="32"/>
                                        </p:tgtEl>
                                        <p:attrNameLst>
                                          <p:attrName>style.visibility</p:attrName>
                                        </p:attrNameLst>
                                      </p:cBhvr>
                                      <p:to>
                                        <p:strVal val="hidden"/>
                                      </p:to>
                                    </p:set>
                                  </p:childTnLst>
                                </p:cTn>
                              </p:par>
                            </p:childTnLst>
                          </p:cTn>
                        </p:par>
                        <p:par>
                          <p:cTn id="44" fill="hold" nodeType="afterGroup">
                            <p:stCondLst>
                              <p:cond delay="12500"/>
                            </p:stCondLst>
                            <p:childTnLst>
                              <p:par>
                                <p:cTn id="45" presetID="6" presetClass="entr" presetSubtype="16" fill="hold" nodeType="afterEffect">
                                  <p:stCondLst>
                                    <p:cond delay="0"/>
                                  </p:stCondLst>
                                  <p:childTnLst>
                                    <p:set>
                                      <p:cBhvr>
                                        <p:cTn id="46" dur="1" fill="hold">
                                          <p:stCondLst>
                                            <p:cond delay="0"/>
                                          </p:stCondLst>
                                        </p:cTn>
                                        <p:tgtEl>
                                          <p:spTgt spid="33"/>
                                        </p:tgtEl>
                                        <p:attrNameLst>
                                          <p:attrName>style.visibility</p:attrName>
                                        </p:attrNameLst>
                                      </p:cBhvr>
                                      <p:to>
                                        <p:strVal val="visible"/>
                                      </p:to>
                                    </p:set>
                                    <p:animEffect transition="in" filter="circle(in)">
                                      <p:cBhvr>
                                        <p:cTn id="47" dur="2000"/>
                                        <p:tgtEl>
                                          <p:spTgt spid="33"/>
                                        </p:tgtEl>
                                      </p:cBhvr>
                                    </p:animEffect>
                                  </p:childTnLst>
                                  <p:subTnLst>
                                    <p:audio>
                                      <p:cMediaNode>
                                        <p:cTn display="0" masterRel="sameClick">
                                          <p:stCondLst>
                                            <p:cond evt="begin" delay="0">
                                              <p:tn val="45"/>
                                            </p:cond>
                                          </p:stCondLst>
                                          <p:endCondLst>
                                            <p:cond evt="onStopAudio" delay="0">
                                              <p:tgtEl>
                                                <p:sldTgt/>
                                              </p:tgtEl>
                                            </p:cond>
                                          </p:endCondLst>
                                        </p:cTn>
                                        <p:tgtEl>
                                          <p:sndTgt r:embed="rId3" name="click.wav"/>
                                        </p:tgtEl>
                                      </p:cMediaNode>
                                    </p:audio>
                                  </p:subTnLst>
                                </p:cTn>
                              </p:par>
                            </p:childTnLst>
                          </p:cTn>
                        </p:par>
                        <p:par>
                          <p:cTn id="48" fill="hold" nodeType="afterGroup">
                            <p:stCondLst>
                              <p:cond delay="14500"/>
                            </p:stCondLst>
                            <p:childTnLst>
                              <p:par>
                                <p:cTn id="49" presetID="16" presetClass="exit" presetSubtype="21" fill="hold" nodeType="afterEffect">
                                  <p:stCondLst>
                                    <p:cond delay="0"/>
                                  </p:stCondLst>
                                  <p:childTnLst>
                                    <p:animEffect transition="out" filter="barn(inVertical)">
                                      <p:cBhvr>
                                        <p:cTn id="50" dur="500"/>
                                        <p:tgtEl>
                                          <p:spTgt spid="33"/>
                                        </p:tgtEl>
                                      </p:cBhvr>
                                    </p:animEffect>
                                    <p:set>
                                      <p:cBhvr>
                                        <p:cTn id="51" dur="1" fill="hold">
                                          <p:stCondLst>
                                            <p:cond delay="499"/>
                                          </p:stCondLst>
                                        </p:cTn>
                                        <p:tgtEl>
                                          <p:spTgt spid="33"/>
                                        </p:tgtEl>
                                        <p:attrNameLst>
                                          <p:attrName>style.visibility</p:attrName>
                                        </p:attrNameLst>
                                      </p:cBhvr>
                                      <p:to>
                                        <p:strVal val="hidden"/>
                                      </p:to>
                                    </p:set>
                                  </p:childTnLst>
                                </p:cTn>
                              </p:par>
                            </p:childTnLst>
                          </p:cTn>
                        </p:par>
                        <p:par>
                          <p:cTn id="52" fill="hold" nodeType="afterGroup">
                            <p:stCondLst>
                              <p:cond delay="15000"/>
                            </p:stCondLst>
                            <p:childTnLst>
                              <p:par>
                                <p:cTn id="53" presetID="6" presetClass="entr" presetSubtype="16" fill="hold" nodeType="afterEffect">
                                  <p:stCondLst>
                                    <p:cond delay="0"/>
                                  </p:stCondLst>
                                  <p:childTnLst>
                                    <p:set>
                                      <p:cBhvr>
                                        <p:cTn id="54" dur="1" fill="hold">
                                          <p:stCondLst>
                                            <p:cond delay="0"/>
                                          </p:stCondLst>
                                        </p:cTn>
                                        <p:tgtEl>
                                          <p:spTgt spid="34"/>
                                        </p:tgtEl>
                                        <p:attrNameLst>
                                          <p:attrName>style.visibility</p:attrName>
                                        </p:attrNameLst>
                                      </p:cBhvr>
                                      <p:to>
                                        <p:strVal val="visible"/>
                                      </p:to>
                                    </p:set>
                                    <p:animEffect transition="in" filter="circle(in)">
                                      <p:cBhvr>
                                        <p:cTn id="55" dur="2000"/>
                                        <p:tgtEl>
                                          <p:spTgt spid="34"/>
                                        </p:tgtEl>
                                      </p:cBhvr>
                                    </p:animEffect>
                                  </p:childTnLst>
                                  <p:subTnLst>
                                    <p:audio>
                                      <p:cMediaNode>
                                        <p:cTn display="0" masterRel="sameClick">
                                          <p:stCondLst>
                                            <p:cond evt="begin" delay="0">
                                              <p:tn val="53"/>
                                            </p:cond>
                                          </p:stCondLst>
                                          <p:endCondLst>
                                            <p:cond evt="onStopAudio" delay="0">
                                              <p:tgtEl>
                                                <p:sldTgt/>
                                              </p:tgtEl>
                                            </p:cond>
                                          </p:endCondLst>
                                        </p:cTn>
                                        <p:tgtEl>
                                          <p:sndTgt r:embed="rId3" name="click.wav"/>
                                        </p:tgtEl>
                                      </p:cMediaNode>
                                    </p:audio>
                                  </p:subTnLst>
                                </p:cTn>
                              </p:par>
                            </p:childTnLst>
                          </p:cTn>
                        </p:par>
                        <p:par>
                          <p:cTn id="56" fill="hold" nodeType="afterGroup">
                            <p:stCondLst>
                              <p:cond delay="17000"/>
                            </p:stCondLst>
                            <p:childTnLst>
                              <p:par>
                                <p:cTn id="57" presetID="16" presetClass="exit" presetSubtype="21" fill="hold" nodeType="afterEffect">
                                  <p:stCondLst>
                                    <p:cond delay="0"/>
                                  </p:stCondLst>
                                  <p:childTnLst>
                                    <p:animEffect transition="out" filter="barn(inVertical)">
                                      <p:cBhvr>
                                        <p:cTn id="58" dur="500"/>
                                        <p:tgtEl>
                                          <p:spTgt spid="34"/>
                                        </p:tgtEl>
                                      </p:cBhvr>
                                    </p:animEffect>
                                    <p:set>
                                      <p:cBhvr>
                                        <p:cTn id="59" dur="1" fill="hold">
                                          <p:stCondLst>
                                            <p:cond delay="499"/>
                                          </p:stCondLst>
                                        </p:cTn>
                                        <p:tgtEl>
                                          <p:spTgt spid="34"/>
                                        </p:tgtEl>
                                        <p:attrNameLst>
                                          <p:attrName>style.visibility</p:attrName>
                                        </p:attrNameLst>
                                      </p:cBhvr>
                                      <p:to>
                                        <p:strVal val="hidden"/>
                                      </p:to>
                                    </p:set>
                                  </p:childTnLst>
                                </p:cTn>
                              </p:par>
                            </p:childTnLst>
                          </p:cTn>
                        </p:par>
                        <p:par>
                          <p:cTn id="60" fill="hold" nodeType="afterGroup">
                            <p:stCondLst>
                              <p:cond delay="17500"/>
                            </p:stCondLst>
                            <p:childTnLst>
                              <p:par>
                                <p:cTn id="61" presetID="6" presetClass="entr" presetSubtype="16" fill="hold" nodeType="afterEffect">
                                  <p:stCondLst>
                                    <p:cond delay="0"/>
                                  </p:stCondLst>
                                  <p:childTnLst>
                                    <p:set>
                                      <p:cBhvr>
                                        <p:cTn id="62" dur="1" fill="hold">
                                          <p:stCondLst>
                                            <p:cond delay="0"/>
                                          </p:stCondLst>
                                        </p:cTn>
                                        <p:tgtEl>
                                          <p:spTgt spid="35"/>
                                        </p:tgtEl>
                                        <p:attrNameLst>
                                          <p:attrName>style.visibility</p:attrName>
                                        </p:attrNameLst>
                                      </p:cBhvr>
                                      <p:to>
                                        <p:strVal val="visible"/>
                                      </p:to>
                                    </p:set>
                                    <p:animEffect transition="in" filter="circle(in)">
                                      <p:cBhvr>
                                        <p:cTn id="63" dur="2000"/>
                                        <p:tgtEl>
                                          <p:spTgt spid="35"/>
                                        </p:tgtEl>
                                      </p:cBhvr>
                                    </p:animEffect>
                                  </p:childTnLst>
                                  <p:subTnLst>
                                    <p:audio>
                                      <p:cMediaNode>
                                        <p:cTn display="0" masterRel="sameClick">
                                          <p:stCondLst>
                                            <p:cond evt="begin" delay="0">
                                              <p:tn val="61"/>
                                            </p:cond>
                                          </p:stCondLst>
                                          <p:endCondLst>
                                            <p:cond evt="onStopAudio" delay="0">
                                              <p:tgtEl>
                                                <p:sldTgt/>
                                              </p:tgtEl>
                                            </p:cond>
                                          </p:endCondLst>
                                        </p:cTn>
                                        <p:tgtEl>
                                          <p:sndTgt r:embed="rId3" name="click.wav"/>
                                        </p:tgtEl>
                                      </p:cMediaNode>
                                    </p:audio>
                                  </p:subTnLst>
                                </p:cTn>
                              </p:par>
                            </p:childTnLst>
                          </p:cTn>
                        </p:par>
                        <p:par>
                          <p:cTn id="64" fill="hold" nodeType="afterGroup">
                            <p:stCondLst>
                              <p:cond delay="19500"/>
                            </p:stCondLst>
                            <p:childTnLst>
                              <p:par>
                                <p:cTn id="65" presetID="16" presetClass="exit" presetSubtype="21" fill="hold" nodeType="afterEffect">
                                  <p:stCondLst>
                                    <p:cond delay="0"/>
                                  </p:stCondLst>
                                  <p:childTnLst>
                                    <p:animEffect transition="out" filter="barn(inVertical)">
                                      <p:cBhvr>
                                        <p:cTn id="66" dur="500"/>
                                        <p:tgtEl>
                                          <p:spTgt spid="35"/>
                                        </p:tgtEl>
                                      </p:cBhvr>
                                    </p:animEffect>
                                    <p:set>
                                      <p:cBhvr>
                                        <p:cTn id="67" dur="1" fill="hold">
                                          <p:stCondLst>
                                            <p:cond delay="499"/>
                                          </p:stCondLst>
                                        </p:cTn>
                                        <p:tgtEl>
                                          <p:spTgt spid="35"/>
                                        </p:tgtEl>
                                        <p:attrNameLst>
                                          <p:attrName>style.visibility</p:attrName>
                                        </p:attrNameLst>
                                      </p:cBhvr>
                                      <p:to>
                                        <p:strVal val="hidden"/>
                                      </p:to>
                                    </p:set>
                                  </p:childTnLst>
                                </p:cTn>
                              </p:par>
                            </p:childTnLst>
                          </p:cTn>
                        </p:par>
                        <p:par>
                          <p:cTn id="68" fill="hold" nodeType="afterGroup">
                            <p:stCondLst>
                              <p:cond delay="20000"/>
                            </p:stCondLst>
                            <p:childTnLst>
                              <p:par>
                                <p:cTn id="69" presetID="6" presetClass="entr" presetSubtype="16" fill="hold" nodeType="afterEffect">
                                  <p:stCondLst>
                                    <p:cond delay="0"/>
                                  </p:stCondLst>
                                  <p:childTnLst>
                                    <p:set>
                                      <p:cBhvr>
                                        <p:cTn id="70" dur="1" fill="hold">
                                          <p:stCondLst>
                                            <p:cond delay="0"/>
                                          </p:stCondLst>
                                        </p:cTn>
                                        <p:tgtEl>
                                          <p:spTgt spid="36"/>
                                        </p:tgtEl>
                                        <p:attrNameLst>
                                          <p:attrName>style.visibility</p:attrName>
                                        </p:attrNameLst>
                                      </p:cBhvr>
                                      <p:to>
                                        <p:strVal val="visible"/>
                                      </p:to>
                                    </p:set>
                                    <p:animEffect transition="in" filter="circle(in)">
                                      <p:cBhvr>
                                        <p:cTn id="71" dur="2000"/>
                                        <p:tgtEl>
                                          <p:spTgt spid="36"/>
                                        </p:tgtEl>
                                      </p:cBhvr>
                                    </p:animEffect>
                                  </p:childTnLst>
                                  <p:subTnLst>
                                    <p:audio>
                                      <p:cMediaNode>
                                        <p:cTn display="0" masterRel="sameClick">
                                          <p:stCondLst>
                                            <p:cond evt="begin" delay="0">
                                              <p:tn val="69"/>
                                            </p:cond>
                                          </p:stCondLst>
                                          <p:endCondLst>
                                            <p:cond evt="onStopAudio" delay="0">
                                              <p:tgtEl>
                                                <p:sldTgt/>
                                              </p:tgtEl>
                                            </p:cond>
                                          </p:endCondLst>
                                        </p:cTn>
                                        <p:tgtEl>
                                          <p:sndTgt r:embed="rId3" name="click.wav"/>
                                        </p:tgtEl>
                                      </p:cMediaNode>
                                    </p:audio>
                                  </p:subTnLst>
                                </p:cTn>
                              </p:par>
                            </p:childTnLst>
                          </p:cTn>
                        </p:par>
                        <p:par>
                          <p:cTn id="72" fill="hold" nodeType="afterGroup">
                            <p:stCondLst>
                              <p:cond delay="22000"/>
                            </p:stCondLst>
                            <p:childTnLst>
                              <p:par>
                                <p:cTn id="73" presetID="16" presetClass="exit" presetSubtype="21" fill="hold" nodeType="afterEffect">
                                  <p:stCondLst>
                                    <p:cond delay="0"/>
                                  </p:stCondLst>
                                  <p:childTnLst>
                                    <p:animEffect transition="out" filter="barn(inVertical)">
                                      <p:cBhvr>
                                        <p:cTn id="74" dur="500"/>
                                        <p:tgtEl>
                                          <p:spTgt spid="36"/>
                                        </p:tgtEl>
                                      </p:cBhvr>
                                    </p:animEffect>
                                    <p:set>
                                      <p:cBhvr>
                                        <p:cTn id="75" dur="1" fill="hold">
                                          <p:stCondLst>
                                            <p:cond delay="499"/>
                                          </p:stCondLst>
                                        </p:cTn>
                                        <p:tgtEl>
                                          <p:spTgt spid="36"/>
                                        </p:tgtEl>
                                        <p:attrNameLst>
                                          <p:attrName>style.visibility</p:attrName>
                                        </p:attrNameLst>
                                      </p:cBhvr>
                                      <p:to>
                                        <p:strVal val="hidden"/>
                                      </p:to>
                                    </p:set>
                                  </p:childTnLst>
                                </p:cTn>
                              </p:par>
                            </p:childTnLst>
                          </p:cTn>
                        </p:par>
                        <p:par>
                          <p:cTn id="76" fill="hold" nodeType="afterGroup">
                            <p:stCondLst>
                              <p:cond delay="22500"/>
                            </p:stCondLst>
                            <p:childTnLst>
                              <p:par>
                                <p:cTn id="77" presetID="6" presetClass="entr" presetSubtype="16" fill="hold" nodeType="afterEffect">
                                  <p:stCondLst>
                                    <p:cond delay="0"/>
                                  </p:stCondLst>
                                  <p:childTnLst>
                                    <p:set>
                                      <p:cBhvr>
                                        <p:cTn id="78" dur="1" fill="hold">
                                          <p:stCondLst>
                                            <p:cond delay="0"/>
                                          </p:stCondLst>
                                        </p:cTn>
                                        <p:tgtEl>
                                          <p:spTgt spid="37"/>
                                        </p:tgtEl>
                                        <p:attrNameLst>
                                          <p:attrName>style.visibility</p:attrName>
                                        </p:attrNameLst>
                                      </p:cBhvr>
                                      <p:to>
                                        <p:strVal val="visible"/>
                                      </p:to>
                                    </p:set>
                                    <p:animEffect transition="in" filter="circle(in)">
                                      <p:cBhvr>
                                        <p:cTn id="79" dur="2000"/>
                                        <p:tgtEl>
                                          <p:spTgt spid="37"/>
                                        </p:tgtEl>
                                      </p:cBhvr>
                                    </p:animEffect>
                                  </p:childTnLst>
                                  <p:subTnLst>
                                    <p:audio>
                                      <p:cMediaNode>
                                        <p:cTn display="0" masterRel="sameClick">
                                          <p:stCondLst>
                                            <p:cond evt="begin" delay="0">
                                              <p:tn val="77"/>
                                            </p:cond>
                                          </p:stCondLst>
                                          <p:endCondLst>
                                            <p:cond evt="onStopAudio" delay="0">
                                              <p:tgtEl>
                                                <p:sldTgt/>
                                              </p:tgtEl>
                                            </p:cond>
                                          </p:endCondLst>
                                        </p:cTn>
                                        <p:tgtEl>
                                          <p:sndTgt r:embed="rId3" name="click.wav"/>
                                        </p:tgtEl>
                                      </p:cMediaNode>
                                    </p:audio>
                                  </p:subTnLst>
                                </p:cTn>
                              </p:par>
                            </p:childTnLst>
                          </p:cTn>
                        </p:par>
                        <p:par>
                          <p:cTn id="80" fill="hold" nodeType="afterGroup">
                            <p:stCondLst>
                              <p:cond delay="24500"/>
                            </p:stCondLst>
                            <p:childTnLst>
                              <p:par>
                                <p:cTn id="81" presetID="16" presetClass="exit" presetSubtype="21" fill="hold" nodeType="afterEffect">
                                  <p:stCondLst>
                                    <p:cond delay="0"/>
                                  </p:stCondLst>
                                  <p:childTnLst>
                                    <p:animEffect transition="out" filter="barn(inVertical)">
                                      <p:cBhvr>
                                        <p:cTn id="82" dur="500"/>
                                        <p:tgtEl>
                                          <p:spTgt spid="37"/>
                                        </p:tgtEl>
                                      </p:cBhvr>
                                    </p:animEffect>
                                    <p:set>
                                      <p:cBhvr>
                                        <p:cTn id="83" dur="1" fill="hold">
                                          <p:stCondLst>
                                            <p:cond delay="499"/>
                                          </p:stCondLst>
                                        </p:cTn>
                                        <p:tgtEl>
                                          <p:spTgt spid="37"/>
                                        </p:tgtEl>
                                        <p:attrNameLst>
                                          <p:attrName>style.visibility</p:attrName>
                                        </p:attrNameLst>
                                      </p:cBhvr>
                                      <p:to>
                                        <p:strVal val="hidden"/>
                                      </p:to>
                                    </p:set>
                                  </p:childTnLst>
                                </p:cTn>
                              </p:par>
                            </p:childTnLst>
                          </p:cTn>
                        </p:par>
                        <p:par>
                          <p:cTn id="84" fill="hold" nodeType="afterGroup">
                            <p:stCondLst>
                              <p:cond delay="25000"/>
                            </p:stCondLst>
                            <p:childTnLst>
                              <p:par>
                                <p:cTn id="85" presetID="6" presetClass="entr" presetSubtype="16" fill="hold" nodeType="afterEffect">
                                  <p:stCondLst>
                                    <p:cond delay="0"/>
                                  </p:stCondLst>
                                  <p:childTnLst>
                                    <p:set>
                                      <p:cBhvr>
                                        <p:cTn id="86" dur="1" fill="hold">
                                          <p:stCondLst>
                                            <p:cond delay="0"/>
                                          </p:stCondLst>
                                        </p:cTn>
                                        <p:tgtEl>
                                          <p:spTgt spid="27"/>
                                        </p:tgtEl>
                                        <p:attrNameLst>
                                          <p:attrName>style.visibility</p:attrName>
                                        </p:attrNameLst>
                                      </p:cBhvr>
                                      <p:to>
                                        <p:strVal val="visible"/>
                                      </p:to>
                                    </p:set>
                                    <p:animEffect transition="in" filter="circle(in)">
                                      <p:cBhvr>
                                        <p:cTn id="87" dur="2000"/>
                                        <p:tgtEl>
                                          <p:spTgt spid="27"/>
                                        </p:tgtEl>
                                      </p:cBhvr>
                                    </p:animEffect>
                                  </p:childTnLst>
                                  <p:subTnLst>
                                    <p:audio>
                                      <p:cMediaNode>
                                        <p:cTn display="0" masterRel="sameClick">
                                          <p:stCondLst>
                                            <p:cond evt="begin" delay="0">
                                              <p:tn val="85"/>
                                            </p:cond>
                                          </p:stCondLst>
                                          <p:endCondLst>
                                            <p:cond evt="onStopAudio" delay="0">
                                              <p:tgtEl>
                                                <p:sldTgt/>
                                              </p:tgtEl>
                                            </p:cond>
                                          </p:endCondLst>
                                        </p:cTn>
                                        <p:tgtEl>
                                          <p:sndTgt r:embed="rId4" name="coin.wav"/>
                                        </p:tgtEl>
                                      </p:cMediaNode>
                                    </p:audio>
                                  </p:subTnLst>
                                </p:cTn>
                              </p:par>
                            </p:childTnLst>
                          </p:cTn>
                        </p:par>
                      </p:childTnLst>
                    </p:cTn>
                  </p:par>
                  <p:par>
                    <p:cTn id="88" fill="hold" nodeType="clickPar">
                      <p:stCondLst>
                        <p:cond delay="indefinite"/>
                      </p:stCondLst>
                      <p:childTnLst>
                        <p:par>
                          <p:cTn id="89" fill="hold" nodeType="withGroup">
                            <p:stCondLst>
                              <p:cond delay="0"/>
                            </p:stCondLst>
                            <p:childTnLst>
                              <p:par>
                                <p:cTn id="90" presetID="10" presetClass="exit" presetSubtype="0" fill="hold" nodeType="clickEffect">
                                  <p:stCondLst>
                                    <p:cond delay="0"/>
                                  </p:stCondLst>
                                  <p:childTnLst>
                                    <p:animEffect transition="out" filter="fade">
                                      <p:cBhvr>
                                        <p:cTn id="91" dur="500"/>
                                        <p:tgtEl>
                                          <p:spTgt spid="3"/>
                                        </p:tgtEl>
                                      </p:cBhvr>
                                    </p:animEffect>
                                    <p:set>
                                      <p:cBhvr>
                                        <p:cTn id="92" dur="1" fill="hold">
                                          <p:stCondLst>
                                            <p:cond delay="499"/>
                                          </p:stCondLst>
                                        </p:cTn>
                                        <p:tgtEl>
                                          <p:spTgt spid="3"/>
                                        </p:tgtEl>
                                        <p:attrNameLst>
                                          <p:attrName>style.visibility</p:attrName>
                                        </p:attrNameLst>
                                      </p:cBhvr>
                                      <p:to>
                                        <p:strVal val="hidden"/>
                                      </p:to>
                                    </p:set>
                                  </p:childTnLst>
                                </p:cTn>
                              </p:par>
                              <p:par>
                                <p:cTn id="93" presetID="10" presetClass="exit" presetSubtype="0" fill="hold" nodeType="withEffect">
                                  <p:stCondLst>
                                    <p:cond delay="0"/>
                                  </p:stCondLst>
                                  <p:childTnLst>
                                    <p:animEffect transition="out" filter="fade">
                                      <p:cBhvr>
                                        <p:cTn id="94" dur="500"/>
                                        <p:tgtEl>
                                          <p:spTgt spid="4"/>
                                        </p:tgtEl>
                                      </p:cBhvr>
                                    </p:animEffect>
                                    <p:set>
                                      <p:cBhvr>
                                        <p:cTn id="95" dur="1" fill="hold">
                                          <p:stCondLst>
                                            <p:cond delay="499"/>
                                          </p:stCondLst>
                                        </p:cTn>
                                        <p:tgtEl>
                                          <p:spTgt spid="4"/>
                                        </p:tgtEl>
                                        <p:attrNameLst>
                                          <p:attrName>style.visibility</p:attrName>
                                        </p:attrNameLst>
                                      </p:cBhvr>
                                      <p:to>
                                        <p:strVal val="hidden"/>
                                      </p:to>
                                    </p:set>
                                  </p:childTnLst>
                                </p:cTn>
                              </p:par>
                              <p:par>
                                <p:cTn id="96" presetID="10" presetClass="exit" presetSubtype="0" fill="hold" nodeType="withEffect">
                                  <p:stCondLst>
                                    <p:cond delay="0"/>
                                  </p:stCondLst>
                                  <p:childTnLst>
                                    <p:animEffect transition="out" filter="fade">
                                      <p:cBhvr>
                                        <p:cTn id="97" dur="500"/>
                                        <p:tgtEl>
                                          <p:spTgt spid="6"/>
                                        </p:tgtEl>
                                      </p:cBhvr>
                                    </p:animEffect>
                                    <p:set>
                                      <p:cBhvr>
                                        <p:cTn id="98" dur="1" fill="hold">
                                          <p:stCondLst>
                                            <p:cond delay="499"/>
                                          </p:stCondLst>
                                        </p:cTn>
                                        <p:tgtEl>
                                          <p:spTgt spid="6"/>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Text Box 4"/>
          <p:cNvSpPr txBox="1">
            <a:spLocks noChangeArrowheads="1"/>
          </p:cNvSpPr>
          <p:nvPr/>
        </p:nvSpPr>
        <p:spPr bwMode="auto">
          <a:xfrm>
            <a:off x="2974975" y="228600"/>
            <a:ext cx="3757613" cy="523875"/>
          </a:xfrm>
          <a:prstGeom prst="rect">
            <a:avLst/>
          </a:prstGeom>
          <a:noFill/>
          <a:ln w="9525">
            <a:noFill/>
            <a:miter lim="800000"/>
            <a:headEnd/>
            <a:tailEnd/>
          </a:ln>
          <a:effectLst/>
        </p:spPr>
        <p:txBody>
          <a:bodyPr>
            <a:spAutoFit/>
          </a:bodyPr>
          <a:lstStyle/>
          <a:p>
            <a:r>
              <a:rPr lang="en-US" sz="2800" b="1">
                <a:solidFill>
                  <a:srgbClr val="FF0000"/>
                </a:solidFill>
                <a:latin typeface="Times New Roman" pitchFamily="18" charset="0"/>
                <a:cs typeface="Times New Roman" pitchFamily="18" charset="0"/>
              </a:rPr>
              <a:t>BÀI TẬP CỦNG CỐ</a:t>
            </a:r>
          </a:p>
        </p:txBody>
      </p:sp>
      <p:sp>
        <p:nvSpPr>
          <p:cNvPr id="23558" name="Text Box 6"/>
          <p:cNvSpPr txBox="1">
            <a:spLocks noChangeArrowheads="1"/>
          </p:cNvSpPr>
          <p:nvPr/>
        </p:nvSpPr>
        <p:spPr bwMode="auto">
          <a:xfrm>
            <a:off x="609600" y="2057400"/>
            <a:ext cx="2365375" cy="461963"/>
          </a:xfrm>
          <a:prstGeom prst="rect">
            <a:avLst/>
          </a:prstGeom>
          <a:noFill/>
          <a:ln w="9525">
            <a:noFill/>
            <a:miter lim="800000"/>
            <a:headEnd/>
            <a:tailEnd/>
          </a:ln>
          <a:effectLst/>
        </p:spPr>
        <p:txBody>
          <a:bodyPr wrap="none">
            <a:spAutoFit/>
          </a:bodyPr>
          <a:lstStyle/>
          <a:p>
            <a:r>
              <a:rPr lang="en-US" sz="2400">
                <a:solidFill>
                  <a:srgbClr val="000000"/>
                </a:solidFill>
                <a:latin typeface="Times New Roman" pitchFamily="18" charset="0"/>
                <a:cs typeface="Times New Roman" pitchFamily="18" charset="0"/>
              </a:rPr>
              <a:t>A. Đế quốc Pháp.</a:t>
            </a:r>
          </a:p>
        </p:txBody>
      </p:sp>
      <p:sp>
        <p:nvSpPr>
          <p:cNvPr id="23559" name="Text Box 7"/>
          <p:cNvSpPr txBox="1">
            <a:spLocks noChangeArrowheads="1"/>
          </p:cNvSpPr>
          <p:nvPr/>
        </p:nvSpPr>
        <p:spPr bwMode="auto">
          <a:xfrm>
            <a:off x="595313" y="2654300"/>
            <a:ext cx="3271837" cy="461963"/>
          </a:xfrm>
          <a:prstGeom prst="rect">
            <a:avLst/>
          </a:prstGeom>
          <a:noFill/>
          <a:ln w="9525">
            <a:noFill/>
            <a:miter lim="800000"/>
            <a:headEnd/>
            <a:tailEnd/>
          </a:ln>
          <a:effectLst/>
        </p:spPr>
        <p:txBody>
          <a:bodyPr wrap="none">
            <a:spAutoFit/>
          </a:bodyPr>
          <a:lstStyle/>
          <a:p>
            <a:r>
              <a:rPr lang="en-US" sz="2400">
                <a:solidFill>
                  <a:srgbClr val="000000"/>
                </a:solidFill>
                <a:latin typeface="Times New Roman" pitchFamily="18" charset="0"/>
                <a:cs typeface="Times New Roman" pitchFamily="18" charset="0"/>
              </a:rPr>
              <a:t>B. Đế quốc Pháp + Nhật.</a:t>
            </a:r>
          </a:p>
        </p:txBody>
      </p:sp>
      <p:sp>
        <p:nvSpPr>
          <p:cNvPr id="23560" name="Text Box 8"/>
          <p:cNvSpPr txBox="1">
            <a:spLocks noChangeArrowheads="1"/>
          </p:cNvSpPr>
          <p:nvPr/>
        </p:nvSpPr>
        <p:spPr bwMode="auto">
          <a:xfrm>
            <a:off x="533400" y="3189288"/>
            <a:ext cx="2397125" cy="461962"/>
          </a:xfrm>
          <a:prstGeom prst="rect">
            <a:avLst/>
          </a:prstGeom>
          <a:noFill/>
          <a:ln w="9525">
            <a:noFill/>
            <a:miter lim="800000"/>
            <a:headEnd/>
            <a:tailEnd/>
          </a:ln>
          <a:effectLst/>
        </p:spPr>
        <p:txBody>
          <a:bodyPr wrap="none">
            <a:spAutoFit/>
          </a:bodyPr>
          <a:lstStyle/>
          <a:p>
            <a:r>
              <a:rPr lang="en-US" sz="2400">
                <a:solidFill>
                  <a:srgbClr val="000000"/>
                </a:solidFill>
                <a:latin typeface="Times New Roman" pitchFamily="18" charset="0"/>
                <a:cs typeface="Times New Roman" pitchFamily="18" charset="0"/>
              </a:rPr>
              <a:t>C.   Phát xít Nhật.</a:t>
            </a:r>
          </a:p>
        </p:txBody>
      </p:sp>
      <p:sp>
        <p:nvSpPr>
          <p:cNvPr id="23561" name="Text Box 9"/>
          <p:cNvSpPr txBox="1">
            <a:spLocks noChangeArrowheads="1"/>
          </p:cNvSpPr>
          <p:nvPr/>
        </p:nvSpPr>
        <p:spPr bwMode="auto">
          <a:xfrm>
            <a:off x="571500" y="3763963"/>
            <a:ext cx="3089275" cy="461962"/>
          </a:xfrm>
          <a:prstGeom prst="rect">
            <a:avLst/>
          </a:prstGeom>
          <a:noFill/>
          <a:ln w="9525">
            <a:noFill/>
            <a:miter lim="800000"/>
            <a:headEnd/>
            <a:tailEnd/>
          </a:ln>
          <a:effectLst/>
        </p:spPr>
        <p:txBody>
          <a:bodyPr wrap="none">
            <a:spAutoFit/>
          </a:bodyPr>
          <a:lstStyle/>
          <a:p>
            <a:r>
              <a:rPr lang="en-US" sz="2400">
                <a:solidFill>
                  <a:srgbClr val="000000"/>
                </a:solidFill>
                <a:latin typeface="Times New Roman" pitchFamily="18" charset="0"/>
                <a:cs typeface="Times New Roman" pitchFamily="18" charset="0"/>
              </a:rPr>
              <a:t>D. Chính quyền tay sai.</a:t>
            </a:r>
          </a:p>
        </p:txBody>
      </p:sp>
      <p:sp>
        <p:nvSpPr>
          <p:cNvPr id="23563" name="Oval 11"/>
          <p:cNvSpPr>
            <a:spLocks noChangeArrowheads="1"/>
          </p:cNvSpPr>
          <p:nvPr/>
        </p:nvSpPr>
        <p:spPr bwMode="auto">
          <a:xfrm>
            <a:off x="571500" y="3228975"/>
            <a:ext cx="381000" cy="381000"/>
          </a:xfrm>
          <a:prstGeom prst="ellipse">
            <a:avLst/>
          </a:prstGeom>
          <a:noFill/>
          <a:ln w="28575">
            <a:solidFill>
              <a:srgbClr val="FF0066"/>
            </a:solidFill>
            <a:round/>
            <a:headEnd/>
            <a:tailEnd/>
          </a:ln>
          <a:effectLst/>
        </p:spPr>
        <p:txBody>
          <a:bodyPr wrap="none" anchor="ctr"/>
          <a:lstStyle/>
          <a:p>
            <a:endParaRPr lang="en-US" sz="2400">
              <a:solidFill>
                <a:srgbClr val="000000"/>
              </a:solidFill>
              <a:latin typeface="Times New Roman" pitchFamily="18" charset="0"/>
              <a:cs typeface="Times New Roman" pitchFamily="18" charset="0"/>
            </a:endParaRPr>
          </a:p>
        </p:txBody>
      </p:sp>
      <p:sp>
        <p:nvSpPr>
          <p:cNvPr id="23564" name="Text Box 12"/>
          <p:cNvSpPr txBox="1">
            <a:spLocks noChangeArrowheads="1"/>
          </p:cNvSpPr>
          <p:nvPr/>
        </p:nvSpPr>
        <p:spPr bwMode="auto">
          <a:xfrm>
            <a:off x="117475" y="1312863"/>
            <a:ext cx="9067800" cy="461962"/>
          </a:xfrm>
          <a:prstGeom prst="rect">
            <a:avLst/>
          </a:prstGeom>
          <a:noFill/>
          <a:ln w="9525">
            <a:noFill/>
            <a:miter lim="800000"/>
            <a:headEnd/>
            <a:tailEnd/>
          </a:ln>
          <a:effectLst/>
        </p:spPr>
        <p:txBody>
          <a:bodyPr>
            <a:spAutoFit/>
          </a:bodyPr>
          <a:lstStyle/>
          <a:p>
            <a:r>
              <a:rPr lang="en-US" sz="2400" b="1">
                <a:solidFill>
                  <a:srgbClr val="000000"/>
                </a:solidFill>
                <a:latin typeface="Times New Roman" pitchFamily="18" charset="0"/>
                <a:cs typeface="Times New Roman" pitchFamily="18" charset="0"/>
              </a:rPr>
              <a:t> Từ sau ngày 9/3/1945, kẻ thù cụ thể, duy nhất của dân tộc ta là: </a:t>
            </a:r>
          </a:p>
        </p:txBody>
      </p:sp>
      <p:sp>
        <p:nvSpPr>
          <p:cNvPr id="2" name="Rectangle 1"/>
          <p:cNvSpPr/>
          <p:nvPr/>
        </p:nvSpPr>
        <p:spPr>
          <a:xfrm>
            <a:off x="117475" y="744538"/>
            <a:ext cx="9026525" cy="5334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sz="2400" b="1" dirty="0" err="1">
                <a:solidFill>
                  <a:prstClr val="white"/>
                </a:solidFill>
                <a:latin typeface="Times New Roman" pitchFamily="18" charset="0"/>
                <a:cs typeface="Times New Roman" pitchFamily="18" charset="0"/>
              </a:rPr>
              <a:t>Hãy</a:t>
            </a:r>
            <a:r>
              <a:rPr lang="en-US" sz="2400" b="1" dirty="0">
                <a:solidFill>
                  <a:prstClr val="white"/>
                </a:solidFill>
                <a:latin typeface="Times New Roman" pitchFamily="18" charset="0"/>
                <a:cs typeface="Times New Roman" pitchFamily="18" charset="0"/>
              </a:rPr>
              <a:t> </a:t>
            </a:r>
            <a:r>
              <a:rPr lang="en-US" sz="2400" b="1" dirty="0" err="1">
                <a:solidFill>
                  <a:prstClr val="white"/>
                </a:solidFill>
                <a:latin typeface="Times New Roman" pitchFamily="18" charset="0"/>
                <a:cs typeface="Times New Roman" pitchFamily="18" charset="0"/>
              </a:rPr>
              <a:t>khoanh</a:t>
            </a:r>
            <a:r>
              <a:rPr lang="en-US" sz="2400" b="1" dirty="0">
                <a:solidFill>
                  <a:prstClr val="white"/>
                </a:solidFill>
                <a:latin typeface="Times New Roman" pitchFamily="18" charset="0"/>
                <a:cs typeface="Times New Roman" pitchFamily="18" charset="0"/>
              </a:rPr>
              <a:t> </a:t>
            </a:r>
            <a:r>
              <a:rPr lang="en-US" sz="2400" b="1" dirty="0" err="1">
                <a:solidFill>
                  <a:prstClr val="white"/>
                </a:solidFill>
                <a:latin typeface="Times New Roman" pitchFamily="18" charset="0"/>
                <a:cs typeface="Times New Roman" pitchFamily="18" charset="0"/>
              </a:rPr>
              <a:t>tròn</a:t>
            </a:r>
            <a:r>
              <a:rPr lang="en-US" sz="2400" b="1" dirty="0">
                <a:solidFill>
                  <a:prstClr val="white"/>
                </a:solidFill>
                <a:latin typeface="Times New Roman" pitchFamily="18" charset="0"/>
                <a:cs typeface="Times New Roman" pitchFamily="18" charset="0"/>
              </a:rPr>
              <a:t> </a:t>
            </a:r>
            <a:r>
              <a:rPr lang="en-US" sz="2400" b="1" dirty="0" err="1">
                <a:solidFill>
                  <a:prstClr val="white"/>
                </a:solidFill>
                <a:latin typeface="Times New Roman" pitchFamily="18" charset="0"/>
                <a:cs typeface="Times New Roman" pitchFamily="18" charset="0"/>
              </a:rPr>
              <a:t>chữ</a:t>
            </a:r>
            <a:r>
              <a:rPr lang="en-US" sz="2400" b="1" dirty="0">
                <a:solidFill>
                  <a:prstClr val="white"/>
                </a:solidFill>
                <a:latin typeface="Times New Roman" pitchFamily="18" charset="0"/>
                <a:cs typeface="Times New Roman" pitchFamily="18" charset="0"/>
              </a:rPr>
              <a:t> </a:t>
            </a:r>
            <a:r>
              <a:rPr lang="en-US" sz="2400" b="1" dirty="0" err="1">
                <a:solidFill>
                  <a:prstClr val="white"/>
                </a:solidFill>
                <a:latin typeface="Times New Roman" pitchFamily="18" charset="0"/>
                <a:cs typeface="Times New Roman" pitchFamily="18" charset="0"/>
              </a:rPr>
              <a:t>cái</a:t>
            </a:r>
            <a:r>
              <a:rPr lang="en-US" sz="2400" b="1" dirty="0">
                <a:solidFill>
                  <a:prstClr val="white"/>
                </a:solidFill>
                <a:latin typeface="Times New Roman" pitchFamily="18" charset="0"/>
                <a:cs typeface="Times New Roman" pitchFamily="18" charset="0"/>
              </a:rPr>
              <a:t> </a:t>
            </a:r>
            <a:r>
              <a:rPr lang="en-US" sz="2400" b="1" dirty="0" err="1">
                <a:solidFill>
                  <a:prstClr val="white"/>
                </a:solidFill>
                <a:latin typeface="Times New Roman" pitchFamily="18" charset="0"/>
                <a:cs typeface="Times New Roman" pitchFamily="18" charset="0"/>
              </a:rPr>
              <a:t>chỉ</a:t>
            </a:r>
            <a:r>
              <a:rPr lang="en-US" sz="2400" b="1" dirty="0">
                <a:solidFill>
                  <a:prstClr val="white"/>
                </a:solidFill>
                <a:latin typeface="Times New Roman" pitchFamily="18" charset="0"/>
                <a:cs typeface="Times New Roman" pitchFamily="18" charset="0"/>
              </a:rPr>
              <a:t> </a:t>
            </a:r>
            <a:r>
              <a:rPr lang="en-US" sz="2400" b="1" dirty="0" err="1">
                <a:solidFill>
                  <a:prstClr val="white"/>
                </a:solidFill>
                <a:latin typeface="Times New Roman" pitchFamily="18" charset="0"/>
                <a:cs typeface="Times New Roman" pitchFamily="18" charset="0"/>
              </a:rPr>
              <a:t>đáp</a:t>
            </a:r>
            <a:r>
              <a:rPr lang="en-US" sz="2400" b="1" dirty="0">
                <a:solidFill>
                  <a:prstClr val="white"/>
                </a:solidFill>
                <a:latin typeface="Times New Roman" pitchFamily="18" charset="0"/>
                <a:cs typeface="Times New Roman" pitchFamily="18" charset="0"/>
              </a:rPr>
              <a:t> </a:t>
            </a:r>
            <a:r>
              <a:rPr lang="en-US" sz="2400" b="1" dirty="0" err="1">
                <a:solidFill>
                  <a:prstClr val="white"/>
                </a:solidFill>
                <a:latin typeface="Times New Roman" pitchFamily="18" charset="0"/>
                <a:cs typeface="Times New Roman" pitchFamily="18" charset="0"/>
              </a:rPr>
              <a:t>án</a:t>
            </a:r>
            <a:r>
              <a:rPr lang="en-US" sz="2400" b="1" dirty="0">
                <a:solidFill>
                  <a:prstClr val="white"/>
                </a:solidFill>
                <a:latin typeface="Times New Roman" pitchFamily="18" charset="0"/>
                <a:cs typeface="Times New Roman" pitchFamily="18" charset="0"/>
              </a:rPr>
              <a:t> </a:t>
            </a:r>
            <a:r>
              <a:rPr lang="en-US" sz="2400" b="1" dirty="0" err="1">
                <a:solidFill>
                  <a:prstClr val="white"/>
                </a:solidFill>
                <a:latin typeface="Times New Roman" pitchFamily="18" charset="0"/>
                <a:cs typeface="Times New Roman" pitchFamily="18" charset="0"/>
              </a:rPr>
              <a:t>đúng</a:t>
            </a:r>
            <a:r>
              <a:rPr lang="en-US" sz="2400" b="1" dirty="0">
                <a:solidFill>
                  <a:prstClr val="white"/>
                </a:solidFill>
                <a:latin typeface="Times New Roman" pitchFamily="18" charset="0"/>
                <a:cs typeface="Times New Roman" pitchFamily="18" charset="0"/>
              </a:rPr>
              <a:t> </a:t>
            </a:r>
            <a:r>
              <a:rPr lang="en-US" sz="2400" b="1" dirty="0" err="1">
                <a:solidFill>
                  <a:prstClr val="white"/>
                </a:solidFill>
                <a:latin typeface="Times New Roman" pitchFamily="18" charset="0"/>
                <a:cs typeface="Times New Roman" pitchFamily="18" charset="0"/>
              </a:rPr>
              <a:t>trong</a:t>
            </a:r>
            <a:r>
              <a:rPr lang="en-US" sz="2400" b="1" dirty="0">
                <a:solidFill>
                  <a:prstClr val="white"/>
                </a:solidFill>
                <a:latin typeface="Times New Roman" pitchFamily="18" charset="0"/>
                <a:cs typeface="Times New Roman" pitchFamily="18" charset="0"/>
              </a:rPr>
              <a:t> </a:t>
            </a:r>
            <a:r>
              <a:rPr lang="en-US" sz="2400" b="1" dirty="0" err="1">
                <a:solidFill>
                  <a:prstClr val="white"/>
                </a:solidFill>
                <a:latin typeface="Times New Roman" pitchFamily="18" charset="0"/>
                <a:cs typeface="Times New Roman" pitchFamily="18" charset="0"/>
              </a:rPr>
              <a:t>câu</a:t>
            </a:r>
            <a:r>
              <a:rPr lang="en-US" sz="2400" b="1" dirty="0">
                <a:solidFill>
                  <a:prstClr val="white"/>
                </a:solidFill>
                <a:latin typeface="Times New Roman" pitchFamily="18" charset="0"/>
                <a:cs typeface="Times New Roman" pitchFamily="18" charset="0"/>
              </a:rPr>
              <a:t> </a:t>
            </a:r>
            <a:r>
              <a:rPr lang="en-US" sz="2400" b="1" dirty="0" err="1">
                <a:solidFill>
                  <a:prstClr val="white"/>
                </a:solidFill>
                <a:latin typeface="Times New Roman" pitchFamily="18" charset="0"/>
                <a:cs typeface="Times New Roman" pitchFamily="18" charset="0"/>
              </a:rPr>
              <a:t>hỏi</a:t>
            </a:r>
            <a:r>
              <a:rPr lang="en-US" sz="2400" b="1" dirty="0">
                <a:solidFill>
                  <a:prstClr val="white"/>
                </a:solidFill>
                <a:latin typeface="Times New Roman" pitchFamily="18" charset="0"/>
                <a:cs typeface="Times New Roman" pitchFamily="18" charset="0"/>
              </a:rPr>
              <a:t> </a:t>
            </a:r>
            <a:r>
              <a:rPr lang="en-US" sz="2400" b="1" dirty="0" err="1">
                <a:solidFill>
                  <a:prstClr val="white"/>
                </a:solidFill>
                <a:latin typeface="Times New Roman" pitchFamily="18" charset="0"/>
                <a:cs typeface="Times New Roman" pitchFamily="18" charset="0"/>
              </a:rPr>
              <a:t>sau</a:t>
            </a:r>
            <a:r>
              <a:rPr lang="en-US" sz="2400" b="1" dirty="0">
                <a:solidFill>
                  <a:prstClr val="white"/>
                </a:solidFill>
                <a:latin typeface="Times New Roman" pitchFamily="18" charset="0"/>
                <a:cs typeface="Times New Roman" pitchFamily="18" charset="0"/>
              </a:rPr>
              <a:t>.</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16" fill="hold" grpId="0" nodeType="clickEffect">
                                  <p:stCondLst>
                                    <p:cond delay="0"/>
                                  </p:stCondLst>
                                  <p:childTnLst>
                                    <p:set>
                                      <p:cBhvr>
                                        <p:cTn id="6" dur="1" fill="hold">
                                          <p:stCondLst>
                                            <p:cond delay="0"/>
                                          </p:stCondLst>
                                        </p:cTn>
                                        <p:tgtEl>
                                          <p:spTgt spid="23564"/>
                                        </p:tgtEl>
                                        <p:attrNameLst>
                                          <p:attrName>style.visibility</p:attrName>
                                        </p:attrNameLst>
                                      </p:cBhvr>
                                      <p:to>
                                        <p:strVal val="visible"/>
                                      </p:to>
                                    </p:set>
                                    <p:anim calcmode="lin" valueType="num">
                                      <p:cBhvr>
                                        <p:cTn id="7" dur="500" fill="hold"/>
                                        <p:tgtEl>
                                          <p:spTgt spid="23564"/>
                                        </p:tgtEl>
                                        <p:attrNameLst>
                                          <p:attrName>ppt_w</p:attrName>
                                        </p:attrNameLst>
                                      </p:cBhvr>
                                      <p:tavLst>
                                        <p:tav tm="0">
                                          <p:val>
                                            <p:fltVal val="0"/>
                                          </p:val>
                                        </p:tav>
                                        <p:tav tm="100000">
                                          <p:val>
                                            <p:strVal val="#ppt_w"/>
                                          </p:val>
                                        </p:tav>
                                      </p:tavLst>
                                    </p:anim>
                                    <p:anim calcmode="lin" valueType="num">
                                      <p:cBhvr>
                                        <p:cTn id="8" dur="500" fill="hold"/>
                                        <p:tgtEl>
                                          <p:spTgt spid="23564"/>
                                        </p:tgtEl>
                                        <p:attrNameLst>
                                          <p:attrName>ppt_h</p:attrName>
                                        </p:attrNameLst>
                                      </p:cBhvr>
                                      <p:tavLst>
                                        <p:tav tm="0">
                                          <p:val>
                                            <p:fltVal val="0"/>
                                          </p:val>
                                        </p:tav>
                                        <p:tav tm="100000">
                                          <p:val>
                                            <p:strVal val="#ppt_h"/>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3" presetClass="entr" presetSubtype="16" fill="hold" grpId="0" nodeType="clickEffect">
                                  <p:stCondLst>
                                    <p:cond delay="0"/>
                                  </p:stCondLst>
                                  <p:childTnLst>
                                    <p:set>
                                      <p:cBhvr>
                                        <p:cTn id="12" dur="1" fill="hold">
                                          <p:stCondLst>
                                            <p:cond delay="0"/>
                                          </p:stCondLst>
                                        </p:cTn>
                                        <p:tgtEl>
                                          <p:spTgt spid="23558"/>
                                        </p:tgtEl>
                                        <p:attrNameLst>
                                          <p:attrName>style.visibility</p:attrName>
                                        </p:attrNameLst>
                                      </p:cBhvr>
                                      <p:to>
                                        <p:strVal val="visible"/>
                                      </p:to>
                                    </p:set>
                                    <p:anim calcmode="lin" valueType="num">
                                      <p:cBhvr>
                                        <p:cTn id="13" dur="2000" fill="hold"/>
                                        <p:tgtEl>
                                          <p:spTgt spid="23558"/>
                                        </p:tgtEl>
                                        <p:attrNameLst>
                                          <p:attrName>ppt_w</p:attrName>
                                        </p:attrNameLst>
                                      </p:cBhvr>
                                      <p:tavLst>
                                        <p:tav tm="0">
                                          <p:val>
                                            <p:fltVal val="0"/>
                                          </p:val>
                                        </p:tav>
                                        <p:tav tm="100000">
                                          <p:val>
                                            <p:strVal val="#ppt_w"/>
                                          </p:val>
                                        </p:tav>
                                      </p:tavLst>
                                    </p:anim>
                                    <p:anim calcmode="lin" valueType="num">
                                      <p:cBhvr>
                                        <p:cTn id="14" dur="2000" fill="hold"/>
                                        <p:tgtEl>
                                          <p:spTgt spid="23558"/>
                                        </p:tgtEl>
                                        <p:attrNameLst>
                                          <p:attrName>ppt_h</p:attrName>
                                        </p:attrNameLst>
                                      </p:cBhvr>
                                      <p:tavLst>
                                        <p:tav tm="0">
                                          <p:val>
                                            <p:fltVal val="0"/>
                                          </p:val>
                                        </p:tav>
                                        <p:tav tm="100000">
                                          <p:val>
                                            <p:strVal val="#ppt_h"/>
                                          </p:val>
                                        </p:tav>
                                      </p:tavLst>
                                    </p:anim>
                                  </p:childTnLst>
                                </p:cTn>
                              </p:par>
                              <p:par>
                                <p:cTn id="15" presetID="23" presetClass="entr" presetSubtype="16" fill="hold" grpId="0" nodeType="withEffect">
                                  <p:stCondLst>
                                    <p:cond delay="0"/>
                                  </p:stCondLst>
                                  <p:childTnLst>
                                    <p:set>
                                      <p:cBhvr>
                                        <p:cTn id="16" dur="1" fill="hold">
                                          <p:stCondLst>
                                            <p:cond delay="0"/>
                                          </p:stCondLst>
                                        </p:cTn>
                                        <p:tgtEl>
                                          <p:spTgt spid="23561"/>
                                        </p:tgtEl>
                                        <p:attrNameLst>
                                          <p:attrName>style.visibility</p:attrName>
                                        </p:attrNameLst>
                                      </p:cBhvr>
                                      <p:to>
                                        <p:strVal val="visible"/>
                                      </p:to>
                                    </p:set>
                                    <p:anim calcmode="lin" valueType="num">
                                      <p:cBhvr>
                                        <p:cTn id="17" dur="2000" fill="hold"/>
                                        <p:tgtEl>
                                          <p:spTgt spid="23561"/>
                                        </p:tgtEl>
                                        <p:attrNameLst>
                                          <p:attrName>ppt_w</p:attrName>
                                        </p:attrNameLst>
                                      </p:cBhvr>
                                      <p:tavLst>
                                        <p:tav tm="0">
                                          <p:val>
                                            <p:fltVal val="0"/>
                                          </p:val>
                                        </p:tav>
                                        <p:tav tm="100000">
                                          <p:val>
                                            <p:strVal val="#ppt_w"/>
                                          </p:val>
                                        </p:tav>
                                      </p:tavLst>
                                    </p:anim>
                                    <p:anim calcmode="lin" valueType="num">
                                      <p:cBhvr>
                                        <p:cTn id="18" dur="2000" fill="hold"/>
                                        <p:tgtEl>
                                          <p:spTgt spid="23561"/>
                                        </p:tgtEl>
                                        <p:attrNameLst>
                                          <p:attrName>ppt_h</p:attrName>
                                        </p:attrNameLst>
                                      </p:cBhvr>
                                      <p:tavLst>
                                        <p:tav tm="0">
                                          <p:val>
                                            <p:fltVal val="0"/>
                                          </p:val>
                                        </p:tav>
                                        <p:tav tm="100000">
                                          <p:val>
                                            <p:strVal val="#ppt_h"/>
                                          </p:val>
                                        </p:tav>
                                      </p:tavLst>
                                    </p:anim>
                                  </p:childTnLst>
                                </p:cTn>
                              </p:par>
                              <p:par>
                                <p:cTn id="19" presetID="23" presetClass="entr" presetSubtype="16" fill="hold" grpId="0" nodeType="withEffect">
                                  <p:stCondLst>
                                    <p:cond delay="0"/>
                                  </p:stCondLst>
                                  <p:childTnLst>
                                    <p:set>
                                      <p:cBhvr>
                                        <p:cTn id="20" dur="1" fill="hold">
                                          <p:stCondLst>
                                            <p:cond delay="0"/>
                                          </p:stCondLst>
                                        </p:cTn>
                                        <p:tgtEl>
                                          <p:spTgt spid="23559"/>
                                        </p:tgtEl>
                                        <p:attrNameLst>
                                          <p:attrName>style.visibility</p:attrName>
                                        </p:attrNameLst>
                                      </p:cBhvr>
                                      <p:to>
                                        <p:strVal val="visible"/>
                                      </p:to>
                                    </p:set>
                                    <p:anim calcmode="lin" valueType="num">
                                      <p:cBhvr>
                                        <p:cTn id="21" dur="2000" fill="hold"/>
                                        <p:tgtEl>
                                          <p:spTgt spid="23559"/>
                                        </p:tgtEl>
                                        <p:attrNameLst>
                                          <p:attrName>ppt_w</p:attrName>
                                        </p:attrNameLst>
                                      </p:cBhvr>
                                      <p:tavLst>
                                        <p:tav tm="0">
                                          <p:val>
                                            <p:fltVal val="0"/>
                                          </p:val>
                                        </p:tav>
                                        <p:tav tm="100000">
                                          <p:val>
                                            <p:strVal val="#ppt_w"/>
                                          </p:val>
                                        </p:tav>
                                      </p:tavLst>
                                    </p:anim>
                                    <p:anim calcmode="lin" valueType="num">
                                      <p:cBhvr>
                                        <p:cTn id="22" dur="2000" fill="hold"/>
                                        <p:tgtEl>
                                          <p:spTgt spid="23559"/>
                                        </p:tgtEl>
                                        <p:attrNameLst>
                                          <p:attrName>ppt_h</p:attrName>
                                        </p:attrNameLst>
                                      </p:cBhvr>
                                      <p:tavLst>
                                        <p:tav tm="0">
                                          <p:val>
                                            <p:fltVal val="0"/>
                                          </p:val>
                                        </p:tav>
                                        <p:tav tm="100000">
                                          <p:val>
                                            <p:strVal val="#ppt_h"/>
                                          </p:val>
                                        </p:tav>
                                      </p:tavLst>
                                    </p:anim>
                                  </p:childTnLst>
                                </p:cTn>
                              </p:par>
                              <p:par>
                                <p:cTn id="23" presetID="23" presetClass="entr" presetSubtype="16" fill="hold" grpId="0" nodeType="withEffect">
                                  <p:stCondLst>
                                    <p:cond delay="0"/>
                                  </p:stCondLst>
                                  <p:childTnLst>
                                    <p:set>
                                      <p:cBhvr>
                                        <p:cTn id="24" dur="1" fill="hold">
                                          <p:stCondLst>
                                            <p:cond delay="0"/>
                                          </p:stCondLst>
                                        </p:cTn>
                                        <p:tgtEl>
                                          <p:spTgt spid="23560"/>
                                        </p:tgtEl>
                                        <p:attrNameLst>
                                          <p:attrName>style.visibility</p:attrName>
                                        </p:attrNameLst>
                                      </p:cBhvr>
                                      <p:to>
                                        <p:strVal val="visible"/>
                                      </p:to>
                                    </p:set>
                                    <p:anim calcmode="lin" valueType="num">
                                      <p:cBhvr>
                                        <p:cTn id="25" dur="2000" fill="hold"/>
                                        <p:tgtEl>
                                          <p:spTgt spid="23560"/>
                                        </p:tgtEl>
                                        <p:attrNameLst>
                                          <p:attrName>ppt_w</p:attrName>
                                        </p:attrNameLst>
                                      </p:cBhvr>
                                      <p:tavLst>
                                        <p:tav tm="0">
                                          <p:val>
                                            <p:fltVal val="0"/>
                                          </p:val>
                                        </p:tav>
                                        <p:tav tm="100000">
                                          <p:val>
                                            <p:strVal val="#ppt_w"/>
                                          </p:val>
                                        </p:tav>
                                      </p:tavLst>
                                    </p:anim>
                                    <p:anim calcmode="lin" valueType="num">
                                      <p:cBhvr>
                                        <p:cTn id="26" dur="2000" fill="hold"/>
                                        <p:tgtEl>
                                          <p:spTgt spid="23560"/>
                                        </p:tgtEl>
                                        <p:attrNameLst>
                                          <p:attrName>ppt_h</p:attrName>
                                        </p:attrNameLst>
                                      </p:cBhvr>
                                      <p:tavLst>
                                        <p:tav tm="0">
                                          <p:val>
                                            <p:fltVal val="0"/>
                                          </p:val>
                                        </p:tav>
                                        <p:tav tm="100000">
                                          <p:val>
                                            <p:strVal val="#ppt_h"/>
                                          </p:val>
                                        </p:tav>
                                      </p:tavLst>
                                    </p:anim>
                                  </p:childTnLst>
                                </p:cTn>
                              </p:par>
                            </p:childTnLst>
                          </p:cTn>
                        </p:par>
                      </p:childTnLst>
                    </p:cTn>
                  </p:par>
                  <p:par>
                    <p:cTn id="27" fill="hold" nodeType="clickPar">
                      <p:stCondLst>
                        <p:cond delay="indefinite"/>
                      </p:stCondLst>
                      <p:childTnLst>
                        <p:par>
                          <p:cTn id="28" fill="hold" nodeType="withGroup">
                            <p:stCondLst>
                              <p:cond delay="0"/>
                            </p:stCondLst>
                            <p:childTnLst>
                              <p:par>
                                <p:cTn id="29" presetID="23" presetClass="entr" presetSubtype="16" fill="hold" grpId="0" nodeType="clickEffect">
                                  <p:stCondLst>
                                    <p:cond delay="0"/>
                                  </p:stCondLst>
                                  <p:childTnLst>
                                    <p:set>
                                      <p:cBhvr>
                                        <p:cTn id="30" dur="1" fill="hold">
                                          <p:stCondLst>
                                            <p:cond delay="0"/>
                                          </p:stCondLst>
                                        </p:cTn>
                                        <p:tgtEl>
                                          <p:spTgt spid="23563"/>
                                        </p:tgtEl>
                                        <p:attrNameLst>
                                          <p:attrName>style.visibility</p:attrName>
                                        </p:attrNameLst>
                                      </p:cBhvr>
                                      <p:to>
                                        <p:strVal val="visible"/>
                                      </p:to>
                                    </p:set>
                                    <p:anim calcmode="lin" valueType="num">
                                      <p:cBhvr>
                                        <p:cTn id="31" dur="2000" fill="hold"/>
                                        <p:tgtEl>
                                          <p:spTgt spid="23563"/>
                                        </p:tgtEl>
                                        <p:attrNameLst>
                                          <p:attrName>ppt_w</p:attrName>
                                        </p:attrNameLst>
                                      </p:cBhvr>
                                      <p:tavLst>
                                        <p:tav tm="0">
                                          <p:val>
                                            <p:fltVal val="0"/>
                                          </p:val>
                                        </p:tav>
                                        <p:tav tm="100000">
                                          <p:val>
                                            <p:strVal val="#ppt_w"/>
                                          </p:val>
                                        </p:tav>
                                      </p:tavLst>
                                    </p:anim>
                                    <p:anim calcmode="lin" valueType="num">
                                      <p:cBhvr>
                                        <p:cTn id="32" dur="2000" fill="hold"/>
                                        <p:tgtEl>
                                          <p:spTgt spid="23563"/>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3558" grpId="0"/>
      <p:bldP spid="23559" grpId="0"/>
      <p:bldP spid="23560" grpId="0"/>
      <p:bldP spid="23561" grpId="0"/>
      <p:bldP spid="23563" grpId="0" animBg="1"/>
      <p:bldP spid="23564" grpId="0"/>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1569" name="Group 129"/>
          <p:cNvGraphicFramePr>
            <a:graphicFrameLocks noGrp="1"/>
          </p:cNvGraphicFramePr>
          <p:nvPr>
            <p:ph idx="1"/>
          </p:nvPr>
        </p:nvGraphicFramePr>
        <p:xfrm>
          <a:off x="457200" y="1522413"/>
          <a:ext cx="8229600" cy="4665662"/>
        </p:xfrm>
        <a:graphic>
          <a:graphicData uri="http://schemas.openxmlformats.org/drawingml/2006/table">
            <a:tbl>
              <a:tblPr/>
              <a:tblGrid>
                <a:gridCol w="1981200">
                  <a:extLst>
                    <a:ext uri="{9D8B030D-6E8A-4147-A177-3AD203B41FA5}">
                      <a16:colId xmlns:a16="http://schemas.microsoft.com/office/drawing/2014/main" val="20000"/>
                    </a:ext>
                  </a:extLst>
                </a:gridCol>
                <a:gridCol w="1828800">
                  <a:extLst>
                    <a:ext uri="{9D8B030D-6E8A-4147-A177-3AD203B41FA5}">
                      <a16:colId xmlns:a16="http://schemas.microsoft.com/office/drawing/2014/main" val="20001"/>
                    </a:ext>
                  </a:extLst>
                </a:gridCol>
                <a:gridCol w="4419600">
                  <a:extLst>
                    <a:ext uri="{9D8B030D-6E8A-4147-A177-3AD203B41FA5}">
                      <a16:colId xmlns:a16="http://schemas.microsoft.com/office/drawing/2014/main" val="20002"/>
                    </a:ext>
                  </a:extLst>
                </a:gridCol>
              </a:tblGrid>
              <a:tr h="755349">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400" b="1" i="0" u="none" strike="noStrike" cap="none" normalizeH="0" baseline="0" dirty="0" err="1">
                          <a:ln>
                            <a:noFill/>
                          </a:ln>
                          <a:solidFill>
                            <a:schemeClr val="tx1"/>
                          </a:solidFill>
                          <a:effectLst/>
                          <a:latin typeface="Times New Roman" pitchFamily="18" charset="0"/>
                          <a:cs typeface="Times New Roman" pitchFamily="18" charset="0"/>
                        </a:rPr>
                        <a:t>Thời</a:t>
                      </a:r>
                      <a:r>
                        <a:rPr kumimoji="0" lang="en-US" sz="2400" b="1" i="0" u="none" strike="noStrike" cap="none" normalizeH="0" baseline="0" dirty="0">
                          <a:ln>
                            <a:noFill/>
                          </a:ln>
                          <a:solidFill>
                            <a:schemeClr val="tx1"/>
                          </a:solidFill>
                          <a:effectLst/>
                          <a:latin typeface="Times New Roman" pitchFamily="18" charset="0"/>
                          <a:cs typeface="Times New Roman" pitchFamily="18" charset="0"/>
                        </a:rPr>
                        <a:t> </a:t>
                      </a:r>
                      <a:r>
                        <a:rPr kumimoji="0" lang="en-US" sz="2400" b="1" i="0" u="none" strike="noStrike" cap="none" normalizeH="0" baseline="0" dirty="0" err="1">
                          <a:ln>
                            <a:noFill/>
                          </a:ln>
                          <a:solidFill>
                            <a:schemeClr val="tx1"/>
                          </a:solidFill>
                          <a:effectLst/>
                          <a:latin typeface="Times New Roman" pitchFamily="18" charset="0"/>
                          <a:cs typeface="Times New Roman" pitchFamily="18" charset="0"/>
                        </a:rPr>
                        <a:t>gian</a:t>
                      </a:r>
                      <a:endParaRPr kumimoji="0" lang="en-US" sz="2400" b="1" i="0" u="none" strike="noStrike" cap="none" normalizeH="0" baseline="0" dirty="0">
                        <a:ln>
                          <a:noFill/>
                        </a:ln>
                        <a:solidFill>
                          <a:schemeClr val="tx1"/>
                        </a:solidFill>
                        <a:effectLst/>
                        <a:latin typeface="Times New Roman" pitchFamily="18" charset="0"/>
                        <a:cs typeface="Times New Roman" pitchFamily="18" charset="0"/>
                      </a:endParaRPr>
                    </a:p>
                  </a:txBody>
                  <a:tcPr marT="45703" marB="45703" anchor="ctr" horzOverflow="overflow">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a:noFill/>
                    </a:lnTlToBr>
                    <a:lnBlToTr>
                      <a:noFill/>
                    </a:lnBlToTr>
                    <a:noFill/>
                  </a:tcPr>
                </a:tc>
                <a:tc rowSpan="6">
                  <a:txBody>
                    <a:bodyPr/>
                    <a:lstStyle/>
                    <a:p>
                      <a:pPr marL="0" marR="0" lvl="0" indent="0" algn="ctr" defTabSz="914400" rtl="0" eaLnBrk="1" fontAlgn="base" latinLnBrk="0" hangingPunct="1">
                        <a:lnSpc>
                          <a:spcPct val="100000"/>
                        </a:lnSpc>
                        <a:spcBef>
                          <a:spcPct val="20000"/>
                        </a:spcBef>
                        <a:spcAft>
                          <a:spcPct val="0"/>
                        </a:spcAft>
                        <a:buClrTx/>
                        <a:buSzTx/>
                        <a:buFontTx/>
                        <a:buNone/>
                        <a:tabLst/>
                      </a:pPr>
                      <a:endParaRPr kumimoji="0" lang="en-US" sz="2400" b="1" i="0" u="none" strike="noStrike" cap="none" normalizeH="0" baseline="0" dirty="0">
                        <a:ln>
                          <a:noFill/>
                        </a:ln>
                        <a:solidFill>
                          <a:schemeClr val="tx1"/>
                        </a:solidFill>
                        <a:effectLst/>
                        <a:latin typeface="Times New Roman" pitchFamily="18" charset="0"/>
                        <a:cs typeface="Times New Roman" pitchFamily="18" charset="0"/>
                      </a:endParaRPr>
                    </a:p>
                  </a:txBody>
                  <a:tcPr marT="45703" marB="45703" anchor="ctr" horzOverflow="overflow">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400" b="1" i="0" u="none" strike="noStrike" cap="none" normalizeH="0" baseline="0" dirty="0" err="1">
                          <a:ln>
                            <a:noFill/>
                          </a:ln>
                          <a:solidFill>
                            <a:schemeClr val="tx1"/>
                          </a:solidFill>
                          <a:effectLst/>
                          <a:latin typeface="Times New Roman" pitchFamily="18" charset="0"/>
                          <a:cs typeface="Times New Roman" pitchFamily="18" charset="0"/>
                        </a:rPr>
                        <a:t>Sự</a:t>
                      </a:r>
                      <a:r>
                        <a:rPr kumimoji="0" lang="en-US" sz="2400" b="1" i="0" u="none" strike="noStrike" cap="none" normalizeH="0" baseline="0" dirty="0">
                          <a:ln>
                            <a:noFill/>
                          </a:ln>
                          <a:solidFill>
                            <a:schemeClr val="tx1"/>
                          </a:solidFill>
                          <a:effectLst/>
                          <a:latin typeface="Times New Roman" pitchFamily="18" charset="0"/>
                          <a:cs typeface="Times New Roman" pitchFamily="18" charset="0"/>
                        </a:rPr>
                        <a:t> </a:t>
                      </a:r>
                      <a:r>
                        <a:rPr kumimoji="0" lang="en-US" sz="2400" b="1" i="0" u="none" strike="noStrike" cap="none" normalizeH="0" baseline="0" dirty="0" err="1">
                          <a:ln>
                            <a:noFill/>
                          </a:ln>
                          <a:solidFill>
                            <a:schemeClr val="tx1"/>
                          </a:solidFill>
                          <a:effectLst/>
                          <a:latin typeface="Times New Roman" pitchFamily="18" charset="0"/>
                          <a:cs typeface="Times New Roman" pitchFamily="18" charset="0"/>
                        </a:rPr>
                        <a:t>kiện</a:t>
                      </a:r>
                      <a:endParaRPr kumimoji="0" lang="en-US" sz="2400" b="1" i="0" u="none" strike="noStrike" cap="none" normalizeH="0" baseline="0" dirty="0">
                        <a:ln>
                          <a:noFill/>
                        </a:ln>
                        <a:solidFill>
                          <a:schemeClr val="tx1"/>
                        </a:solidFill>
                        <a:effectLst/>
                        <a:latin typeface="Times New Roman" pitchFamily="18" charset="0"/>
                        <a:cs typeface="Times New Roman" pitchFamily="18" charset="0"/>
                      </a:endParaRPr>
                    </a:p>
                  </a:txBody>
                  <a:tcPr marT="45703" marB="45703" anchor="ctr" horzOverflow="overflow">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r h="822925">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a:ln>
                            <a:noFill/>
                          </a:ln>
                          <a:solidFill>
                            <a:schemeClr val="tx1"/>
                          </a:solidFill>
                          <a:effectLst/>
                          <a:latin typeface="Times New Roman" pitchFamily="18" charset="0"/>
                          <a:cs typeface="Times New Roman" pitchFamily="18" charset="0"/>
                        </a:rPr>
                        <a:t>19/5/1941</a:t>
                      </a:r>
                    </a:p>
                  </a:txBody>
                  <a:tcPr marT="45703" marB="45703" anchor="ctr" horzOverflow="overflow">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a:noFill/>
                    </a:lnTlToBr>
                    <a:lnBlToTr>
                      <a:noFill/>
                    </a:lnBlToTr>
                    <a:noFill/>
                  </a:tcPr>
                </a:tc>
                <a:tc vMerge="1">
                  <a:txBody>
                    <a:bodyPr/>
                    <a:lstStyle/>
                    <a:p>
                      <a:endParaRPr lang="en-US"/>
                    </a:p>
                  </a:txBody>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a:ln>
                            <a:noFill/>
                          </a:ln>
                          <a:solidFill>
                            <a:schemeClr val="tx1"/>
                          </a:solidFill>
                          <a:effectLst/>
                          <a:latin typeface="Times New Roman" pitchFamily="18" charset="0"/>
                          <a:cs typeface="Times New Roman" pitchFamily="18" charset="0"/>
                        </a:rPr>
                        <a:t>Đội Việt Nam tuyên truyền giải phóng quân được thành lập</a:t>
                      </a:r>
                    </a:p>
                  </a:txBody>
                  <a:tcPr marT="45703" marB="45703" anchor="ctr" horzOverflow="overflow">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1"/>
                  </a:ext>
                </a:extLst>
              </a:tr>
              <a:tr h="755349">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a:ln>
                            <a:noFill/>
                          </a:ln>
                          <a:solidFill>
                            <a:schemeClr val="tx1"/>
                          </a:solidFill>
                          <a:effectLst/>
                          <a:latin typeface="Times New Roman" pitchFamily="18" charset="0"/>
                          <a:cs typeface="Times New Roman" pitchFamily="18" charset="0"/>
                        </a:rPr>
                        <a:t>9/3/1945</a:t>
                      </a:r>
                    </a:p>
                  </a:txBody>
                  <a:tcPr marT="45703" marB="45703" anchor="ctr" horzOverflow="overflow">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a:noFill/>
                    </a:lnTlToBr>
                    <a:lnBlToTr>
                      <a:noFill/>
                    </a:lnBlToTr>
                    <a:noFill/>
                  </a:tcPr>
                </a:tc>
                <a:tc vMerge="1">
                  <a:txBody>
                    <a:bodyPr/>
                    <a:lstStyle/>
                    <a:p>
                      <a:endParaRPr lang="en-US"/>
                    </a:p>
                  </a:txBody>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a:ln>
                            <a:noFill/>
                          </a:ln>
                          <a:solidFill>
                            <a:schemeClr val="tx1"/>
                          </a:solidFill>
                          <a:effectLst/>
                          <a:latin typeface="Times New Roman" pitchFamily="18" charset="0"/>
                          <a:cs typeface="Times New Roman" pitchFamily="18" charset="0"/>
                        </a:rPr>
                        <a:t>Mặt trận Việt Minh thành lập</a:t>
                      </a:r>
                    </a:p>
                  </a:txBody>
                  <a:tcPr marT="45703" marB="45703" anchor="ctr" horzOverflow="overflow">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2"/>
                  </a:ext>
                </a:extLst>
              </a:tr>
              <a:tr h="753763">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a:ln>
                            <a:noFill/>
                          </a:ln>
                          <a:solidFill>
                            <a:schemeClr val="tx1"/>
                          </a:solidFill>
                          <a:effectLst/>
                          <a:latin typeface="Times New Roman" pitchFamily="18" charset="0"/>
                          <a:cs typeface="Times New Roman" pitchFamily="18" charset="0"/>
                        </a:rPr>
                        <a:t>22/12/1944</a:t>
                      </a:r>
                    </a:p>
                  </a:txBody>
                  <a:tcPr marT="45703" marB="45703" anchor="ctr" horzOverflow="overflow">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a:noFill/>
                    </a:lnTlToBr>
                    <a:lnBlToTr>
                      <a:noFill/>
                    </a:lnBlToTr>
                    <a:noFill/>
                  </a:tcPr>
                </a:tc>
                <a:tc vMerge="1">
                  <a:txBody>
                    <a:bodyPr/>
                    <a:lstStyle/>
                    <a:p>
                      <a:endParaRPr lang="en-US"/>
                    </a:p>
                  </a:txBody>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err="1">
                          <a:ln>
                            <a:noFill/>
                          </a:ln>
                          <a:solidFill>
                            <a:schemeClr val="tx1"/>
                          </a:solidFill>
                          <a:effectLst/>
                          <a:latin typeface="Times New Roman" pitchFamily="18" charset="0"/>
                          <a:cs typeface="Times New Roman" pitchFamily="18" charset="0"/>
                        </a:rPr>
                        <a:t>Khu</a:t>
                      </a:r>
                      <a:r>
                        <a:rPr kumimoji="0" lang="en-US" sz="2400" b="0" i="0" u="none" strike="noStrike" cap="none" normalizeH="0" baseline="0" dirty="0">
                          <a:ln>
                            <a:noFill/>
                          </a:ln>
                          <a:solidFill>
                            <a:schemeClr val="tx1"/>
                          </a:solidFill>
                          <a:effectLst/>
                          <a:latin typeface="Times New Roman" pitchFamily="18" charset="0"/>
                          <a:cs typeface="Times New Roman" pitchFamily="18" charset="0"/>
                        </a:rPr>
                        <a:t> </a:t>
                      </a:r>
                      <a:r>
                        <a:rPr kumimoji="0" lang="en-US" sz="2400" b="0" i="0" u="none" strike="noStrike" cap="none" normalizeH="0" baseline="0" dirty="0" err="1">
                          <a:ln>
                            <a:noFill/>
                          </a:ln>
                          <a:solidFill>
                            <a:schemeClr val="tx1"/>
                          </a:solidFill>
                          <a:effectLst/>
                          <a:latin typeface="Times New Roman" pitchFamily="18" charset="0"/>
                          <a:cs typeface="Times New Roman" pitchFamily="18" charset="0"/>
                        </a:rPr>
                        <a:t>giải</a:t>
                      </a:r>
                      <a:r>
                        <a:rPr kumimoji="0" lang="en-US" sz="2400" b="0" i="0" u="none" strike="noStrike" cap="none" normalizeH="0" baseline="0" dirty="0">
                          <a:ln>
                            <a:noFill/>
                          </a:ln>
                          <a:solidFill>
                            <a:schemeClr val="tx1"/>
                          </a:solidFill>
                          <a:effectLst/>
                          <a:latin typeface="Times New Roman" pitchFamily="18" charset="0"/>
                          <a:cs typeface="Times New Roman" pitchFamily="18" charset="0"/>
                        </a:rPr>
                        <a:t> </a:t>
                      </a:r>
                      <a:r>
                        <a:rPr kumimoji="0" lang="en-US" sz="2400" b="0" i="0" u="none" strike="noStrike" cap="none" normalizeH="0" baseline="0" dirty="0" err="1">
                          <a:ln>
                            <a:noFill/>
                          </a:ln>
                          <a:solidFill>
                            <a:schemeClr val="tx1"/>
                          </a:solidFill>
                          <a:effectLst/>
                          <a:latin typeface="Times New Roman" pitchFamily="18" charset="0"/>
                          <a:cs typeface="Times New Roman" pitchFamily="18" charset="0"/>
                        </a:rPr>
                        <a:t>phóng</a:t>
                      </a:r>
                      <a:r>
                        <a:rPr kumimoji="0" lang="en-US" sz="2400" b="0" i="0" u="none" strike="noStrike" cap="none" normalizeH="0" baseline="0" dirty="0">
                          <a:ln>
                            <a:noFill/>
                          </a:ln>
                          <a:solidFill>
                            <a:schemeClr val="tx1"/>
                          </a:solidFill>
                          <a:effectLst/>
                          <a:latin typeface="Times New Roman" pitchFamily="18" charset="0"/>
                          <a:cs typeface="Times New Roman" pitchFamily="18" charset="0"/>
                        </a:rPr>
                        <a:t> </a:t>
                      </a:r>
                      <a:r>
                        <a:rPr kumimoji="0" lang="en-US" sz="2400" b="0" i="0" u="none" strike="noStrike" cap="none" normalizeH="0" baseline="0" dirty="0" err="1">
                          <a:ln>
                            <a:noFill/>
                          </a:ln>
                          <a:solidFill>
                            <a:schemeClr val="tx1"/>
                          </a:solidFill>
                          <a:effectLst/>
                          <a:latin typeface="Times New Roman" pitchFamily="18" charset="0"/>
                          <a:cs typeface="Times New Roman" pitchFamily="18" charset="0"/>
                        </a:rPr>
                        <a:t>Việt</a:t>
                      </a:r>
                      <a:r>
                        <a:rPr kumimoji="0" lang="en-US" sz="2400" b="0" i="0" u="none" strike="noStrike" cap="none" normalizeH="0" baseline="0" dirty="0">
                          <a:ln>
                            <a:noFill/>
                          </a:ln>
                          <a:solidFill>
                            <a:schemeClr val="tx1"/>
                          </a:solidFill>
                          <a:effectLst/>
                          <a:latin typeface="Times New Roman" pitchFamily="18" charset="0"/>
                          <a:cs typeface="Times New Roman" pitchFamily="18" charset="0"/>
                        </a:rPr>
                        <a:t> </a:t>
                      </a:r>
                      <a:r>
                        <a:rPr kumimoji="0" lang="en-US" sz="2400" b="0" i="0" u="none" strike="noStrike" cap="none" normalizeH="0" baseline="0" dirty="0" err="1">
                          <a:ln>
                            <a:noFill/>
                          </a:ln>
                          <a:solidFill>
                            <a:schemeClr val="tx1"/>
                          </a:solidFill>
                          <a:effectLst/>
                          <a:latin typeface="Times New Roman" pitchFamily="18" charset="0"/>
                          <a:cs typeface="Times New Roman" pitchFamily="18" charset="0"/>
                        </a:rPr>
                        <a:t>Bắc</a:t>
                      </a:r>
                      <a:r>
                        <a:rPr kumimoji="0" lang="en-US" sz="2400" b="0" i="0" u="none" strike="noStrike" cap="none" normalizeH="0" baseline="0" dirty="0">
                          <a:ln>
                            <a:noFill/>
                          </a:ln>
                          <a:solidFill>
                            <a:schemeClr val="tx1"/>
                          </a:solidFill>
                          <a:effectLst/>
                          <a:latin typeface="Times New Roman" pitchFamily="18" charset="0"/>
                          <a:cs typeface="Times New Roman" pitchFamily="18" charset="0"/>
                        </a:rPr>
                        <a:t> </a:t>
                      </a:r>
                      <a:r>
                        <a:rPr kumimoji="0" lang="en-US" sz="2400" b="0" i="0" u="none" strike="noStrike" cap="none" normalizeH="0" baseline="0" dirty="0" err="1">
                          <a:ln>
                            <a:noFill/>
                          </a:ln>
                          <a:solidFill>
                            <a:schemeClr val="tx1"/>
                          </a:solidFill>
                          <a:effectLst/>
                          <a:latin typeface="Times New Roman" pitchFamily="18" charset="0"/>
                          <a:cs typeface="Times New Roman" pitchFamily="18" charset="0"/>
                        </a:rPr>
                        <a:t>ra</a:t>
                      </a:r>
                      <a:r>
                        <a:rPr kumimoji="0" lang="en-US" sz="2400" b="0" i="0" u="none" strike="noStrike" cap="none" normalizeH="0" baseline="0" dirty="0">
                          <a:ln>
                            <a:noFill/>
                          </a:ln>
                          <a:solidFill>
                            <a:schemeClr val="tx1"/>
                          </a:solidFill>
                          <a:effectLst/>
                          <a:latin typeface="Times New Roman" pitchFamily="18" charset="0"/>
                          <a:cs typeface="Times New Roman" pitchFamily="18" charset="0"/>
                        </a:rPr>
                        <a:t> </a:t>
                      </a:r>
                      <a:r>
                        <a:rPr kumimoji="0" lang="en-US" sz="2400" b="0" i="0" u="none" strike="noStrike" cap="none" normalizeH="0" baseline="0" dirty="0" err="1">
                          <a:ln>
                            <a:noFill/>
                          </a:ln>
                          <a:solidFill>
                            <a:schemeClr val="tx1"/>
                          </a:solidFill>
                          <a:effectLst/>
                          <a:latin typeface="Times New Roman" pitchFamily="18" charset="0"/>
                          <a:cs typeface="Times New Roman" pitchFamily="18" charset="0"/>
                        </a:rPr>
                        <a:t>đời</a:t>
                      </a:r>
                      <a:endParaRPr kumimoji="0" lang="en-US" sz="2400" b="0" i="0" u="none" strike="noStrike" cap="none" normalizeH="0" baseline="0" dirty="0">
                        <a:ln>
                          <a:noFill/>
                        </a:ln>
                        <a:solidFill>
                          <a:schemeClr val="tx1"/>
                        </a:solidFill>
                        <a:effectLst/>
                        <a:latin typeface="Times New Roman" pitchFamily="18" charset="0"/>
                        <a:cs typeface="Times New Roman" pitchFamily="18" charset="0"/>
                      </a:endParaRPr>
                    </a:p>
                  </a:txBody>
                  <a:tcPr marT="45703" marB="45703" anchor="ctr" horzOverflow="overflow">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3"/>
                  </a:ext>
                </a:extLst>
              </a:tr>
              <a:tr h="822925">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a:ln>
                            <a:noFill/>
                          </a:ln>
                          <a:solidFill>
                            <a:schemeClr val="tx1"/>
                          </a:solidFill>
                          <a:effectLst/>
                          <a:latin typeface="Times New Roman" pitchFamily="18" charset="0"/>
                          <a:cs typeface="Times New Roman" pitchFamily="18" charset="0"/>
                        </a:rPr>
                        <a:t>15/4/1945</a:t>
                      </a:r>
                    </a:p>
                  </a:txBody>
                  <a:tcPr marT="45703" marB="45703" anchor="ctr" horzOverflow="overflow">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a:noFill/>
                    </a:lnTlToBr>
                    <a:lnBlToTr>
                      <a:noFill/>
                    </a:lnBlToTr>
                    <a:noFill/>
                  </a:tcPr>
                </a:tc>
                <a:tc vMerge="1">
                  <a:txBody>
                    <a:bodyPr/>
                    <a:lstStyle/>
                    <a:p>
                      <a:endParaRPr lang="en-US"/>
                    </a:p>
                  </a:txBody>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a:ln>
                            <a:noFill/>
                          </a:ln>
                          <a:solidFill>
                            <a:schemeClr val="tx1"/>
                          </a:solidFill>
                          <a:effectLst/>
                          <a:latin typeface="Times New Roman" pitchFamily="18" charset="0"/>
                          <a:cs typeface="Times New Roman" pitchFamily="18" charset="0"/>
                        </a:rPr>
                        <a:t>Nhật đảo chính Pháp tại Đông Dương</a:t>
                      </a:r>
                    </a:p>
                  </a:txBody>
                  <a:tcPr marT="45703" marB="45703" anchor="ctr" horzOverflow="overflow">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4"/>
                  </a:ext>
                </a:extLst>
              </a:tr>
              <a:tr h="755349">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a:ln>
                            <a:noFill/>
                          </a:ln>
                          <a:solidFill>
                            <a:schemeClr val="tx1"/>
                          </a:solidFill>
                          <a:effectLst/>
                          <a:latin typeface="Times New Roman" pitchFamily="18" charset="0"/>
                          <a:cs typeface="Times New Roman" pitchFamily="18" charset="0"/>
                        </a:rPr>
                        <a:t>4/6/1945</a:t>
                      </a:r>
                    </a:p>
                  </a:txBody>
                  <a:tcPr marT="45703" marB="45703" anchor="ctr" horzOverflow="overflow">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a:noFill/>
                    </a:lnTlToBr>
                    <a:lnBlToTr>
                      <a:noFill/>
                    </a:lnBlToTr>
                    <a:noFill/>
                  </a:tcPr>
                </a:tc>
                <a:tc vMerge="1">
                  <a:txBody>
                    <a:bodyPr/>
                    <a:lstStyle/>
                    <a:p>
                      <a:endParaRPr lang="en-US"/>
                    </a:p>
                  </a:txBody>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dirty="0" err="1">
                          <a:ln>
                            <a:noFill/>
                          </a:ln>
                          <a:solidFill>
                            <a:schemeClr val="tx1"/>
                          </a:solidFill>
                          <a:effectLst/>
                          <a:latin typeface="Times New Roman" pitchFamily="18" charset="0"/>
                          <a:cs typeface="Times New Roman" pitchFamily="18" charset="0"/>
                        </a:rPr>
                        <a:t>Hội</a:t>
                      </a:r>
                      <a:r>
                        <a:rPr kumimoji="0" lang="en-US" sz="2400" b="0" i="0" u="none" strike="noStrike" cap="none" normalizeH="0" baseline="0" dirty="0">
                          <a:ln>
                            <a:noFill/>
                          </a:ln>
                          <a:solidFill>
                            <a:schemeClr val="tx1"/>
                          </a:solidFill>
                          <a:effectLst/>
                          <a:latin typeface="Times New Roman" pitchFamily="18" charset="0"/>
                          <a:cs typeface="Times New Roman" pitchFamily="18" charset="0"/>
                        </a:rPr>
                        <a:t> </a:t>
                      </a:r>
                      <a:r>
                        <a:rPr kumimoji="0" lang="en-US" sz="2400" b="0" i="0" u="none" strike="noStrike" cap="none" normalizeH="0" baseline="0" dirty="0" err="1">
                          <a:ln>
                            <a:noFill/>
                          </a:ln>
                          <a:solidFill>
                            <a:schemeClr val="tx1"/>
                          </a:solidFill>
                          <a:effectLst/>
                          <a:latin typeface="Times New Roman" pitchFamily="18" charset="0"/>
                          <a:cs typeface="Times New Roman" pitchFamily="18" charset="0"/>
                        </a:rPr>
                        <a:t>nghị</a:t>
                      </a:r>
                      <a:r>
                        <a:rPr kumimoji="0" lang="en-US" sz="2400" b="0" i="0" u="none" strike="noStrike" cap="none" normalizeH="0" baseline="0" dirty="0">
                          <a:ln>
                            <a:noFill/>
                          </a:ln>
                          <a:solidFill>
                            <a:schemeClr val="tx1"/>
                          </a:solidFill>
                          <a:effectLst/>
                          <a:latin typeface="Times New Roman" pitchFamily="18" charset="0"/>
                          <a:cs typeface="Times New Roman" pitchFamily="18" charset="0"/>
                        </a:rPr>
                        <a:t> </a:t>
                      </a:r>
                      <a:r>
                        <a:rPr kumimoji="0" lang="en-US" sz="2400" b="0" i="0" u="none" strike="noStrike" cap="none" normalizeH="0" baseline="0" dirty="0" err="1">
                          <a:ln>
                            <a:noFill/>
                          </a:ln>
                          <a:solidFill>
                            <a:schemeClr val="tx1"/>
                          </a:solidFill>
                          <a:effectLst/>
                          <a:latin typeface="Times New Roman" pitchFamily="18" charset="0"/>
                          <a:cs typeface="Times New Roman" pitchFamily="18" charset="0"/>
                        </a:rPr>
                        <a:t>quân</a:t>
                      </a:r>
                      <a:r>
                        <a:rPr kumimoji="0" lang="en-US" sz="2400" b="0" i="0" u="none" strike="noStrike" cap="none" normalizeH="0" baseline="0" dirty="0">
                          <a:ln>
                            <a:noFill/>
                          </a:ln>
                          <a:solidFill>
                            <a:schemeClr val="tx1"/>
                          </a:solidFill>
                          <a:effectLst/>
                          <a:latin typeface="Times New Roman" pitchFamily="18" charset="0"/>
                          <a:cs typeface="Times New Roman" pitchFamily="18" charset="0"/>
                        </a:rPr>
                        <a:t> </a:t>
                      </a:r>
                      <a:r>
                        <a:rPr kumimoji="0" lang="en-US" sz="2400" b="0" i="0" u="none" strike="noStrike" cap="none" normalizeH="0" baseline="0" dirty="0" err="1">
                          <a:ln>
                            <a:noFill/>
                          </a:ln>
                          <a:solidFill>
                            <a:schemeClr val="tx1"/>
                          </a:solidFill>
                          <a:effectLst/>
                          <a:latin typeface="Times New Roman" pitchFamily="18" charset="0"/>
                          <a:cs typeface="Times New Roman" pitchFamily="18" charset="0"/>
                        </a:rPr>
                        <a:t>sự</a:t>
                      </a:r>
                      <a:r>
                        <a:rPr kumimoji="0" lang="en-US" sz="2400" b="0" i="0" u="none" strike="noStrike" cap="none" normalizeH="0" baseline="0" dirty="0">
                          <a:ln>
                            <a:noFill/>
                          </a:ln>
                          <a:solidFill>
                            <a:schemeClr val="tx1"/>
                          </a:solidFill>
                          <a:effectLst/>
                          <a:latin typeface="Times New Roman" pitchFamily="18" charset="0"/>
                          <a:cs typeface="Times New Roman" pitchFamily="18" charset="0"/>
                        </a:rPr>
                        <a:t> </a:t>
                      </a:r>
                      <a:r>
                        <a:rPr kumimoji="0" lang="en-US" sz="2400" b="0" i="0" u="none" strike="noStrike" cap="none" normalizeH="0" baseline="0" dirty="0" err="1">
                          <a:ln>
                            <a:noFill/>
                          </a:ln>
                          <a:solidFill>
                            <a:schemeClr val="tx1"/>
                          </a:solidFill>
                          <a:effectLst/>
                          <a:latin typeface="Times New Roman" pitchFamily="18" charset="0"/>
                          <a:cs typeface="Times New Roman" pitchFamily="18" charset="0"/>
                        </a:rPr>
                        <a:t>Bắc</a:t>
                      </a:r>
                      <a:r>
                        <a:rPr kumimoji="0" lang="en-US" sz="2400" b="0" i="0" u="none" strike="noStrike" cap="none" normalizeH="0" baseline="0" dirty="0">
                          <a:ln>
                            <a:noFill/>
                          </a:ln>
                          <a:solidFill>
                            <a:schemeClr val="tx1"/>
                          </a:solidFill>
                          <a:effectLst/>
                          <a:latin typeface="Times New Roman" pitchFamily="18" charset="0"/>
                          <a:cs typeface="Times New Roman" pitchFamily="18" charset="0"/>
                        </a:rPr>
                        <a:t> </a:t>
                      </a:r>
                      <a:r>
                        <a:rPr kumimoji="0" lang="en-US" sz="2400" b="0" i="0" u="none" strike="noStrike" cap="none" normalizeH="0" baseline="0" dirty="0" err="1">
                          <a:ln>
                            <a:noFill/>
                          </a:ln>
                          <a:solidFill>
                            <a:schemeClr val="tx1"/>
                          </a:solidFill>
                          <a:effectLst/>
                          <a:latin typeface="Times New Roman" pitchFamily="18" charset="0"/>
                          <a:cs typeface="Times New Roman" pitchFamily="18" charset="0"/>
                        </a:rPr>
                        <a:t>Kì</a:t>
                      </a:r>
                      <a:r>
                        <a:rPr kumimoji="0" lang="en-US" sz="2400" b="0" i="0" u="none" strike="noStrike" cap="none" normalizeH="0" baseline="0" dirty="0">
                          <a:ln>
                            <a:noFill/>
                          </a:ln>
                          <a:solidFill>
                            <a:schemeClr val="tx1"/>
                          </a:solidFill>
                          <a:effectLst/>
                          <a:latin typeface="Times New Roman" pitchFamily="18" charset="0"/>
                          <a:cs typeface="Times New Roman" pitchFamily="18" charset="0"/>
                        </a:rPr>
                        <a:t> </a:t>
                      </a:r>
                      <a:r>
                        <a:rPr kumimoji="0" lang="en-US" sz="2400" b="0" i="0" u="none" strike="noStrike" cap="none" normalizeH="0" baseline="0" dirty="0" err="1">
                          <a:ln>
                            <a:noFill/>
                          </a:ln>
                          <a:solidFill>
                            <a:schemeClr val="tx1"/>
                          </a:solidFill>
                          <a:effectLst/>
                          <a:latin typeface="Times New Roman" pitchFamily="18" charset="0"/>
                          <a:cs typeface="Times New Roman" pitchFamily="18" charset="0"/>
                        </a:rPr>
                        <a:t>họp</a:t>
                      </a:r>
                      <a:endParaRPr kumimoji="0" lang="en-US" sz="2400" b="0" i="0" u="none" strike="noStrike" cap="none" normalizeH="0" baseline="0" dirty="0">
                        <a:ln>
                          <a:noFill/>
                        </a:ln>
                        <a:solidFill>
                          <a:schemeClr val="tx1"/>
                        </a:solidFill>
                        <a:effectLst/>
                        <a:latin typeface="Times New Roman" pitchFamily="18" charset="0"/>
                        <a:cs typeface="Times New Roman" pitchFamily="18" charset="0"/>
                      </a:endParaRPr>
                    </a:p>
                  </a:txBody>
                  <a:tcPr marT="45703" marB="45703" anchor="ctr" horzOverflow="overflow">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5"/>
                  </a:ext>
                </a:extLst>
              </a:tr>
            </a:tbl>
          </a:graphicData>
        </a:graphic>
      </p:graphicFrame>
      <p:sp>
        <p:nvSpPr>
          <p:cNvPr id="61570" name="Line 130"/>
          <p:cNvSpPr>
            <a:spLocks noChangeShapeType="1"/>
          </p:cNvSpPr>
          <p:nvPr/>
        </p:nvSpPr>
        <p:spPr bwMode="auto">
          <a:xfrm>
            <a:off x="2514600" y="2665413"/>
            <a:ext cx="1752600" cy="762000"/>
          </a:xfrm>
          <a:prstGeom prst="line">
            <a:avLst/>
          </a:prstGeom>
          <a:noFill/>
          <a:ln w="38100">
            <a:solidFill>
              <a:srgbClr val="FF0000"/>
            </a:solidFill>
            <a:round/>
            <a:headEnd/>
            <a:tailEnd type="triangle" w="med" len="med"/>
          </a:ln>
          <a:effectLst/>
        </p:spPr>
        <p:txBody>
          <a:bodyPr/>
          <a:lstStyle/>
          <a:p>
            <a:endParaRPr lang="en-US"/>
          </a:p>
        </p:txBody>
      </p:sp>
      <p:sp>
        <p:nvSpPr>
          <p:cNvPr id="61571" name="Line 131"/>
          <p:cNvSpPr>
            <a:spLocks noChangeShapeType="1"/>
          </p:cNvSpPr>
          <p:nvPr/>
        </p:nvSpPr>
        <p:spPr bwMode="auto">
          <a:xfrm>
            <a:off x="2438400" y="3427413"/>
            <a:ext cx="1828800" cy="1677987"/>
          </a:xfrm>
          <a:prstGeom prst="line">
            <a:avLst/>
          </a:prstGeom>
          <a:noFill/>
          <a:ln w="38100">
            <a:solidFill>
              <a:srgbClr val="FF0000"/>
            </a:solidFill>
            <a:round/>
            <a:headEnd/>
            <a:tailEnd type="triangle" w="med" len="med"/>
          </a:ln>
          <a:effectLst/>
        </p:spPr>
        <p:txBody>
          <a:bodyPr/>
          <a:lstStyle/>
          <a:p>
            <a:endParaRPr lang="en-US"/>
          </a:p>
        </p:txBody>
      </p:sp>
      <p:sp>
        <p:nvSpPr>
          <p:cNvPr id="61572" name="Line 132"/>
          <p:cNvSpPr>
            <a:spLocks noChangeShapeType="1"/>
          </p:cNvSpPr>
          <p:nvPr/>
        </p:nvSpPr>
        <p:spPr bwMode="auto">
          <a:xfrm flipV="1">
            <a:off x="2438400" y="2665413"/>
            <a:ext cx="1828800" cy="1524000"/>
          </a:xfrm>
          <a:prstGeom prst="line">
            <a:avLst/>
          </a:prstGeom>
          <a:noFill/>
          <a:ln w="38100">
            <a:solidFill>
              <a:srgbClr val="FF0000"/>
            </a:solidFill>
            <a:round/>
            <a:headEnd/>
            <a:tailEnd type="triangle" w="med" len="med"/>
          </a:ln>
          <a:effectLst/>
        </p:spPr>
        <p:txBody>
          <a:bodyPr/>
          <a:lstStyle/>
          <a:p>
            <a:endParaRPr lang="en-US"/>
          </a:p>
        </p:txBody>
      </p:sp>
      <p:sp>
        <p:nvSpPr>
          <p:cNvPr id="61573" name="Line 133"/>
          <p:cNvSpPr>
            <a:spLocks noChangeShapeType="1"/>
          </p:cNvSpPr>
          <p:nvPr/>
        </p:nvSpPr>
        <p:spPr bwMode="auto">
          <a:xfrm>
            <a:off x="2438400" y="4951413"/>
            <a:ext cx="1828800" cy="915987"/>
          </a:xfrm>
          <a:prstGeom prst="line">
            <a:avLst/>
          </a:prstGeom>
          <a:noFill/>
          <a:ln w="38100">
            <a:solidFill>
              <a:srgbClr val="FF0000"/>
            </a:solidFill>
            <a:round/>
            <a:headEnd/>
            <a:tailEnd type="triangle" w="med" len="med"/>
          </a:ln>
          <a:effectLst/>
        </p:spPr>
        <p:txBody>
          <a:bodyPr/>
          <a:lstStyle/>
          <a:p>
            <a:endParaRPr lang="en-US"/>
          </a:p>
        </p:txBody>
      </p:sp>
      <p:sp>
        <p:nvSpPr>
          <p:cNvPr id="61574" name="Line 134"/>
          <p:cNvSpPr>
            <a:spLocks noChangeShapeType="1"/>
          </p:cNvSpPr>
          <p:nvPr/>
        </p:nvSpPr>
        <p:spPr bwMode="auto">
          <a:xfrm flipV="1">
            <a:off x="2438400" y="4189413"/>
            <a:ext cx="1828800" cy="1447800"/>
          </a:xfrm>
          <a:prstGeom prst="line">
            <a:avLst/>
          </a:prstGeom>
          <a:noFill/>
          <a:ln w="38100">
            <a:solidFill>
              <a:srgbClr val="FF0000"/>
            </a:solidFill>
            <a:round/>
            <a:headEnd/>
            <a:tailEnd type="triangle" w="med" len="med"/>
          </a:ln>
          <a:effectLst/>
        </p:spPr>
        <p:txBody>
          <a:bodyPr/>
          <a:lstStyle/>
          <a:p>
            <a:endParaRPr lang="en-US"/>
          </a:p>
        </p:txBody>
      </p:sp>
      <p:sp>
        <p:nvSpPr>
          <p:cNvPr id="2" name="Rounded Rectangle 1"/>
          <p:cNvSpPr/>
          <p:nvPr/>
        </p:nvSpPr>
        <p:spPr>
          <a:xfrm>
            <a:off x="0" y="76200"/>
            <a:ext cx="9144000" cy="914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r>
              <a:rPr lang="en-US" b="1" dirty="0">
                <a:solidFill>
                  <a:prstClr val="white"/>
                </a:solidFill>
                <a:latin typeface="Times New Roman" pitchFamily="18" charset="0"/>
                <a:cs typeface="Times New Roman" pitchFamily="18" charset="0"/>
              </a:rPr>
              <a:t> </a:t>
            </a:r>
            <a:r>
              <a:rPr lang="en-US" sz="2800" b="1" dirty="0" err="1">
                <a:solidFill>
                  <a:prstClr val="white"/>
                </a:solidFill>
                <a:latin typeface="Times New Roman" pitchFamily="18" charset="0"/>
                <a:cs typeface="Times New Roman" pitchFamily="18" charset="0"/>
              </a:rPr>
              <a:t>Hãy</a:t>
            </a:r>
            <a:r>
              <a:rPr lang="en-US" sz="2800" b="1" dirty="0">
                <a:solidFill>
                  <a:prstClr val="white"/>
                </a:solidFill>
                <a:latin typeface="Times New Roman" pitchFamily="18" charset="0"/>
                <a:cs typeface="Times New Roman" pitchFamily="18" charset="0"/>
              </a:rPr>
              <a:t> </a:t>
            </a:r>
            <a:r>
              <a:rPr lang="en-US" sz="2800" b="1" dirty="0" err="1">
                <a:solidFill>
                  <a:prstClr val="white"/>
                </a:solidFill>
                <a:latin typeface="Times New Roman" pitchFamily="18" charset="0"/>
                <a:cs typeface="Times New Roman" pitchFamily="18" charset="0"/>
              </a:rPr>
              <a:t>nối</a:t>
            </a:r>
            <a:r>
              <a:rPr lang="en-US" sz="2800" b="1" dirty="0">
                <a:solidFill>
                  <a:prstClr val="white"/>
                </a:solidFill>
                <a:latin typeface="Times New Roman" pitchFamily="18" charset="0"/>
                <a:cs typeface="Times New Roman" pitchFamily="18" charset="0"/>
              </a:rPr>
              <a:t> </a:t>
            </a:r>
            <a:r>
              <a:rPr lang="en-US" sz="2800" b="1" dirty="0" err="1">
                <a:solidFill>
                  <a:prstClr val="white"/>
                </a:solidFill>
                <a:latin typeface="Times New Roman" pitchFamily="18" charset="0"/>
                <a:cs typeface="Times New Roman" pitchFamily="18" charset="0"/>
              </a:rPr>
              <a:t>cột</a:t>
            </a:r>
            <a:r>
              <a:rPr lang="en-US" sz="2800" b="1" dirty="0">
                <a:solidFill>
                  <a:prstClr val="white"/>
                </a:solidFill>
                <a:latin typeface="Times New Roman" pitchFamily="18" charset="0"/>
                <a:cs typeface="Times New Roman" pitchFamily="18" charset="0"/>
              </a:rPr>
              <a:t> </a:t>
            </a:r>
            <a:r>
              <a:rPr lang="en-US" sz="2800" b="1" dirty="0" err="1">
                <a:solidFill>
                  <a:prstClr val="white"/>
                </a:solidFill>
                <a:latin typeface="Times New Roman" pitchFamily="18" charset="0"/>
                <a:cs typeface="Times New Roman" pitchFamily="18" charset="0"/>
              </a:rPr>
              <a:t>thời</a:t>
            </a:r>
            <a:r>
              <a:rPr lang="en-US" sz="2800" b="1" dirty="0">
                <a:solidFill>
                  <a:prstClr val="white"/>
                </a:solidFill>
                <a:latin typeface="Times New Roman" pitchFamily="18" charset="0"/>
                <a:cs typeface="Times New Roman" pitchFamily="18" charset="0"/>
              </a:rPr>
              <a:t> </a:t>
            </a:r>
            <a:r>
              <a:rPr lang="en-US" sz="2800" b="1" dirty="0" err="1">
                <a:solidFill>
                  <a:prstClr val="white"/>
                </a:solidFill>
                <a:latin typeface="Times New Roman" pitchFamily="18" charset="0"/>
                <a:cs typeface="Times New Roman" pitchFamily="18" charset="0"/>
              </a:rPr>
              <a:t>gian</a:t>
            </a:r>
            <a:r>
              <a:rPr lang="en-US" sz="2800" b="1" dirty="0">
                <a:solidFill>
                  <a:prstClr val="white"/>
                </a:solidFill>
                <a:latin typeface="Times New Roman" pitchFamily="18" charset="0"/>
                <a:cs typeface="Times New Roman" pitchFamily="18" charset="0"/>
              </a:rPr>
              <a:t> </a:t>
            </a:r>
            <a:r>
              <a:rPr lang="en-US" sz="2800" b="1" dirty="0" err="1">
                <a:solidFill>
                  <a:prstClr val="white"/>
                </a:solidFill>
                <a:latin typeface="Times New Roman" pitchFamily="18" charset="0"/>
                <a:cs typeface="Times New Roman" pitchFamily="18" charset="0"/>
              </a:rPr>
              <a:t>với</a:t>
            </a:r>
            <a:r>
              <a:rPr lang="en-US" sz="2800" b="1" dirty="0">
                <a:solidFill>
                  <a:prstClr val="white"/>
                </a:solidFill>
                <a:latin typeface="Times New Roman" pitchFamily="18" charset="0"/>
                <a:cs typeface="Times New Roman" pitchFamily="18" charset="0"/>
              </a:rPr>
              <a:t> </a:t>
            </a:r>
            <a:r>
              <a:rPr lang="en-US" sz="2800" b="1" dirty="0" err="1">
                <a:solidFill>
                  <a:prstClr val="white"/>
                </a:solidFill>
                <a:latin typeface="Times New Roman" pitchFamily="18" charset="0"/>
                <a:cs typeface="Times New Roman" pitchFamily="18" charset="0"/>
              </a:rPr>
              <a:t>cột</a:t>
            </a:r>
            <a:r>
              <a:rPr lang="en-US" sz="2800" b="1" dirty="0">
                <a:solidFill>
                  <a:prstClr val="white"/>
                </a:solidFill>
                <a:latin typeface="Times New Roman" pitchFamily="18" charset="0"/>
                <a:cs typeface="Times New Roman" pitchFamily="18" charset="0"/>
              </a:rPr>
              <a:t> </a:t>
            </a:r>
            <a:r>
              <a:rPr lang="en-US" sz="2800" b="1" dirty="0" err="1">
                <a:solidFill>
                  <a:prstClr val="white"/>
                </a:solidFill>
                <a:latin typeface="Times New Roman" pitchFamily="18" charset="0"/>
                <a:cs typeface="Times New Roman" pitchFamily="18" charset="0"/>
              </a:rPr>
              <a:t>sự</a:t>
            </a:r>
            <a:r>
              <a:rPr lang="en-US" sz="2800" b="1" dirty="0">
                <a:solidFill>
                  <a:prstClr val="white"/>
                </a:solidFill>
                <a:latin typeface="Times New Roman" pitchFamily="18" charset="0"/>
                <a:cs typeface="Times New Roman" pitchFamily="18" charset="0"/>
              </a:rPr>
              <a:t> </a:t>
            </a:r>
            <a:r>
              <a:rPr lang="en-US" sz="2800" b="1" dirty="0" err="1">
                <a:solidFill>
                  <a:prstClr val="white"/>
                </a:solidFill>
                <a:latin typeface="Times New Roman" pitchFamily="18" charset="0"/>
                <a:cs typeface="Times New Roman" pitchFamily="18" charset="0"/>
              </a:rPr>
              <a:t>kiện</a:t>
            </a:r>
            <a:r>
              <a:rPr lang="en-US" sz="2800" b="1" dirty="0">
                <a:solidFill>
                  <a:prstClr val="white"/>
                </a:solidFill>
                <a:latin typeface="Times New Roman" pitchFamily="18" charset="0"/>
                <a:cs typeface="Times New Roman" pitchFamily="18" charset="0"/>
              </a:rPr>
              <a:t> </a:t>
            </a:r>
            <a:r>
              <a:rPr lang="en-US" sz="2800" b="1" dirty="0" err="1">
                <a:solidFill>
                  <a:prstClr val="white"/>
                </a:solidFill>
                <a:latin typeface="Times New Roman" pitchFamily="18" charset="0"/>
                <a:cs typeface="Times New Roman" pitchFamily="18" charset="0"/>
              </a:rPr>
              <a:t>sao</a:t>
            </a:r>
            <a:r>
              <a:rPr lang="en-US" sz="2800" b="1" dirty="0">
                <a:solidFill>
                  <a:prstClr val="white"/>
                </a:solidFill>
                <a:latin typeface="Times New Roman" pitchFamily="18" charset="0"/>
                <a:cs typeface="Times New Roman" pitchFamily="18" charset="0"/>
              </a:rPr>
              <a:t> </a:t>
            </a:r>
            <a:r>
              <a:rPr lang="en-US" sz="2800" b="1" dirty="0" err="1">
                <a:solidFill>
                  <a:prstClr val="white"/>
                </a:solidFill>
                <a:latin typeface="Times New Roman" pitchFamily="18" charset="0"/>
                <a:cs typeface="Times New Roman" pitchFamily="18" charset="0"/>
              </a:rPr>
              <a:t>cho</a:t>
            </a:r>
            <a:r>
              <a:rPr lang="en-US" sz="2800" b="1" dirty="0">
                <a:solidFill>
                  <a:prstClr val="white"/>
                </a:solidFill>
                <a:latin typeface="Times New Roman" pitchFamily="18" charset="0"/>
                <a:cs typeface="Times New Roman" pitchFamily="18" charset="0"/>
              </a:rPr>
              <a:t> </a:t>
            </a:r>
            <a:r>
              <a:rPr lang="en-US" sz="2800" b="1" dirty="0" err="1">
                <a:solidFill>
                  <a:prstClr val="white"/>
                </a:solidFill>
                <a:latin typeface="Times New Roman" pitchFamily="18" charset="0"/>
                <a:cs typeface="Times New Roman" pitchFamily="18" charset="0"/>
              </a:rPr>
              <a:t>đúng</a:t>
            </a:r>
            <a:r>
              <a:rPr lang="en-US" sz="2800" b="1" dirty="0">
                <a:solidFill>
                  <a:prstClr val="white"/>
                </a:solidFill>
                <a:latin typeface="Times New Roman" pitchFamily="18" charset="0"/>
                <a:cs typeface="Times New Roman" pitchFamily="18" charset="0"/>
              </a:rPr>
              <a:t>.</a:t>
            </a:r>
            <a:endParaRPr lang="en-US" sz="2800" dirty="0">
              <a:solidFill>
                <a:prstClr val="white"/>
              </a:solidFill>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16" fill="hold" nodeType="clickEffect">
                                  <p:stCondLst>
                                    <p:cond delay="0"/>
                                  </p:stCondLst>
                                  <p:childTnLst>
                                    <p:set>
                                      <p:cBhvr>
                                        <p:cTn id="6" dur="1" fill="hold">
                                          <p:stCondLst>
                                            <p:cond delay="0"/>
                                          </p:stCondLst>
                                        </p:cTn>
                                        <p:tgtEl>
                                          <p:spTgt spid="61569"/>
                                        </p:tgtEl>
                                        <p:attrNameLst>
                                          <p:attrName>style.visibility</p:attrName>
                                        </p:attrNameLst>
                                      </p:cBhvr>
                                      <p:to>
                                        <p:strVal val="visible"/>
                                      </p:to>
                                    </p:set>
                                    <p:anim calcmode="lin" valueType="num">
                                      <p:cBhvr>
                                        <p:cTn id="7" dur="2000" fill="hold"/>
                                        <p:tgtEl>
                                          <p:spTgt spid="61569"/>
                                        </p:tgtEl>
                                        <p:attrNameLst>
                                          <p:attrName>ppt_w</p:attrName>
                                        </p:attrNameLst>
                                      </p:cBhvr>
                                      <p:tavLst>
                                        <p:tav tm="0">
                                          <p:val>
                                            <p:fltVal val="0"/>
                                          </p:val>
                                        </p:tav>
                                        <p:tav tm="100000">
                                          <p:val>
                                            <p:strVal val="#ppt_w"/>
                                          </p:val>
                                        </p:tav>
                                      </p:tavLst>
                                    </p:anim>
                                    <p:anim calcmode="lin" valueType="num">
                                      <p:cBhvr>
                                        <p:cTn id="8" dur="2000" fill="hold"/>
                                        <p:tgtEl>
                                          <p:spTgt spid="61569"/>
                                        </p:tgtEl>
                                        <p:attrNameLst>
                                          <p:attrName>ppt_h</p:attrName>
                                        </p:attrNameLst>
                                      </p:cBhvr>
                                      <p:tavLst>
                                        <p:tav tm="0">
                                          <p:val>
                                            <p:fltVal val="0"/>
                                          </p:val>
                                        </p:tav>
                                        <p:tav tm="100000">
                                          <p:val>
                                            <p:strVal val="#ppt_h"/>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3" presetClass="entr" presetSubtype="16" fill="hold" grpId="0" nodeType="clickEffect">
                                  <p:stCondLst>
                                    <p:cond delay="0"/>
                                  </p:stCondLst>
                                  <p:childTnLst>
                                    <p:set>
                                      <p:cBhvr>
                                        <p:cTn id="12" dur="1" fill="hold">
                                          <p:stCondLst>
                                            <p:cond delay="0"/>
                                          </p:stCondLst>
                                        </p:cTn>
                                        <p:tgtEl>
                                          <p:spTgt spid="61570"/>
                                        </p:tgtEl>
                                        <p:attrNameLst>
                                          <p:attrName>style.visibility</p:attrName>
                                        </p:attrNameLst>
                                      </p:cBhvr>
                                      <p:to>
                                        <p:strVal val="visible"/>
                                      </p:to>
                                    </p:set>
                                    <p:anim calcmode="lin" valueType="num">
                                      <p:cBhvr>
                                        <p:cTn id="13" dur="2000" fill="hold"/>
                                        <p:tgtEl>
                                          <p:spTgt spid="61570"/>
                                        </p:tgtEl>
                                        <p:attrNameLst>
                                          <p:attrName>ppt_w</p:attrName>
                                        </p:attrNameLst>
                                      </p:cBhvr>
                                      <p:tavLst>
                                        <p:tav tm="0">
                                          <p:val>
                                            <p:fltVal val="0"/>
                                          </p:val>
                                        </p:tav>
                                        <p:tav tm="100000">
                                          <p:val>
                                            <p:strVal val="#ppt_w"/>
                                          </p:val>
                                        </p:tav>
                                      </p:tavLst>
                                    </p:anim>
                                    <p:anim calcmode="lin" valueType="num">
                                      <p:cBhvr>
                                        <p:cTn id="14" dur="2000" fill="hold"/>
                                        <p:tgtEl>
                                          <p:spTgt spid="61570"/>
                                        </p:tgtEl>
                                        <p:attrNameLst>
                                          <p:attrName>ppt_h</p:attrName>
                                        </p:attrNameLst>
                                      </p:cBhvr>
                                      <p:tavLst>
                                        <p:tav tm="0">
                                          <p:val>
                                            <p:fltVal val="0"/>
                                          </p:val>
                                        </p:tav>
                                        <p:tav tm="100000">
                                          <p:val>
                                            <p:strVal val="#ppt_h"/>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23" presetClass="entr" presetSubtype="16" fill="hold" grpId="0" nodeType="clickEffect">
                                  <p:stCondLst>
                                    <p:cond delay="0"/>
                                  </p:stCondLst>
                                  <p:childTnLst>
                                    <p:set>
                                      <p:cBhvr>
                                        <p:cTn id="18" dur="1" fill="hold">
                                          <p:stCondLst>
                                            <p:cond delay="0"/>
                                          </p:stCondLst>
                                        </p:cTn>
                                        <p:tgtEl>
                                          <p:spTgt spid="61571"/>
                                        </p:tgtEl>
                                        <p:attrNameLst>
                                          <p:attrName>style.visibility</p:attrName>
                                        </p:attrNameLst>
                                      </p:cBhvr>
                                      <p:to>
                                        <p:strVal val="visible"/>
                                      </p:to>
                                    </p:set>
                                    <p:anim calcmode="lin" valueType="num">
                                      <p:cBhvr>
                                        <p:cTn id="19" dur="2000" fill="hold"/>
                                        <p:tgtEl>
                                          <p:spTgt spid="61571"/>
                                        </p:tgtEl>
                                        <p:attrNameLst>
                                          <p:attrName>ppt_w</p:attrName>
                                        </p:attrNameLst>
                                      </p:cBhvr>
                                      <p:tavLst>
                                        <p:tav tm="0">
                                          <p:val>
                                            <p:fltVal val="0"/>
                                          </p:val>
                                        </p:tav>
                                        <p:tav tm="100000">
                                          <p:val>
                                            <p:strVal val="#ppt_w"/>
                                          </p:val>
                                        </p:tav>
                                      </p:tavLst>
                                    </p:anim>
                                    <p:anim calcmode="lin" valueType="num">
                                      <p:cBhvr>
                                        <p:cTn id="20" dur="2000" fill="hold"/>
                                        <p:tgtEl>
                                          <p:spTgt spid="61571"/>
                                        </p:tgtEl>
                                        <p:attrNameLst>
                                          <p:attrName>ppt_h</p:attrName>
                                        </p:attrNameLst>
                                      </p:cBhvr>
                                      <p:tavLst>
                                        <p:tav tm="0">
                                          <p:val>
                                            <p:fltVal val="0"/>
                                          </p:val>
                                        </p:tav>
                                        <p:tav tm="100000">
                                          <p:val>
                                            <p:strVal val="#ppt_h"/>
                                          </p:val>
                                        </p:tav>
                                      </p:tavLst>
                                    </p:anim>
                                  </p:childTnLst>
                                </p:cTn>
                              </p:par>
                            </p:childTnLst>
                          </p:cTn>
                        </p:par>
                      </p:childTnLst>
                    </p:cTn>
                  </p:par>
                  <p:par>
                    <p:cTn id="21" fill="hold" nodeType="clickPar">
                      <p:stCondLst>
                        <p:cond delay="indefinite"/>
                      </p:stCondLst>
                      <p:childTnLst>
                        <p:par>
                          <p:cTn id="22" fill="hold" nodeType="withGroup">
                            <p:stCondLst>
                              <p:cond delay="0"/>
                            </p:stCondLst>
                            <p:childTnLst>
                              <p:par>
                                <p:cTn id="23" presetID="23" presetClass="entr" presetSubtype="16" fill="hold" grpId="0" nodeType="clickEffect">
                                  <p:stCondLst>
                                    <p:cond delay="0"/>
                                  </p:stCondLst>
                                  <p:childTnLst>
                                    <p:set>
                                      <p:cBhvr>
                                        <p:cTn id="24" dur="1" fill="hold">
                                          <p:stCondLst>
                                            <p:cond delay="0"/>
                                          </p:stCondLst>
                                        </p:cTn>
                                        <p:tgtEl>
                                          <p:spTgt spid="61572"/>
                                        </p:tgtEl>
                                        <p:attrNameLst>
                                          <p:attrName>style.visibility</p:attrName>
                                        </p:attrNameLst>
                                      </p:cBhvr>
                                      <p:to>
                                        <p:strVal val="visible"/>
                                      </p:to>
                                    </p:set>
                                    <p:anim calcmode="lin" valueType="num">
                                      <p:cBhvr>
                                        <p:cTn id="25" dur="2000" fill="hold"/>
                                        <p:tgtEl>
                                          <p:spTgt spid="61572"/>
                                        </p:tgtEl>
                                        <p:attrNameLst>
                                          <p:attrName>ppt_w</p:attrName>
                                        </p:attrNameLst>
                                      </p:cBhvr>
                                      <p:tavLst>
                                        <p:tav tm="0">
                                          <p:val>
                                            <p:fltVal val="0"/>
                                          </p:val>
                                        </p:tav>
                                        <p:tav tm="100000">
                                          <p:val>
                                            <p:strVal val="#ppt_w"/>
                                          </p:val>
                                        </p:tav>
                                      </p:tavLst>
                                    </p:anim>
                                    <p:anim calcmode="lin" valueType="num">
                                      <p:cBhvr>
                                        <p:cTn id="26" dur="2000" fill="hold"/>
                                        <p:tgtEl>
                                          <p:spTgt spid="61572"/>
                                        </p:tgtEl>
                                        <p:attrNameLst>
                                          <p:attrName>ppt_h</p:attrName>
                                        </p:attrNameLst>
                                      </p:cBhvr>
                                      <p:tavLst>
                                        <p:tav tm="0">
                                          <p:val>
                                            <p:fltVal val="0"/>
                                          </p:val>
                                        </p:tav>
                                        <p:tav tm="100000">
                                          <p:val>
                                            <p:strVal val="#ppt_h"/>
                                          </p:val>
                                        </p:tav>
                                      </p:tavLst>
                                    </p:anim>
                                  </p:childTnLst>
                                </p:cTn>
                              </p:par>
                            </p:childTnLst>
                          </p:cTn>
                        </p:par>
                      </p:childTnLst>
                    </p:cTn>
                  </p:par>
                  <p:par>
                    <p:cTn id="27" fill="hold" nodeType="clickPar">
                      <p:stCondLst>
                        <p:cond delay="indefinite"/>
                      </p:stCondLst>
                      <p:childTnLst>
                        <p:par>
                          <p:cTn id="28" fill="hold" nodeType="withGroup">
                            <p:stCondLst>
                              <p:cond delay="0"/>
                            </p:stCondLst>
                            <p:childTnLst>
                              <p:par>
                                <p:cTn id="29" presetID="23" presetClass="entr" presetSubtype="16" fill="hold" grpId="0" nodeType="clickEffect">
                                  <p:stCondLst>
                                    <p:cond delay="0"/>
                                  </p:stCondLst>
                                  <p:childTnLst>
                                    <p:set>
                                      <p:cBhvr>
                                        <p:cTn id="30" dur="1" fill="hold">
                                          <p:stCondLst>
                                            <p:cond delay="0"/>
                                          </p:stCondLst>
                                        </p:cTn>
                                        <p:tgtEl>
                                          <p:spTgt spid="61573"/>
                                        </p:tgtEl>
                                        <p:attrNameLst>
                                          <p:attrName>style.visibility</p:attrName>
                                        </p:attrNameLst>
                                      </p:cBhvr>
                                      <p:to>
                                        <p:strVal val="visible"/>
                                      </p:to>
                                    </p:set>
                                    <p:anim calcmode="lin" valueType="num">
                                      <p:cBhvr>
                                        <p:cTn id="31" dur="2000" fill="hold"/>
                                        <p:tgtEl>
                                          <p:spTgt spid="61573"/>
                                        </p:tgtEl>
                                        <p:attrNameLst>
                                          <p:attrName>ppt_w</p:attrName>
                                        </p:attrNameLst>
                                      </p:cBhvr>
                                      <p:tavLst>
                                        <p:tav tm="0">
                                          <p:val>
                                            <p:fltVal val="0"/>
                                          </p:val>
                                        </p:tav>
                                        <p:tav tm="100000">
                                          <p:val>
                                            <p:strVal val="#ppt_w"/>
                                          </p:val>
                                        </p:tav>
                                      </p:tavLst>
                                    </p:anim>
                                    <p:anim calcmode="lin" valueType="num">
                                      <p:cBhvr>
                                        <p:cTn id="32" dur="2000" fill="hold"/>
                                        <p:tgtEl>
                                          <p:spTgt spid="61573"/>
                                        </p:tgtEl>
                                        <p:attrNameLst>
                                          <p:attrName>ppt_h</p:attrName>
                                        </p:attrNameLst>
                                      </p:cBhvr>
                                      <p:tavLst>
                                        <p:tav tm="0">
                                          <p:val>
                                            <p:fltVal val="0"/>
                                          </p:val>
                                        </p:tav>
                                        <p:tav tm="100000">
                                          <p:val>
                                            <p:strVal val="#ppt_h"/>
                                          </p:val>
                                        </p:tav>
                                      </p:tavLst>
                                    </p:anim>
                                  </p:childTnLst>
                                </p:cTn>
                              </p:par>
                            </p:childTnLst>
                          </p:cTn>
                        </p:par>
                      </p:childTnLst>
                    </p:cTn>
                  </p:par>
                  <p:par>
                    <p:cTn id="33" fill="hold" nodeType="clickPar">
                      <p:stCondLst>
                        <p:cond delay="indefinite"/>
                      </p:stCondLst>
                      <p:childTnLst>
                        <p:par>
                          <p:cTn id="34" fill="hold" nodeType="withGroup">
                            <p:stCondLst>
                              <p:cond delay="0"/>
                            </p:stCondLst>
                            <p:childTnLst>
                              <p:par>
                                <p:cTn id="35" presetID="23" presetClass="entr" presetSubtype="16" fill="hold" grpId="0" nodeType="clickEffect">
                                  <p:stCondLst>
                                    <p:cond delay="0"/>
                                  </p:stCondLst>
                                  <p:childTnLst>
                                    <p:set>
                                      <p:cBhvr>
                                        <p:cTn id="36" dur="1" fill="hold">
                                          <p:stCondLst>
                                            <p:cond delay="0"/>
                                          </p:stCondLst>
                                        </p:cTn>
                                        <p:tgtEl>
                                          <p:spTgt spid="61574"/>
                                        </p:tgtEl>
                                        <p:attrNameLst>
                                          <p:attrName>style.visibility</p:attrName>
                                        </p:attrNameLst>
                                      </p:cBhvr>
                                      <p:to>
                                        <p:strVal val="visible"/>
                                      </p:to>
                                    </p:set>
                                    <p:anim calcmode="lin" valueType="num">
                                      <p:cBhvr>
                                        <p:cTn id="37" dur="2000" fill="hold"/>
                                        <p:tgtEl>
                                          <p:spTgt spid="61574"/>
                                        </p:tgtEl>
                                        <p:attrNameLst>
                                          <p:attrName>ppt_w</p:attrName>
                                        </p:attrNameLst>
                                      </p:cBhvr>
                                      <p:tavLst>
                                        <p:tav tm="0">
                                          <p:val>
                                            <p:fltVal val="0"/>
                                          </p:val>
                                        </p:tav>
                                        <p:tav tm="100000">
                                          <p:val>
                                            <p:strVal val="#ppt_w"/>
                                          </p:val>
                                        </p:tav>
                                      </p:tavLst>
                                    </p:anim>
                                    <p:anim calcmode="lin" valueType="num">
                                      <p:cBhvr>
                                        <p:cTn id="38" dur="2000" fill="hold"/>
                                        <p:tgtEl>
                                          <p:spTgt spid="61574"/>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570" grpId="0" animBg="1"/>
      <p:bldP spid="61571" grpId="0" animBg="1"/>
      <p:bldP spid="61572" grpId="0" animBg="1"/>
      <p:bldP spid="61573" grpId="0" animBg="1"/>
      <p:bldP spid="61574" grpId="0" animBg="1"/>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81" name="Rectangle 9"/>
          <p:cNvSpPr>
            <a:spLocks noChangeArrowheads="1"/>
          </p:cNvSpPr>
          <p:nvPr/>
        </p:nvSpPr>
        <p:spPr bwMode="auto">
          <a:xfrm>
            <a:off x="914400" y="2514600"/>
            <a:ext cx="7696200" cy="1938338"/>
          </a:xfrm>
          <a:prstGeom prst="rect">
            <a:avLst/>
          </a:prstGeom>
          <a:noFill/>
          <a:ln w="9525">
            <a:noFill/>
            <a:miter lim="800000"/>
            <a:headEnd/>
            <a:tailEnd/>
          </a:ln>
          <a:effectLst/>
        </p:spPr>
        <p:txBody>
          <a:bodyPr>
            <a:spAutoFit/>
          </a:bodyPr>
          <a:lstStyle/>
          <a:p>
            <a:pPr algn="just"/>
            <a:r>
              <a:rPr lang="en-US" sz="2400" b="1">
                <a:solidFill>
                  <a:srgbClr val="C00000"/>
                </a:solidFill>
                <a:latin typeface="Times New Roman" pitchFamily="18" charset="0"/>
                <a:cs typeface="Times New Roman" pitchFamily="18" charset="0"/>
              </a:rPr>
              <a:t>- Học bài, làm câu hỏi SGK </a:t>
            </a:r>
          </a:p>
          <a:p>
            <a:pPr algn="just"/>
            <a:r>
              <a:rPr lang="en-US" sz="2400" b="1">
                <a:solidFill>
                  <a:srgbClr val="C00000"/>
                </a:solidFill>
                <a:latin typeface="Times New Roman" pitchFamily="18" charset="0"/>
                <a:cs typeface="Times New Roman" pitchFamily="18" charset="0"/>
              </a:rPr>
              <a:t>- Chuẩn bị bài 23: </a:t>
            </a:r>
            <a:r>
              <a:rPr lang="en-US" sz="2400" b="1" i="1">
                <a:solidFill>
                  <a:srgbClr val="C00000"/>
                </a:solidFill>
                <a:latin typeface="Times New Roman" pitchFamily="18" charset="0"/>
                <a:cs typeface="Times New Roman" pitchFamily="18" charset="0"/>
              </a:rPr>
              <a:t>“Tổng khởi nghĩa tháng tám năm 1945 và sự thành lập nước Việt Nam dân chủ cộng hòa”</a:t>
            </a:r>
          </a:p>
          <a:p>
            <a:pPr algn="just"/>
            <a:r>
              <a:rPr lang="en-US" sz="2400" b="1">
                <a:solidFill>
                  <a:srgbClr val="C00000"/>
                </a:solidFill>
                <a:latin typeface="Times New Roman" pitchFamily="18" charset="0"/>
                <a:cs typeface="Times New Roman" pitchFamily="18" charset="0"/>
              </a:rPr>
              <a:t>- Sưu tầm tranh ảnh, tư liệu về cuộc Tổng khởi nghĩa tháng Tám năm 1945.</a:t>
            </a:r>
          </a:p>
        </p:txBody>
      </p:sp>
      <p:pic>
        <p:nvPicPr>
          <p:cNvPr id="53251" name="Picture 12"/>
          <p:cNvPicPr>
            <a:picLocks noChangeAspect="1" noChangeArrowheads="1"/>
          </p:cNvPicPr>
          <p:nvPr/>
        </p:nvPicPr>
        <p:blipFill>
          <a:blip r:embed="rId2"/>
          <a:srcRect/>
          <a:stretch>
            <a:fillRect/>
          </a:stretch>
        </p:blipFill>
        <p:spPr bwMode="auto">
          <a:xfrm>
            <a:off x="7427913" y="0"/>
            <a:ext cx="1716087" cy="1752600"/>
          </a:xfrm>
          <a:prstGeom prst="rect">
            <a:avLst/>
          </a:prstGeom>
          <a:noFill/>
          <a:ln w="9525">
            <a:noFill/>
            <a:miter lim="800000"/>
            <a:headEnd/>
            <a:tailEnd/>
          </a:ln>
          <a:effectLst/>
        </p:spPr>
      </p:pic>
      <p:sp>
        <p:nvSpPr>
          <p:cNvPr id="28687" name="AutoShape 15"/>
          <p:cNvSpPr>
            <a:spLocks noChangeArrowheads="1"/>
          </p:cNvSpPr>
          <p:nvPr/>
        </p:nvSpPr>
        <p:spPr bwMode="auto">
          <a:xfrm>
            <a:off x="0" y="381000"/>
            <a:ext cx="7467600" cy="1524000"/>
          </a:xfrm>
          <a:prstGeom prst="star16">
            <a:avLst>
              <a:gd name="adj" fmla="val 37500"/>
            </a:avLst>
          </a:prstGeom>
          <a:solidFill>
            <a:srgbClr val="FF33CC"/>
          </a:solidFill>
          <a:ln w="9525">
            <a:solidFill>
              <a:schemeClr val="tx1"/>
            </a:solidFill>
            <a:miter lim="800000"/>
            <a:headEnd/>
            <a:tailEnd/>
          </a:ln>
          <a:effectLst/>
        </p:spPr>
        <p:txBody>
          <a:bodyPr wrap="none" anchor="ctr"/>
          <a:lstStyle/>
          <a:p>
            <a:pPr algn="ctr"/>
            <a:endParaRPr lang="vi-VN" sz="2400">
              <a:solidFill>
                <a:srgbClr val="000000"/>
              </a:solidFill>
              <a:latin typeface="Times New Roman" pitchFamily="18" charset="0"/>
              <a:cs typeface="Times New Roman" pitchFamily="18" charset="0"/>
            </a:endParaRPr>
          </a:p>
        </p:txBody>
      </p:sp>
      <p:sp>
        <p:nvSpPr>
          <p:cNvPr id="28688" name="Text Box 16"/>
          <p:cNvSpPr txBox="1">
            <a:spLocks noChangeArrowheads="1"/>
          </p:cNvSpPr>
          <p:nvPr/>
        </p:nvSpPr>
        <p:spPr bwMode="auto">
          <a:xfrm>
            <a:off x="1981200" y="838200"/>
            <a:ext cx="3375025" cy="461963"/>
          </a:xfrm>
          <a:prstGeom prst="rect">
            <a:avLst/>
          </a:prstGeom>
          <a:noFill/>
          <a:ln w="9525">
            <a:noFill/>
            <a:miter lim="800000"/>
            <a:headEnd/>
            <a:tailEnd/>
          </a:ln>
          <a:effectLst/>
        </p:spPr>
        <p:txBody>
          <a:bodyPr wrap="none">
            <a:spAutoFit/>
          </a:bodyPr>
          <a:lstStyle/>
          <a:p>
            <a:r>
              <a:rPr lang="en-US" sz="2400" b="1">
                <a:solidFill>
                  <a:srgbClr val="000000"/>
                </a:solidFill>
                <a:latin typeface="Times New Roman" pitchFamily="18" charset="0"/>
                <a:cs typeface="Times New Roman" pitchFamily="18" charset="0"/>
              </a:rPr>
              <a:t>HƯỚNG DẪN VỀ NHÀ</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0" presetClass="entr" presetSubtype="0" fill="hold" grpId="0" nodeType="clickEffect">
                                  <p:stCondLst>
                                    <p:cond delay="0"/>
                                  </p:stCondLst>
                                  <p:childTnLst>
                                    <p:set>
                                      <p:cBhvr>
                                        <p:cTn id="6" dur="1" fill="hold">
                                          <p:stCondLst>
                                            <p:cond delay="0"/>
                                          </p:stCondLst>
                                        </p:cTn>
                                        <p:tgtEl>
                                          <p:spTgt spid="28687"/>
                                        </p:tgtEl>
                                        <p:attrNameLst>
                                          <p:attrName>style.visibility</p:attrName>
                                        </p:attrNameLst>
                                      </p:cBhvr>
                                      <p:to>
                                        <p:strVal val="visible"/>
                                      </p:to>
                                    </p:set>
                                    <p:animEffect transition="in" filter="wedge">
                                      <p:cBhvr>
                                        <p:cTn id="7" dur="2000"/>
                                        <p:tgtEl>
                                          <p:spTgt spid="28687"/>
                                        </p:tgtEl>
                                      </p:cBhvr>
                                    </p:animEffect>
                                  </p:childTnLst>
                                </p:cTn>
                              </p:par>
                              <p:par>
                                <p:cTn id="8" presetID="20" presetClass="entr" presetSubtype="0" fill="hold" grpId="0" nodeType="withEffect">
                                  <p:stCondLst>
                                    <p:cond delay="0"/>
                                  </p:stCondLst>
                                  <p:childTnLst>
                                    <p:set>
                                      <p:cBhvr>
                                        <p:cTn id="9" dur="1" fill="hold">
                                          <p:stCondLst>
                                            <p:cond delay="0"/>
                                          </p:stCondLst>
                                        </p:cTn>
                                        <p:tgtEl>
                                          <p:spTgt spid="28688"/>
                                        </p:tgtEl>
                                        <p:attrNameLst>
                                          <p:attrName>style.visibility</p:attrName>
                                        </p:attrNameLst>
                                      </p:cBhvr>
                                      <p:to>
                                        <p:strVal val="visible"/>
                                      </p:to>
                                    </p:set>
                                    <p:animEffect transition="in" filter="wedge">
                                      <p:cBhvr>
                                        <p:cTn id="10" dur="2000"/>
                                        <p:tgtEl>
                                          <p:spTgt spid="28688"/>
                                        </p:tgtEl>
                                      </p:cBhvr>
                                    </p:animEffect>
                                  </p:childTnLst>
                                </p:cTn>
                              </p:par>
                            </p:childTnLst>
                          </p:cTn>
                        </p:par>
                      </p:childTnLst>
                    </p:cTn>
                  </p:par>
                  <p:par>
                    <p:cTn id="11" fill="hold" nodeType="clickPar">
                      <p:stCondLst>
                        <p:cond delay="indefinite"/>
                      </p:stCondLst>
                      <p:childTnLst>
                        <p:par>
                          <p:cTn id="12" fill="hold" nodeType="withGroup">
                            <p:stCondLst>
                              <p:cond delay="0"/>
                            </p:stCondLst>
                            <p:childTnLst>
                              <p:par>
                                <p:cTn id="13" presetID="35" presetClass="entr" presetSubtype="0" fill="hold" nodeType="clickEffect">
                                  <p:stCondLst>
                                    <p:cond delay="0"/>
                                  </p:stCondLst>
                                  <p:childTnLst>
                                    <p:set>
                                      <p:cBhvr>
                                        <p:cTn id="14" dur="1" fill="hold">
                                          <p:stCondLst>
                                            <p:cond delay="0"/>
                                          </p:stCondLst>
                                        </p:cTn>
                                        <p:tgtEl>
                                          <p:spTgt spid="28681">
                                            <p:txEl>
                                              <p:pRg st="0" end="0"/>
                                            </p:txEl>
                                          </p:spTgt>
                                        </p:tgtEl>
                                        <p:attrNameLst>
                                          <p:attrName>style.visibility</p:attrName>
                                        </p:attrNameLst>
                                      </p:cBhvr>
                                      <p:to>
                                        <p:strVal val="visible"/>
                                      </p:to>
                                    </p:set>
                                    <p:animEffect transition="in" filter="fade">
                                      <p:cBhvr>
                                        <p:cTn id="15" dur="2000"/>
                                        <p:tgtEl>
                                          <p:spTgt spid="28681">
                                            <p:txEl>
                                              <p:pRg st="0" end="0"/>
                                            </p:txEl>
                                          </p:spTgt>
                                        </p:tgtEl>
                                      </p:cBhvr>
                                    </p:animEffect>
                                    <p:anim calcmode="lin" valueType="num">
                                      <p:cBhvr>
                                        <p:cTn id="16" dur="2000" fill="hold"/>
                                        <p:tgtEl>
                                          <p:spTgt spid="28681">
                                            <p:txEl>
                                              <p:pRg st="0" end="0"/>
                                            </p:txEl>
                                          </p:spTgt>
                                        </p:tgtEl>
                                        <p:attrNameLst>
                                          <p:attrName>style.rotation</p:attrName>
                                        </p:attrNameLst>
                                      </p:cBhvr>
                                      <p:tavLst>
                                        <p:tav tm="0">
                                          <p:val>
                                            <p:fltVal val="720"/>
                                          </p:val>
                                        </p:tav>
                                        <p:tav tm="100000">
                                          <p:val>
                                            <p:fltVal val="0"/>
                                          </p:val>
                                        </p:tav>
                                      </p:tavLst>
                                    </p:anim>
                                    <p:anim calcmode="lin" valueType="num">
                                      <p:cBhvr>
                                        <p:cTn id="17" dur="2000" fill="hold"/>
                                        <p:tgtEl>
                                          <p:spTgt spid="28681">
                                            <p:txEl>
                                              <p:pRg st="0" end="0"/>
                                            </p:txEl>
                                          </p:spTgt>
                                        </p:tgtEl>
                                        <p:attrNameLst>
                                          <p:attrName>ppt_h</p:attrName>
                                        </p:attrNameLst>
                                      </p:cBhvr>
                                      <p:tavLst>
                                        <p:tav tm="0">
                                          <p:val>
                                            <p:fltVal val="0"/>
                                          </p:val>
                                        </p:tav>
                                        <p:tav tm="100000">
                                          <p:val>
                                            <p:strVal val="#ppt_h"/>
                                          </p:val>
                                        </p:tav>
                                      </p:tavLst>
                                    </p:anim>
                                    <p:anim calcmode="lin" valueType="num">
                                      <p:cBhvr>
                                        <p:cTn id="18" dur="2000" fill="hold"/>
                                        <p:tgtEl>
                                          <p:spTgt spid="28681">
                                            <p:txEl>
                                              <p:pRg st="0" end="0"/>
                                            </p:txEl>
                                          </p:spTgt>
                                        </p:tgtEl>
                                        <p:attrNameLst>
                                          <p:attrName>ppt_w</p:attrName>
                                        </p:attrNameLst>
                                      </p:cBhvr>
                                      <p:tavLst>
                                        <p:tav tm="0">
                                          <p:val>
                                            <p:fltVal val="0"/>
                                          </p:val>
                                        </p:tav>
                                        <p:tav tm="100000">
                                          <p:val>
                                            <p:strVal val="#ppt_w"/>
                                          </p:val>
                                        </p:tav>
                                      </p:tavLst>
                                    </p:anim>
                                  </p:childTnLst>
                                </p:cTn>
                              </p:par>
                              <p:par>
                                <p:cTn id="19" presetID="35" presetClass="entr" presetSubtype="0" fill="hold" nodeType="withEffect">
                                  <p:stCondLst>
                                    <p:cond delay="0"/>
                                  </p:stCondLst>
                                  <p:childTnLst>
                                    <p:set>
                                      <p:cBhvr>
                                        <p:cTn id="20" dur="1" fill="hold">
                                          <p:stCondLst>
                                            <p:cond delay="0"/>
                                          </p:stCondLst>
                                        </p:cTn>
                                        <p:tgtEl>
                                          <p:spTgt spid="28681">
                                            <p:txEl>
                                              <p:pRg st="1" end="1"/>
                                            </p:txEl>
                                          </p:spTgt>
                                        </p:tgtEl>
                                        <p:attrNameLst>
                                          <p:attrName>style.visibility</p:attrName>
                                        </p:attrNameLst>
                                      </p:cBhvr>
                                      <p:to>
                                        <p:strVal val="visible"/>
                                      </p:to>
                                    </p:set>
                                    <p:animEffect transition="in" filter="fade">
                                      <p:cBhvr>
                                        <p:cTn id="21" dur="2000"/>
                                        <p:tgtEl>
                                          <p:spTgt spid="28681">
                                            <p:txEl>
                                              <p:pRg st="1" end="1"/>
                                            </p:txEl>
                                          </p:spTgt>
                                        </p:tgtEl>
                                      </p:cBhvr>
                                    </p:animEffect>
                                    <p:anim calcmode="lin" valueType="num">
                                      <p:cBhvr>
                                        <p:cTn id="22" dur="2000" fill="hold"/>
                                        <p:tgtEl>
                                          <p:spTgt spid="28681">
                                            <p:txEl>
                                              <p:pRg st="1" end="1"/>
                                            </p:txEl>
                                          </p:spTgt>
                                        </p:tgtEl>
                                        <p:attrNameLst>
                                          <p:attrName>style.rotation</p:attrName>
                                        </p:attrNameLst>
                                      </p:cBhvr>
                                      <p:tavLst>
                                        <p:tav tm="0">
                                          <p:val>
                                            <p:fltVal val="720"/>
                                          </p:val>
                                        </p:tav>
                                        <p:tav tm="100000">
                                          <p:val>
                                            <p:fltVal val="0"/>
                                          </p:val>
                                        </p:tav>
                                      </p:tavLst>
                                    </p:anim>
                                    <p:anim calcmode="lin" valueType="num">
                                      <p:cBhvr>
                                        <p:cTn id="23" dur="2000" fill="hold"/>
                                        <p:tgtEl>
                                          <p:spTgt spid="28681">
                                            <p:txEl>
                                              <p:pRg st="1" end="1"/>
                                            </p:txEl>
                                          </p:spTgt>
                                        </p:tgtEl>
                                        <p:attrNameLst>
                                          <p:attrName>ppt_h</p:attrName>
                                        </p:attrNameLst>
                                      </p:cBhvr>
                                      <p:tavLst>
                                        <p:tav tm="0">
                                          <p:val>
                                            <p:fltVal val="0"/>
                                          </p:val>
                                        </p:tav>
                                        <p:tav tm="100000">
                                          <p:val>
                                            <p:strVal val="#ppt_h"/>
                                          </p:val>
                                        </p:tav>
                                      </p:tavLst>
                                    </p:anim>
                                    <p:anim calcmode="lin" valueType="num">
                                      <p:cBhvr>
                                        <p:cTn id="24" dur="2000" fill="hold"/>
                                        <p:tgtEl>
                                          <p:spTgt spid="28681">
                                            <p:txEl>
                                              <p:pRg st="1" end="1"/>
                                            </p:txEl>
                                          </p:spTgt>
                                        </p:tgtEl>
                                        <p:attrNameLst>
                                          <p:attrName>ppt_w</p:attrName>
                                        </p:attrNameLst>
                                      </p:cBhvr>
                                      <p:tavLst>
                                        <p:tav tm="0">
                                          <p:val>
                                            <p:fltVal val="0"/>
                                          </p:val>
                                        </p:tav>
                                        <p:tav tm="100000">
                                          <p:val>
                                            <p:strVal val="#ppt_w"/>
                                          </p:val>
                                        </p:tav>
                                      </p:tavLst>
                                    </p:anim>
                                  </p:childTnLst>
                                </p:cTn>
                              </p:par>
                              <p:par>
                                <p:cTn id="25" presetID="35" presetClass="entr" presetSubtype="0" fill="hold" nodeType="withEffect">
                                  <p:stCondLst>
                                    <p:cond delay="0"/>
                                  </p:stCondLst>
                                  <p:childTnLst>
                                    <p:set>
                                      <p:cBhvr>
                                        <p:cTn id="26" dur="1" fill="hold">
                                          <p:stCondLst>
                                            <p:cond delay="0"/>
                                          </p:stCondLst>
                                        </p:cTn>
                                        <p:tgtEl>
                                          <p:spTgt spid="28681">
                                            <p:txEl>
                                              <p:pRg st="2" end="2"/>
                                            </p:txEl>
                                          </p:spTgt>
                                        </p:tgtEl>
                                        <p:attrNameLst>
                                          <p:attrName>style.visibility</p:attrName>
                                        </p:attrNameLst>
                                      </p:cBhvr>
                                      <p:to>
                                        <p:strVal val="visible"/>
                                      </p:to>
                                    </p:set>
                                    <p:animEffect transition="in" filter="fade">
                                      <p:cBhvr>
                                        <p:cTn id="27" dur="2000"/>
                                        <p:tgtEl>
                                          <p:spTgt spid="28681">
                                            <p:txEl>
                                              <p:pRg st="2" end="2"/>
                                            </p:txEl>
                                          </p:spTgt>
                                        </p:tgtEl>
                                      </p:cBhvr>
                                    </p:animEffect>
                                    <p:anim calcmode="lin" valueType="num">
                                      <p:cBhvr>
                                        <p:cTn id="28" dur="2000" fill="hold"/>
                                        <p:tgtEl>
                                          <p:spTgt spid="28681">
                                            <p:txEl>
                                              <p:pRg st="2" end="2"/>
                                            </p:txEl>
                                          </p:spTgt>
                                        </p:tgtEl>
                                        <p:attrNameLst>
                                          <p:attrName>style.rotation</p:attrName>
                                        </p:attrNameLst>
                                      </p:cBhvr>
                                      <p:tavLst>
                                        <p:tav tm="0">
                                          <p:val>
                                            <p:fltVal val="720"/>
                                          </p:val>
                                        </p:tav>
                                        <p:tav tm="100000">
                                          <p:val>
                                            <p:fltVal val="0"/>
                                          </p:val>
                                        </p:tav>
                                      </p:tavLst>
                                    </p:anim>
                                    <p:anim calcmode="lin" valueType="num">
                                      <p:cBhvr>
                                        <p:cTn id="29" dur="2000" fill="hold"/>
                                        <p:tgtEl>
                                          <p:spTgt spid="28681">
                                            <p:txEl>
                                              <p:pRg st="2" end="2"/>
                                            </p:txEl>
                                          </p:spTgt>
                                        </p:tgtEl>
                                        <p:attrNameLst>
                                          <p:attrName>ppt_h</p:attrName>
                                        </p:attrNameLst>
                                      </p:cBhvr>
                                      <p:tavLst>
                                        <p:tav tm="0">
                                          <p:val>
                                            <p:fltVal val="0"/>
                                          </p:val>
                                        </p:tav>
                                        <p:tav tm="100000">
                                          <p:val>
                                            <p:strVal val="#ppt_h"/>
                                          </p:val>
                                        </p:tav>
                                      </p:tavLst>
                                    </p:anim>
                                    <p:anim calcmode="lin" valueType="num">
                                      <p:cBhvr>
                                        <p:cTn id="30" dur="2000" fill="hold"/>
                                        <p:tgtEl>
                                          <p:spTgt spid="28681">
                                            <p:txEl>
                                              <p:pRg st="2" end="2"/>
                                            </p:txEl>
                                          </p:spTgt>
                                        </p:tgtEl>
                                        <p:attrNameLst>
                                          <p:attrName>ppt_w</p:attrName>
                                        </p:attrNameLst>
                                      </p:cBhvr>
                                      <p:tavLst>
                                        <p:tav tm="0">
                                          <p:val>
                                            <p:fltVal val="0"/>
                                          </p:val>
                                        </p:tav>
                                        <p:tav tm="100000">
                                          <p:val>
                                            <p:strVal val="#ppt_w"/>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687" grpId="0" animBg="1"/>
      <p:bldP spid="28688"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 name="Content Placeholder 5"/>
          <p:cNvGraphicFramePr>
            <a:graphicFrameLocks noGrp="1"/>
          </p:cNvGraphicFramePr>
          <p:nvPr>
            <p:ph idx="1"/>
          </p:nvPr>
        </p:nvGraphicFramePr>
        <p:xfrm>
          <a:off x="34636" y="962891"/>
          <a:ext cx="9144000" cy="4904509"/>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7" name="Rectangle 6"/>
          <p:cNvSpPr/>
          <p:nvPr/>
        </p:nvSpPr>
        <p:spPr>
          <a:xfrm>
            <a:off x="82550" y="20638"/>
            <a:ext cx="9588500" cy="817562"/>
          </a:xfrm>
          <a:prstGeom prst="rect">
            <a:avLst/>
          </a:prstGeom>
        </p:spPr>
        <p:style>
          <a:lnRef idx="1">
            <a:schemeClr val="accent1"/>
          </a:lnRef>
          <a:fillRef idx="2">
            <a:schemeClr val="accent1"/>
          </a:fillRef>
          <a:effectRef idx="1">
            <a:schemeClr val="accent1"/>
          </a:effectRef>
          <a:fontRef idx="minor">
            <a:schemeClr val="dk1"/>
          </a:fontRef>
        </p:style>
        <p:txBody>
          <a:bodyPr anchor="ctr"/>
          <a:lstStyle/>
          <a:p>
            <a:pPr algn="ctr">
              <a:defRPr/>
            </a:pPr>
            <a:r>
              <a:rPr lang="en-US" sz="2800" b="1" dirty="0">
                <a:solidFill>
                  <a:srgbClr val="FF0000"/>
                </a:solidFill>
                <a:latin typeface="Times New Roman" pitchFamily="18" charset="0"/>
                <a:cs typeface="Times New Roman" pitchFamily="18" charset="0"/>
              </a:rPr>
              <a:t>CỦNG CỐ BÀI HỌC: </a:t>
            </a:r>
          </a:p>
          <a:p>
            <a:pPr algn="ctr">
              <a:defRPr/>
            </a:pPr>
            <a:r>
              <a:rPr lang="en-US" sz="2000" b="1" dirty="0">
                <a:solidFill>
                  <a:srgbClr val="FF0000"/>
                </a:solidFill>
                <a:latin typeface="Times New Roman" pitchFamily="18" charset="0"/>
                <a:cs typeface="Times New Roman" pitchFamily="18" charset="0"/>
              </a:rPr>
              <a:t>CHỦ TRƯƠNG BAN THƯỜNG VỤ TRUNG ƯƠNG ĐẢNG (9/3/1945)</a:t>
            </a:r>
          </a:p>
        </p:txBody>
      </p:sp>
      <p:sp>
        <p:nvSpPr>
          <p:cNvPr id="2" name="Rectangle 1"/>
          <p:cNvSpPr/>
          <p:nvPr/>
        </p:nvSpPr>
        <p:spPr>
          <a:xfrm>
            <a:off x="533400" y="5334000"/>
            <a:ext cx="8610600" cy="1371600"/>
          </a:xfrm>
          <a:prstGeom prst="rect">
            <a:avLst/>
          </a:prstGeom>
          <a:noFill/>
        </p:spPr>
        <p:style>
          <a:lnRef idx="1">
            <a:schemeClr val="accent4"/>
          </a:lnRef>
          <a:fillRef idx="3">
            <a:schemeClr val="accent4"/>
          </a:fillRef>
          <a:effectRef idx="2">
            <a:schemeClr val="accent4"/>
          </a:effectRef>
          <a:fontRef idx="minor">
            <a:schemeClr val="lt1"/>
          </a:fontRef>
        </p:style>
        <p:txBody>
          <a:bodyPr anchor="ctr"/>
          <a:lstStyle/>
          <a:p>
            <a:pPr>
              <a:defRPr/>
            </a:pPr>
            <a:r>
              <a:rPr lang="en-US" sz="2400" dirty="0">
                <a:solidFill>
                  <a:srgbClr val="FF0000"/>
                </a:solidFill>
                <a:latin typeface="Times New Roman" pitchFamily="18" charset="0"/>
                <a:cs typeface="Times New Roman" pitchFamily="18" charset="0"/>
                <a:sym typeface="Wingdings" pitchFamily="2" charset="2"/>
              </a:rPr>
              <a:t> </a:t>
            </a:r>
            <a:r>
              <a:rPr lang="en-US" sz="2400" b="1" dirty="0" err="1">
                <a:solidFill>
                  <a:prstClr val="black"/>
                </a:solidFill>
                <a:latin typeface="Times New Roman" pitchFamily="18" charset="0"/>
                <a:cs typeface="Times New Roman" pitchFamily="18" charset="0"/>
              </a:rPr>
              <a:t>Chủ</a:t>
            </a:r>
            <a:r>
              <a:rPr lang="en-US" sz="2400" b="1" dirty="0">
                <a:solidFill>
                  <a:prstClr val="black"/>
                </a:solidFill>
                <a:latin typeface="Times New Roman" pitchFamily="18" charset="0"/>
                <a:cs typeface="Times New Roman" pitchFamily="18" charset="0"/>
              </a:rPr>
              <a:t> </a:t>
            </a:r>
            <a:r>
              <a:rPr lang="en-US" sz="2400" b="1" dirty="0" err="1">
                <a:solidFill>
                  <a:prstClr val="black"/>
                </a:solidFill>
                <a:latin typeface="Times New Roman" pitchFamily="18" charset="0"/>
                <a:cs typeface="Times New Roman" pitchFamily="18" charset="0"/>
              </a:rPr>
              <a:t>trương</a:t>
            </a:r>
            <a:r>
              <a:rPr lang="en-US" sz="2400" b="1" dirty="0">
                <a:solidFill>
                  <a:prstClr val="black"/>
                </a:solidFill>
                <a:latin typeface="Times New Roman" pitchFamily="18" charset="0"/>
                <a:cs typeface="Times New Roman" pitchFamily="18" charset="0"/>
              </a:rPr>
              <a:t> </a:t>
            </a:r>
            <a:r>
              <a:rPr lang="en-US" sz="2400" b="1" dirty="0" err="1">
                <a:solidFill>
                  <a:prstClr val="black"/>
                </a:solidFill>
                <a:latin typeface="Times New Roman" pitchFamily="18" charset="0"/>
                <a:cs typeface="Times New Roman" pitchFamily="18" charset="0"/>
              </a:rPr>
              <a:t>đúng</a:t>
            </a:r>
            <a:r>
              <a:rPr lang="en-US" sz="2400" b="1" dirty="0">
                <a:solidFill>
                  <a:prstClr val="black"/>
                </a:solidFill>
                <a:latin typeface="Times New Roman" pitchFamily="18" charset="0"/>
                <a:cs typeface="Times New Roman" pitchFamily="18" charset="0"/>
              </a:rPr>
              <a:t> </a:t>
            </a:r>
            <a:r>
              <a:rPr lang="en-US" sz="2400" b="1" dirty="0" err="1">
                <a:solidFill>
                  <a:prstClr val="black"/>
                </a:solidFill>
                <a:latin typeface="Times New Roman" pitchFamily="18" charset="0"/>
                <a:cs typeface="Times New Roman" pitchFamily="18" charset="0"/>
              </a:rPr>
              <a:t>đắn</a:t>
            </a:r>
            <a:r>
              <a:rPr lang="en-US" sz="2400" b="1" dirty="0">
                <a:solidFill>
                  <a:prstClr val="black"/>
                </a:solidFill>
                <a:latin typeface="Times New Roman" pitchFamily="18" charset="0"/>
                <a:cs typeface="Times New Roman" pitchFamily="18" charset="0"/>
              </a:rPr>
              <a:t>, </a:t>
            </a:r>
            <a:r>
              <a:rPr lang="en-US" sz="2400" b="1" dirty="0" err="1">
                <a:solidFill>
                  <a:prstClr val="black"/>
                </a:solidFill>
                <a:latin typeface="Times New Roman" pitchFamily="18" charset="0"/>
                <a:cs typeface="Times New Roman" pitchFamily="18" charset="0"/>
              </a:rPr>
              <a:t>kịp</a:t>
            </a:r>
            <a:r>
              <a:rPr lang="en-US" sz="2400" b="1" dirty="0">
                <a:solidFill>
                  <a:prstClr val="black"/>
                </a:solidFill>
                <a:latin typeface="Times New Roman" pitchFamily="18" charset="0"/>
                <a:cs typeface="Times New Roman" pitchFamily="18" charset="0"/>
              </a:rPr>
              <a:t> </a:t>
            </a:r>
            <a:r>
              <a:rPr lang="en-US" sz="2400" b="1" dirty="0" err="1">
                <a:solidFill>
                  <a:prstClr val="black"/>
                </a:solidFill>
                <a:latin typeface="Times New Roman" pitchFamily="18" charset="0"/>
                <a:cs typeface="Times New Roman" pitchFamily="18" charset="0"/>
              </a:rPr>
              <a:t>thời</a:t>
            </a:r>
            <a:r>
              <a:rPr lang="en-US" sz="2400" b="1" dirty="0">
                <a:solidFill>
                  <a:prstClr val="black"/>
                </a:solidFill>
                <a:latin typeface="Times New Roman" pitchFamily="18" charset="0"/>
                <a:cs typeface="Times New Roman" pitchFamily="18" charset="0"/>
              </a:rPr>
              <a:t>, </a:t>
            </a:r>
            <a:r>
              <a:rPr lang="en-US" sz="2400" b="1" dirty="0" err="1">
                <a:solidFill>
                  <a:prstClr val="black"/>
                </a:solidFill>
                <a:latin typeface="Times New Roman" pitchFamily="18" charset="0"/>
                <a:cs typeface="Times New Roman" pitchFamily="18" charset="0"/>
              </a:rPr>
              <a:t>kiên</a:t>
            </a:r>
            <a:r>
              <a:rPr lang="en-US" sz="2400" b="1" dirty="0">
                <a:solidFill>
                  <a:prstClr val="black"/>
                </a:solidFill>
                <a:latin typeface="Times New Roman" pitchFamily="18" charset="0"/>
                <a:cs typeface="Times New Roman" pitchFamily="18" charset="0"/>
              </a:rPr>
              <a:t> </a:t>
            </a:r>
            <a:r>
              <a:rPr lang="en-US" sz="2400" b="1" dirty="0" err="1">
                <a:solidFill>
                  <a:prstClr val="black"/>
                </a:solidFill>
                <a:latin typeface="Times New Roman" pitchFamily="18" charset="0"/>
                <a:cs typeface="Times New Roman" pitchFamily="18" charset="0"/>
              </a:rPr>
              <a:t>quyết</a:t>
            </a:r>
            <a:r>
              <a:rPr lang="en-US" sz="2400" b="1" dirty="0">
                <a:solidFill>
                  <a:prstClr val="black"/>
                </a:solidFill>
                <a:latin typeface="Times New Roman" pitchFamily="18" charset="0"/>
                <a:cs typeface="Times New Roman" pitchFamily="18" charset="0"/>
              </a:rPr>
              <a:t> </a:t>
            </a:r>
            <a:r>
              <a:rPr lang="en-US" sz="2400" b="1" dirty="0" err="1">
                <a:solidFill>
                  <a:prstClr val="black"/>
                </a:solidFill>
                <a:latin typeface="Times New Roman" pitchFamily="18" charset="0"/>
                <a:cs typeface="Times New Roman" pitchFamily="18" charset="0"/>
              </a:rPr>
              <a:t>của</a:t>
            </a:r>
            <a:r>
              <a:rPr lang="en-US" sz="2400" b="1" dirty="0">
                <a:solidFill>
                  <a:prstClr val="black"/>
                </a:solidFill>
                <a:latin typeface="Times New Roman" pitchFamily="18" charset="0"/>
                <a:cs typeface="Times New Roman" pitchFamily="18" charset="0"/>
              </a:rPr>
              <a:t> </a:t>
            </a:r>
            <a:r>
              <a:rPr lang="en-US" sz="2400" b="1" dirty="0" err="1">
                <a:solidFill>
                  <a:prstClr val="black"/>
                </a:solidFill>
                <a:latin typeface="Times New Roman" pitchFamily="18" charset="0"/>
                <a:cs typeface="Times New Roman" pitchFamily="18" charset="0"/>
              </a:rPr>
              <a:t>Đảng</a:t>
            </a:r>
            <a:r>
              <a:rPr lang="en-US" sz="2400" b="1" dirty="0">
                <a:solidFill>
                  <a:prstClr val="black"/>
                </a:solidFill>
                <a:latin typeface="Times New Roman" pitchFamily="18" charset="0"/>
                <a:cs typeface="Times New Roman" pitchFamily="18" charset="0"/>
              </a:rPr>
              <a:t>, </a:t>
            </a:r>
            <a:r>
              <a:rPr lang="en-US" sz="2400" b="1" dirty="0" err="1">
                <a:solidFill>
                  <a:prstClr val="black"/>
                </a:solidFill>
                <a:latin typeface="Times New Roman" pitchFamily="18" charset="0"/>
                <a:cs typeface="Times New Roman" pitchFamily="18" charset="0"/>
              </a:rPr>
              <a:t>là</a:t>
            </a:r>
            <a:r>
              <a:rPr lang="en-US" sz="2400" b="1" dirty="0">
                <a:solidFill>
                  <a:prstClr val="black"/>
                </a:solidFill>
                <a:latin typeface="Times New Roman" pitchFamily="18" charset="0"/>
                <a:cs typeface="Times New Roman" pitchFamily="18" charset="0"/>
              </a:rPr>
              <a:t> </a:t>
            </a:r>
            <a:r>
              <a:rPr lang="en-US" sz="2400" b="1" dirty="0" err="1">
                <a:solidFill>
                  <a:prstClr val="black"/>
                </a:solidFill>
                <a:latin typeface="Times New Roman" pitchFamily="18" charset="0"/>
                <a:cs typeface="Times New Roman" pitchFamily="18" charset="0"/>
              </a:rPr>
              <a:t>kim</a:t>
            </a:r>
            <a:r>
              <a:rPr lang="en-US" sz="2400" b="1" dirty="0">
                <a:solidFill>
                  <a:prstClr val="black"/>
                </a:solidFill>
                <a:latin typeface="Times New Roman" pitchFamily="18" charset="0"/>
                <a:cs typeface="Times New Roman" pitchFamily="18" charset="0"/>
              </a:rPr>
              <a:t> </a:t>
            </a:r>
            <a:r>
              <a:rPr lang="en-US" sz="2400" b="1" dirty="0" err="1">
                <a:solidFill>
                  <a:prstClr val="black"/>
                </a:solidFill>
                <a:latin typeface="Times New Roman" pitchFamily="18" charset="0"/>
                <a:cs typeface="Times New Roman" pitchFamily="18" charset="0"/>
              </a:rPr>
              <a:t>chỉ</a:t>
            </a:r>
            <a:r>
              <a:rPr lang="en-US" sz="2400" b="1" dirty="0">
                <a:solidFill>
                  <a:prstClr val="black"/>
                </a:solidFill>
                <a:latin typeface="Times New Roman" pitchFamily="18" charset="0"/>
                <a:cs typeface="Times New Roman" pitchFamily="18" charset="0"/>
              </a:rPr>
              <a:t> </a:t>
            </a:r>
            <a:r>
              <a:rPr lang="en-US" sz="2400" b="1" dirty="0" err="1">
                <a:solidFill>
                  <a:prstClr val="black"/>
                </a:solidFill>
                <a:latin typeface="Times New Roman" pitchFamily="18" charset="0"/>
                <a:cs typeface="Times New Roman" pitchFamily="18" charset="0"/>
              </a:rPr>
              <a:t>nam</a:t>
            </a:r>
            <a:r>
              <a:rPr lang="en-US" sz="2400" b="1" dirty="0">
                <a:solidFill>
                  <a:prstClr val="black"/>
                </a:solidFill>
                <a:latin typeface="Times New Roman" pitchFamily="18" charset="0"/>
                <a:cs typeface="Times New Roman" pitchFamily="18" charset="0"/>
              </a:rPr>
              <a:t> </a:t>
            </a:r>
            <a:r>
              <a:rPr lang="en-US" sz="2400" b="1" dirty="0" err="1">
                <a:solidFill>
                  <a:prstClr val="black"/>
                </a:solidFill>
                <a:latin typeface="Times New Roman" pitchFamily="18" charset="0"/>
                <a:cs typeface="Times New Roman" pitchFamily="18" charset="0"/>
              </a:rPr>
              <a:t>hành</a:t>
            </a:r>
            <a:r>
              <a:rPr lang="en-US" sz="2400" b="1" dirty="0">
                <a:solidFill>
                  <a:prstClr val="black"/>
                </a:solidFill>
                <a:latin typeface="Times New Roman" pitchFamily="18" charset="0"/>
                <a:cs typeface="Times New Roman" pitchFamily="18" charset="0"/>
              </a:rPr>
              <a:t> </a:t>
            </a:r>
            <a:r>
              <a:rPr lang="en-US" sz="2400" b="1" dirty="0" err="1">
                <a:solidFill>
                  <a:prstClr val="black"/>
                </a:solidFill>
                <a:latin typeface="Times New Roman" pitchFamily="18" charset="0"/>
                <a:cs typeface="Times New Roman" pitchFamily="18" charset="0"/>
              </a:rPr>
              <a:t>động</a:t>
            </a:r>
            <a:r>
              <a:rPr lang="en-US" sz="2400" b="1" dirty="0">
                <a:solidFill>
                  <a:prstClr val="black"/>
                </a:solidFill>
                <a:latin typeface="Times New Roman" pitchFamily="18" charset="0"/>
                <a:cs typeface="Times New Roman" pitchFamily="18" charset="0"/>
              </a:rPr>
              <a:t> </a:t>
            </a:r>
            <a:r>
              <a:rPr lang="pt-BR" sz="2400" b="1">
                <a:solidFill>
                  <a:prstClr val="black"/>
                </a:solidFill>
                <a:latin typeface="Times New Roman" pitchFamily="18" charset="0"/>
                <a:cs typeface="Times New Roman" pitchFamily="18" charset="0"/>
              </a:rPr>
              <a:t>trong Cao trào kháng Nhật, cứu nước để làm tiền đề tiến tới Tổng khởi nghĩa.</a:t>
            </a:r>
            <a:endParaRPr lang="en-US" sz="2400" b="1">
              <a:solidFill>
                <a:prstClr val="black"/>
              </a:solidFill>
              <a:latin typeface="Times New Roman" pitchFamily="18" charset="0"/>
              <a:cs typeface="Times New Roman" pitchFamily="18" charset="0"/>
            </a:endParaRPr>
          </a:p>
          <a:p>
            <a:pPr>
              <a:defRPr/>
            </a:pPr>
            <a:endParaRPr lang="en-US" dirty="0">
              <a:solidFill>
                <a:prstClr val="black"/>
              </a:solidFill>
            </a:endParaRPr>
          </a:p>
        </p:txBody>
      </p:sp>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6" presetClass="entr" presetSubtype="16"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circle(in)">
                                      <p:cBhvr>
                                        <p:cTn id="7" dur="1250"/>
                                        <p:tgtEl>
                                          <p:spTgt spid="7"/>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22" presetClass="entr" presetSubtype="1" fill="hold" grpId="0" nodeType="clickEffect">
                                  <p:stCondLst>
                                    <p:cond delay="250"/>
                                  </p:stCondLst>
                                  <p:childTnLst>
                                    <p:set>
                                      <p:cBhvr>
                                        <p:cTn id="11" dur="1" fill="hold">
                                          <p:stCondLst>
                                            <p:cond delay="0"/>
                                          </p:stCondLst>
                                        </p:cTn>
                                        <p:tgtEl>
                                          <p:spTgt spid="6"/>
                                        </p:tgtEl>
                                        <p:attrNameLst>
                                          <p:attrName>style.visibility</p:attrName>
                                        </p:attrNameLst>
                                      </p:cBhvr>
                                      <p:to>
                                        <p:strVal val="visible"/>
                                      </p:to>
                                    </p:set>
                                    <p:animEffect transition="in" filter="wipe(up)">
                                      <p:cBhvr>
                                        <p:cTn id="12" dur="3000"/>
                                        <p:tgtEl>
                                          <p:spTgt spid="6"/>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6" presetClass="entr" presetSubtype="32" fill="hold" grpId="0" nodeType="clickEffect">
                                  <p:stCondLst>
                                    <p:cond delay="0"/>
                                  </p:stCondLst>
                                  <p:childTnLst>
                                    <p:set>
                                      <p:cBhvr>
                                        <p:cTn id="16" dur="1" fill="hold">
                                          <p:stCondLst>
                                            <p:cond delay="0"/>
                                          </p:stCondLst>
                                        </p:cTn>
                                        <p:tgtEl>
                                          <p:spTgt spid="2"/>
                                        </p:tgtEl>
                                        <p:attrNameLst>
                                          <p:attrName>style.visibility</p:attrName>
                                        </p:attrNameLst>
                                      </p:cBhvr>
                                      <p:to>
                                        <p:strVal val="visible"/>
                                      </p:to>
                                    </p:set>
                                    <p:animEffect transition="in" filter="circle(out)">
                                      <p:cBhvr>
                                        <p:cTn id="17" dur="125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6" grpId="0">
        <p:bldAsOne/>
      </p:bldGraphic>
      <p:bldP spid="7" grpId="0" animBg="1"/>
      <p:bldP spid="2" grpId="0" animBg="1"/>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685800" y="228600"/>
            <a:ext cx="2362200" cy="830997"/>
          </a:xfrm>
          <a:prstGeom prst="rect">
            <a:avLst/>
          </a:prstGeom>
          <a:noFill/>
          <a:ln>
            <a:solidFill>
              <a:schemeClr val="bg1"/>
            </a:solidFill>
          </a:ln>
        </p:spPr>
        <p:txBody>
          <a:bodyPr wrap="square" lIns="91440" tIns="45720" rIns="91440" bIns="45720">
            <a:spAutoFit/>
          </a:bodyPr>
          <a:lstStyle/>
          <a:p>
            <a:pPr algn="ctr"/>
            <a:r>
              <a:rPr lang="en-US" sz="4800" b="1" cap="all" dirty="0" err="1">
                <a:ln w="9000" cmpd="sng">
                  <a:solidFill>
                    <a:schemeClr val="accent4">
                      <a:shade val="50000"/>
                      <a:satMod val="120000"/>
                    </a:schemeClr>
                  </a:solidFill>
                  <a:prstDash val="solid"/>
                </a:ln>
                <a:solidFill>
                  <a:srgbClr val="FF0000"/>
                </a:solidFill>
                <a:effectLst>
                  <a:reflection blurRad="12700" stA="28000" endPos="45000" dist="1000" dir="5400000" sy="-100000" algn="bl" rotWithShape="0"/>
                </a:effectLst>
              </a:rPr>
              <a:t>Về</a:t>
            </a:r>
            <a:r>
              <a:rPr lang="en-US" sz="4800" b="1" cap="all" dirty="0">
                <a:ln w="9000" cmpd="sng">
                  <a:solidFill>
                    <a:schemeClr val="accent4">
                      <a:shade val="50000"/>
                      <a:satMod val="120000"/>
                    </a:schemeClr>
                  </a:solidFill>
                  <a:prstDash val="solid"/>
                </a:ln>
                <a:solidFill>
                  <a:srgbClr val="FF0000"/>
                </a:solidFill>
                <a:effectLst>
                  <a:reflection blurRad="12700" stA="28000" endPos="45000" dist="1000" dir="5400000" sy="-100000" algn="bl" rotWithShape="0"/>
                </a:effectLst>
              </a:rPr>
              <a:t> </a:t>
            </a:r>
            <a:r>
              <a:rPr lang="en-US" sz="4800" b="1" cap="all" dirty="0" err="1">
                <a:ln w="9000" cmpd="sng">
                  <a:solidFill>
                    <a:schemeClr val="accent4">
                      <a:shade val="50000"/>
                      <a:satMod val="120000"/>
                    </a:schemeClr>
                  </a:solidFill>
                  <a:prstDash val="solid"/>
                </a:ln>
                <a:solidFill>
                  <a:srgbClr val="FF0000"/>
                </a:solidFill>
                <a:effectLst>
                  <a:reflection blurRad="12700" stA="28000" endPos="45000" dist="1000" dir="5400000" sy="-100000" algn="bl" rotWithShape="0"/>
                </a:effectLst>
              </a:rPr>
              <a:t>nhà</a:t>
            </a:r>
            <a:endParaRPr lang="en-US" sz="4800" b="1" cap="all" spc="0" dirty="0">
              <a:ln w="9000" cmpd="sng">
                <a:solidFill>
                  <a:schemeClr val="accent4">
                    <a:shade val="50000"/>
                    <a:satMod val="120000"/>
                  </a:schemeClr>
                </a:solidFill>
                <a:prstDash val="solid"/>
              </a:ln>
              <a:solidFill>
                <a:srgbClr val="FF0000"/>
              </a:solidFill>
              <a:effectLst>
                <a:reflection blurRad="12700" stA="28000" endPos="45000" dist="1000" dir="5400000" sy="-100000" algn="bl" rotWithShape="0"/>
              </a:effectLst>
            </a:endParaRPr>
          </a:p>
        </p:txBody>
      </p:sp>
      <p:pic>
        <p:nvPicPr>
          <p:cNvPr id="2050" name="Picture 2" descr="Image result for hình ngộ nghĩnh chèn powerpoint"/>
          <p:cNvPicPr>
            <a:picLocks noChangeAspect="1" noChangeArrowheads="1"/>
          </p:cNvPicPr>
          <p:nvPr/>
        </p:nvPicPr>
        <p:blipFill>
          <a:blip r:embed="rId2"/>
          <a:srcRect t="28889"/>
          <a:stretch>
            <a:fillRect/>
          </a:stretch>
        </p:blipFill>
        <p:spPr bwMode="auto">
          <a:xfrm>
            <a:off x="0" y="4114800"/>
            <a:ext cx="5143500" cy="2743200"/>
          </a:xfrm>
          <a:prstGeom prst="rect">
            <a:avLst/>
          </a:prstGeom>
          <a:noFill/>
        </p:spPr>
      </p:pic>
      <p:pic>
        <p:nvPicPr>
          <p:cNvPr id="2052" name="Picture 4" descr="Image result for hình ngộ nghĩnh chèn powerpoint"/>
          <p:cNvPicPr>
            <a:picLocks noChangeAspect="1" noChangeArrowheads="1"/>
          </p:cNvPicPr>
          <p:nvPr/>
        </p:nvPicPr>
        <p:blipFill>
          <a:blip r:embed="rId3"/>
          <a:srcRect r="31598"/>
          <a:stretch>
            <a:fillRect/>
          </a:stretch>
        </p:blipFill>
        <p:spPr bwMode="auto">
          <a:xfrm flipH="1">
            <a:off x="5105400" y="4126396"/>
            <a:ext cx="4038600" cy="2731605"/>
          </a:xfrm>
          <a:prstGeom prst="rect">
            <a:avLst/>
          </a:prstGeom>
          <a:noFill/>
        </p:spPr>
      </p:pic>
      <p:pic>
        <p:nvPicPr>
          <p:cNvPr id="6" name="Picture 12"/>
          <p:cNvPicPr>
            <a:picLocks noChangeAspect="1" noChangeArrowheads="1"/>
          </p:cNvPicPr>
          <p:nvPr/>
        </p:nvPicPr>
        <p:blipFill>
          <a:blip r:embed="rId4"/>
          <a:srcRect/>
          <a:stretch>
            <a:fillRect/>
          </a:stretch>
        </p:blipFill>
        <p:spPr bwMode="auto">
          <a:xfrm>
            <a:off x="6705600" y="228600"/>
            <a:ext cx="2057400" cy="2101175"/>
          </a:xfrm>
          <a:prstGeom prst="rect">
            <a:avLst/>
          </a:prstGeom>
          <a:noFill/>
          <a:ln w="9525">
            <a:noFill/>
            <a:miter lim="800000"/>
            <a:headEnd/>
            <a:tailEnd/>
          </a:ln>
          <a:effectLst/>
        </p:spPr>
      </p:pic>
      <p:sp>
        <p:nvSpPr>
          <p:cNvPr id="7" name="Text Box 6"/>
          <p:cNvSpPr txBox="1">
            <a:spLocks noChangeArrowheads="1"/>
          </p:cNvSpPr>
          <p:nvPr/>
        </p:nvSpPr>
        <p:spPr bwMode="auto">
          <a:xfrm>
            <a:off x="304800" y="1066800"/>
            <a:ext cx="8305800" cy="2862322"/>
          </a:xfrm>
          <a:prstGeom prst="rect">
            <a:avLst/>
          </a:prstGeom>
          <a:noFill/>
          <a:ln w="9525">
            <a:noFill/>
            <a:miter lim="800000"/>
            <a:headEnd/>
            <a:tailEnd/>
          </a:ln>
        </p:spPr>
        <p:txBody>
          <a:bodyPr wrap="square">
            <a:spAutoFit/>
          </a:bodyPr>
          <a:lstStyle/>
          <a:p>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Học</a:t>
            </a:r>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bài</a:t>
            </a:r>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cũ</a:t>
            </a:r>
            <a:endParaRPr lang="en-US" altLang="vi-VN" sz="3600" b="1" dirty="0">
              <a:solidFill>
                <a:srgbClr val="006600"/>
              </a:solidFill>
              <a:latin typeface="Times New Roman" pitchFamily="18" charset="0"/>
              <a:cs typeface="Times New Roman" pitchFamily="18" charset="0"/>
            </a:endParaRPr>
          </a:p>
          <a:p>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Làm</a:t>
            </a:r>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bài</a:t>
            </a:r>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tập</a:t>
            </a:r>
            <a:endParaRPr lang="en-US" altLang="vi-VN" sz="3600" b="1" dirty="0">
              <a:solidFill>
                <a:srgbClr val="006600"/>
              </a:solidFill>
              <a:latin typeface="Times New Roman" pitchFamily="18" charset="0"/>
              <a:cs typeface="Times New Roman" pitchFamily="18" charset="0"/>
            </a:endParaRPr>
          </a:p>
          <a:p>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Chuẩn</a:t>
            </a:r>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bị</a:t>
            </a:r>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nội</a:t>
            </a:r>
            <a:r>
              <a:rPr lang="en-US" altLang="vi-VN" sz="3600" b="1" dirty="0">
                <a:solidFill>
                  <a:srgbClr val="006600"/>
                </a:solidFill>
                <a:latin typeface="Times New Roman" pitchFamily="18" charset="0"/>
                <a:cs typeface="Times New Roman" pitchFamily="18" charset="0"/>
              </a:rPr>
              <a:t> dung </a:t>
            </a:r>
            <a:r>
              <a:rPr lang="en-US" altLang="vi-VN" sz="3600" b="1" dirty="0" err="1">
                <a:solidFill>
                  <a:srgbClr val="006600"/>
                </a:solidFill>
                <a:latin typeface="Times New Roman" pitchFamily="18" charset="0"/>
                <a:cs typeface="Times New Roman" pitchFamily="18" charset="0"/>
              </a:rPr>
              <a:t>mục</a:t>
            </a:r>
            <a:r>
              <a:rPr lang="en-US" altLang="vi-VN" sz="3600" b="1" dirty="0">
                <a:solidFill>
                  <a:srgbClr val="006600"/>
                </a:solidFill>
                <a:latin typeface="Times New Roman" pitchFamily="18" charset="0"/>
                <a:cs typeface="Times New Roman" pitchFamily="18" charset="0"/>
              </a:rPr>
              <a:t> II </a:t>
            </a:r>
            <a:r>
              <a:rPr lang="en-US" altLang="vi-VN" sz="3600" b="1" dirty="0" err="1">
                <a:solidFill>
                  <a:srgbClr val="006600"/>
                </a:solidFill>
                <a:latin typeface="Times New Roman" pitchFamily="18" charset="0"/>
                <a:cs typeface="Times New Roman" pitchFamily="18" charset="0"/>
              </a:rPr>
              <a:t>bài</a:t>
            </a:r>
            <a:r>
              <a:rPr lang="en-US" altLang="vi-VN" sz="3600" b="1" dirty="0">
                <a:solidFill>
                  <a:srgbClr val="006600"/>
                </a:solidFill>
                <a:latin typeface="Times New Roman" pitchFamily="18" charset="0"/>
                <a:cs typeface="Times New Roman" pitchFamily="18" charset="0"/>
              </a:rPr>
              <a:t> 22</a:t>
            </a:r>
          </a:p>
          <a:p>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Xem</a:t>
            </a:r>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trước</a:t>
            </a:r>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nội</a:t>
            </a:r>
            <a:r>
              <a:rPr lang="en-US" altLang="vi-VN" sz="3600" b="1" dirty="0">
                <a:solidFill>
                  <a:srgbClr val="006600"/>
                </a:solidFill>
                <a:latin typeface="Times New Roman" pitchFamily="18" charset="0"/>
                <a:cs typeface="Times New Roman" pitchFamily="18" charset="0"/>
              </a:rPr>
              <a:t> dung </a:t>
            </a:r>
            <a:r>
              <a:rPr lang="en-US" altLang="vi-VN" sz="3600" b="1" dirty="0" err="1">
                <a:solidFill>
                  <a:srgbClr val="006600"/>
                </a:solidFill>
                <a:latin typeface="Times New Roman" pitchFamily="18" charset="0"/>
                <a:cs typeface="Times New Roman" pitchFamily="18" charset="0"/>
              </a:rPr>
              <a:t>và</a:t>
            </a:r>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trả</a:t>
            </a:r>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lời</a:t>
            </a:r>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câu</a:t>
            </a:r>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hỏi</a:t>
            </a:r>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bài</a:t>
            </a:r>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tập</a:t>
            </a:r>
            <a:r>
              <a:rPr lang="en-US" altLang="vi-VN" sz="3600" b="1" dirty="0">
                <a:solidFill>
                  <a:srgbClr val="006600"/>
                </a:solidFill>
                <a:latin typeface="Times New Roman" pitchFamily="18" charset="0"/>
                <a:cs typeface="Times New Roman" pitchFamily="18" charset="0"/>
              </a:rPr>
              <a:t> </a:t>
            </a:r>
            <a:r>
              <a:rPr lang="en-US" altLang="vi-VN" sz="3600" b="1" dirty="0" err="1">
                <a:solidFill>
                  <a:srgbClr val="006600"/>
                </a:solidFill>
                <a:latin typeface="Times New Roman" pitchFamily="18" charset="0"/>
                <a:cs typeface="Times New Roman" pitchFamily="18" charset="0"/>
              </a:rPr>
              <a:t>trong</a:t>
            </a:r>
            <a:r>
              <a:rPr lang="en-US" altLang="vi-VN" sz="3600" b="1" dirty="0">
                <a:solidFill>
                  <a:srgbClr val="006600"/>
                </a:solidFill>
                <a:latin typeface="Times New Roman" pitchFamily="18" charset="0"/>
                <a:cs typeface="Times New Roman" pitchFamily="18" charset="0"/>
              </a:rPr>
              <a:t> SGK) </a:t>
            </a:r>
            <a:endParaRPr lang="en-US" altLang="vi-VN" sz="3600" b="1" i="1" dirty="0">
              <a:solidFill>
                <a:srgbClr val="FF0000"/>
              </a:solidFill>
              <a:latin typeface="Times New Roman" pitchFamily="18" charset="0"/>
              <a:cs typeface="Times New Roman" pitchFamily="18" charset="0"/>
            </a:endParaRPr>
          </a:p>
        </p:txBody>
      </p:sp>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Equity</Template>
  <TotalTime>847</TotalTime>
  <Words>1461</Words>
  <Application>Microsoft Office PowerPoint</Application>
  <PresentationFormat>On-screen Show (4:3)</PresentationFormat>
  <Paragraphs>199</Paragraphs>
  <Slides>31</Slides>
  <Notes>3</Notes>
  <HiddenSlides>0</HiddenSlides>
  <MMClips>1</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31</vt:i4>
      </vt:variant>
    </vt:vector>
  </HeadingPairs>
  <TitlesOfParts>
    <vt:vector size="38" baseType="lpstr">
      <vt:lpstr>.VnTime</vt:lpstr>
      <vt:lpstr>Arial</vt:lpstr>
      <vt:lpstr>Calibri</vt:lpstr>
      <vt:lpstr>Times New Roman</vt:lpstr>
      <vt:lpstr>Verdana</vt:lpstr>
      <vt:lpstr>Wingdings</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acer</dc:creator>
  <cp:lastModifiedBy>Ngoc Thy</cp:lastModifiedBy>
  <cp:revision>157</cp:revision>
  <dcterms:created xsi:type="dcterms:W3CDTF">2017-08-12T02:10:11Z</dcterms:created>
  <dcterms:modified xsi:type="dcterms:W3CDTF">2023-03-27T13:28:25Z</dcterms:modified>
</cp:coreProperties>
</file>