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1.wav" ContentType="audio/wav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59" r:id="rId3"/>
    <p:sldId id="300" r:id="rId4"/>
    <p:sldId id="306" r:id="rId5"/>
    <p:sldId id="305" r:id="rId6"/>
    <p:sldId id="308" r:id="rId7"/>
    <p:sldId id="307" r:id="rId8"/>
    <p:sldId id="256" r:id="rId9"/>
    <p:sldId id="261" r:id="rId10"/>
    <p:sldId id="309" r:id="rId11"/>
    <p:sldId id="291" r:id="rId12"/>
    <p:sldId id="293" r:id="rId13"/>
    <p:sldId id="294" r:id="rId14"/>
    <p:sldId id="296" r:id="rId15"/>
    <p:sldId id="298" r:id="rId16"/>
    <p:sldId id="275" r:id="rId17"/>
    <p:sldId id="311" r:id="rId18"/>
    <p:sldId id="312" r:id="rId19"/>
    <p:sldId id="310" r:id="rId20"/>
    <p:sldId id="262" r:id="rId21"/>
    <p:sldId id="314" r:id="rId22"/>
    <p:sldId id="319" r:id="rId23"/>
    <p:sldId id="316" r:id="rId24"/>
    <p:sldId id="315" r:id="rId25"/>
    <p:sldId id="318" r:id="rId26"/>
    <p:sldId id="276" r:id="rId27"/>
    <p:sldId id="299" r:id="rId28"/>
    <p:sldId id="278" r:id="rId29"/>
    <p:sldId id="283" r:id="rId30"/>
    <p:sldId id="284" r:id="rId31"/>
    <p:sldId id="285" r:id="rId32"/>
    <p:sldId id="286" r:id="rId33"/>
    <p:sldId id="287" r:id="rId34"/>
    <p:sldId id="288" r:id="rId35"/>
    <p:sldId id="272" r:id="rId36"/>
    <p:sldId id="313" r:id="rId37"/>
    <p:sldId id="290" r:id="rId38"/>
    <p:sldId id="273" r:id="rId39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51"/>
  </p:normalViewPr>
  <p:slideViewPr>
    <p:cSldViewPr snapToGrid="0" snapToObjects="1"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8E2599-44C4-D643-876A-DCCD126CF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65FBF85-8D17-B449-9364-6A610C840B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AF574E-A9F2-9948-909E-094DA8752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18/12/2022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9AA14D-2BF8-EF4B-95B1-5B46B7C79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D2A47D-3E6F-2543-B23C-A7408A22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8438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484C07-046F-044B-AFF6-483F6CC63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FB0D8DF-4750-E846-9BC7-134BAF616A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6A96DB-ACF7-804A-BBFB-91D4C4FF1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18/12/2022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F45A9F-2D64-774D-B5D2-47E7B8F92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F417E7-F316-D142-9CB8-D22E3B83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91742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51CE6A-56C0-AB43-8E92-2AFBED7F96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2993075-B871-FC4E-A49E-FE858DF3B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F69CB9-FE3C-9B43-9913-8D7A7B3B5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18/12/2022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D4929B-6707-7C47-80A0-7BE9DA131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B7D01F-406E-2240-A715-5BDB687D9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1466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F36DA8-7BAA-5D42-83CA-84AE827A4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760F7A1-EB62-934F-B9A7-CA57B557F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FB9DFD-C8D3-3C44-B0D5-7BF6616AA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18/12/2022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D704E4-185E-3E4F-BEBC-2A76647B9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16325F-0762-694E-AAD1-9A2FD043C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xmlns="" id="{4C93CA4E-8F35-F040-9D8E-0C4304313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737" b="77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6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EF388E-3BCF-1F47-84AC-D783E5EFE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1875079-0FC1-AC4E-B65E-9508171A7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1D3914-6327-4C4F-BD6B-CF1A8F3AC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18/12/2022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2B2FE8-8625-3C43-9014-5A431ABC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A126B7-FB7A-6C4D-B6E8-7A7AD3D3A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79995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0A6F8E-EF19-3B49-B8C6-451E99BA4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8F8868-5C82-8F44-843E-13ACC75C26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BFA4B59-2DF0-2D4D-81DC-4B5D1BEDA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C6BDB5D-AC0A-A24B-886F-29826BC4B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18/12/2022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073ED2E-7511-8144-97D6-45497E29D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A75F0DF-67F8-5C49-987A-535B0A67B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06715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AB8C6B-11E7-5347-901B-A4FA2A918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B9ABDFF-3AD9-B94B-8D98-B4AED0796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074D1E3-70D4-CB40-9DE6-D0C3E4827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8D97218-4E18-C446-89E6-B367A43A0A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95BB46D-CB89-5A45-AC0F-37D1AF15F7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90AEACF-67F4-7140-A45C-1DB7529C7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18/12/2022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0BCC459-C0FB-5243-BDEF-C5C4A1DC2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03583BC-8C88-D94A-A827-1CF1BD2E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64705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94A60C-1523-BC43-8DFD-4824BE204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B5F2415-FB33-0643-B3CC-94377FCB1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18/12/2022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566C06D-B3AF-4147-9D18-DD421936A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DC72309-C4D9-CC4C-B4E0-28A37FF03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21361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9FBCE91-98BD-7F42-9EB2-03387EAB5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18/12/2022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AE85E20-1072-844A-A4FB-EC5E6A488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F7D6AFA-FE69-C640-9E37-4A778F1C8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1362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EFF024-E972-4641-BBDC-75D947E3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57420A-E054-FE40-AA4C-27C033670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A37CE29-67C0-1740-AEE1-B4A33F436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1A06563-8279-914A-B5DE-C03AE1A1B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18/12/2022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10A42F0-05AB-3246-B134-957CE5ED7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8B4F9F4-5931-F84A-BCD5-37E44A1A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7598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99EA94-4E31-2440-8789-7CE2AEA2F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07E50E-4F25-CA48-8CFD-CFA9AB257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05C266F-1DFC-EC43-8DB7-3F761E64C3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B43482F-2AF9-6540-B7FE-7DBCA984A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18/12/2022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FCD735-9E52-874D-94CA-8F326ADA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E6E8648-DEB3-654A-9F9F-055C776CD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0592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054EA24-9EF0-7C42-A209-DF3B945D5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306266B-73D1-2C46-91BC-C9122C544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D6082A-8886-654E-9F84-D814F579D0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018BF-1DEF-AF45-856A-D94288752618}" type="datetimeFigureOut">
              <a:rPr lang="x-none" smtClean="0"/>
              <a:t>18/12/2022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636F96-BFA6-7F4D-B33D-B6226CF3A9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2691A1-6AC7-844A-8F98-B580B30E2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6350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slide" Target="slide34.xml"/><Relationship Id="rId3" Type="http://schemas.openxmlformats.org/officeDocument/2006/relationships/slideLayout" Target="../slideLayouts/slideLayout2.xml"/><Relationship Id="rId7" Type="http://schemas.openxmlformats.org/officeDocument/2006/relationships/slide" Target="slide32.xml"/><Relationship Id="rId12" Type="http://schemas.openxmlformats.org/officeDocument/2006/relationships/image" Target="../media/image2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31.xml"/><Relationship Id="rId11" Type="http://schemas.openxmlformats.org/officeDocument/2006/relationships/image" Target="../media/image27.gif"/><Relationship Id="rId5" Type="http://schemas.openxmlformats.org/officeDocument/2006/relationships/slide" Target="slide30.xml"/><Relationship Id="rId15" Type="http://schemas.openxmlformats.org/officeDocument/2006/relationships/image" Target="../media/image4.png"/><Relationship Id="rId10" Type="http://schemas.openxmlformats.org/officeDocument/2006/relationships/image" Target="../media/image26.gif"/><Relationship Id="rId4" Type="http://schemas.openxmlformats.org/officeDocument/2006/relationships/image" Target="../media/image24.png"/><Relationship Id="rId9" Type="http://schemas.openxmlformats.org/officeDocument/2006/relationships/image" Target="../media/image25.gif"/><Relationship Id="rId14" Type="http://schemas.openxmlformats.org/officeDocument/2006/relationships/slide" Target="slide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9.xml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9.xml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8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31.png"/><Relationship Id="rId1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9.png"/><Relationship Id="rId5" Type="http://schemas.openxmlformats.org/officeDocument/2006/relationships/image" Target="../media/image29.png"/><Relationship Id="rId15" Type="http://schemas.openxmlformats.org/officeDocument/2006/relationships/slide" Target="slide29.xml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31.png"/><Relationship Id="rId1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9.xml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12" Type="http://schemas.openxmlformats.org/officeDocument/2006/relationships/image" Target="../media/image44.png"/><Relationship Id="rId2" Type="http://schemas.openxmlformats.org/officeDocument/2006/relationships/audio" Target="../media/audio1.wav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3.png"/><Relationship Id="rId5" Type="http://schemas.openxmlformats.org/officeDocument/2006/relationships/image" Target="../media/image29.png"/><Relationship Id="rId15" Type="http://schemas.openxmlformats.org/officeDocument/2006/relationships/image" Target="../media/image46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31.png"/><Relationship Id="rId1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9.xml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0" y="7601"/>
            <a:ext cx="12192000" cy="6858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57348" name="Picture 4" descr="tdongva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04801"/>
            <a:ext cx="6248400" cy="61515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0" name="Group 5"/>
          <p:cNvGrpSpPr>
            <a:grpSpLocks/>
          </p:cNvGrpSpPr>
          <p:nvPr/>
        </p:nvGrpSpPr>
        <p:grpSpPr bwMode="auto">
          <a:xfrm>
            <a:off x="4267200" y="609600"/>
            <a:ext cx="4572000" cy="5638800"/>
            <a:chOff x="-144" y="240"/>
            <a:chExt cx="3274" cy="4080"/>
          </a:xfrm>
        </p:grpSpPr>
        <p:grpSp>
          <p:nvGrpSpPr>
            <p:cNvPr id="4102" name="Group 6"/>
            <p:cNvGrpSpPr>
              <a:grpSpLocks/>
            </p:cNvGrpSpPr>
            <p:nvPr/>
          </p:nvGrpSpPr>
          <p:grpSpPr bwMode="auto">
            <a:xfrm>
              <a:off x="-144" y="240"/>
              <a:ext cx="2784" cy="4080"/>
              <a:chOff x="-144" y="240"/>
              <a:chExt cx="2784" cy="4080"/>
            </a:xfrm>
          </p:grpSpPr>
          <p:grpSp>
            <p:nvGrpSpPr>
              <p:cNvPr id="4104" name="Group 7"/>
              <p:cNvGrpSpPr>
                <a:grpSpLocks/>
              </p:cNvGrpSpPr>
              <p:nvPr/>
            </p:nvGrpSpPr>
            <p:grpSpPr bwMode="auto">
              <a:xfrm>
                <a:off x="-144" y="240"/>
                <a:ext cx="2784" cy="4080"/>
                <a:chOff x="-144" y="240"/>
                <a:chExt cx="2784" cy="4080"/>
              </a:xfrm>
            </p:grpSpPr>
            <p:sp>
              <p:nvSpPr>
                <p:cNvPr id="4106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113" y="2208"/>
                  <a:ext cx="491" cy="1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en-US" sz="800" b="1">
                      <a:solidFill>
                        <a:srgbClr val="FF3300"/>
                      </a:solidFill>
                      <a:latin typeface="Bodoni MT Black" panose="02070A03080606020203" pitchFamily="18" charset="0"/>
                    </a:rPr>
                    <a:t>ĐÀ NẴNG</a:t>
                  </a:r>
                </a:p>
              </p:txBody>
            </p:sp>
            <p:grpSp>
              <p:nvGrpSpPr>
                <p:cNvPr id="4107" name="Group 9"/>
                <p:cNvGrpSpPr>
                  <a:grpSpLocks/>
                </p:cNvGrpSpPr>
                <p:nvPr/>
              </p:nvGrpSpPr>
              <p:grpSpPr bwMode="auto">
                <a:xfrm>
                  <a:off x="-144" y="240"/>
                  <a:ext cx="2784" cy="4080"/>
                  <a:chOff x="-144" y="240"/>
                  <a:chExt cx="2784" cy="4080"/>
                </a:xfrm>
              </p:grpSpPr>
              <p:sp>
                <p:nvSpPr>
                  <p:cNvPr id="4108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88" y="960"/>
                    <a:ext cx="607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800">
                        <a:solidFill>
                          <a:srgbClr val="FF3300"/>
                        </a:solidFill>
                        <a:latin typeface="Bodoni MT Black" panose="02070A03080606020203" pitchFamily="18" charset="0"/>
                      </a:rPr>
                      <a:t>HẢI PHÒNG</a:t>
                    </a:r>
                  </a:p>
                </p:txBody>
              </p:sp>
              <p:grpSp>
                <p:nvGrpSpPr>
                  <p:cNvPr id="4109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-144" y="240"/>
                    <a:ext cx="2784" cy="4080"/>
                    <a:chOff x="-144" y="240"/>
                    <a:chExt cx="2784" cy="4080"/>
                  </a:xfrm>
                </p:grpSpPr>
                <p:sp>
                  <p:nvSpPr>
                    <p:cNvPr id="4110" name="Text Box 1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52" y="1440"/>
                      <a:ext cx="394" cy="1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800" b="1">
                          <a:solidFill>
                            <a:srgbClr val="FF3300"/>
                          </a:solidFill>
                          <a:latin typeface="Bodoni MT Black" panose="02070A03080606020203" pitchFamily="18" charset="0"/>
                        </a:rPr>
                        <a:t>VINH</a:t>
                      </a:r>
                    </a:p>
                  </p:txBody>
                </p:sp>
                <p:grpSp>
                  <p:nvGrpSpPr>
                    <p:cNvPr id="4111" name="Group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144" y="240"/>
                      <a:ext cx="2784" cy="4080"/>
                      <a:chOff x="-144" y="240"/>
                      <a:chExt cx="2784" cy="4080"/>
                    </a:xfrm>
                  </p:grpSpPr>
                  <p:grpSp>
                    <p:nvGrpSpPr>
                      <p:cNvPr id="4112" name="Group 1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-144" y="240"/>
                        <a:ext cx="2784" cy="4080"/>
                        <a:chOff x="480" y="240"/>
                        <a:chExt cx="2784" cy="4080"/>
                      </a:xfrm>
                    </p:grpSpPr>
                    <p:grpSp>
                      <p:nvGrpSpPr>
                        <p:cNvPr id="4114" name="Group 1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0" y="240"/>
                          <a:ext cx="2784" cy="4080"/>
                          <a:chOff x="480" y="240"/>
                          <a:chExt cx="2784" cy="4080"/>
                        </a:xfrm>
                      </p:grpSpPr>
                      <p:grpSp>
                        <p:nvGrpSpPr>
                          <p:cNvPr id="4116" name="Group 1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80" y="240"/>
                            <a:ext cx="2784" cy="4080"/>
                            <a:chOff x="480" y="240"/>
                            <a:chExt cx="2784" cy="4080"/>
                          </a:xfrm>
                        </p:grpSpPr>
                        <p:grpSp>
                          <p:nvGrpSpPr>
                            <p:cNvPr id="4118" name="Group 17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480" y="240"/>
                              <a:ext cx="2784" cy="4080"/>
                              <a:chOff x="1248" y="240"/>
                              <a:chExt cx="2784" cy="4080"/>
                            </a:xfrm>
                          </p:grpSpPr>
                          <p:grpSp>
                            <p:nvGrpSpPr>
                              <p:cNvPr id="4120" name="Group 18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1248" y="240"/>
                                <a:ext cx="2784" cy="4080"/>
                                <a:chOff x="1248" y="240"/>
                                <a:chExt cx="2784" cy="4080"/>
                              </a:xfrm>
                            </p:grpSpPr>
                            <p:grpSp>
                              <p:nvGrpSpPr>
                                <p:cNvPr id="4122" name="Group 19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248" y="240"/>
                                  <a:ext cx="2784" cy="4080"/>
                                  <a:chOff x="1248" y="240"/>
                                  <a:chExt cx="2784" cy="4080"/>
                                </a:xfrm>
                              </p:grpSpPr>
                              <p:grpSp>
                                <p:nvGrpSpPr>
                                  <p:cNvPr id="4124" name="Group 20"/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1248" y="240"/>
                                    <a:ext cx="2784" cy="4080"/>
                                    <a:chOff x="1056" y="288"/>
                                    <a:chExt cx="2304" cy="3840"/>
                                  </a:xfrm>
                                </p:grpSpPr>
                                <p:grpSp>
                                  <p:nvGrpSpPr>
                                    <p:cNvPr id="4126" name="Group 21"/>
                                    <p:cNvGrpSpPr>
                                      <a:grpSpLocks/>
                                    </p:cNvGrpSpPr>
                                    <p:nvPr/>
                                  </p:nvGrpSpPr>
                                  <p:grpSpPr bwMode="auto">
                                    <a:xfrm>
                                      <a:off x="1056" y="288"/>
                                      <a:ext cx="2304" cy="3840"/>
                                      <a:chOff x="1056" y="288"/>
                                      <a:chExt cx="2304" cy="3840"/>
                                    </a:xfrm>
                                  </p:grpSpPr>
                                  <p:grpSp>
                                    <p:nvGrpSpPr>
                                      <p:cNvPr id="4128" name="Group 22"/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 bwMode="auto">
                                      <a:xfrm>
                                        <a:off x="1056" y="288"/>
                                        <a:ext cx="2304" cy="3840"/>
                                        <a:chOff x="1200" y="288"/>
                                        <a:chExt cx="2304" cy="3840"/>
                                      </a:xfrm>
                                    </p:grpSpPr>
                                    <p:grpSp>
                                      <p:nvGrpSpPr>
                                        <p:cNvPr id="4130" name="Group 23"/>
                                        <p:cNvGrpSpPr>
                                          <a:grpSpLocks/>
                                        </p:cNvGrpSpPr>
                                        <p:nvPr/>
                                      </p:nvGrpSpPr>
                                      <p:grpSpPr bwMode="auto">
                                        <a:xfrm>
                                          <a:off x="1200" y="288"/>
                                          <a:ext cx="2304" cy="3840"/>
                                          <a:chOff x="1200" y="288"/>
                                          <a:chExt cx="2304" cy="3840"/>
                                        </a:xfrm>
                                      </p:grpSpPr>
                                      <p:grpSp>
                                        <p:nvGrpSpPr>
                                          <p:cNvPr id="4132" name="Group 24"/>
                                          <p:cNvGrpSpPr>
                                            <a:grpSpLocks/>
                                          </p:cNvGrpSpPr>
                                          <p:nvPr/>
                                        </p:nvGrpSpPr>
                                        <p:grpSpPr bwMode="auto">
                                          <a:xfrm>
                                            <a:off x="1200" y="288"/>
                                            <a:ext cx="2304" cy="3840"/>
                                            <a:chOff x="1200" y="288"/>
                                            <a:chExt cx="2304" cy="3840"/>
                                          </a:xfrm>
                                        </p:grpSpPr>
                                        <p:grpSp>
                                          <p:nvGrpSpPr>
                                            <p:cNvPr id="4134" name="Group 25"/>
                                            <p:cNvGrpSpPr>
                                              <a:grpSpLocks/>
                                            </p:cNvGrpSpPr>
                                            <p:nvPr/>
                                          </p:nvGrpSpPr>
                                          <p:grpSpPr bwMode="auto">
                                            <a:xfrm>
                                              <a:off x="1200" y="288"/>
                                              <a:ext cx="2304" cy="3840"/>
                                              <a:chOff x="1200" y="288"/>
                                              <a:chExt cx="2304" cy="3840"/>
                                            </a:xfrm>
                                          </p:grpSpPr>
                                          <p:grpSp>
                                            <p:nvGrpSpPr>
                                              <p:cNvPr id="4136" name="Group 26"/>
                                              <p:cNvGrpSpPr>
                                                <a:grpSpLocks/>
                                              </p:cNvGrpSpPr>
                                              <p:nvPr/>
                                            </p:nvGrpSpPr>
                                            <p:grpSpPr bwMode="auto">
                                              <a:xfrm>
                                                <a:off x="1200" y="288"/>
                                                <a:ext cx="2304" cy="3840"/>
                                                <a:chOff x="1200" y="288"/>
                                                <a:chExt cx="2304" cy="3840"/>
                                              </a:xfrm>
                                            </p:grpSpPr>
                                            <p:grpSp>
                                              <p:nvGrpSpPr>
                                                <p:cNvPr id="4138" name="Group 27"/>
                                                <p:cNvGrpSpPr>
                                                  <a:grpSpLocks/>
                                                </p:cNvGrpSpPr>
                                                <p:nvPr/>
                                              </p:nvGrpSpPr>
                                              <p:grpSpPr bwMode="auto">
                                                <a:xfrm>
                                                  <a:off x="1200" y="288"/>
                                                  <a:ext cx="2304" cy="3840"/>
                                                  <a:chOff x="1200" y="288"/>
                                                  <a:chExt cx="2304" cy="3840"/>
                                                </a:xfrm>
                                              </p:grpSpPr>
                                              <p:grpSp>
                                                <p:nvGrpSpPr>
                                                  <p:cNvPr id="4140" name="Group 28"/>
                                                  <p:cNvGrpSpPr>
                                                    <a:grpSpLocks/>
                                                  </p:cNvGrpSpPr>
                                                  <p:nvPr/>
                                                </p:nvGrpSpPr>
                                                <p:grpSpPr bwMode="auto">
                                                  <a:xfrm>
                                                    <a:off x="1200" y="288"/>
                                                    <a:ext cx="2304" cy="3840"/>
                                                    <a:chOff x="1200" y="288"/>
                                                    <a:chExt cx="2304" cy="3840"/>
                                                  </a:xfrm>
                                                </p:grpSpPr>
                                                <p:grpSp>
                                                  <p:nvGrpSpPr>
                                                    <p:cNvPr id="4142" name="Group 29"/>
                                                    <p:cNvGrpSpPr>
                                                      <a:grpSpLocks/>
                                                    </p:cNvGrpSpPr>
                                                    <p:nvPr/>
                                                  </p:nvGrpSpPr>
                                                  <p:grpSpPr bwMode="auto">
                                                    <a:xfrm>
                                                      <a:off x="1200" y="288"/>
                                                      <a:ext cx="2304" cy="3840"/>
                                                      <a:chOff x="1200" y="288"/>
                                                      <a:chExt cx="2304" cy="3840"/>
                                                    </a:xfrm>
                                                  </p:grpSpPr>
                                                  <p:grpSp>
                                                    <p:nvGrpSpPr>
                                                      <p:cNvPr id="4144" name="Group 30"/>
                                                      <p:cNvGrpSpPr>
                                                        <a:grpSpLocks/>
                                                      </p:cNvGrpSpPr>
                                                      <p:nvPr/>
                                                    </p:nvGrpSpPr>
                                                    <p:grpSpPr bwMode="auto">
                                                      <a:xfrm>
                                                        <a:off x="1200" y="288"/>
                                                        <a:ext cx="2304" cy="3840"/>
                                                        <a:chOff x="1200" y="288"/>
                                                        <a:chExt cx="2304" cy="3840"/>
                                                      </a:xfrm>
                                                    </p:grpSpPr>
                                                    <p:sp>
                                                      <p:nvSpPr>
                                                        <p:cNvPr id="4146" name="Freeform 31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1200" y="288"/>
                                                          <a:ext cx="2304" cy="3840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1094 w 2339"/>
                                                            <a:gd name="T1" fmla="*/ 444 h 3833"/>
                                                            <a:gd name="T2" fmla="*/ 1028 w 2339"/>
                                                            <a:gd name="T3" fmla="*/ 183 h 3833"/>
                                                            <a:gd name="T4" fmla="*/ 919 w 2339"/>
                                                            <a:gd name="T5" fmla="*/ 128 h 3833"/>
                                                            <a:gd name="T6" fmla="*/ 744 w 2339"/>
                                                            <a:gd name="T7" fmla="*/ 46 h 3833"/>
                                                            <a:gd name="T8" fmla="*/ 609 w 2339"/>
                                                            <a:gd name="T9" fmla="*/ 64 h 3833"/>
                                                            <a:gd name="T10" fmla="*/ 498 w 2339"/>
                                                            <a:gd name="T11" fmla="*/ 165 h 3833"/>
                                                            <a:gd name="T12" fmla="*/ 383 w 2339"/>
                                                            <a:gd name="T13" fmla="*/ 183 h 3833"/>
                                                            <a:gd name="T14" fmla="*/ 305 w 2339"/>
                                                            <a:gd name="T15" fmla="*/ 201 h 3833"/>
                                                            <a:gd name="T16" fmla="*/ 132 w 2339"/>
                                                            <a:gd name="T17" fmla="*/ 156 h 3833"/>
                                                            <a:gd name="T18" fmla="*/ 33 w 2339"/>
                                                            <a:gd name="T19" fmla="*/ 334 h 3833"/>
                                                            <a:gd name="T20" fmla="*/ 168 w 2339"/>
                                                            <a:gd name="T21" fmla="*/ 425 h 3833"/>
                                                            <a:gd name="T22" fmla="*/ 305 w 2339"/>
                                                            <a:gd name="T23" fmla="*/ 691 h 3833"/>
                                                            <a:gd name="T24" fmla="*/ 427 w 2339"/>
                                                            <a:gd name="T25" fmla="*/ 672 h 3833"/>
                                                            <a:gd name="T26" fmla="*/ 531 w 2339"/>
                                                            <a:gd name="T27" fmla="*/ 718 h 3833"/>
                                                            <a:gd name="T28" fmla="*/ 596 w 2339"/>
                                                            <a:gd name="T29" fmla="*/ 896 h 3833"/>
                                                            <a:gd name="T30" fmla="*/ 525 w 2339"/>
                                                            <a:gd name="T31" fmla="*/ 1034 h 3833"/>
                                                            <a:gd name="T32" fmla="*/ 409 w 2339"/>
                                                            <a:gd name="T33" fmla="*/ 1061 h 3833"/>
                                                            <a:gd name="T34" fmla="*/ 583 w 2339"/>
                                                            <a:gd name="T35" fmla="*/ 1226 h 3833"/>
                                                            <a:gd name="T36" fmla="*/ 732 w 2339"/>
                                                            <a:gd name="T37" fmla="*/ 1450 h 3833"/>
                                                            <a:gd name="T38" fmla="*/ 899 w 2339"/>
                                                            <a:gd name="T39" fmla="*/ 1669 h 3833"/>
                                                            <a:gd name="T40" fmla="*/ 913 w 2339"/>
                                                            <a:gd name="T41" fmla="*/ 1724 h 3833"/>
                                                            <a:gd name="T42" fmla="*/ 977 w 2339"/>
                                                            <a:gd name="T43" fmla="*/ 1879 h 3833"/>
                                                            <a:gd name="T44" fmla="*/ 1107 w 2339"/>
                                                            <a:gd name="T45" fmla="*/ 1965 h 3833"/>
                                                            <a:gd name="T46" fmla="*/ 1152 w 2339"/>
                                                            <a:gd name="T47" fmla="*/ 2140 h 3833"/>
                                                            <a:gd name="T48" fmla="*/ 1178 w 2339"/>
                                                            <a:gd name="T49" fmla="*/ 2593 h 3833"/>
                                                            <a:gd name="T50" fmla="*/ 1146 w 2339"/>
                                                            <a:gd name="T51" fmla="*/ 2940 h 3833"/>
                                                            <a:gd name="T52" fmla="*/ 1074 w 2339"/>
                                                            <a:gd name="T53" fmla="*/ 3036 h 3833"/>
                                                            <a:gd name="T54" fmla="*/ 945 w 2339"/>
                                                            <a:gd name="T55" fmla="*/ 3079 h 3833"/>
                                                            <a:gd name="T56" fmla="*/ 840 w 2339"/>
                                                            <a:gd name="T57" fmla="*/ 3145 h 3833"/>
                                                            <a:gd name="T58" fmla="*/ 848 w 2339"/>
                                                            <a:gd name="T59" fmla="*/ 3292 h 3833"/>
                                                            <a:gd name="T60" fmla="*/ 802 w 2339"/>
                                                            <a:gd name="T61" fmla="*/ 3302 h 3833"/>
                                                            <a:gd name="T62" fmla="*/ 525 w 2339"/>
                                                            <a:gd name="T63" fmla="*/ 3439 h 3833"/>
                                                            <a:gd name="T64" fmla="*/ 622 w 2339"/>
                                                            <a:gd name="T65" fmla="*/ 3558 h 3833"/>
                                                            <a:gd name="T66" fmla="*/ 641 w 2339"/>
                                                            <a:gd name="T67" fmla="*/ 3955 h 3833"/>
                                                            <a:gd name="T68" fmla="*/ 739 w 2339"/>
                                                            <a:gd name="T69" fmla="*/ 3873 h 3833"/>
                                                            <a:gd name="T70" fmla="*/ 892 w 2339"/>
                                                            <a:gd name="T71" fmla="*/ 3695 h 3833"/>
                                                            <a:gd name="T72" fmla="*/ 983 w 2339"/>
                                                            <a:gd name="T73" fmla="*/ 3642 h 3833"/>
                                                            <a:gd name="T74" fmla="*/ 1062 w 2339"/>
                                                            <a:gd name="T75" fmla="*/ 3475 h 3833"/>
                                                            <a:gd name="T76" fmla="*/ 1396 w 2339"/>
                                                            <a:gd name="T77" fmla="*/ 3347 h 3833"/>
                                                            <a:gd name="T78" fmla="*/ 1526 w 2339"/>
                                                            <a:gd name="T79" fmla="*/ 3265 h 3833"/>
                                                            <a:gd name="T80" fmla="*/ 1584 w 2339"/>
                                                            <a:gd name="T81" fmla="*/ 3112 h 3833"/>
                                                            <a:gd name="T82" fmla="*/ 1617 w 2339"/>
                                                            <a:gd name="T83" fmla="*/ 2885 h 3833"/>
                                                            <a:gd name="T84" fmla="*/ 1579 w 2339"/>
                                                            <a:gd name="T85" fmla="*/ 2593 h 3833"/>
                                                            <a:gd name="T86" fmla="*/ 1436 w 2339"/>
                                                            <a:gd name="T87" fmla="*/ 2158 h 3833"/>
                                                            <a:gd name="T88" fmla="*/ 1312 w 2339"/>
                                                            <a:gd name="T89" fmla="*/ 1939 h 3833"/>
                                                            <a:gd name="T90" fmla="*/ 1087 w 2339"/>
                                                            <a:gd name="T91" fmla="*/ 1706 h 3833"/>
                                                            <a:gd name="T92" fmla="*/ 958 w 2339"/>
                                                            <a:gd name="T93" fmla="*/ 1550 h 3833"/>
                                                            <a:gd name="T94" fmla="*/ 913 w 2339"/>
                                                            <a:gd name="T95" fmla="*/ 1441 h 3833"/>
                                                            <a:gd name="T96" fmla="*/ 771 w 2339"/>
                                                            <a:gd name="T97" fmla="*/ 1235 h 3833"/>
                                                            <a:gd name="T98" fmla="*/ 827 w 2339"/>
                                                            <a:gd name="T99" fmla="*/ 1015 h 3833"/>
                                                            <a:gd name="T100" fmla="*/ 1035 w 2339"/>
                                                            <a:gd name="T101" fmla="*/ 654 h 3833"/>
                                                            <a:gd name="T102" fmla="*/ 1171 w 2339"/>
                                                            <a:gd name="T103" fmla="*/ 672 h 3833"/>
                                                            <a:gd name="T104" fmla="*/ 1223 w 2339"/>
                                                            <a:gd name="T105" fmla="*/ 572 h 3833"/>
                                                            <a:gd name="T106" fmla="*/ 0 60000 65536"/>
                                                            <a:gd name="T107" fmla="*/ 0 60000 65536"/>
                                                            <a:gd name="T108" fmla="*/ 0 60000 65536"/>
                                                            <a:gd name="T109" fmla="*/ 0 60000 65536"/>
                                                            <a:gd name="T110" fmla="*/ 0 60000 65536"/>
                                                            <a:gd name="T111" fmla="*/ 0 60000 65536"/>
                                                            <a:gd name="T112" fmla="*/ 0 60000 65536"/>
                                                            <a:gd name="T113" fmla="*/ 0 60000 65536"/>
                                                            <a:gd name="T114" fmla="*/ 0 60000 65536"/>
                                                            <a:gd name="T115" fmla="*/ 0 60000 65536"/>
                                                            <a:gd name="T116" fmla="*/ 0 60000 65536"/>
                                                            <a:gd name="T117" fmla="*/ 0 60000 65536"/>
                                                            <a:gd name="T118" fmla="*/ 0 60000 65536"/>
                                                            <a:gd name="T119" fmla="*/ 0 60000 65536"/>
                                                            <a:gd name="T120" fmla="*/ 0 60000 65536"/>
                                                            <a:gd name="T121" fmla="*/ 0 60000 65536"/>
                                                            <a:gd name="T122" fmla="*/ 0 60000 65536"/>
                                                            <a:gd name="T123" fmla="*/ 0 60000 65536"/>
                                                            <a:gd name="T124" fmla="*/ 0 60000 65536"/>
                                                            <a:gd name="T125" fmla="*/ 0 60000 65536"/>
                                                            <a:gd name="T126" fmla="*/ 0 60000 65536"/>
                                                            <a:gd name="T127" fmla="*/ 0 60000 65536"/>
                                                            <a:gd name="T128" fmla="*/ 0 60000 65536"/>
                                                            <a:gd name="T129" fmla="*/ 0 60000 65536"/>
                                                            <a:gd name="T130" fmla="*/ 0 60000 65536"/>
                                                            <a:gd name="T131" fmla="*/ 0 60000 65536"/>
                                                            <a:gd name="T132" fmla="*/ 0 60000 65536"/>
                                                            <a:gd name="T133" fmla="*/ 0 60000 65536"/>
                                                            <a:gd name="T134" fmla="*/ 0 60000 65536"/>
                                                            <a:gd name="T135" fmla="*/ 0 60000 65536"/>
                                                            <a:gd name="T136" fmla="*/ 0 60000 65536"/>
                                                            <a:gd name="T137" fmla="*/ 0 60000 65536"/>
                                                            <a:gd name="T138" fmla="*/ 0 60000 65536"/>
                                                            <a:gd name="T139" fmla="*/ 0 60000 65536"/>
                                                            <a:gd name="T140" fmla="*/ 0 60000 65536"/>
                                                            <a:gd name="T141" fmla="*/ 0 60000 65536"/>
                                                            <a:gd name="T142" fmla="*/ 0 60000 65536"/>
                                                            <a:gd name="T143" fmla="*/ 0 60000 65536"/>
                                                            <a:gd name="T144" fmla="*/ 0 60000 65536"/>
                                                            <a:gd name="T145" fmla="*/ 0 60000 65536"/>
                                                            <a:gd name="T146" fmla="*/ 0 60000 65536"/>
                                                            <a:gd name="T147" fmla="*/ 0 60000 65536"/>
                                                            <a:gd name="T148" fmla="*/ 0 60000 65536"/>
                                                            <a:gd name="T149" fmla="*/ 0 60000 65536"/>
                                                            <a:gd name="T150" fmla="*/ 0 60000 65536"/>
                                                            <a:gd name="T151" fmla="*/ 0 60000 65536"/>
                                                            <a:gd name="T152" fmla="*/ 0 60000 65536"/>
                                                            <a:gd name="T153" fmla="*/ 0 60000 65536"/>
                                                            <a:gd name="T154" fmla="*/ 0 60000 65536"/>
                                                            <a:gd name="T155" fmla="*/ 0 60000 65536"/>
                                                            <a:gd name="T156" fmla="*/ 0 60000 65536"/>
                                                            <a:gd name="T157" fmla="*/ 0 60000 65536"/>
                                                            <a:gd name="T158" fmla="*/ 0 60000 65536"/>
                                                            <a:gd name="T159" fmla="*/ 0 w 2339"/>
                                                            <a:gd name="T160" fmla="*/ 0 h 3833"/>
                                                            <a:gd name="T161" fmla="*/ 2339 w 2339"/>
                                                            <a:gd name="T162" fmla="*/ 3833 h 3833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106">
                                                              <a:pos x="T0" y="T1"/>
                                                            </a:cxn>
                                                            <a:cxn ang="T107">
                                                              <a:pos x="T2" y="T3"/>
                                                            </a:cxn>
                                                            <a:cxn ang="T108">
                                                              <a:pos x="T4" y="T5"/>
                                                            </a:cxn>
                                                            <a:cxn ang="T109">
                                                              <a:pos x="T6" y="T7"/>
                                                            </a:cxn>
                                                            <a:cxn ang="T110">
                                                              <a:pos x="T8" y="T9"/>
                                                            </a:cxn>
                                                            <a:cxn ang="T111">
                                                              <a:pos x="T10" y="T11"/>
                                                            </a:cxn>
                                                            <a:cxn ang="T112">
                                                              <a:pos x="T12" y="T13"/>
                                                            </a:cxn>
                                                            <a:cxn ang="T113">
                                                              <a:pos x="T14" y="T15"/>
                                                            </a:cxn>
                                                            <a:cxn ang="T114">
                                                              <a:pos x="T16" y="T17"/>
                                                            </a:cxn>
                                                            <a:cxn ang="T115">
                                                              <a:pos x="T18" y="T19"/>
                                                            </a:cxn>
                                                            <a:cxn ang="T116">
                                                              <a:pos x="T20" y="T21"/>
                                                            </a:cxn>
                                                            <a:cxn ang="T117">
                                                              <a:pos x="T22" y="T23"/>
                                                            </a:cxn>
                                                            <a:cxn ang="T118">
                                                              <a:pos x="T24" y="T25"/>
                                                            </a:cxn>
                                                            <a:cxn ang="T119">
                                                              <a:pos x="T26" y="T27"/>
                                                            </a:cxn>
                                                            <a:cxn ang="T120">
                                                              <a:pos x="T28" y="T29"/>
                                                            </a:cxn>
                                                            <a:cxn ang="T121">
                                                              <a:pos x="T30" y="T31"/>
                                                            </a:cxn>
                                                            <a:cxn ang="T122">
                                                              <a:pos x="T32" y="T33"/>
                                                            </a:cxn>
                                                            <a:cxn ang="T123">
                                                              <a:pos x="T34" y="T35"/>
                                                            </a:cxn>
                                                            <a:cxn ang="T124">
                                                              <a:pos x="T36" y="T37"/>
                                                            </a:cxn>
                                                            <a:cxn ang="T125">
                                                              <a:pos x="T38" y="T39"/>
                                                            </a:cxn>
                                                            <a:cxn ang="T126">
                                                              <a:pos x="T40" y="T41"/>
                                                            </a:cxn>
                                                            <a:cxn ang="T127">
                                                              <a:pos x="T42" y="T43"/>
                                                            </a:cxn>
                                                            <a:cxn ang="T128">
                                                              <a:pos x="T44" y="T45"/>
                                                            </a:cxn>
                                                            <a:cxn ang="T129">
                                                              <a:pos x="T46" y="T47"/>
                                                            </a:cxn>
                                                            <a:cxn ang="T130">
                                                              <a:pos x="T48" y="T49"/>
                                                            </a:cxn>
                                                            <a:cxn ang="T131">
                                                              <a:pos x="T50" y="T51"/>
                                                            </a:cxn>
                                                            <a:cxn ang="T132">
                                                              <a:pos x="T52" y="T53"/>
                                                            </a:cxn>
                                                            <a:cxn ang="T133">
                                                              <a:pos x="T54" y="T55"/>
                                                            </a:cxn>
                                                            <a:cxn ang="T134">
                                                              <a:pos x="T56" y="T57"/>
                                                            </a:cxn>
                                                            <a:cxn ang="T135">
                                                              <a:pos x="T58" y="T59"/>
                                                            </a:cxn>
                                                            <a:cxn ang="T136">
                                                              <a:pos x="T60" y="T61"/>
                                                            </a:cxn>
                                                            <a:cxn ang="T137">
                                                              <a:pos x="T62" y="T63"/>
                                                            </a:cxn>
                                                            <a:cxn ang="T138">
                                                              <a:pos x="T64" y="T65"/>
                                                            </a:cxn>
                                                            <a:cxn ang="T139">
                                                              <a:pos x="T66" y="T67"/>
                                                            </a:cxn>
                                                            <a:cxn ang="T140">
                                                              <a:pos x="T68" y="T69"/>
                                                            </a:cxn>
                                                            <a:cxn ang="T141">
                                                              <a:pos x="T70" y="T71"/>
                                                            </a:cxn>
                                                            <a:cxn ang="T142">
                                                              <a:pos x="T72" y="T73"/>
                                                            </a:cxn>
                                                            <a:cxn ang="T143">
                                                              <a:pos x="T74" y="T75"/>
                                                            </a:cxn>
                                                            <a:cxn ang="T144">
                                                              <a:pos x="T76" y="T77"/>
                                                            </a:cxn>
                                                            <a:cxn ang="T145">
                                                              <a:pos x="T78" y="T79"/>
                                                            </a:cxn>
                                                            <a:cxn ang="T146">
                                                              <a:pos x="T80" y="T81"/>
                                                            </a:cxn>
                                                            <a:cxn ang="T147">
                                                              <a:pos x="T82" y="T83"/>
                                                            </a:cxn>
                                                            <a:cxn ang="T148">
                                                              <a:pos x="T84" y="T85"/>
                                                            </a:cxn>
                                                            <a:cxn ang="T149">
                                                              <a:pos x="T86" y="T87"/>
                                                            </a:cxn>
                                                            <a:cxn ang="T150">
                                                              <a:pos x="T88" y="T89"/>
                                                            </a:cxn>
                                                            <a:cxn ang="T151">
                                                              <a:pos x="T90" y="T91"/>
                                                            </a:cxn>
                                                            <a:cxn ang="T152">
                                                              <a:pos x="T92" y="T93"/>
                                                            </a:cxn>
                                                            <a:cxn ang="T153">
                                                              <a:pos x="T94" y="T95"/>
                                                            </a:cxn>
                                                            <a:cxn ang="T154">
                                                              <a:pos x="T96" y="T97"/>
                                                            </a:cxn>
                                                            <a:cxn ang="T155">
                                                              <a:pos x="T98" y="T99"/>
                                                            </a:cxn>
                                                            <a:cxn ang="T156">
                                                              <a:pos x="T100" y="T101"/>
                                                            </a:cxn>
                                                            <a:cxn ang="T157">
                                                              <a:pos x="T102" y="T103"/>
                                                            </a:cxn>
                                                            <a:cxn ang="T158">
                                                              <a:pos x="T104" y="T105"/>
                                                            </a:cxn>
                                                          </a:cxnLst>
                                                          <a:rect l="T159" t="T160" r="T161" b="T162"/>
                                                          <a:pathLst>
                                                            <a:path w="2339" h="3833">
                                                              <a:moveTo>
                                                                <a:pt x="1848" y="494"/>
                                                              </a:moveTo>
                                                              <a:cubicBezTo>
                                                                <a:pt x="1809" y="433"/>
                                                                <a:pt x="1687" y="452"/>
                                                                <a:pt x="1629" y="448"/>
                                                              </a:cubicBezTo>
                                                              <a:cubicBezTo>
                                                                <a:pt x="1611" y="442"/>
                                                                <a:pt x="1592" y="436"/>
                                                                <a:pt x="1574" y="430"/>
                                                              </a:cubicBezTo>
                                                              <a:cubicBezTo>
                                                                <a:pt x="1565" y="427"/>
                                                                <a:pt x="1547" y="421"/>
                                                                <a:pt x="1547" y="421"/>
                                                              </a:cubicBezTo>
                                                              <a:cubicBezTo>
                                                                <a:pt x="1528" y="361"/>
                                                                <a:pt x="1487" y="365"/>
                                                                <a:pt x="1428" y="357"/>
                                                              </a:cubicBezTo>
                                                              <a:cubicBezTo>
                                                                <a:pt x="1449" y="293"/>
                                                                <a:pt x="1464" y="308"/>
                                                                <a:pt x="1419" y="293"/>
                                                              </a:cubicBezTo>
                                                              <a:cubicBezTo>
                                                                <a:pt x="1375" y="249"/>
                                                                <a:pt x="1394" y="224"/>
                                                                <a:pt x="1446" y="210"/>
                                                              </a:cubicBezTo>
                                                              <a:cubicBezTo>
                                                                <a:pt x="1449" y="201"/>
                                                                <a:pt x="1448" y="190"/>
                                                                <a:pt x="1455" y="183"/>
                                                              </a:cubicBezTo>
                                                              <a:cubicBezTo>
                                                                <a:pt x="1462" y="176"/>
                                                                <a:pt x="1480" y="183"/>
                                                                <a:pt x="1483" y="174"/>
                                                              </a:cubicBezTo>
                                                              <a:cubicBezTo>
                                                                <a:pt x="1486" y="166"/>
                                                                <a:pt x="1472" y="160"/>
                                                                <a:pt x="1464" y="156"/>
                                                              </a:cubicBezTo>
                                                              <a:cubicBezTo>
                                                                <a:pt x="1447" y="147"/>
                                                                <a:pt x="1429" y="139"/>
                                                                <a:pt x="1410" y="137"/>
                                                              </a:cubicBezTo>
                                                              <a:cubicBezTo>
                                                                <a:pt x="1373" y="134"/>
                                                                <a:pt x="1337" y="131"/>
                                                                <a:pt x="1300" y="128"/>
                                                              </a:cubicBezTo>
                                                              <a:cubicBezTo>
                                                                <a:pt x="1290" y="121"/>
                                                                <a:pt x="1260" y="99"/>
                                                                <a:pt x="1245" y="101"/>
                                                              </a:cubicBezTo>
                                                              <a:cubicBezTo>
                                                                <a:pt x="1226" y="103"/>
                                                                <a:pt x="1190" y="119"/>
                                                                <a:pt x="1190" y="119"/>
                                                              </a:cubicBezTo>
                                                              <a:cubicBezTo>
                                                                <a:pt x="1147" y="108"/>
                                                                <a:pt x="1141" y="107"/>
                                                                <a:pt x="1108" y="82"/>
                                                              </a:cubicBezTo>
                                                              <a:cubicBezTo>
                                                                <a:pt x="1090" y="69"/>
                                                                <a:pt x="1053" y="46"/>
                                                                <a:pt x="1053" y="46"/>
                                                              </a:cubicBezTo>
                                                              <a:cubicBezTo>
                                                                <a:pt x="1047" y="28"/>
                                                                <a:pt x="1045" y="0"/>
                                                                <a:pt x="1016" y="0"/>
                                                              </a:cubicBezTo>
                                                              <a:cubicBezTo>
                                                                <a:pt x="997" y="0"/>
                                                                <a:pt x="962" y="18"/>
                                                                <a:pt x="962" y="18"/>
                                                              </a:cubicBezTo>
                                                              <a:cubicBezTo>
                                                                <a:pt x="929" y="51"/>
                                                                <a:pt x="952" y="34"/>
                                                                <a:pt x="888" y="55"/>
                                                              </a:cubicBezTo>
                                                              <a:cubicBezTo>
                                                                <a:pt x="879" y="58"/>
                                                                <a:pt x="861" y="64"/>
                                                                <a:pt x="861" y="64"/>
                                                              </a:cubicBezTo>
                                                              <a:cubicBezTo>
                                                                <a:pt x="850" y="81"/>
                                                                <a:pt x="833" y="93"/>
                                                                <a:pt x="824" y="110"/>
                                                              </a:cubicBezTo>
                                                              <a:cubicBezTo>
                                                                <a:pt x="818" y="121"/>
                                                                <a:pt x="823" y="136"/>
                                                                <a:pt x="815" y="146"/>
                                                              </a:cubicBezTo>
                                                              <a:cubicBezTo>
                                                                <a:pt x="809" y="154"/>
                                                                <a:pt x="797" y="154"/>
                                                                <a:pt x="788" y="156"/>
                                                              </a:cubicBezTo>
                                                              <a:cubicBezTo>
                                                                <a:pt x="761" y="161"/>
                                                                <a:pt x="733" y="162"/>
                                                                <a:pt x="706" y="165"/>
                                                              </a:cubicBezTo>
                                                              <a:cubicBezTo>
                                                                <a:pt x="640" y="144"/>
                                                                <a:pt x="692" y="132"/>
                                                                <a:pt x="605" y="146"/>
                                                              </a:cubicBezTo>
                                                              <a:cubicBezTo>
                                                                <a:pt x="599" y="164"/>
                                                                <a:pt x="593" y="183"/>
                                                                <a:pt x="587" y="201"/>
                                                              </a:cubicBezTo>
                                                              <a:cubicBezTo>
                                                                <a:pt x="584" y="210"/>
                                                                <a:pt x="578" y="229"/>
                                                                <a:pt x="578" y="229"/>
                                                              </a:cubicBezTo>
                                                              <a:cubicBezTo>
                                                                <a:pt x="564" y="215"/>
                                                                <a:pt x="555" y="197"/>
                                                                <a:pt x="541" y="183"/>
                                                              </a:cubicBezTo>
                                                              <a:cubicBezTo>
                                                                <a:pt x="527" y="169"/>
                                                                <a:pt x="509" y="160"/>
                                                                <a:pt x="495" y="146"/>
                                                              </a:cubicBezTo>
                                                              <a:cubicBezTo>
                                                                <a:pt x="483" y="149"/>
                                                                <a:pt x="469" y="148"/>
                                                                <a:pt x="459" y="156"/>
                                                              </a:cubicBezTo>
                                                              <a:cubicBezTo>
                                                                <a:pt x="452" y="162"/>
                                                                <a:pt x="455" y="175"/>
                                                                <a:pt x="450" y="183"/>
                                                              </a:cubicBezTo>
                                                              <a:cubicBezTo>
                                                                <a:pt x="445" y="190"/>
                                                                <a:pt x="437" y="195"/>
                                                                <a:pt x="431" y="201"/>
                                                              </a:cubicBezTo>
                                                              <a:cubicBezTo>
                                                                <a:pt x="398" y="150"/>
                                                                <a:pt x="412" y="133"/>
                                                                <a:pt x="367" y="156"/>
                                                              </a:cubicBezTo>
                                                              <a:cubicBezTo>
                                                                <a:pt x="357" y="161"/>
                                                                <a:pt x="349" y="168"/>
                                                                <a:pt x="340" y="174"/>
                                                              </a:cubicBezTo>
                                                              <a:cubicBezTo>
                                                                <a:pt x="320" y="203"/>
                                                                <a:pt x="305" y="218"/>
                                                                <a:pt x="276" y="238"/>
                                                              </a:cubicBezTo>
                                                              <a:cubicBezTo>
                                                                <a:pt x="251" y="199"/>
                                                                <a:pt x="228" y="170"/>
                                                                <a:pt x="184" y="156"/>
                                                              </a:cubicBezTo>
                                                              <a:cubicBezTo>
                                                                <a:pt x="154" y="159"/>
                                                                <a:pt x="123" y="158"/>
                                                                <a:pt x="93" y="165"/>
                                                              </a:cubicBezTo>
                                                              <a:cubicBezTo>
                                                                <a:pt x="48" y="175"/>
                                                                <a:pt x="75" y="196"/>
                                                                <a:pt x="56" y="229"/>
                                                              </a:cubicBezTo>
                                                              <a:cubicBezTo>
                                                                <a:pt x="51" y="238"/>
                                                                <a:pt x="38" y="241"/>
                                                                <a:pt x="29" y="247"/>
                                                              </a:cubicBezTo>
                                                              <a:cubicBezTo>
                                                                <a:pt x="3" y="286"/>
                                                                <a:pt x="0" y="295"/>
                                                                <a:pt x="47" y="311"/>
                                                              </a:cubicBezTo>
                                                              <a:cubicBezTo>
                                                                <a:pt x="60" y="323"/>
                                                                <a:pt x="68" y="340"/>
                                                                <a:pt x="84" y="348"/>
                                                              </a:cubicBezTo>
                                                              <a:cubicBezTo>
                                                                <a:pt x="101" y="357"/>
                                                                <a:pt x="139" y="366"/>
                                                                <a:pt x="139" y="366"/>
                                                              </a:cubicBezTo>
                                                              <a:cubicBezTo>
                                                                <a:pt x="148" y="401"/>
                                                                <a:pt x="164" y="415"/>
                                                                <a:pt x="175" y="448"/>
                                                              </a:cubicBezTo>
                                                              <a:cubicBezTo>
                                                                <a:pt x="231" y="430"/>
                                                                <a:pt x="184" y="422"/>
                                                                <a:pt x="239" y="402"/>
                                                              </a:cubicBezTo>
                                                              <a:cubicBezTo>
                                                                <a:pt x="281" y="444"/>
                                                                <a:pt x="280" y="518"/>
                                                                <a:pt x="221" y="540"/>
                                                              </a:cubicBezTo>
                                                              <a:cubicBezTo>
                                                                <a:pt x="233" y="602"/>
                                                                <a:pt x="234" y="598"/>
                                                                <a:pt x="294" y="613"/>
                                                              </a:cubicBezTo>
                                                              <a:cubicBezTo>
                                                                <a:pt x="318" y="649"/>
                                                                <a:pt x="335" y="648"/>
                                                                <a:pt x="376" y="658"/>
                                                              </a:cubicBezTo>
                                                              <a:cubicBezTo>
                                                                <a:pt x="420" y="702"/>
                                                                <a:pt x="364" y="657"/>
                                                                <a:pt x="431" y="668"/>
                                                              </a:cubicBezTo>
                                                              <a:cubicBezTo>
                                                                <a:pt x="440" y="669"/>
                                                                <a:pt x="443" y="681"/>
                                                                <a:pt x="450" y="686"/>
                                                              </a:cubicBezTo>
                                                              <a:cubicBezTo>
                                                                <a:pt x="459" y="693"/>
                                                                <a:pt x="468" y="698"/>
                                                                <a:pt x="477" y="704"/>
                                                              </a:cubicBezTo>
                                                              <a:cubicBezTo>
                                                                <a:pt x="542" y="682"/>
                                                                <a:pt x="467" y="713"/>
                                                                <a:pt x="523" y="668"/>
                                                              </a:cubicBezTo>
                                                              <a:cubicBezTo>
                                                                <a:pt x="537" y="656"/>
                                                                <a:pt x="599" y="650"/>
                                                                <a:pt x="605" y="649"/>
                                                              </a:cubicBezTo>
                                                              <a:cubicBezTo>
                                                                <a:pt x="608" y="640"/>
                                                                <a:pt x="605" y="626"/>
                                                                <a:pt x="614" y="622"/>
                                                              </a:cubicBezTo>
                                                              <a:cubicBezTo>
                                                                <a:pt x="623" y="618"/>
                                                                <a:pt x="632" y="629"/>
                                                                <a:pt x="642" y="631"/>
                                                              </a:cubicBezTo>
                                                              <a:cubicBezTo>
                                                                <a:pt x="660" y="635"/>
                                                                <a:pt x="678" y="637"/>
                                                                <a:pt x="696" y="640"/>
                                                              </a:cubicBezTo>
                                                              <a:cubicBezTo>
                                                                <a:pt x="727" y="670"/>
                                                                <a:pt x="708" y="681"/>
                                                                <a:pt x="751" y="695"/>
                                                              </a:cubicBezTo>
                                                              <a:cubicBezTo>
                                                                <a:pt x="765" y="738"/>
                                                                <a:pt x="755" y="737"/>
                                                                <a:pt x="715" y="750"/>
                                                              </a:cubicBezTo>
                                                              <a:cubicBezTo>
                                                                <a:pt x="733" y="841"/>
                                                                <a:pt x="702" y="762"/>
                                                                <a:pt x="779" y="805"/>
                                                              </a:cubicBezTo>
                                                              <a:cubicBezTo>
                                                                <a:pt x="787" y="810"/>
                                                                <a:pt x="780" y="827"/>
                                                                <a:pt x="788" y="832"/>
                                                              </a:cubicBezTo>
                                                              <a:cubicBezTo>
                                                                <a:pt x="804" y="843"/>
                                                                <a:pt x="843" y="850"/>
                                                                <a:pt x="843" y="850"/>
                                                              </a:cubicBezTo>
                                                              <a:cubicBezTo>
                                                                <a:pt x="872" y="880"/>
                                                                <a:pt x="862" y="858"/>
                                                                <a:pt x="843" y="896"/>
                                                              </a:cubicBezTo>
                                                              <a:cubicBezTo>
                                                                <a:pt x="839" y="905"/>
                                                                <a:pt x="841" y="917"/>
                                                                <a:pt x="834" y="924"/>
                                                              </a:cubicBezTo>
                                                              <a:cubicBezTo>
                                                                <a:pt x="814" y="944"/>
                                                                <a:pt x="779" y="937"/>
                                                                <a:pt x="751" y="942"/>
                                                              </a:cubicBezTo>
                                                              <a:cubicBezTo>
                                                                <a:pt x="803" y="959"/>
                                                                <a:pt x="770" y="959"/>
                                                                <a:pt x="742" y="988"/>
                                                              </a:cubicBezTo>
                                                              <a:cubicBezTo>
                                                                <a:pt x="739" y="979"/>
                                                                <a:pt x="741" y="966"/>
                                                                <a:pt x="733" y="960"/>
                                                              </a:cubicBezTo>
                                                              <a:cubicBezTo>
                                                                <a:pt x="717" y="949"/>
                                                                <a:pt x="678" y="942"/>
                                                                <a:pt x="678" y="942"/>
                                                              </a:cubicBezTo>
                                                              <a:cubicBezTo>
                                                                <a:pt x="651" y="945"/>
                                                                <a:pt x="622" y="941"/>
                                                                <a:pt x="596" y="951"/>
                                                              </a:cubicBezTo>
                                                              <a:cubicBezTo>
                                                                <a:pt x="575" y="959"/>
                                                                <a:pt x="594" y="999"/>
                                                                <a:pt x="578" y="1015"/>
                                                              </a:cubicBezTo>
                                                              <a:cubicBezTo>
                                                                <a:pt x="569" y="1024"/>
                                                                <a:pt x="553" y="1021"/>
                                                                <a:pt x="541" y="1024"/>
                                                              </a:cubicBezTo>
                                                              <a:cubicBezTo>
                                                                <a:pt x="520" y="1091"/>
                                                                <a:pt x="538" y="1079"/>
                                                                <a:pt x="605" y="1088"/>
                                                              </a:cubicBezTo>
                                                              <a:cubicBezTo>
                                                                <a:pt x="621" y="1139"/>
                                                                <a:pt x="652" y="1126"/>
                                                                <a:pt x="706" y="1134"/>
                                                              </a:cubicBezTo>
                                                              <a:cubicBezTo>
                                                                <a:pt x="743" y="1158"/>
                                                                <a:pt x="782" y="1168"/>
                                                                <a:pt x="824" y="1180"/>
                                                              </a:cubicBezTo>
                                                              <a:cubicBezTo>
                                                                <a:pt x="864" y="1218"/>
                                                                <a:pt x="857" y="1239"/>
                                                                <a:pt x="916" y="1253"/>
                                                              </a:cubicBezTo>
                                                              <a:cubicBezTo>
                                                                <a:pt x="908" y="1265"/>
                                                                <a:pt x="865" y="1321"/>
                                                                <a:pt x="898" y="1335"/>
                                                              </a:cubicBezTo>
                                                              <a:cubicBezTo>
                                                                <a:pt x="920" y="1345"/>
                                                                <a:pt x="947" y="1341"/>
                                                                <a:pt x="971" y="1344"/>
                                                              </a:cubicBezTo>
                                                              <a:cubicBezTo>
                                                                <a:pt x="1032" y="1438"/>
                                                                <a:pt x="930" y="1295"/>
                                                                <a:pt x="1035" y="1381"/>
                                                              </a:cubicBezTo>
                                                              <a:cubicBezTo>
                                                                <a:pt x="1057" y="1399"/>
                                                                <a:pt x="1033" y="1443"/>
                                                                <a:pt x="1053" y="1463"/>
                                                              </a:cubicBezTo>
                                                              <a:cubicBezTo>
                                                                <a:pt x="1067" y="1477"/>
                                                                <a:pt x="1108" y="1481"/>
                                                                <a:pt x="1108" y="1481"/>
                                                              </a:cubicBezTo>
                                                              <a:cubicBezTo>
                                                                <a:pt x="1135" y="1509"/>
                                                                <a:pt x="1133" y="1523"/>
                                                                <a:pt x="1172" y="1536"/>
                                                              </a:cubicBezTo>
                                                              <a:cubicBezTo>
                                                                <a:pt x="1189" y="1589"/>
                                                                <a:pt x="1223" y="1588"/>
                                                                <a:pt x="1272" y="1600"/>
                                                              </a:cubicBezTo>
                                                              <a:cubicBezTo>
                                                                <a:pt x="1275" y="1609"/>
                                                                <a:pt x="1282" y="1628"/>
                                                                <a:pt x="1282" y="1628"/>
                                                              </a:cubicBezTo>
                                                              <a:cubicBezTo>
                                                                <a:pt x="1275" y="1616"/>
                                                                <a:pt x="1261" y="1605"/>
                                                                <a:pt x="1261" y="1591"/>
                                                              </a:cubicBezTo>
                                                              <a:cubicBezTo>
                                                                <a:pt x="1261" y="1580"/>
                                                                <a:pt x="1277" y="1608"/>
                                                                <a:pt x="1282" y="1618"/>
                                                              </a:cubicBezTo>
                                                              <a:cubicBezTo>
                                                                <a:pt x="1287" y="1629"/>
                                                                <a:pt x="1281" y="1647"/>
                                                                <a:pt x="1291" y="1655"/>
                                                              </a:cubicBezTo>
                                                              <a:cubicBezTo>
                                                                <a:pt x="1303" y="1665"/>
                                                                <a:pt x="1321" y="1661"/>
                                                                <a:pt x="1336" y="1664"/>
                                                              </a:cubicBezTo>
                                                              <a:cubicBezTo>
                                                                <a:pt x="1339" y="1673"/>
                                                                <a:pt x="1344" y="1682"/>
                                                                <a:pt x="1346" y="1692"/>
                                                              </a:cubicBezTo>
                                                              <a:cubicBezTo>
                                                                <a:pt x="1350" y="1713"/>
                                                                <a:pt x="1349" y="1735"/>
                                                                <a:pt x="1355" y="1756"/>
                                                              </a:cubicBezTo>
                                                              <a:cubicBezTo>
                                                                <a:pt x="1361" y="1775"/>
                                                                <a:pt x="1376" y="1791"/>
                                                                <a:pt x="1382" y="1810"/>
                                                              </a:cubicBezTo>
                                                              <a:cubicBezTo>
                                                                <a:pt x="1446" y="1789"/>
                                                                <a:pt x="1419" y="1786"/>
                                                                <a:pt x="1464" y="1801"/>
                                                              </a:cubicBezTo>
                                                              <a:cubicBezTo>
                                                                <a:pt x="1467" y="1810"/>
                                                                <a:pt x="1466" y="1823"/>
                                                                <a:pt x="1474" y="1829"/>
                                                              </a:cubicBezTo>
                                                              <a:cubicBezTo>
                                                                <a:pt x="1489" y="1840"/>
                                                                <a:pt x="1528" y="1847"/>
                                                                <a:pt x="1528" y="1847"/>
                                                              </a:cubicBezTo>
                                                              <a:cubicBezTo>
                                                                <a:pt x="1550" y="1906"/>
                                                                <a:pt x="1520" y="1847"/>
                                                                <a:pt x="1565" y="1884"/>
                                                              </a:cubicBezTo>
                                                              <a:cubicBezTo>
                                                                <a:pt x="1622" y="1931"/>
                                                                <a:pt x="1522" y="1901"/>
                                                                <a:pt x="1638" y="1920"/>
                                                              </a:cubicBezTo>
                                                              <a:cubicBezTo>
                                                                <a:pt x="1635" y="1929"/>
                                                                <a:pt x="1638" y="1944"/>
                                                                <a:pt x="1629" y="1948"/>
                                                              </a:cubicBezTo>
                                                              <a:cubicBezTo>
                                                                <a:pt x="1545" y="1991"/>
                                                                <a:pt x="1577" y="1922"/>
                                                                <a:pt x="1556" y="1984"/>
                                                              </a:cubicBezTo>
                                                              <a:cubicBezTo>
                                                                <a:pt x="1590" y="2037"/>
                                                                <a:pt x="1560" y="2034"/>
                                                                <a:pt x="1629" y="2048"/>
                                                              </a:cubicBezTo>
                                                              <a:cubicBezTo>
                                                                <a:pt x="1632" y="2060"/>
                                                                <a:pt x="1628" y="2078"/>
                                                                <a:pt x="1638" y="2085"/>
                                                              </a:cubicBezTo>
                                                              <a:cubicBezTo>
                                                                <a:pt x="1684" y="2118"/>
                                                                <a:pt x="1721" y="2066"/>
                                                                <a:pt x="1666" y="2121"/>
                                                              </a:cubicBezTo>
                                                              <a:cubicBezTo>
                                                                <a:pt x="1646" y="2306"/>
                                                                <a:pt x="1679" y="2246"/>
                                                                <a:pt x="1629" y="2322"/>
                                                              </a:cubicBezTo>
                                                              <a:cubicBezTo>
                                                                <a:pt x="1619" y="2382"/>
                                                                <a:pt x="1611" y="2443"/>
                                                                <a:pt x="1666" y="2478"/>
                                                              </a:cubicBezTo>
                                                              <a:cubicBezTo>
                                                                <a:pt x="1687" y="2542"/>
                                                                <a:pt x="1698" y="2621"/>
                                                                <a:pt x="1647" y="2670"/>
                                                              </a:cubicBezTo>
                                                              <a:cubicBezTo>
                                                                <a:pt x="1655" y="2748"/>
                                                                <a:pt x="1664" y="2791"/>
                                                                <a:pt x="1647" y="2871"/>
                                                              </a:cubicBezTo>
                                                              <a:cubicBezTo>
                                                                <a:pt x="1645" y="2880"/>
                                                                <a:pt x="1643" y="2852"/>
                                                                <a:pt x="1638" y="2844"/>
                                                              </a:cubicBezTo>
                                                              <a:cubicBezTo>
                                                                <a:pt x="1634" y="2836"/>
                                                                <a:pt x="1626" y="2831"/>
                                                                <a:pt x="1620" y="2825"/>
                                                              </a:cubicBezTo>
                                                              <a:cubicBezTo>
                                                                <a:pt x="1611" y="2828"/>
                                                                <a:pt x="1598" y="2826"/>
                                                                <a:pt x="1592" y="2834"/>
                                                              </a:cubicBezTo>
                                                              <a:cubicBezTo>
                                                                <a:pt x="1584" y="2844"/>
                                                                <a:pt x="1593" y="2863"/>
                                                                <a:pt x="1583" y="2871"/>
                                                              </a:cubicBezTo>
                                                              <a:cubicBezTo>
                                                                <a:pt x="1568" y="2884"/>
                                                                <a:pt x="1528" y="2889"/>
                                                                <a:pt x="1528" y="2889"/>
                                                              </a:cubicBezTo>
                                                              <a:cubicBezTo>
                                                                <a:pt x="1525" y="2898"/>
                                                                <a:pt x="1529" y="2916"/>
                                                                <a:pt x="1519" y="2917"/>
                                                              </a:cubicBezTo>
                                                              <a:cubicBezTo>
                                                                <a:pt x="1500" y="2920"/>
                                                                <a:pt x="1482" y="2904"/>
                                                                <a:pt x="1464" y="2898"/>
                                                              </a:cubicBezTo>
                                                              <a:cubicBezTo>
                                                                <a:pt x="1455" y="2895"/>
                                                                <a:pt x="1437" y="2889"/>
                                                                <a:pt x="1437" y="2889"/>
                                                              </a:cubicBezTo>
                                                              <a:cubicBezTo>
                                                                <a:pt x="1417" y="2950"/>
                                                                <a:pt x="1446" y="2890"/>
                                                                <a:pt x="1355" y="2926"/>
                                                              </a:cubicBezTo>
                                                              <a:cubicBezTo>
                                                                <a:pt x="1345" y="2930"/>
                                                                <a:pt x="1342" y="2944"/>
                                                                <a:pt x="1336" y="2953"/>
                                                              </a:cubicBezTo>
                                                              <a:cubicBezTo>
                                                                <a:pt x="1333" y="2971"/>
                                                                <a:pt x="1345" y="3003"/>
                                                                <a:pt x="1327" y="3008"/>
                                                              </a:cubicBezTo>
                                                              <a:cubicBezTo>
                                                                <a:pt x="1306" y="3014"/>
                                                                <a:pt x="1272" y="2972"/>
                                                                <a:pt x="1272" y="2972"/>
                                                              </a:cubicBezTo>
                                                              <a:cubicBezTo>
                                                                <a:pt x="1242" y="2975"/>
                                                                <a:pt x="1209" y="2969"/>
                                                                <a:pt x="1181" y="2981"/>
                                                              </a:cubicBezTo>
                                                              <a:cubicBezTo>
                                                                <a:pt x="1172" y="2985"/>
                                                                <a:pt x="1192" y="2999"/>
                                                                <a:pt x="1190" y="3008"/>
                                                              </a:cubicBezTo>
                                                              <a:cubicBezTo>
                                                                <a:pt x="1188" y="3019"/>
                                                                <a:pt x="1176" y="3026"/>
                                                                <a:pt x="1172" y="3036"/>
                                                              </a:cubicBezTo>
                                                              <a:cubicBezTo>
                                                                <a:pt x="1164" y="3053"/>
                                                                <a:pt x="1154" y="3090"/>
                                                                <a:pt x="1154" y="3090"/>
                                                              </a:cubicBezTo>
                                                              <a:cubicBezTo>
                                                                <a:pt x="1178" y="3164"/>
                                                                <a:pt x="1142" y="3079"/>
                                                                <a:pt x="1190" y="3127"/>
                                                              </a:cubicBezTo>
                                                              <a:cubicBezTo>
                                                                <a:pt x="1197" y="3134"/>
                                                                <a:pt x="1191" y="3148"/>
                                                                <a:pt x="1199" y="3154"/>
                                                              </a:cubicBezTo>
                                                              <a:cubicBezTo>
                                                                <a:pt x="1215" y="3165"/>
                                                                <a:pt x="1236" y="3167"/>
                                                                <a:pt x="1254" y="3173"/>
                                                              </a:cubicBezTo>
                                                              <a:cubicBezTo>
                                                                <a:pt x="1263" y="3176"/>
                                                                <a:pt x="1282" y="3182"/>
                                                                <a:pt x="1282" y="3182"/>
                                                              </a:cubicBezTo>
                                                              <a:cubicBezTo>
                                                                <a:pt x="1219" y="3203"/>
                                                                <a:pt x="1241" y="3187"/>
                                                                <a:pt x="1208" y="3218"/>
                                                              </a:cubicBezTo>
                                                              <a:cubicBezTo>
                                                                <a:pt x="1177" y="3198"/>
                                                                <a:pt x="1170" y="3175"/>
                                                                <a:pt x="1135" y="3164"/>
                                                              </a:cubicBezTo>
                                                              <a:cubicBezTo>
                                                                <a:pt x="1048" y="3175"/>
                                                                <a:pt x="968" y="3193"/>
                                                                <a:pt x="879" y="3200"/>
                                                              </a:cubicBezTo>
                                                              <a:cubicBezTo>
                                                                <a:pt x="857" y="3337"/>
                                                                <a:pt x="894" y="3212"/>
                                                                <a:pt x="843" y="3264"/>
                                                              </a:cubicBezTo>
                                                              <a:cubicBezTo>
                                                                <a:pt x="836" y="3271"/>
                                                                <a:pt x="843" y="3289"/>
                                                                <a:pt x="834" y="3292"/>
                                                              </a:cubicBezTo>
                                                              <a:cubicBezTo>
                                                                <a:pt x="805" y="3303"/>
                                                                <a:pt x="773" y="3298"/>
                                                                <a:pt x="742" y="3301"/>
                                                              </a:cubicBezTo>
                                                              <a:cubicBezTo>
                                                                <a:pt x="682" y="3341"/>
                                                                <a:pt x="682" y="3298"/>
                                                                <a:pt x="696" y="3383"/>
                                                              </a:cubicBezTo>
                                                              <a:cubicBezTo>
                                                                <a:pt x="708" y="3380"/>
                                                                <a:pt x="721" y="3370"/>
                                                                <a:pt x="733" y="3374"/>
                                                              </a:cubicBezTo>
                                                              <a:cubicBezTo>
                                                                <a:pt x="799" y="3396"/>
                                                                <a:pt x="702" y="3417"/>
                                                                <a:pt x="779" y="3392"/>
                                                              </a:cubicBezTo>
                                                              <a:cubicBezTo>
                                                                <a:pt x="849" y="3415"/>
                                                                <a:pt x="815" y="3406"/>
                                                                <a:pt x="879" y="3420"/>
                                                              </a:cubicBezTo>
                                                              <a:cubicBezTo>
                                                                <a:pt x="896" y="3486"/>
                                                                <a:pt x="894" y="3432"/>
                                                                <a:pt x="861" y="3474"/>
                                                              </a:cubicBezTo>
                                                              <a:cubicBezTo>
                                                                <a:pt x="825" y="3520"/>
                                                                <a:pt x="891" y="3492"/>
                                                                <a:pt x="815" y="3511"/>
                                                              </a:cubicBezTo>
                                                              <a:cubicBezTo>
                                                                <a:pt x="818" y="3590"/>
                                                                <a:pt x="831" y="3670"/>
                                                                <a:pt x="824" y="3749"/>
                                                              </a:cubicBezTo>
                                                              <a:cubicBezTo>
                                                                <a:pt x="816" y="3833"/>
                                                                <a:pt x="675" y="3813"/>
                                                                <a:pt x="907" y="3794"/>
                                                              </a:cubicBezTo>
                                                              <a:cubicBezTo>
                                                                <a:pt x="916" y="3788"/>
                                                                <a:pt x="924" y="3780"/>
                                                                <a:pt x="934" y="3776"/>
                                                              </a:cubicBezTo>
                                                              <a:cubicBezTo>
                                                                <a:pt x="946" y="3771"/>
                                                                <a:pt x="961" y="3775"/>
                                                                <a:pt x="971" y="3767"/>
                                                              </a:cubicBezTo>
                                                              <a:cubicBezTo>
                                                                <a:pt x="978" y="3761"/>
                                                                <a:pt x="975" y="3748"/>
                                                                <a:pt x="980" y="3740"/>
                                                              </a:cubicBezTo>
                                                              <a:cubicBezTo>
                                                                <a:pt x="996" y="3712"/>
                                                                <a:pt x="1012" y="3718"/>
                                                                <a:pt x="1044" y="3712"/>
                                                              </a:cubicBezTo>
                                                              <a:cubicBezTo>
                                                                <a:pt x="1061" y="3644"/>
                                                                <a:pt x="1096" y="3664"/>
                                                                <a:pt x="1172" y="3657"/>
                                                              </a:cubicBezTo>
                                                              <a:cubicBezTo>
                                                                <a:pt x="1214" y="3643"/>
                                                                <a:pt x="1197" y="3632"/>
                                                                <a:pt x="1227" y="3602"/>
                                                              </a:cubicBezTo>
                                                              <a:cubicBezTo>
                                                                <a:pt x="1236" y="3605"/>
                                                                <a:pt x="1244" y="3612"/>
                                                                <a:pt x="1254" y="3612"/>
                                                              </a:cubicBezTo>
                                                              <a:cubicBezTo>
                                                                <a:pt x="1318" y="3612"/>
                                                                <a:pt x="1289" y="3564"/>
                                                                <a:pt x="1263" y="3538"/>
                                                              </a:cubicBezTo>
                                                              <a:cubicBezTo>
                                                                <a:pt x="1310" y="3523"/>
                                                                <a:pt x="1281" y="3526"/>
                                                                <a:pt x="1346" y="3548"/>
                                                              </a:cubicBezTo>
                                                              <a:cubicBezTo>
                                                                <a:pt x="1355" y="3551"/>
                                                                <a:pt x="1373" y="3557"/>
                                                                <a:pt x="1373" y="3557"/>
                                                              </a:cubicBezTo>
                                                              <a:cubicBezTo>
                                                                <a:pt x="1388" y="3554"/>
                                                                <a:pt x="1409" y="3560"/>
                                                                <a:pt x="1419" y="3548"/>
                                                              </a:cubicBezTo>
                                                              <a:cubicBezTo>
                                                                <a:pt x="1435" y="3528"/>
                                                                <a:pt x="1401" y="3502"/>
                                                                <a:pt x="1391" y="3493"/>
                                                              </a:cubicBezTo>
                                                              <a:cubicBezTo>
                                                                <a:pt x="1432" y="3480"/>
                                                                <a:pt x="1443" y="3482"/>
                                                                <a:pt x="1428" y="3438"/>
                                                              </a:cubicBezTo>
                                                              <a:cubicBezTo>
                                                                <a:pt x="1443" y="3435"/>
                                                                <a:pt x="1463" y="3440"/>
                                                                <a:pt x="1474" y="3429"/>
                                                              </a:cubicBezTo>
                                                              <a:cubicBezTo>
                                                                <a:pt x="1491" y="3411"/>
                                                                <a:pt x="1439" y="3384"/>
                                                                <a:pt x="1437" y="3383"/>
                                                              </a:cubicBezTo>
                                                              <a:cubicBezTo>
                                                                <a:pt x="1501" y="3362"/>
                                                                <a:pt x="1486" y="3383"/>
                                                                <a:pt x="1501" y="3337"/>
                                                              </a:cubicBezTo>
                                                              <a:cubicBezTo>
                                                                <a:pt x="1537" y="3375"/>
                                                                <a:pt x="1531" y="3337"/>
                                                                <a:pt x="1583" y="3356"/>
                                                              </a:cubicBezTo>
                                                              <a:cubicBezTo>
                                                                <a:pt x="1644" y="3345"/>
                                                                <a:pt x="1675" y="3327"/>
                                                                <a:pt x="1739" y="3319"/>
                                                              </a:cubicBezTo>
                                                              <a:cubicBezTo>
                                                                <a:pt x="1772" y="3269"/>
                                                                <a:pt x="1802" y="3280"/>
                                                                <a:pt x="1867" y="3273"/>
                                                              </a:cubicBezTo>
                                                              <a:cubicBezTo>
                                                                <a:pt x="1896" y="3230"/>
                                                                <a:pt x="1927" y="3221"/>
                                                                <a:pt x="1976" y="3209"/>
                                                              </a:cubicBezTo>
                                                              <a:cubicBezTo>
                                                                <a:pt x="1985" y="3203"/>
                                                                <a:pt x="1996" y="3199"/>
                                                                <a:pt x="2004" y="3191"/>
                                                              </a:cubicBezTo>
                                                              <a:cubicBezTo>
                                                                <a:pt x="2012" y="3183"/>
                                                                <a:pt x="2012" y="3168"/>
                                                                <a:pt x="2022" y="3164"/>
                                                              </a:cubicBezTo>
                                                              <a:cubicBezTo>
                                                                <a:pt x="2042" y="3155"/>
                                                                <a:pt x="2065" y="3157"/>
                                                                <a:pt x="2086" y="3154"/>
                                                              </a:cubicBezTo>
                                                              <a:cubicBezTo>
                                                                <a:pt x="2109" y="3119"/>
                                                                <a:pt x="2119" y="3114"/>
                                                                <a:pt x="2159" y="3127"/>
                                                              </a:cubicBezTo>
                                                              <a:cubicBezTo>
                                                                <a:pt x="2171" y="3124"/>
                                                                <a:pt x="2186" y="3126"/>
                                                                <a:pt x="2196" y="3118"/>
                                                              </a:cubicBezTo>
                                                              <a:cubicBezTo>
                                                                <a:pt x="2213" y="3104"/>
                                                                <a:pt x="2198" y="3069"/>
                                                                <a:pt x="2214" y="3054"/>
                                                              </a:cubicBezTo>
                                                              <a:cubicBezTo>
                                                                <a:pt x="2223" y="3045"/>
                                                                <a:pt x="2239" y="3048"/>
                                                                <a:pt x="2251" y="3045"/>
                                                              </a:cubicBezTo>
                                                              <a:cubicBezTo>
                                                                <a:pt x="2248" y="3024"/>
                                                                <a:pt x="2240" y="3002"/>
                                                                <a:pt x="2242" y="2981"/>
                                                              </a:cubicBezTo>
                                                              <a:cubicBezTo>
                                                                <a:pt x="2243" y="2972"/>
                                                                <a:pt x="2259" y="2971"/>
                                                                <a:pt x="2260" y="2962"/>
                                                              </a:cubicBezTo>
                                                              <a:cubicBezTo>
                                                                <a:pt x="2266" y="2901"/>
                                                                <a:pt x="2258" y="2899"/>
                                                                <a:pt x="2232" y="2862"/>
                                                              </a:cubicBezTo>
                                                              <a:cubicBezTo>
                                                                <a:pt x="2229" y="2841"/>
                                                                <a:pt x="2208" y="2813"/>
                                                                <a:pt x="2223" y="2798"/>
                                                              </a:cubicBezTo>
                                                              <a:cubicBezTo>
                                                                <a:pt x="2274" y="2747"/>
                                                                <a:pt x="2339" y="2822"/>
                                                                <a:pt x="2287" y="2770"/>
                                                              </a:cubicBezTo>
                                                              <a:cubicBezTo>
                                                                <a:pt x="2284" y="2761"/>
                                                                <a:pt x="2280" y="2752"/>
                                                                <a:pt x="2278" y="2743"/>
                                                              </a:cubicBezTo>
                                                              <a:cubicBezTo>
                                                                <a:pt x="2274" y="2719"/>
                                                                <a:pt x="2275" y="2694"/>
                                                                <a:pt x="2269" y="2670"/>
                                                              </a:cubicBezTo>
                                                              <a:cubicBezTo>
                                                                <a:pt x="2264" y="2650"/>
                                                                <a:pt x="2248" y="2634"/>
                                                                <a:pt x="2242" y="2615"/>
                                                              </a:cubicBezTo>
                                                              <a:cubicBezTo>
                                                                <a:pt x="2237" y="2572"/>
                                                                <a:pt x="2218" y="2520"/>
                                                                <a:pt x="2232" y="2478"/>
                                                              </a:cubicBezTo>
                                                              <a:cubicBezTo>
                                                                <a:pt x="2223" y="2424"/>
                                                                <a:pt x="2217" y="2363"/>
                                                                <a:pt x="2178" y="2322"/>
                                                              </a:cubicBezTo>
                                                              <a:cubicBezTo>
                                                                <a:pt x="2162" y="2279"/>
                                                                <a:pt x="2166" y="2265"/>
                                                                <a:pt x="2132" y="2231"/>
                                                              </a:cubicBezTo>
                                                              <a:cubicBezTo>
                                                                <a:pt x="2121" y="2156"/>
                                                                <a:pt x="2109" y="2154"/>
                                                                <a:pt x="2086" y="2085"/>
                                                              </a:cubicBezTo>
                                                              <a:cubicBezTo>
                                                                <a:pt x="2080" y="2067"/>
                                                                <a:pt x="2049" y="2072"/>
                                                                <a:pt x="2031" y="2066"/>
                                                              </a:cubicBezTo>
                                                              <a:cubicBezTo>
                                                                <a:pt x="2021" y="2062"/>
                                                                <a:pt x="2013" y="2054"/>
                                                                <a:pt x="2004" y="2048"/>
                                                              </a:cubicBezTo>
                                                              <a:cubicBezTo>
                                                                <a:pt x="1992" y="2012"/>
                                                                <a:pt x="1976" y="1993"/>
                                                                <a:pt x="1949" y="1966"/>
                                                              </a:cubicBezTo>
                                                              <a:cubicBezTo>
                                                                <a:pt x="1927" y="1897"/>
                                                                <a:pt x="1959" y="1977"/>
                                                                <a:pt x="1912" y="1920"/>
                                                              </a:cubicBezTo>
                                                              <a:cubicBezTo>
                                                                <a:pt x="1886" y="1888"/>
                                                                <a:pt x="1916" y="1884"/>
                                                                <a:pt x="1858" y="1865"/>
                                                              </a:cubicBezTo>
                                                              <a:cubicBezTo>
                                                                <a:pt x="1813" y="1822"/>
                                                                <a:pt x="1765" y="1856"/>
                                                                <a:pt x="1720" y="1801"/>
                                                              </a:cubicBezTo>
                                                              <a:cubicBezTo>
                                                                <a:pt x="1676" y="1747"/>
                                                                <a:pt x="1738" y="1798"/>
                                                                <a:pt x="1647" y="1737"/>
                                                              </a:cubicBezTo>
                                                              <a:cubicBezTo>
                                                                <a:pt x="1638" y="1731"/>
                                                                <a:pt x="1620" y="1719"/>
                                                                <a:pt x="1620" y="1719"/>
                                                              </a:cubicBezTo>
                                                              <a:cubicBezTo>
                                                                <a:pt x="1598" y="1686"/>
                                                                <a:pt x="1576" y="1650"/>
                                                                <a:pt x="1538" y="1637"/>
                                                              </a:cubicBezTo>
                                                              <a:cubicBezTo>
                                                                <a:pt x="1524" y="1623"/>
                                                                <a:pt x="1506" y="1614"/>
                                                                <a:pt x="1492" y="1600"/>
                                                              </a:cubicBezTo>
                                                              <a:cubicBezTo>
                                                                <a:pt x="1484" y="1592"/>
                                                                <a:pt x="1482" y="1580"/>
                                                                <a:pt x="1474" y="1573"/>
                                                              </a:cubicBezTo>
                                                              <a:cubicBezTo>
                                                                <a:pt x="1434" y="1538"/>
                                                                <a:pt x="1430" y="1539"/>
                                                                <a:pt x="1391" y="1527"/>
                                                              </a:cubicBezTo>
                                                              <a:cubicBezTo>
                                                                <a:pt x="1380" y="1511"/>
                                                                <a:pt x="1364" y="1498"/>
                                                                <a:pt x="1355" y="1481"/>
                                                              </a:cubicBezTo>
                                                              <a:cubicBezTo>
                                                                <a:pt x="1346" y="1464"/>
                                                                <a:pt x="1336" y="1426"/>
                                                                <a:pt x="1336" y="1426"/>
                                                              </a:cubicBezTo>
                                                              <a:cubicBezTo>
                                                                <a:pt x="1339" y="1417"/>
                                                                <a:pt x="1350" y="1408"/>
                                                                <a:pt x="1346" y="1399"/>
                                                              </a:cubicBezTo>
                                                              <a:cubicBezTo>
                                                                <a:pt x="1342" y="1390"/>
                                                                <a:pt x="1327" y="1394"/>
                                                                <a:pt x="1318" y="1390"/>
                                                              </a:cubicBezTo>
                                                              <a:cubicBezTo>
                                                                <a:pt x="1308" y="1385"/>
                                                                <a:pt x="1299" y="1379"/>
                                                                <a:pt x="1291" y="1372"/>
                                                              </a:cubicBezTo>
                                                              <a:cubicBezTo>
                                                                <a:pt x="1262" y="1348"/>
                                                                <a:pt x="1219" y="1320"/>
                                                                <a:pt x="1199" y="1289"/>
                                                              </a:cubicBezTo>
                                                              <a:cubicBezTo>
                                                                <a:pt x="1193" y="1280"/>
                                                                <a:pt x="1189" y="1269"/>
                                                                <a:pt x="1181" y="1262"/>
                                                              </a:cubicBezTo>
                                                              <a:cubicBezTo>
                                                                <a:pt x="1174" y="1256"/>
                                                                <a:pt x="1163" y="1256"/>
                                                                <a:pt x="1154" y="1253"/>
                                                              </a:cubicBezTo>
                                                              <a:cubicBezTo>
                                                                <a:pt x="1131" y="1230"/>
                                                                <a:pt x="1109" y="1217"/>
                                                                <a:pt x="1090" y="1189"/>
                                                              </a:cubicBezTo>
                                                              <a:cubicBezTo>
                                                                <a:pt x="1093" y="1168"/>
                                                                <a:pt x="1092" y="1145"/>
                                                                <a:pt x="1099" y="1125"/>
                                                              </a:cubicBezTo>
                                                              <a:cubicBezTo>
                                                                <a:pt x="1102" y="1117"/>
                                                                <a:pt x="1113" y="1114"/>
                                                                <a:pt x="1117" y="1106"/>
                                                              </a:cubicBezTo>
                                                              <a:cubicBezTo>
                                                                <a:pt x="1138" y="1064"/>
                                                                <a:pt x="1131" y="1036"/>
                                                                <a:pt x="1163" y="1006"/>
                                                              </a:cubicBezTo>
                                                              <a:cubicBezTo>
                                                                <a:pt x="1166" y="994"/>
                                                                <a:pt x="1166" y="980"/>
                                                                <a:pt x="1172" y="969"/>
                                                              </a:cubicBezTo>
                                                              <a:cubicBezTo>
                                                                <a:pt x="1211" y="890"/>
                                                                <a:pt x="1227" y="896"/>
                                                                <a:pt x="1318" y="887"/>
                                                              </a:cubicBezTo>
                                                              <a:cubicBezTo>
                                                                <a:pt x="1334" y="838"/>
                                                                <a:pt x="1371" y="802"/>
                                                                <a:pt x="1400" y="759"/>
                                                              </a:cubicBezTo>
                                                              <a:cubicBezTo>
                                                                <a:pt x="1414" y="668"/>
                                                                <a:pt x="1405" y="711"/>
                                                                <a:pt x="1455" y="658"/>
                                                              </a:cubicBezTo>
                                                              <a:cubicBezTo>
                                                                <a:pt x="1458" y="649"/>
                                                                <a:pt x="1455" y="635"/>
                                                                <a:pt x="1464" y="631"/>
                                                              </a:cubicBezTo>
                                                              <a:cubicBezTo>
                                                                <a:pt x="1473" y="627"/>
                                                                <a:pt x="1482" y="638"/>
                                                                <a:pt x="1492" y="640"/>
                                                              </a:cubicBezTo>
                                                              <a:cubicBezTo>
                                                                <a:pt x="1519" y="644"/>
                                                                <a:pt x="1547" y="646"/>
                                                                <a:pt x="1574" y="649"/>
                                                              </a:cubicBezTo>
                                                              <a:cubicBezTo>
                                                                <a:pt x="1583" y="652"/>
                                                                <a:pt x="1592" y="658"/>
                                                                <a:pt x="1602" y="658"/>
                                                              </a:cubicBezTo>
                                                              <a:cubicBezTo>
                                                                <a:pt x="1620" y="658"/>
                                                                <a:pt x="1647" y="665"/>
                                                                <a:pt x="1656" y="649"/>
                                                              </a:cubicBezTo>
                                                              <a:cubicBezTo>
                                                                <a:pt x="1666" y="631"/>
                                                                <a:pt x="1631" y="584"/>
                                                                <a:pt x="1620" y="567"/>
                                                              </a:cubicBezTo>
                                                              <a:cubicBezTo>
                                                                <a:pt x="1629" y="564"/>
                                                                <a:pt x="1638" y="558"/>
                                                                <a:pt x="1647" y="558"/>
                                                              </a:cubicBezTo>
                                                              <a:cubicBezTo>
                                                                <a:pt x="1657" y="558"/>
                                                                <a:pt x="1665" y="568"/>
                                                                <a:pt x="1675" y="567"/>
                                                              </a:cubicBezTo>
                                                              <a:cubicBezTo>
                                                                <a:pt x="1694" y="565"/>
                                                                <a:pt x="1730" y="549"/>
                                                                <a:pt x="1730" y="549"/>
                                                              </a:cubicBezTo>
                                                              <a:cubicBezTo>
                                                                <a:pt x="1748" y="493"/>
                                                                <a:pt x="1799" y="509"/>
                                                                <a:pt x="1858" y="503"/>
                                                              </a:cubicBezTo>
                                                              <a:cubicBezTo>
                                                                <a:pt x="1845" y="491"/>
                                                                <a:pt x="1837" y="474"/>
                                                                <a:pt x="1821" y="466"/>
                                                              </a:cubicBezTo>
                                                              <a:cubicBezTo>
                                                                <a:pt x="1798" y="454"/>
                                                                <a:pt x="1771" y="451"/>
                                                                <a:pt x="1748" y="439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solidFill>
                                                          <a:srgbClr val="FFFF00">
                                                            <a:alpha val="0"/>
                                                          </a:srgbClr>
                                                        </a:solidFill>
                                                        <a:ln w="19050">
                                                          <a:solidFill>
                                                            <a:srgbClr val="FFFF66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  <p:sp>
                                                      <p:nvSpPr>
                                                        <p:cNvPr id="4147" name="Freeform 32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2276" y="585"/>
                                                          <a:ext cx="439" cy="398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46 w 439"/>
                                                            <a:gd name="T1" fmla="*/ 0 h 398"/>
                                                            <a:gd name="T2" fmla="*/ 19 w 439"/>
                                                            <a:gd name="T3" fmla="*/ 73 h 398"/>
                                                            <a:gd name="T4" fmla="*/ 46 w 439"/>
                                                            <a:gd name="T5" fmla="*/ 146 h 398"/>
                                                            <a:gd name="T6" fmla="*/ 83 w 439"/>
                                                            <a:gd name="T7" fmla="*/ 210 h 398"/>
                                                            <a:gd name="T8" fmla="*/ 74 w 439"/>
                                                            <a:gd name="T9" fmla="*/ 265 h 398"/>
                                                            <a:gd name="T10" fmla="*/ 101 w 439"/>
                                                            <a:gd name="T11" fmla="*/ 274 h 398"/>
                                                            <a:gd name="T12" fmla="*/ 165 w 439"/>
                                                            <a:gd name="T13" fmla="*/ 293 h 398"/>
                                                            <a:gd name="T14" fmla="*/ 266 w 439"/>
                                                            <a:gd name="T15" fmla="*/ 375 h 398"/>
                                                            <a:gd name="T16" fmla="*/ 275 w 439"/>
                                                            <a:gd name="T17" fmla="*/ 384 h 398"/>
                                                            <a:gd name="T18" fmla="*/ 202 w 439"/>
                                                            <a:gd name="T19" fmla="*/ 338 h 398"/>
                                                            <a:gd name="T20" fmla="*/ 385 w 439"/>
                                                            <a:gd name="T21" fmla="*/ 238 h 398"/>
                                                            <a:gd name="T22" fmla="*/ 439 w 439"/>
                                                            <a:gd name="T23" fmla="*/ 174 h 398"/>
                                                            <a:gd name="T24" fmla="*/ 0 60000 65536"/>
                                                            <a:gd name="T25" fmla="*/ 0 60000 65536"/>
                                                            <a:gd name="T26" fmla="*/ 0 60000 65536"/>
                                                            <a:gd name="T27" fmla="*/ 0 60000 65536"/>
                                                            <a:gd name="T28" fmla="*/ 0 60000 65536"/>
                                                            <a:gd name="T29" fmla="*/ 0 60000 65536"/>
                                                            <a:gd name="T30" fmla="*/ 0 60000 65536"/>
                                                            <a:gd name="T31" fmla="*/ 0 60000 65536"/>
                                                            <a:gd name="T32" fmla="*/ 0 60000 65536"/>
                                                            <a:gd name="T33" fmla="*/ 0 60000 65536"/>
                                                            <a:gd name="T34" fmla="*/ 0 60000 65536"/>
                                                            <a:gd name="T35" fmla="*/ 0 60000 65536"/>
                                                            <a:gd name="T36" fmla="*/ 0 w 439"/>
                                                            <a:gd name="T37" fmla="*/ 0 h 398"/>
                                                            <a:gd name="T38" fmla="*/ 439 w 439"/>
                                                            <a:gd name="T39" fmla="*/ 398 h 398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24">
                                                              <a:pos x="T0" y="T1"/>
                                                            </a:cxn>
                                                            <a:cxn ang="T25">
                                                              <a:pos x="T2" y="T3"/>
                                                            </a:cxn>
                                                            <a:cxn ang="T26">
                                                              <a:pos x="T4" y="T5"/>
                                                            </a:cxn>
                                                            <a:cxn ang="T27">
                                                              <a:pos x="T6" y="T7"/>
                                                            </a:cxn>
                                                            <a:cxn ang="T28">
                                                              <a:pos x="T8" y="T9"/>
                                                            </a:cxn>
                                                            <a:cxn ang="T29">
                                                              <a:pos x="T10" y="T11"/>
                                                            </a:cxn>
                                                            <a:cxn ang="T30">
                                                              <a:pos x="T12" y="T13"/>
                                                            </a:cxn>
                                                            <a:cxn ang="T31">
                                                              <a:pos x="T14" y="T15"/>
                                                            </a:cxn>
                                                            <a:cxn ang="T32">
                                                              <a:pos x="T16" y="T17"/>
                                                            </a:cxn>
                                                            <a:cxn ang="T33">
                                                              <a:pos x="T18" y="T19"/>
                                                            </a:cxn>
                                                            <a:cxn ang="T34">
                                                              <a:pos x="T20" y="T21"/>
                                                            </a:cxn>
                                                            <a:cxn ang="T35">
                                                              <a:pos x="T22" y="T23"/>
                                                            </a:cxn>
                                                          </a:cxnLst>
                                                          <a:rect l="T36" t="T37" r="T38" b="T39"/>
                                                          <a:pathLst>
                                                            <a:path w="439" h="398">
                                                              <a:moveTo>
                                                                <a:pt x="46" y="0"/>
                                                              </a:moveTo>
                                                              <a:cubicBezTo>
                                                                <a:pt x="60" y="42"/>
                                                                <a:pt x="65" y="58"/>
                                                                <a:pt x="19" y="73"/>
                                                              </a:cubicBezTo>
                                                              <a:cubicBezTo>
                                                                <a:pt x="5" y="115"/>
                                                                <a:pt x="0" y="131"/>
                                                                <a:pt x="46" y="146"/>
                                                              </a:cubicBezTo>
                                                              <a:cubicBezTo>
                                                                <a:pt x="30" y="196"/>
                                                                <a:pt x="32" y="198"/>
                                                                <a:pt x="83" y="210"/>
                                                              </a:cubicBezTo>
                                                              <a:cubicBezTo>
                                                                <a:pt x="80" y="228"/>
                                                                <a:pt x="69" y="247"/>
                                                                <a:pt x="74" y="265"/>
                                                              </a:cubicBezTo>
                                                              <a:cubicBezTo>
                                                                <a:pt x="77" y="274"/>
                                                                <a:pt x="92" y="271"/>
                                                                <a:pt x="101" y="274"/>
                                                              </a:cubicBezTo>
                                                              <a:cubicBezTo>
                                                                <a:pt x="181" y="298"/>
                                                                <a:pt x="101" y="272"/>
                                                                <a:pt x="165" y="293"/>
                                                              </a:cubicBezTo>
                                                              <a:cubicBezTo>
                                                                <a:pt x="190" y="371"/>
                                                                <a:pt x="176" y="362"/>
                                                                <a:pt x="266" y="375"/>
                                                              </a:cubicBezTo>
                                                              <a:cubicBezTo>
                                                                <a:pt x="336" y="398"/>
                                                                <a:pt x="340" y="397"/>
                                                                <a:pt x="275" y="384"/>
                                                              </a:cubicBezTo>
                                                              <a:cubicBezTo>
                                                                <a:pt x="248" y="367"/>
                                                                <a:pt x="224" y="361"/>
                                                                <a:pt x="202" y="338"/>
                                                              </a:cubicBezTo>
                                                              <a:cubicBezTo>
                                                                <a:pt x="158" y="205"/>
                                                                <a:pt x="290" y="243"/>
                                                                <a:pt x="385" y="238"/>
                                                              </a:cubicBezTo>
                                                              <a:cubicBezTo>
                                                                <a:pt x="421" y="214"/>
                                                                <a:pt x="411" y="202"/>
                                                                <a:pt x="439" y="174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noFill/>
                                                        <a:ln w="9525">
                                                          <a:solidFill>
                                                            <a:srgbClr val="008000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  <a:extLst>
                                                          <a:ext uri="{909E8E84-426E-40DD-AFC4-6F175D3DCCD1}">
                                                            <a14:hiddenFill xmlns:a14="http://schemas.microsoft.com/office/drawing/2010/main">
                                                              <a:solidFill>
                                                                <a:srgbClr val="FFFFFF"/>
                                                              </a:solidFill>
                                                            </a14:hiddenFill>
                                                          </a:ext>
                                                        </a:extLst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</p:grpSp>
                                                  <p:sp>
                                                    <p:nvSpPr>
                                                      <p:cNvPr id="4145" name="Freeform 33"/>
                                                      <p:cNvSpPr>
                                                        <a:spLocks/>
                                                      </p:cNvSpPr>
                                                      <p:nvPr/>
                                                    </p:nvSpPr>
                                                    <p:spPr bwMode="auto">
                                                      <a:xfrm>
                                                        <a:off x="1234" y="466"/>
                                                        <a:ext cx="959" cy="527"/>
                                                      </a:xfrm>
                                                      <a:custGeom>
                                                        <a:avLst/>
                                                        <a:gdLst>
                                                          <a:gd name="T0" fmla="*/ 430 w 959"/>
                                                          <a:gd name="T1" fmla="*/ 0 h 527"/>
                                                          <a:gd name="T2" fmla="*/ 476 w 959"/>
                                                          <a:gd name="T3" fmla="*/ 28 h 527"/>
                                                          <a:gd name="T4" fmla="*/ 485 w 959"/>
                                                          <a:gd name="T5" fmla="*/ 64 h 527"/>
                                                          <a:gd name="T6" fmla="*/ 540 w 959"/>
                                                          <a:gd name="T7" fmla="*/ 73 h 527"/>
                                                          <a:gd name="T8" fmla="*/ 604 w 959"/>
                                                          <a:gd name="T9" fmla="*/ 128 h 527"/>
                                                          <a:gd name="T10" fmla="*/ 640 w 959"/>
                                                          <a:gd name="T11" fmla="*/ 174 h 527"/>
                                                          <a:gd name="T12" fmla="*/ 695 w 959"/>
                                                          <a:gd name="T13" fmla="*/ 192 h 527"/>
                                                          <a:gd name="T14" fmla="*/ 704 w 959"/>
                                                          <a:gd name="T15" fmla="*/ 220 h 527"/>
                                                          <a:gd name="T16" fmla="*/ 759 w 959"/>
                                                          <a:gd name="T17" fmla="*/ 238 h 527"/>
                                                          <a:gd name="T18" fmla="*/ 796 w 959"/>
                                                          <a:gd name="T19" fmla="*/ 284 h 527"/>
                                                          <a:gd name="T20" fmla="*/ 851 w 959"/>
                                                          <a:gd name="T21" fmla="*/ 311 h 527"/>
                                                          <a:gd name="T22" fmla="*/ 905 w 959"/>
                                                          <a:gd name="T23" fmla="*/ 348 h 527"/>
                                                          <a:gd name="T24" fmla="*/ 915 w 959"/>
                                                          <a:gd name="T25" fmla="*/ 375 h 527"/>
                                                          <a:gd name="T26" fmla="*/ 924 w 959"/>
                                                          <a:gd name="T27" fmla="*/ 403 h 527"/>
                                                          <a:gd name="T28" fmla="*/ 905 w 959"/>
                                                          <a:gd name="T29" fmla="*/ 512 h 527"/>
                                                          <a:gd name="T30" fmla="*/ 841 w 959"/>
                                                          <a:gd name="T31" fmla="*/ 503 h 527"/>
                                                          <a:gd name="T32" fmla="*/ 686 w 959"/>
                                                          <a:gd name="T33" fmla="*/ 430 h 527"/>
                                                          <a:gd name="T34" fmla="*/ 585 w 959"/>
                                                          <a:gd name="T35" fmla="*/ 375 h 527"/>
                                                          <a:gd name="T36" fmla="*/ 540 w 959"/>
                                                          <a:gd name="T37" fmla="*/ 339 h 527"/>
                                                          <a:gd name="T38" fmla="*/ 457 w 959"/>
                                                          <a:gd name="T39" fmla="*/ 293 h 527"/>
                                                          <a:gd name="T40" fmla="*/ 393 w 959"/>
                                                          <a:gd name="T41" fmla="*/ 238 h 527"/>
                                                          <a:gd name="T42" fmla="*/ 348 w 959"/>
                                                          <a:gd name="T43" fmla="*/ 174 h 527"/>
                                                          <a:gd name="T44" fmla="*/ 256 w 959"/>
                                                          <a:gd name="T45" fmla="*/ 174 h 527"/>
                                                          <a:gd name="T46" fmla="*/ 192 w 959"/>
                                                          <a:gd name="T47" fmla="*/ 119 h 527"/>
                                                          <a:gd name="T48" fmla="*/ 137 w 959"/>
                                                          <a:gd name="T49" fmla="*/ 101 h 527"/>
                                                          <a:gd name="T50" fmla="*/ 0 w 959"/>
                                                          <a:gd name="T51" fmla="*/ 37 h 527"/>
                                                          <a:gd name="T52" fmla="*/ 0 60000 65536"/>
                                                          <a:gd name="T53" fmla="*/ 0 60000 65536"/>
                                                          <a:gd name="T54" fmla="*/ 0 60000 65536"/>
                                                          <a:gd name="T55" fmla="*/ 0 60000 65536"/>
                                                          <a:gd name="T56" fmla="*/ 0 60000 65536"/>
                                                          <a:gd name="T57" fmla="*/ 0 60000 65536"/>
                                                          <a:gd name="T58" fmla="*/ 0 60000 65536"/>
                                                          <a:gd name="T59" fmla="*/ 0 60000 65536"/>
                                                          <a:gd name="T60" fmla="*/ 0 60000 65536"/>
                                                          <a:gd name="T61" fmla="*/ 0 60000 65536"/>
                                                          <a:gd name="T62" fmla="*/ 0 60000 65536"/>
                                                          <a:gd name="T63" fmla="*/ 0 60000 65536"/>
                                                          <a:gd name="T64" fmla="*/ 0 60000 65536"/>
                                                          <a:gd name="T65" fmla="*/ 0 60000 65536"/>
                                                          <a:gd name="T66" fmla="*/ 0 60000 65536"/>
                                                          <a:gd name="T67" fmla="*/ 0 60000 65536"/>
                                                          <a:gd name="T68" fmla="*/ 0 60000 65536"/>
                                                          <a:gd name="T69" fmla="*/ 0 60000 65536"/>
                                                          <a:gd name="T70" fmla="*/ 0 60000 65536"/>
                                                          <a:gd name="T71" fmla="*/ 0 60000 65536"/>
                                                          <a:gd name="T72" fmla="*/ 0 60000 65536"/>
                                                          <a:gd name="T73" fmla="*/ 0 60000 65536"/>
                                                          <a:gd name="T74" fmla="*/ 0 60000 65536"/>
                                                          <a:gd name="T75" fmla="*/ 0 60000 65536"/>
                                                          <a:gd name="T76" fmla="*/ 0 60000 65536"/>
                                                          <a:gd name="T77" fmla="*/ 0 60000 65536"/>
                                                          <a:gd name="T78" fmla="*/ 0 w 959"/>
                                                          <a:gd name="T79" fmla="*/ 0 h 527"/>
                                                          <a:gd name="T80" fmla="*/ 959 w 959"/>
                                                          <a:gd name="T81" fmla="*/ 527 h 527"/>
                                                        </a:gdLst>
                                                        <a:ahLst/>
                                                        <a:cxnLst>
                                                          <a:cxn ang="T52">
                                                            <a:pos x="T0" y="T1"/>
                                                          </a:cxn>
                                                          <a:cxn ang="T53">
                                                            <a:pos x="T2" y="T3"/>
                                                          </a:cxn>
                                                          <a:cxn ang="T54">
                                                            <a:pos x="T4" y="T5"/>
                                                          </a:cxn>
                                                          <a:cxn ang="T55">
                                                            <a:pos x="T6" y="T7"/>
                                                          </a:cxn>
                                                          <a:cxn ang="T56">
                                                            <a:pos x="T8" y="T9"/>
                                                          </a:cxn>
                                                          <a:cxn ang="T57">
                                                            <a:pos x="T10" y="T11"/>
                                                          </a:cxn>
                                                          <a:cxn ang="T58">
                                                            <a:pos x="T12" y="T13"/>
                                                          </a:cxn>
                                                          <a:cxn ang="T59">
                                                            <a:pos x="T14" y="T15"/>
                                                          </a:cxn>
                                                          <a:cxn ang="T60">
                                                            <a:pos x="T16" y="T17"/>
                                                          </a:cxn>
                                                          <a:cxn ang="T61">
                                                            <a:pos x="T18" y="T19"/>
                                                          </a:cxn>
                                                          <a:cxn ang="T62">
                                                            <a:pos x="T20" y="T21"/>
                                                          </a:cxn>
                                                          <a:cxn ang="T63">
                                                            <a:pos x="T22" y="T23"/>
                                                          </a:cxn>
                                                          <a:cxn ang="T64">
                                                            <a:pos x="T24" y="T25"/>
                                                          </a:cxn>
                                                          <a:cxn ang="T65">
                                                            <a:pos x="T26" y="T27"/>
                                                          </a:cxn>
                                                          <a:cxn ang="T66">
                                                            <a:pos x="T28" y="T29"/>
                                                          </a:cxn>
                                                          <a:cxn ang="T67">
                                                            <a:pos x="T30" y="T31"/>
                                                          </a:cxn>
                                                          <a:cxn ang="T68">
                                                            <a:pos x="T32" y="T33"/>
                                                          </a:cxn>
                                                          <a:cxn ang="T69">
                                                            <a:pos x="T34" y="T35"/>
                                                          </a:cxn>
                                                          <a:cxn ang="T70">
                                                            <a:pos x="T36" y="T37"/>
                                                          </a:cxn>
                                                          <a:cxn ang="T71">
                                                            <a:pos x="T38" y="T39"/>
                                                          </a:cxn>
                                                          <a:cxn ang="T72">
                                                            <a:pos x="T40" y="T41"/>
                                                          </a:cxn>
                                                          <a:cxn ang="T73">
                                                            <a:pos x="T42" y="T43"/>
                                                          </a:cxn>
                                                          <a:cxn ang="T74">
                                                            <a:pos x="T44" y="T45"/>
                                                          </a:cxn>
                                                          <a:cxn ang="T75">
                                                            <a:pos x="T46" y="T47"/>
                                                          </a:cxn>
                                                          <a:cxn ang="T76">
                                                            <a:pos x="T48" y="T49"/>
                                                          </a:cxn>
                                                          <a:cxn ang="T77">
                                                            <a:pos x="T50" y="T51"/>
                                                          </a:cxn>
                                                        </a:cxnLst>
                                                        <a:rect l="T78" t="T79" r="T80" b="T81"/>
                                                        <a:pathLst>
                                                          <a:path w="959" h="527">
                                                            <a:moveTo>
                                                              <a:pt x="430" y="0"/>
                                                            </a:moveTo>
                                                            <a:cubicBezTo>
                                                              <a:pt x="449" y="6"/>
                                                              <a:pt x="465" y="7"/>
                                                              <a:pt x="476" y="28"/>
                                                            </a:cubicBezTo>
                                                            <a:cubicBezTo>
                                                              <a:pt x="482" y="39"/>
                                                              <a:pt x="475" y="57"/>
                                                              <a:pt x="485" y="64"/>
                                                            </a:cubicBezTo>
                                                            <a:cubicBezTo>
                                                              <a:pt x="500" y="75"/>
                                                              <a:pt x="522" y="70"/>
                                                              <a:pt x="540" y="73"/>
                                                            </a:cubicBezTo>
                                                            <a:cubicBezTo>
                                                              <a:pt x="567" y="101"/>
                                                              <a:pt x="565" y="115"/>
                                                              <a:pt x="604" y="128"/>
                                                            </a:cubicBezTo>
                                                            <a:cubicBezTo>
                                                              <a:pt x="617" y="142"/>
                                                              <a:pt x="623" y="164"/>
                                                              <a:pt x="640" y="174"/>
                                                            </a:cubicBezTo>
                                                            <a:cubicBezTo>
                                                              <a:pt x="656" y="184"/>
                                                              <a:pt x="695" y="192"/>
                                                              <a:pt x="695" y="192"/>
                                                            </a:cubicBezTo>
                                                            <a:cubicBezTo>
                                                              <a:pt x="698" y="201"/>
                                                              <a:pt x="696" y="214"/>
                                                              <a:pt x="704" y="220"/>
                                                            </a:cubicBezTo>
                                                            <a:cubicBezTo>
                                                              <a:pt x="720" y="231"/>
                                                              <a:pt x="759" y="238"/>
                                                              <a:pt x="759" y="238"/>
                                                            </a:cubicBezTo>
                                                            <a:cubicBezTo>
                                                              <a:pt x="768" y="251"/>
                                                              <a:pt x="781" y="275"/>
                                                              <a:pt x="796" y="284"/>
                                                            </a:cubicBezTo>
                                                            <a:cubicBezTo>
                                                              <a:pt x="853" y="319"/>
                                                              <a:pt x="793" y="262"/>
                                                              <a:pt x="851" y="311"/>
                                                            </a:cubicBezTo>
                                                            <a:cubicBezTo>
                                                              <a:pt x="898" y="350"/>
                                                              <a:pt x="856" y="332"/>
                                                              <a:pt x="905" y="348"/>
                                                            </a:cubicBezTo>
                                                            <a:cubicBezTo>
                                                              <a:pt x="908" y="357"/>
                                                              <a:pt x="908" y="368"/>
                                                              <a:pt x="915" y="375"/>
                                                            </a:cubicBezTo>
                                                            <a:cubicBezTo>
                                                              <a:pt x="939" y="399"/>
                                                              <a:pt x="959" y="366"/>
                                                              <a:pt x="924" y="403"/>
                                                            </a:cubicBezTo>
                                                            <a:cubicBezTo>
                                                              <a:pt x="912" y="438"/>
                                                              <a:pt x="931" y="486"/>
                                                              <a:pt x="905" y="512"/>
                                                            </a:cubicBezTo>
                                                            <a:cubicBezTo>
                                                              <a:pt x="890" y="527"/>
                                                              <a:pt x="862" y="506"/>
                                                              <a:pt x="841" y="503"/>
                                                            </a:cubicBezTo>
                                                            <a:cubicBezTo>
                                                              <a:pt x="796" y="436"/>
                                                              <a:pt x="773" y="439"/>
                                                              <a:pt x="686" y="430"/>
                                                            </a:cubicBezTo>
                                                            <a:cubicBezTo>
                                                              <a:pt x="648" y="417"/>
                                                              <a:pt x="625" y="388"/>
                                                              <a:pt x="585" y="375"/>
                                                            </a:cubicBezTo>
                                                            <a:cubicBezTo>
                                                              <a:pt x="549" y="320"/>
                                                              <a:pt x="589" y="369"/>
                                                              <a:pt x="540" y="339"/>
                                                            </a:cubicBezTo>
                                                            <a:cubicBezTo>
                                                              <a:pt x="503" y="316"/>
                                                              <a:pt x="506" y="305"/>
                                                              <a:pt x="457" y="293"/>
                                                            </a:cubicBezTo>
                                                            <a:cubicBezTo>
                                                              <a:pt x="433" y="256"/>
                                                              <a:pt x="423" y="266"/>
                                                              <a:pt x="393" y="238"/>
                                                            </a:cubicBezTo>
                                                            <a:cubicBezTo>
                                                              <a:pt x="372" y="174"/>
                                                              <a:pt x="393" y="189"/>
                                                              <a:pt x="348" y="174"/>
                                                            </a:cubicBezTo>
                                                            <a:cubicBezTo>
                                                              <a:pt x="314" y="142"/>
                                                              <a:pt x="296" y="161"/>
                                                              <a:pt x="256" y="174"/>
                                                            </a:cubicBezTo>
                                                            <a:cubicBezTo>
                                                              <a:pt x="208" y="158"/>
                                                              <a:pt x="226" y="135"/>
                                                              <a:pt x="192" y="119"/>
                                                            </a:cubicBezTo>
                                                            <a:cubicBezTo>
                                                              <a:pt x="175" y="111"/>
                                                              <a:pt x="137" y="101"/>
                                                              <a:pt x="137" y="101"/>
                                                            </a:cubicBezTo>
                                                            <a:cubicBezTo>
                                                              <a:pt x="104" y="50"/>
                                                              <a:pt x="58" y="37"/>
                                                              <a:pt x="0" y="37"/>
                                                            </a:cubicBezTo>
                                                          </a:path>
                                                        </a:pathLst>
                                                      </a:custGeom>
                                                      <a:noFill/>
                                                      <a:ln w="9525">
                                                        <a:solidFill>
                                                          <a:srgbClr val="008000"/>
                                                        </a:solidFill>
                                                        <a:round/>
                                                        <a:headEnd/>
                                                        <a:tailEnd/>
                                                      </a:ln>
                                                      <a:extLst>
                                                        <a:ext uri="{909E8E84-426E-40DD-AFC4-6F175D3DCCD1}">
                                                          <a14:hiddenFill xmlns:a14="http://schemas.microsoft.com/office/drawing/2010/main"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14:hiddenFill>
                                                        </a:ext>
                                                      </a:extLst>
                                                    </p:spPr>
                                                    <p:txBody>
                                                      <a:bodyPr/>
                                                      <a:lstStyle/>
                                                      <a:p>
                                                        <a:endParaRPr lang="en-US"/>
                                                      </a:p>
                                                    </p:txBody>
                                                  </p:sp>
                                                </p:grpSp>
                                                <p:sp>
                                                  <p:nvSpPr>
                                                    <p:cNvPr id="4143" name="Freeform 34"/>
                                                    <p:cNvSpPr>
                                                      <a:spLocks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>
                                                      <a:off x="1920" y="1023"/>
                                                      <a:ext cx="430" cy="202"/>
                                                    </a:xfrm>
                                                    <a:custGeom>
                                                      <a:avLst/>
                                                      <a:gdLst>
                                                        <a:gd name="T0" fmla="*/ 0 w 430"/>
                                                        <a:gd name="T1" fmla="*/ 1 h 202"/>
                                                        <a:gd name="T2" fmla="*/ 55 w 430"/>
                                                        <a:gd name="T3" fmla="*/ 10 h 202"/>
                                                        <a:gd name="T4" fmla="*/ 82 w 430"/>
                                                        <a:gd name="T5" fmla="*/ 1 h 202"/>
                                                        <a:gd name="T6" fmla="*/ 137 w 430"/>
                                                        <a:gd name="T7" fmla="*/ 19 h 202"/>
                                                        <a:gd name="T8" fmla="*/ 165 w 430"/>
                                                        <a:gd name="T9" fmla="*/ 28 h 202"/>
                                                        <a:gd name="T10" fmla="*/ 247 w 430"/>
                                                        <a:gd name="T11" fmla="*/ 65 h 202"/>
                                                        <a:gd name="T12" fmla="*/ 320 w 430"/>
                                                        <a:gd name="T13" fmla="*/ 120 h 202"/>
                                                        <a:gd name="T14" fmla="*/ 338 w 430"/>
                                                        <a:gd name="T15" fmla="*/ 147 h 202"/>
                                                        <a:gd name="T16" fmla="*/ 347 w 430"/>
                                                        <a:gd name="T17" fmla="*/ 175 h 202"/>
                                                        <a:gd name="T18" fmla="*/ 402 w 430"/>
                                                        <a:gd name="T19" fmla="*/ 193 h 202"/>
                                                        <a:gd name="T20" fmla="*/ 430 w 430"/>
                                                        <a:gd name="T21" fmla="*/ 202 h 202"/>
                                                        <a:gd name="T22" fmla="*/ 402 w 430"/>
                                                        <a:gd name="T23" fmla="*/ 193 h 202"/>
                                                        <a:gd name="T24" fmla="*/ 347 w 430"/>
                                                        <a:gd name="T25" fmla="*/ 184 h 202"/>
                                                        <a:gd name="T26" fmla="*/ 338 w 430"/>
                                                        <a:gd name="T27" fmla="*/ 156 h 202"/>
                                                        <a:gd name="T28" fmla="*/ 274 w 430"/>
                                                        <a:gd name="T29" fmla="*/ 184 h 202"/>
                                                        <a:gd name="T30" fmla="*/ 192 w 430"/>
                                                        <a:gd name="T31" fmla="*/ 156 h 202"/>
                                                        <a:gd name="T32" fmla="*/ 110 w 430"/>
                                                        <a:gd name="T33" fmla="*/ 184 h 202"/>
                                                        <a:gd name="T34" fmla="*/ 0 60000 65536"/>
                                                        <a:gd name="T35" fmla="*/ 0 60000 65536"/>
                                                        <a:gd name="T36" fmla="*/ 0 60000 65536"/>
                                                        <a:gd name="T37" fmla="*/ 0 60000 65536"/>
                                                        <a:gd name="T38" fmla="*/ 0 60000 65536"/>
                                                        <a:gd name="T39" fmla="*/ 0 60000 65536"/>
                                                        <a:gd name="T40" fmla="*/ 0 60000 65536"/>
                                                        <a:gd name="T41" fmla="*/ 0 60000 65536"/>
                                                        <a:gd name="T42" fmla="*/ 0 60000 65536"/>
                                                        <a:gd name="T43" fmla="*/ 0 60000 65536"/>
                                                        <a:gd name="T44" fmla="*/ 0 60000 65536"/>
                                                        <a:gd name="T45" fmla="*/ 0 60000 65536"/>
                                                        <a:gd name="T46" fmla="*/ 0 60000 65536"/>
                                                        <a:gd name="T47" fmla="*/ 0 60000 65536"/>
                                                        <a:gd name="T48" fmla="*/ 0 60000 65536"/>
                                                        <a:gd name="T49" fmla="*/ 0 60000 65536"/>
                                                        <a:gd name="T50" fmla="*/ 0 60000 65536"/>
                                                        <a:gd name="T51" fmla="*/ 0 w 430"/>
                                                        <a:gd name="T52" fmla="*/ 0 h 202"/>
                                                        <a:gd name="T53" fmla="*/ 430 w 430"/>
                                                        <a:gd name="T54" fmla="*/ 202 h 202"/>
                                                      </a:gdLst>
                                                      <a:ahLst/>
                                                      <a:cxnLst>
                                                        <a:cxn ang="T34">
                                                          <a:pos x="T0" y="T1"/>
                                                        </a:cxn>
                                                        <a:cxn ang="T35">
                                                          <a:pos x="T2" y="T3"/>
                                                        </a:cxn>
                                                        <a:cxn ang="T36">
                                                          <a:pos x="T4" y="T5"/>
                                                        </a:cxn>
                                                        <a:cxn ang="T37">
                                                          <a:pos x="T6" y="T7"/>
                                                        </a:cxn>
                                                        <a:cxn ang="T38">
                                                          <a:pos x="T8" y="T9"/>
                                                        </a:cxn>
                                                        <a:cxn ang="T39">
                                                          <a:pos x="T10" y="T11"/>
                                                        </a:cxn>
                                                        <a:cxn ang="T40">
                                                          <a:pos x="T12" y="T13"/>
                                                        </a:cxn>
                                                        <a:cxn ang="T41">
                                                          <a:pos x="T14" y="T15"/>
                                                        </a:cxn>
                                                        <a:cxn ang="T42">
                                                          <a:pos x="T16" y="T17"/>
                                                        </a:cxn>
                                                        <a:cxn ang="T43">
                                                          <a:pos x="T18" y="T19"/>
                                                        </a:cxn>
                                                        <a:cxn ang="T44">
                                                          <a:pos x="T20" y="T21"/>
                                                        </a:cxn>
                                                        <a:cxn ang="T45">
                                                          <a:pos x="T22" y="T23"/>
                                                        </a:cxn>
                                                        <a:cxn ang="T46">
                                                          <a:pos x="T24" y="T25"/>
                                                        </a:cxn>
                                                        <a:cxn ang="T47">
                                                          <a:pos x="T26" y="T27"/>
                                                        </a:cxn>
                                                        <a:cxn ang="T48">
                                                          <a:pos x="T28" y="T29"/>
                                                        </a:cxn>
                                                        <a:cxn ang="T49">
                                                          <a:pos x="T30" y="T31"/>
                                                        </a:cxn>
                                                        <a:cxn ang="T50">
                                                          <a:pos x="T32" y="T33"/>
                                                        </a:cxn>
                                                      </a:cxnLst>
                                                      <a:rect l="T51" t="T52" r="T53" b="T54"/>
                                                      <a:pathLst>
                                                        <a:path w="430" h="202">
                                                          <a:moveTo>
                                                            <a:pt x="0" y="1"/>
                                                          </a:moveTo>
                                                          <a:cubicBezTo>
                                                            <a:pt x="18" y="4"/>
                                                            <a:pt x="36" y="10"/>
                                                            <a:pt x="55" y="10"/>
                                                          </a:cubicBezTo>
                                                          <a:cubicBezTo>
                                                            <a:pt x="64" y="10"/>
                                                            <a:pt x="73" y="0"/>
                                                            <a:pt x="82" y="1"/>
                                                          </a:cubicBezTo>
                                                          <a:cubicBezTo>
                                                            <a:pt x="101" y="3"/>
                                                            <a:pt x="119" y="13"/>
                                                            <a:pt x="137" y="19"/>
                                                          </a:cubicBezTo>
                                                          <a:cubicBezTo>
                                                            <a:pt x="146" y="22"/>
                                                            <a:pt x="165" y="28"/>
                                                            <a:pt x="165" y="28"/>
                                                          </a:cubicBezTo>
                                                          <a:cubicBezTo>
                                                            <a:pt x="190" y="54"/>
                                                            <a:pt x="212" y="56"/>
                                                            <a:pt x="247" y="65"/>
                                                          </a:cubicBezTo>
                                                          <a:cubicBezTo>
                                                            <a:pt x="273" y="82"/>
                                                            <a:pt x="294" y="103"/>
                                                            <a:pt x="320" y="120"/>
                                                          </a:cubicBezTo>
                                                          <a:cubicBezTo>
                                                            <a:pt x="326" y="129"/>
                                                            <a:pt x="333" y="137"/>
                                                            <a:pt x="338" y="147"/>
                                                          </a:cubicBezTo>
                                                          <a:cubicBezTo>
                                                            <a:pt x="342" y="156"/>
                                                            <a:pt x="339" y="169"/>
                                                            <a:pt x="347" y="175"/>
                                                          </a:cubicBezTo>
                                                          <a:cubicBezTo>
                                                            <a:pt x="363" y="186"/>
                                                            <a:pt x="384" y="187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411" y="196"/>
                                                            <a:pt x="430" y="202"/>
                                                            <a:pt x="430" y="202"/>
                                                          </a:cubicBezTo>
                                                          <a:cubicBezTo>
                                                            <a:pt x="430" y="202"/>
                                                            <a:pt x="411" y="196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384" y="187"/>
                                                            <a:pt x="365" y="187"/>
                                                            <a:pt x="347" y="184"/>
                                                          </a:cubicBezTo>
                                                          <a:cubicBezTo>
                                                            <a:pt x="344" y="175"/>
                                                            <a:pt x="347" y="159"/>
                                                            <a:pt x="338" y="156"/>
                                                          </a:cubicBezTo>
                                                          <a:cubicBezTo>
                                                            <a:pt x="308" y="146"/>
                                                            <a:pt x="291" y="168"/>
                                                            <a:pt x="274" y="184"/>
                                                          </a:cubicBezTo>
                                                          <a:cubicBezTo>
                                                            <a:pt x="210" y="163"/>
                                                            <a:pt x="237" y="173"/>
                                                            <a:pt x="192" y="156"/>
                                                          </a:cubicBezTo>
                                                          <a:cubicBezTo>
                                                            <a:pt x="165" y="184"/>
                                                            <a:pt x="148" y="184"/>
                                                            <a:pt x="110" y="184"/>
                                                          </a:cubicBezTo>
                                                        </a:path>
                                                      </a:pathLst>
                                                    </a:custGeom>
                                                    <a:noFill/>
                                                    <a:ln w="9525">
                                                      <a:solidFill>
                                                        <a:srgbClr val="008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  <a:extLst>
                                                      <a:ext uri="{909E8E84-426E-40DD-AFC4-6F175D3DCCD1}">
                                                        <a14:hiddenFill xmlns:a14="http://schemas.microsoft.com/office/drawing/2010/main">
                                                          <a:solidFill>
                                                            <a:srgbClr val="FFFFFF"/>
                                                          </a:solidFill>
                                                        </a14:hiddenFill>
                                                      </a:ext>
                                                    </a:extLst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en-US"/>
                                                    </a:p>
                                                  </p:txBody>
                                                </p:sp>
                                              </p:grpSp>
                                              <p:sp>
                                                <p:nvSpPr>
                                                  <p:cNvPr id="4141" name="Freeform 35"/>
                                                  <p:cNvSpPr>
                                                    <a:spLocks/>
                                                  </p:cNvSpPr>
                                                  <p:nvPr/>
                                                </p:nvSpPr>
                                                <p:spPr bwMode="auto">
                                                  <a:xfrm>
                                                    <a:off x="1810" y="1243"/>
                                                    <a:ext cx="512" cy="293"/>
                                                  </a:xfrm>
                                                  <a:custGeom>
                                                    <a:avLst/>
                                                    <a:gdLst>
                                                      <a:gd name="T0" fmla="*/ 0 w 512"/>
                                                      <a:gd name="T1" fmla="*/ 0 h 293"/>
                                                      <a:gd name="T2" fmla="*/ 28 w 512"/>
                                                      <a:gd name="T3" fmla="*/ 10 h 293"/>
                                                      <a:gd name="T4" fmla="*/ 37 w 512"/>
                                                      <a:gd name="T5" fmla="*/ 46 h 293"/>
                                                      <a:gd name="T6" fmla="*/ 119 w 512"/>
                                                      <a:gd name="T7" fmla="*/ 55 h 293"/>
                                                      <a:gd name="T8" fmla="*/ 110 w 512"/>
                                                      <a:gd name="T9" fmla="*/ 83 h 293"/>
                                                      <a:gd name="T10" fmla="*/ 92 w 512"/>
                                                      <a:gd name="T11" fmla="*/ 110 h 293"/>
                                                      <a:gd name="T12" fmla="*/ 137 w 512"/>
                                                      <a:gd name="T13" fmla="*/ 138 h 293"/>
                                                      <a:gd name="T14" fmla="*/ 201 w 512"/>
                                                      <a:gd name="T15" fmla="*/ 156 h 293"/>
                                                      <a:gd name="T16" fmla="*/ 265 w 512"/>
                                                      <a:gd name="T17" fmla="*/ 183 h 293"/>
                                                      <a:gd name="T18" fmla="*/ 284 w 512"/>
                                                      <a:gd name="T19" fmla="*/ 202 h 293"/>
                                                      <a:gd name="T20" fmla="*/ 339 w 512"/>
                                                      <a:gd name="T21" fmla="*/ 229 h 293"/>
                                                      <a:gd name="T22" fmla="*/ 366 w 512"/>
                                                      <a:gd name="T23" fmla="*/ 247 h 293"/>
                                                      <a:gd name="T24" fmla="*/ 393 w 512"/>
                                                      <a:gd name="T25" fmla="*/ 256 h 293"/>
                                                      <a:gd name="T26" fmla="*/ 439 w 512"/>
                                                      <a:gd name="T27" fmla="*/ 293 h 293"/>
                                                      <a:gd name="T28" fmla="*/ 512 w 512"/>
                                                      <a:gd name="T29" fmla="*/ 284 h 293"/>
                                                      <a:gd name="T30" fmla="*/ 0 60000 65536"/>
                                                      <a:gd name="T31" fmla="*/ 0 60000 65536"/>
                                                      <a:gd name="T32" fmla="*/ 0 60000 65536"/>
                                                      <a:gd name="T33" fmla="*/ 0 60000 65536"/>
                                                      <a:gd name="T34" fmla="*/ 0 60000 65536"/>
                                                      <a:gd name="T35" fmla="*/ 0 60000 65536"/>
                                                      <a:gd name="T36" fmla="*/ 0 60000 65536"/>
                                                      <a:gd name="T37" fmla="*/ 0 60000 65536"/>
                                                      <a:gd name="T38" fmla="*/ 0 60000 65536"/>
                                                      <a:gd name="T39" fmla="*/ 0 60000 65536"/>
                                                      <a:gd name="T40" fmla="*/ 0 60000 65536"/>
                                                      <a:gd name="T41" fmla="*/ 0 60000 65536"/>
                                                      <a:gd name="T42" fmla="*/ 0 60000 65536"/>
                                                      <a:gd name="T43" fmla="*/ 0 60000 65536"/>
                                                      <a:gd name="T44" fmla="*/ 0 60000 65536"/>
                                                      <a:gd name="T45" fmla="*/ 0 w 512"/>
                                                      <a:gd name="T46" fmla="*/ 0 h 293"/>
                                                      <a:gd name="T47" fmla="*/ 512 w 512"/>
                                                      <a:gd name="T48" fmla="*/ 293 h 293"/>
                                                    </a:gdLst>
                                                    <a:ahLst/>
                                                    <a:cxnLst>
                                                      <a:cxn ang="T30">
                                                        <a:pos x="T0" y="T1"/>
                                                      </a:cxn>
                                                      <a:cxn ang="T31">
                                                        <a:pos x="T2" y="T3"/>
                                                      </a:cxn>
                                                      <a:cxn ang="T32">
                                                        <a:pos x="T4" y="T5"/>
                                                      </a:cxn>
                                                      <a:cxn ang="T33">
                                                        <a:pos x="T6" y="T7"/>
                                                      </a:cxn>
                                                      <a:cxn ang="T34">
                                                        <a:pos x="T8" y="T9"/>
                                                      </a:cxn>
                                                      <a:cxn ang="T35">
                                                        <a:pos x="T10" y="T11"/>
                                                      </a:cxn>
                                                      <a:cxn ang="T36">
                                                        <a:pos x="T12" y="T13"/>
                                                      </a:cxn>
                                                      <a:cxn ang="T37">
                                                        <a:pos x="T14" y="T15"/>
                                                      </a:cxn>
                                                      <a:cxn ang="T38">
                                                        <a:pos x="T16" y="T17"/>
                                                      </a:cxn>
                                                      <a:cxn ang="T39">
                                                        <a:pos x="T18" y="T19"/>
                                                      </a:cxn>
                                                      <a:cxn ang="T40">
                                                        <a:pos x="T20" y="T21"/>
                                                      </a:cxn>
                                                      <a:cxn ang="T41">
                                                        <a:pos x="T22" y="T23"/>
                                                      </a:cxn>
                                                      <a:cxn ang="T42">
                                                        <a:pos x="T24" y="T25"/>
                                                      </a:cxn>
                                                      <a:cxn ang="T43">
                                                        <a:pos x="T26" y="T27"/>
                                                      </a:cxn>
                                                      <a:cxn ang="T44">
                                                        <a:pos x="T28" y="T29"/>
                                                      </a:cxn>
                                                    </a:cxnLst>
                                                    <a:rect l="T45" t="T46" r="T47" b="T48"/>
                                                    <a:pathLst>
                                                      <a:path w="512" h="293">
                                                        <a:moveTo>
                                                          <a:pt x="0" y="0"/>
                                                        </a:moveTo>
                                                        <a:cubicBezTo>
                                                          <a:pt x="9" y="3"/>
                                                          <a:pt x="22" y="2"/>
                                                          <a:pt x="28" y="10"/>
                                                        </a:cubicBezTo>
                                                        <a:cubicBezTo>
                                                          <a:pt x="36" y="20"/>
                                                          <a:pt x="26" y="41"/>
                                                          <a:pt x="37" y="46"/>
                                                        </a:cubicBezTo>
                                                        <a:cubicBezTo>
                                                          <a:pt x="62" y="58"/>
                                                          <a:pt x="92" y="52"/>
                                                          <a:pt x="119" y="55"/>
                                                        </a:cubicBezTo>
                                                        <a:cubicBezTo>
                                                          <a:pt x="152" y="89"/>
                                                          <a:pt x="136" y="62"/>
                                                          <a:pt x="110" y="83"/>
                                                        </a:cubicBezTo>
                                                        <a:cubicBezTo>
                                                          <a:pt x="102" y="90"/>
                                                          <a:pt x="98" y="101"/>
                                                          <a:pt x="92" y="110"/>
                                                        </a:cubicBezTo>
                                                        <a:cubicBezTo>
                                                          <a:pt x="171" y="136"/>
                                                          <a:pt x="73" y="99"/>
                                                          <a:pt x="137" y="138"/>
                                                        </a:cubicBezTo>
                                                        <a:cubicBezTo>
                                                          <a:pt x="145" y="143"/>
                                                          <a:pt x="196" y="155"/>
                                                          <a:pt x="201" y="156"/>
                                                        </a:cubicBezTo>
                                                        <a:cubicBezTo>
                                                          <a:pt x="245" y="198"/>
                                                          <a:pt x="186" y="149"/>
                                                          <a:pt x="265" y="183"/>
                                                        </a:cubicBezTo>
                                                        <a:cubicBezTo>
                                                          <a:pt x="273" y="187"/>
                                                          <a:pt x="277" y="196"/>
                                                          <a:pt x="284" y="202"/>
                                                        </a:cubicBezTo>
                                                        <a:cubicBezTo>
                                                          <a:pt x="309" y="222"/>
                                                          <a:pt x="310" y="220"/>
                                                          <a:pt x="339" y="229"/>
                                                        </a:cubicBezTo>
                                                        <a:cubicBezTo>
                                                          <a:pt x="348" y="235"/>
                                                          <a:pt x="356" y="242"/>
                                                          <a:pt x="366" y="247"/>
                                                        </a:cubicBezTo>
                                                        <a:cubicBezTo>
                                                          <a:pt x="374" y="251"/>
                                                          <a:pt x="385" y="251"/>
                                                          <a:pt x="393" y="256"/>
                                                        </a:cubicBezTo>
                                                        <a:cubicBezTo>
                                                          <a:pt x="410" y="266"/>
                                                          <a:pt x="423" y="282"/>
                                                          <a:pt x="439" y="293"/>
                                                        </a:cubicBezTo>
                                                        <a:cubicBezTo>
                                                          <a:pt x="506" y="284"/>
                                                          <a:pt x="481" y="284"/>
                                                          <a:pt x="512" y="284"/>
                                                        </a:cubicBezTo>
                                                      </a:path>
                                                    </a:pathLst>
                                                  </a:custGeom>
                                                  <a:noFill/>
                                                  <a:ln w="9525">
                                                    <a:solidFill>
                                                      <a:srgbClr val="008000"/>
                                                    </a:solidFill>
                                                    <a:round/>
                                                    <a:headEnd/>
                                                    <a:tailEnd/>
                                                  </a:ln>
                                                  <a:extLst>
                                                    <a:ext uri="{909E8E84-426E-40DD-AFC4-6F175D3DCCD1}">
                                                      <a14:hiddenFill xmlns:a14="http://schemas.microsoft.com/office/drawing/2010/main"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14:hiddenFill>
                                                    </a:ext>
                                                  </a:extLst>
                                                </p:spPr>
                                                <p:txBody>
                                                  <a:bodyPr/>
                                                  <a:lstStyle/>
                                                  <a:p>
                                                    <a:endParaRPr lang="en-US"/>
                                                  </a:p>
                                                </p:txBody>
                                              </p:sp>
                                            </p:grpSp>
                                            <p:sp>
                                              <p:nvSpPr>
                                                <p:cNvPr id="4139" name="Freeform 36"/>
                                                <p:cNvSpPr>
                                                  <a:spLocks/>
                                                </p:cNvSpPr>
                                                <p:nvPr/>
                                              </p:nvSpPr>
                                              <p:spPr bwMode="auto">
                                                <a:xfrm>
                                                  <a:off x="2816" y="2203"/>
                                                  <a:ext cx="265" cy="549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T0" fmla="*/ 256 w 265"/>
                                                    <a:gd name="T1" fmla="*/ 0 h 549"/>
                                                    <a:gd name="T2" fmla="*/ 265 w 265"/>
                                                    <a:gd name="T3" fmla="*/ 101 h 549"/>
                                                    <a:gd name="T4" fmla="*/ 238 w 265"/>
                                                    <a:gd name="T5" fmla="*/ 247 h 549"/>
                                                    <a:gd name="T6" fmla="*/ 210 w 265"/>
                                                    <a:gd name="T7" fmla="*/ 256 h 549"/>
                                                    <a:gd name="T8" fmla="*/ 155 w 265"/>
                                                    <a:gd name="T9" fmla="*/ 357 h 549"/>
                                                    <a:gd name="T10" fmla="*/ 165 w 265"/>
                                                    <a:gd name="T11" fmla="*/ 384 h 549"/>
                                                    <a:gd name="T12" fmla="*/ 192 w 265"/>
                                                    <a:gd name="T13" fmla="*/ 394 h 549"/>
                                                    <a:gd name="T14" fmla="*/ 165 w 265"/>
                                                    <a:gd name="T15" fmla="*/ 421 h 549"/>
                                                    <a:gd name="T16" fmla="*/ 82 w 265"/>
                                                    <a:gd name="T17" fmla="*/ 467 h 549"/>
                                                    <a:gd name="T18" fmla="*/ 37 w 265"/>
                                                    <a:gd name="T19" fmla="*/ 512 h 549"/>
                                                    <a:gd name="T20" fmla="*/ 27 w 265"/>
                                                    <a:gd name="T21" fmla="*/ 540 h 549"/>
                                                    <a:gd name="T22" fmla="*/ 0 w 265"/>
                                                    <a:gd name="T23" fmla="*/ 549 h 549"/>
                                                    <a:gd name="T24" fmla="*/ 0 60000 65536"/>
                                                    <a:gd name="T25" fmla="*/ 0 60000 65536"/>
                                                    <a:gd name="T26" fmla="*/ 0 60000 65536"/>
                                                    <a:gd name="T27" fmla="*/ 0 60000 65536"/>
                                                    <a:gd name="T28" fmla="*/ 0 60000 65536"/>
                                                    <a:gd name="T29" fmla="*/ 0 60000 65536"/>
                                                    <a:gd name="T30" fmla="*/ 0 60000 65536"/>
                                                    <a:gd name="T31" fmla="*/ 0 60000 65536"/>
                                                    <a:gd name="T32" fmla="*/ 0 60000 65536"/>
                                                    <a:gd name="T33" fmla="*/ 0 60000 65536"/>
                                                    <a:gd name="T34" fmla="*/ 0 60000 65536"/>
                                                    <a:gd name="T35" fmla="*/ 0 60000 65536"/>
                                                    <a:gd name="T36" fmla="*/ 0 w 265"/>
                                                    <a:gd name="T37" fmla="*/ 0 h 549"/>
                                                    <a:gd name="T38" fmla="*/ 265 w 265"/>
                                                    <a:gd name="T39" fmla="*/ 549 h 549"/>
                                                  </a:gdLst>
                                                  <a:ahLst/>
                                                  <a:cxnLst>
                                                    <a:cxn ang="T24">
                                                      <a:pos x="T0" y="T1"/>
                                                    </a:cxn>
                                                    <a:cxn ang="T25">
                                                      <a:pos x="T2" y="T3"/>
                                                    </a:cxn>
                                                    <a:cxn ang="T26">
                                                      <a:pos x="T4" y="T5"/>
                                                    </a:cxn>
                                                    <a:cxn ang="T27">
                                                      <a:pos x="T6" y="T7"/>
                                                    </a:cxn>
                                                    <a:cxn ang="T28">
                                                      <a:pos x="T8" y="T9"/>
                                                    </a:cxn>
                                                    <a:cxn ang="T29">
                                                      <a:pos x="T10" y="T11"/>
                                                    </a:cxn>
                                                    <a:cxn ang="T30">
                                                      <a:pos x="T12" y="T13"/>
                                                    </a:cxn>
                                                    <a:cxn ang="T31">
                                                      <a:pos x="T14" y="T15"/>
                                                    </a:cxn>
                                                    <a:cxn ang="T32">
                                                      <a:pos x="T16" y="T17"/>
                                                    </a:cxn>
                                                    <a:cxn ang="T33">
                                                      <a:pos x="T18" y="T19"/>
                                                    </a:cxn>
                                                    <a:cxn ang="T34">
                                                      <a:pos x="T20" y="T21"/>
                                                    </a:cxn>
                                                    <a:cxn ang="T35">
                                                      <a:pos x="T22" y="T23"/>
                                                    </a:cxn>
                                                  </a:cxnLst>
                                                  <a:rect l="T36" t="T37" r="T38" b="T39"/>
                                                  <a:pathLst>
                                                    <a:path w="265" h="549">
                                                      <a:moveTo>
                                                        <a:pt x="256" y="0"/>
                                                      </a:moveTo>
                                                      <a:cubicBezTo>
                                                        <a:pt x="223" y="34"/>
                                                        <a:pt x="206" y="81"/>
                                                        <a:pt x="265" y="101"/>
                                                      </a:cubicBezTo>
                                                      <a:cubicBezTo>
                                                        <a:pt x="265" y="105"/>
                                                        <a:pt x="252" y="230"/>
                                                        <a:pt x="238" y="247"/>
                                                      </a:cubicBezTo>
                                                      <a:cubicBezTo>
                                                        <a:pt x="232" y="255"/>
                                                        <a:pt x="219" y="253"/>
                                                        <a:pt x="210" y="256"/>
                                                      </a:cubicBezTo>
                                                      <a:cubicBezTo>
                                                        <a:pt x="168" y="300"/>
                                                        <a:pt x="219" y="336"/>
                                                        <a:pt x="155" y="357"/>
                                                      </a:cubicBezTo>
                                                      <a:cubicBezTo>
                                                        <a:pt x="158" y="366"/>
                                                        <a:pt x="158" y="377"/>
                                                        <a:pt x="165" y="384"/>
                                                      </a:cubicBezTo>
                                                      <a:cubicBezTo>
                                                        <a:pt x="172" y="391"/>
                                                        <a:pt x="192" y="384"/>
                                                        <a:pt x="192" y="394"/>
                                                      </a:cubicBezTo>
                                                      <a:cubicBezTo>
                                                        <a:pt x="192" y="407"/>
                                                        <a:pt x="175" y="413"/>
                                                        <a:pt x="165" y="421"/>
                                                      </a:cubicBezTo>
                                                      <a:cubicBezTo>
                                                        <a:pt x="117" y="459"/>
                                                        <a:pt x="124" y="453"/>
                                                        <a:pt x="82" y="467"/>
                                                      </a:cubicBezTo>
                                                      <a:cubicBezTo>
                                                        <a:pt x="55" y="485"/>
                                                        <a:pt x="52" y="482"/>
                                                        <a:pt x="37" y="512"/>
                                                      </a:cubicBezTo>
                                                      <a:cubicBezTo>
                                                        <a:pt x="33" y="521"/>
                                                        <a:pt x="34" y="533"/>
                                                        <a:pt x="27" y="540"/>
                                                      </a:cubicBezTo>
                                                      <a:cubicBezTo>
                                                        <a:pt x="20" y="547"/>
                                                        <a:pt x="0" y="549"/>
                                                        <a:pt x="0" y="549"/>
                                                      </a:cubicBezTo>
                                                    </a:path>
                                                  </a:pathLst>
                                                </a:custGeom>
                                                <a:noFill/>
                                                <a:ln w="9525">
                                                  <a:solidFill>
                                                    <a:srgbClr val="008000"/>
                                                  </a:solidFill>
                                                  <a:round/>
                                                  <a:headEnd/>
                                                  <a:tailEnd/>
                                                </a:ln>
                                                <a:extLst>
                                                  <a:ext uri="{909E8E84-426E-40DD-AFC4-6F175D3DCCD1}">
                                                    <a14:hiddenFill xmlns:a14="http://schemas.microsoft.com/office/drawing/2010/main">
                                                      <a:solidFill>
                                                        <a:srgbClr val="FFFFFF"/>
                                                      </a:solidFill>
                                                    </a14:hiddenFill>
                                                  </a:ext>
                                                </a:extLst>
                                              </p:spPr>
                                              <p:txBody>
                                                <a:bodyPr/>
                                                <a:lstStyle/>
                                                <a:p>
                                                  <a:endParaRPr lang="en-US"/>
                                                </a:p>
                                              </p:txBody>
                                            </p:sp>
                                          </p:grpSp>
                                          <p:sp>
                                            <p:nvSpPr>
                                              <p:cNvPr id="4137" name="Freeform 37"/>
                                              <p:cNvSpPr>
                                                <a:spLocks/>
                                              </p:cNvSpPr>
                                              <p:nvPr/>
                                            </p:nvSpPr>
                                            <p:spPr bwMode="auto">
                                              <a:xfrm>
                                                <a:off x="2853" y="2953"/>
                                                <a:ext cx="420" cy="174"/>
                                              </a:xfrm>
                                              <a:custGeom>
                                                <a:avLst/>
                                                <a:gdLst>
                                                  <a:gd name="T0" fmla="*/ 420 w 420"/>
                                                  <a:gd name="T1" fmla="*/ 174 h 174"/>
                                                  <a:gd name="T2" fmla="*/ 393 w 420"/>
                                                  <a:gd name="T3" fmla="*/ 165 h 174"/>
                                                  <a:gd name="T4" fmla="*/ 384 w 420"/>
                                                  <a:gd name="T5" fmla="*/ 137 h 174"/>
                                                  <a:gd name="T6" fmla="*/ 338 w 420"/>
                                                  <a:gd name="T7" fmla="*/ 110 h 174"/>
                                                  <a:gd name="T8" fmla="*/ 283 w 420"/>
                                                  <a:gd name="T9" fmla="*/ 119 h 174"/>
                                                  <a:gd name="T10" fmla="*/ 256 w 420"/>
                                                  <a:gd name="T11" fmla="*/ 146 h 174"/>
                                                  <a:gd name="T12" fmla="*/ 192 w 420"/>
                                                  <a:gd name="T13" fmla="*/ 137 h 174"/>
                                                  <a:gd name="T14" fmla="*/ 155 w 420"/>
                                                  <a:gd name="T15" fmla="*/ 92 h 174"/>
                                                  <a:gd name="T16" fmla="*/ 146 w 420"/>
                                                  <a:gd name="T17" fmla="*/ 64 h 174"/>
                                                  <a:gd name="T18" fmla="*/ 118 w 420"/>
                                                  <a:gd name="T19" fmla="*/ 46 h 174"/>
                                                  <a:gd name="T20" fmla="*/ 0 w 420"/>
                                                  <a:gd name="T21" fmla="*/ 0 h 174"/>
                                                  <a:gd name="T22" fmla="*/ 0 60000 65536"/>
                                                  <a:gd name="T23" fmla="*/ 0 60000 65536"/>
                                                  <a:gd name="T24" fmla="*/ 0 60000 65536"/>
                                                  <a:gd name="T25" fmla="*/ 0 60000 65536"/>
                                                  <a:gd name="T26" fmla="*/ 0 60000 65536"/>
                                                  <a:gd name="T27" fmla="*/ 0 60000 65536"/>
                                                  <a:gd name="T28" fmla="*/ 0 60000 65536"/>
                                                  <a:gd name="T29" fmla="*/ 0 60000 65536"/>
                                                  <a:gd name="T30" fmla="*/ 0 60000 65536"/>
                                                  <a:gd name="T31" fmla="*/ 0 60000 65536"/>
                                                  <a:gd name="T32" fmla="*/ 0 60000 65536"/>
                                                  <a:gd name="T33" fmla="*/ 0 w 420"/>
                                                  <a:gd name="T34" fmla="*/ 0 h 174"/>
                                                  <a:gd name="T35" fmla="*/ 420 w 420"/>
                                                  <a:gd name="T36" fmla="*/ 174 h 174"/>
                                                </a:gdLst>
                                                <a:ahLst/>
                                                <a:cxnLst>
                                                  <a:cxn ang="T22">
                                                    <a:pos x="T0" y="T1"/>
                                                  </a:cxn>
                                                  <a:cxn ang="T23">
                                                    <a:pos x="T2" y="T3"/>
                                                  </a:cxn>
                                                  <a:cxn ang="T24">
                                                    <a:pos x="T4" y="T5"/>
                                                  </a:cxn>
                                                  <a:cxn ang="T25">
                                                    <a:pos x="T6" y="T7"/>
                                                  </a:cxn>
                                                  <a:cxn ang="T26">
                                                    <a:pos x="T8" y="T9"/>
                                                  </a:cxn>
                                                  <a:cxn ang="T27">
                                                    <a:pos x="T10" y="T11"/>
                                                  </a:cxn>
                                                  <a:cxn ang="T28">
                                                    <a:pos x="T12" y="T13"/>
                                                  </a:cxn>
                                                  <a:cxn ang="T29">
                                                    <a:pos x="T14" y="T15"/>
                                                  </a:cxn>
                                                  <a:cxn ang="T30">
                                                    <a:pos x="T16" y="T17"/>
                                                  </a:cxn>
                                                  <a:cxn ang="T31">
                                                    <a:pos x="T18" y="T19"/>
                                                  </a:cxn>
                                                  <a:cxn ang="T32">
                                                    <a:pos x="T20" y="T21"/>
                                                  </a:cxn>
                                                </a:cxnLst>
                                                <a:rect l="T33" t="T34" r="T35" b="T36"/>
                                                <a:pathLst>
                                                  <a:path w="420" h="174">
                                                    <a:moveTo>
                                                      <a:pt x="420" y="174"/>
                                                    </a:moveTo>
                                                    <a:cubicBezTo>
                                                      <a:pt x="411" y="171"/>
                                                      <a:pt x="400" y="172"/>
                                                      <a:pt x="393" y="165"/>
                                                    </a:cubicBezTo>
                                                    <a:cubicBezTo>
                                                      <a:pt x="386" y="158"/>
                                                      <a:pt x="389" y="145"/>
                                                      <a:pt x="384" y="137"/>
                                                    </a:cubicBezTo>
                                                    <a:cubicBezTo>
                                                      <a:pt x="372" y="117"/>
                                                      <a:pt x="358" y="117"/>
                                                      <a:pt x="338" y="110"/>
                                                    </a:cubicBezTo>
                                                    <a:cubicBezTo>
                                                      <a:pt x="320" y="113"/>
                                                      <a:pt x="300" y="112"/>
                                                      <a:pt x="283" y="119"/>
                                                    </a:cubicBezTo>
                                                    <a:cubicBezTo>
                                                      <a:pt x="271" y="124"/>
                                                      <a:pt x="268" y="144"/>
                                                      <a:pt x="256" y="146"/>
                                                    </a:cubicBezTo>
                                                    <a:cubicBezTo>
                                                      <a:pt x="235" y="150"/>
                                                      <a:pt x="213" y="140"/>
                                                      <a:pt x="192" y="137"/>
                                                    </a:cubicBezTo>
                                                    <a:cubicBezTo>
                                                      <a:pt x="174" y="120"/>
                                                      <a:pt x="167" y="116"/>
                                                      <a:pt x="155" y="92"/>
                                                    </a:cubicBezTo>
                                                    <a:cubicBezTo>
                                                      <a:pt x="151" y="83"/>
                                                      <a:pt x="152" y="72"/>
                                                      <a:pt x="146" y="64"/>
                                                    </a:cubicBezTo>
                                                    <a:cubicBezTo>
                                                      <a:pt x="139" y="55"/>
                                                      <a:pt x="127" y="53"/>
                                                      <a:pt x="118" y="46"/>
                                                    </a:cubicBezTo>
                                                    <a:cubicBezTo>
                                                      <a:pt x="75" y="10"/>
                                                      <a:pt x="61" y="0"/>
                                                      <a:pt x="0" y="0"/>
                                                    </a:cubicBezTo>
                                                  </a:path>
                                                </a:pathLst>
                                              </a:custGeom>
                                              <a:noFill/>
                                              <a:ln w="9525">
                                                <a:solidFill>
                                                  <a:srgbClr val="008000"/>
                                                </a:solidFill>
                                                <a:round/>
                                                <a:headEnd/>
                                                <a:tailEnd/>
                                              </a:ln>
                                              <a:extLst>
                                                <a:ext uri="{909E8E84-426E-40DD-AFC4-6F175D3DCCD1}">
                                                  <a14:hiddenFill xmlns:a14="http://schemas.microsoft.com/office/drawing/2010/main">
                                                    <a:solidFill>
                                                      <a:srgbClr val="FFFFFF"/>
                                                    </a:solidFill>
                                                  </a14:hiddenFill>
                                                </a:ext>
                                              </a:extLst>
                                            </p:spPr>
                                            <p:txBody>
                                              <a:bodyPr/>
                                              <a:lstStyle/>
                                              <a:p>
                                                <a:endParaRPr lang="en-US"/>
                                              </a:p>
                                            </p:txBody>
                                          </p:sp>
                                        </p:grpSp>
                                        <p:sp>
                                          <p:nvSpPr>
                                            <p:cNvPr id="4135" name="Freeform 38"/>
                                            <p:cNvSpPr>
                                              <a:spLocks/>
                                            </p:cNvSpPr>
                                            <p:nvPr/>
                                          </p:nvSpPr>
                                          <p:spPr bwMode="auto">
                                            <a:xfrm>
                                              <a:off x="2121" y="3483"/>
                                              <a:ext cx="503" cy="319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T0" fmla="*/ 0 w 503"/>
                                                <a:gd name="T1" fmla="*/ 0 h 319"/>
                                                <a:gd name="T2" fmla="*/ 18 w 503"/>
                                                <a:gd name="T3" fmla="*/ 19 h 319"/>
                                                <a:gd name="T4" fmla="*/ 46 w 503"/>
                                                <a:gd name="T5" fmla="*/ 28 h 319"/>
                                                <a:gd name="T6" fmla="*/ 92 w 503"/>
                                                <a:gd name="T7" fmla="*/ 92 h 319"/>
                                                <a:gd name="T8" fmla="*/ 128 w 503"/>
                                                <a:gd name="T9" fmla="*/ 138 h 319"/>
                                                <a:gd name="T10" fmla="*/ 265 w 503"/>
                                                <a:gd name="T11" fmla="*/ 165 h 319"/>
                                                <a:gd name="T12" fmla="*/ 329 w 503"/>
                                                <a:gd name="T13" fmla="*/ 211 h 319"/>
                                                <a:gd name="T14" fmla="*/ 402 w 503"/>
                                                <a:gd name="T15" fmla="*/ 247 h 319"/>
                                                <a:gd name="T16" fmla="*/ 430 w 503"/>
                                                <a:gd name="T17" fmla="*/ 256 h 319"/>
                                                <a:gd name="T18" fmla="*/ 457 w 503"/>
                                                <a:gd name="T19" fmla="*/ 256 h 319"/>
                                                <a:gd name="T20" fmla="*/ 503 w 503"/>
                                                <a:gd name="T21" fmla="*/ 266 h 319"/>
                                                <a:gd name="T22" fmla="*/ 430 w 503"/>
                                                <a:gd name="T23" fmla="*/ 220 h 319"/>
                                                <a:gd name="T24" fmla="*/ 284 w 503"/>
                                                <a:gd name="T25" fmla="*/ 183 h 319"/>
                                                <a:gd name="T26" fmla="*/ 0 60000 65536"/>
                                                <a:gd name="T27" fmla="*/ 0 60000 65536"/>
                                                <a:gd name="T28" fmla="*/ 0 60000 65536"/>
                                                <a:gd name="T29" fmla="*/ 0 60000 65536"/>
                                                <a:gd name="T30" fmla="*/ 0 60000 65536"/>
                                                <a:gd name="T31" fmla="*/ 0 60000 65536"/>
                                                <a:gd name="T32" fmla="*/ 0 60000 65536"/>
                                                <a:gd name="T33" fmla="*/ 0 60000 65536"/>
                                                <a:gd name="T34" fmla="*/ 0 60000 65536"/>
                                                <a:gd name="T35" fmla="*/ 0 60000 65536"/>
                                                <a:gd name="T36" fmla="*/ 0 60000 65536"/>
                                                <a:gd name="T37" fmla="*/ 0 60000 65536"/>
                                                <a:gd name="T38" fmla="*/ 0 60000 65536"/>
                                                <a:gd name="T39" fmla="*/ 0 w 503"/>
                                                <a:gd name="T40" fmla="*/ 0 h 319"/>
                                                <a:gd name="T41" fmla="*/ 503 w 503"/>
                                                <a:gd name="T42" fmla="*/ 319 h 319"/>
                                              </a:gdLst>
                                              <a:ahLst/>
                                              <a:cxnLst>
                                                <a:cxn ang="T26">
                                                  <a:pos x="T0" y="T1"/>
                                                </a:cxn>
                                                <a:cxn ang="T27">
                                                  <a:pos x="T2" y="T3"/>
                                                </a:cxn>
                                                <a:cxn ang="T28">
                                                  <a:pos x="T4" y="T5"/>
                                                </a:cxn>
                                                <a:cxn ang="T29">
                                                  <a:pos x="T6" y="T7"/>
                                                </a:cxn>
                                                <a:cxn ang="T30">
                                                  <a:pos x="T8" y="T9"/>
                                                </a:cxn>
                                                <a:cxn ang="T31">
                                                  <a:pos x="T10" y="T11"/>
                                                </a:cxn>
                                                <a:cxn ang="T32">
                                                  <a:pos x="T12" y="T13"/>
                                                </a:cxn>
                                                <a:cxn ang="T33">
                                                  <a:pos x="T14" y="T15"/>
                                                </a:cxn>
                                                <a:cxn ang="T34">
                                                  <a:pos x="T16" y="T17"/>
                                                </a:cxn>
                                                <a:cxn ang="T35">
                                                  <a:pos x="T18" y="T19"/>
                                                </a:cxn>
                                                <a:cxn ang="T36">
                                                  <a:pos x="T20" y="T21"/>
                                                </a:cxn>
                                                <a:cxn ang="T37">
                                                  <a:pos x="T22" y="T23"/>
                                                </a:cxn>
                                                <a:cxn ang="T38">
                                                  <a:pos x="T24" y="T25"/>
                                                </a:cxn>
                                              </a:cxnLst>
                                              <a:rect l="T39" t="T40" r="T41" b="T42"/>
                                              <a:pathLst>
                                                <a:path w="503" h="319">
                                                  <a:moveTo>
                                                    <a:pt x="0" y="0"/>
                                                  </a:moveTo>
                                                  <a:cubicBezTo>
                                                    <a:pt x="6" y="6"/>
                                                    <a:pt x="11" y="14"/>
                                                    <a:pt x="18" y="19"/>
                                                  </a:cubicBezTo>
                                                  <a:cubicBezTo>
                                                    <a:pt x="26" y="24"/>
                                                    <a:pt x="40" y="20"/>
                                                    <a:pt x="46" y="28"/>
                                                  </a:cubicBezTo>
                                                  <a:cubicBezTo>
                                                    <a:pt x="100" y="103"/>
                                                    <a:pt x="29" y="72"/>
                                                    <a:pt x="92" y="92"/>
                                                  </a:cubicBezTo>
                                                  <a:cubicBezTo>
                                                    <a:pt x="96" y="99"/>
                                                    <a:pt x="117" y="133"/>
                                                    <a:pt x="128" y="138"/>
                                                  </a:cubicBezTo>
                                                  <a:cubicBezTo>
                                                    <a:pt x="163" y="153"/>
                                                    <a:pt x="229" y="160"/>
                                                    <a:pt x="265" y="165"/>
                                                  </a:cubicBezTo>
                                                  <a:cubicBezTo>
                                                    <a:pt x="322" y="183"/>
                                                    <a:pt x="273" y="192"/>
                                                    <a:pt x="329" y="211"/>
                                                  </a:cubicBezTo>
                                                  <a:cubicBezTo>
                                                    <a:pt x="362" y="242"/>
                                                    <a:pt x="340" y="227"/>
                                                    <a:pt x="402" y="247"/>
                                                  </a:cubicBezTo>
                                                  <a:cubicBezTo>
                                                    <a:pt x="411" y="250"/>
                                                    <a:pt x="430" y="256"/>
                                                    <a:pt x="430" y="256"/>
                                                  </a:cubicBezTo>
                                                  <a:cubicBezTo>
                                                    <a:pt x="450" y="319"/>
                                                    <a:pt x="425" y="265"/>
                                                    <a:pt x="457" y="256"/>
                                                  </a:cubicBezTo>
                                                  <a:cubicBezTo>
                                                    <a:pt x="472" y="252"/>
                                                    <a:pt x="488" y="263"/>
                                                    <a:pt x="503" y="266"/>
                                                  </a:cubicBezTo>
                                                  <a:cubicBezTo>
                                                    <a:pt x="477" y="238"/>
                                                    <a:pt x="469" y="230"/>
                                                    <a:pt x="430" y="220"/>
                                                  </a:cubicBezTo>
                                                  <a:cubicBezTo>
                                                    <a:pt x="360" y="175"/>
                                                    <a:pt x="405" y="183"/>
                                                    <a:pt x="284" y="183"/>
                                                  </a:cubicBezTo>
                                                </a:path>
                                              </a:pathLst>
                                            </a:custGeom>
                                            <a:noFill/>
                                            <a:ln w="9525">
                                              <a:solidFill>
                                                <a:srgbClr val="008000"/>
                                              </a:solidFill>
                                              <a:round/>
                                              <a:headEnd/>
                                              <a:tailEnd/>
                                            </a:ln>
                                            <a:extLst>
                                              <a:ext uri="{909E8E84-426E-40DD-AFC4-6F175D3DCCD1}">
                                                <a14:hiddenFill xmlns:a14="http://schemas.microsoft.com/office/drawing/2010/main">
                                                  <a:solidFill>
                                                    <a:srgbClr val="FFFFFF"/>
                                                  </a:solidFill>
                                                </a14:hiddenFill>
                                              </a:ext>
                                            </a:extLst>
                                          </p:spPr>
                                          <p:txBody>
                                            <a:bodyPr/>
                                            <a:lstStyle/>
                                            <a:p>
                                              <a:endParaRPr lang="en-US"/>
                                            </a:p>
                                          </p:txBody>
                                        </p:sp>
                                      </p:grpSp>
                                      <p:sp>
                                        <p:nvSpPr>
                                          <p:cNvPr id="4133" name="Freeform 39"/>
                                          <p:cNvSpPr>
                                            <a:spLocks/>
                                          </p:cNvSpPr>
                                          <p:nvPr/>
                                        </p:nvSpPr>
                                        <p:spPr bwMode="auto">
                                          <a:xfrm>
                                            <a:off x="2095" y="293"/>
                                            <a:ext cx="438" cy="795"/>
                                          </a:xfrm>
                                          <a:custGeom>
                                            <a:avLst/>
                                            <a:gdLst>
                                              <a:gd name="T0" fmla="*/ 72 w 438"/>
                                              <a:gd name="T1" fmla="*/ 0 h 795"/>
                                              <a:gd name="T2" fmla="*/ 99 w 438"/>
                                              <a:gd name="T3" fmla="*/ 18 h 795"/>
                                              <a:gd name="T4" fmla="*/ 118 w 438"/>
                                              <a:gd name="T5" fmla="*/ 73 h 795"/>
                                              <a:gd name="T6" fmla="*/ 108 w 438"/>
                                              <a:gd name="T7" fmla="*/ 164 h 795"/>
                                              <a:gd name="T8" fmla="*/ 63 w 438"/>
                                              <a:gd name="T9" fmla="*/ 173 h 795"/>
                                              <a:gd name="T10" fmla="*/ 44 w 438"/>
                                              <a:gd name="T11" fmla="*/ 228 h 795"/>
                                              <a:gd name="T12" fmla="*/ 54 w 438"/>
                                              <a:gd name="T13" fmla="*/ 274 h 795"/>
                                              <a:gd name="T14" fmla="*/ 35 w 438"/>
                                              <a:gd name="T15" fmla="*/ 347 h 795"/>
                                              <a:gd name="T16" fmla="*/ 63 w 438"/>
                                              <a:gd name="T17" fmla="*/ 493 h 795"/>
                                              <a:gd name="T18" fmla="*/ 81 w 438"/>
                                              <a:gd name="T19" fmla="*/ 512 h 795"/>
                                              <a:gd name="T20" fmla="*/ 90 w 438"/>
                                              <a:gd name="T21" fmla="*/ 557 h 795"/>
                                              <a:gd name="T22" fmla="*/ 127 w 438"/>
                                              <a:gd name="T23" fmla="*/ 566 h 795"/>
                                              <a:gd name="T24" fmla="*/ 246 w 438"/>
                                              <a:gd name="T25" fmla="*/ 612 h 795"/>
                                              <a:gd name="T26" fmla="*/ 255 w 438"/>
                                              <a:gd name="T27" fmla="*/ 676 h 795"/>
                                              <a:gd name="T28" fmla="*/ 282 w 438"/>
                                              <a:gd name="T29" fmla="*/ 685 h 795"/>
                                              <a:gd name="T30" fmla="*/ 319 w 438"/>
                                              <a:gd name="T31" fmla="*/ 722 h 795"/>
                                              <a:gd name="T32" fmla="*/ 337 w 438"/>
                                              <a:gd name="T33" fmla="*/ 777 h 795"/>
                                              <a:gd name="T34" fmla="*/ 438 w 438"/>
                                              <a:gd name="T35" fmla="*/ 795 h 795"/>
                                              <a:gd name="T36" fmla="*/ 0 60000 65536"/>
                                              <a:gd name="T37" fmla="*/ 0 60000 65536"/>
                                              <a:gd name="T38" fmla="*/ 0 60000 65536"/>
                                              <a:gd name="T39" fmla="*/ 0 60000 65536"/>
                                              <a:gd name="T40" fmla="*/ 0 60000 65536"/>
                                              <a:gd name="T41" fmla="*/ 0 60000 65536"/>
                                              <a:gd name="T42" fmla="*/ 0 60000 65536"/>
                                              <a:gd name="T43" fmla="*/ 0 60000 65536"/>
                                              <a:gd name="T44" fmla="*/ 0 60000 65536"/>
                                              <a:gd name="T45" fmla="*/ 0 60000 65536"/>
                                              <a:gd name="T46" fmla="*/ 0 60000 65536"/>
                                              <a:gd name="T47" fmla="*/ 0 60000 65536"/>
                                              <a:gd name="T48" fmla="*/ 0 60000 65536"/>
                                              <a:gd name="T49" fmla="*/ 0 60000 65536"/>
                                              <a:gd name="T50" fmla="*/ 0 60000 65536"/>
                                              <a:gd name="T51" fmla="*/ 0 60000 65536"/>
                                              <a:gd name="T52" fmla="*/ 0 60000 65536"/>
                                              <a:gd name="T53" fmla="*/ 0 60000 65536"/>
                                              <a:gd name="T54" fmla="*/ 0 w 438"/>
                                              <a:gd name="T55" fmla="*/ 0 h 795"/>
                                              <a:gd name="T56" fmla="*/ 438 w 438"/>
                                              <a:gd name="T57" fmla="*/ 795 h 795"/>
                                            </a:gdLst>
                                            <a:ahLst/>
                                            <a:cxnLst>
                                              <a:cxn ang="T36">
                                                <a:pos x="T0" y="T1"/>
                                              </a:cxn>
                                              <a:cxn ang="T37">
                                                <a:pos x="T2" y="T3"/>
                                              </a:cxn>
                                              <a:cxn ang="T38">
                                                <a:pos x="T4" y="T5"/>
                                              </a:cxn>
                                              <a:cxn ang="T39">
                                                <a:pos x="T6" y="T7"/>
                                              </a:cxn>
                                              <a:cxn ang="T40">
                                                <a:pos x="T8" y="T9"/>
                                              </a:cxn>
                                              <a:cxn ang="T41">
                                                <a:pos x="T10" y="T11"/>
                                              </a:cxn>
                                              <a:cxn ang="T42">
                                                <a:pos x="T12" y="T13"/>
                                              </a:cxn>
                                              <a:cxn ang="T43">
                                                <a:pos x="T14" y="T15"/>
                                              </a:cxn>
                                              <a:cxn ang="T44">
                                                <a:pos x="T16" y="T17"/>
                                              </a:cxn>
                                              <a:cxn ang="T45">
                                                <a:pos x="T18" y="T19"/>
                                              </a:cxn>
                                              <a:cxn ang="T46">
                                                <a:pos x="T20" y="T21"/>
                                              </a:cxn>
                                              <a:cxn ang="T47">
                                                <a:pos x="T22" y="T23"/>
                                              </a:cxn>
                                              <a:cxn ang="T48">
                                                <a:pos x="T24" y="T25"/>
                                              </a:cxn>
                                              <a:cxn ang="T49">
                                                <a:pos x="T26" y="T27"/>
                                              </a:cxn>
                                              <a:cxn ang="T50">
                                                <a:pos x="T28" y="T29"/>
                                              </a:cxn>
                                              <a:cxn ang="T51">
                                                <a:pos x="T30" y="T31"/>
                                              </a:cxn>
                                              <a:cxn ang="T52">
                                                <a:pos x="T32" y="T33"/>
                                              </a:cxn>
                                              <a:cxn ang="T53">
                                                <a:pos x="T34" y="T35"/>
                                              </a:cxn>
                                            </a:cxnLst>
                                            <a:rect l="T54" t="T55" r="T56" b="T57"/>
                                            <a:pathLst>
                                              <a:path w="438" h="795">
                                                <a:moveTo>
                                                  <a:pt x="72" y="0"/>
                                                </a:moveTo>
                                                <a:cubicBezTo>
                                                  <a:pt x="81" y="6"/>
                                                  <a:pt x="93" y="9"/>
                                                  <a:pt x="99" y="18"/>
                                                </a:cubicBezTo>
                                                <a:cubicBezTo>
                                                  <a:pt x="109" y="34"/>
                                                  <a:pt x="118" y="73"/>
                                                  <a:pt x="118" y="73"/>
                                                </a:cubicBezTo>
                                                <a:cubicBezTo>
                                                  <a:pt x="115" y="103"/>
                                                  <a:pt x="123" y="137"/>
                                                  <a:pt x="108" y="164"/>
                                                </a:cubicBezTo>
                                                <a:cubicBezTo>
                                                  <a:pt x="101" y="177"/>
                                                  <a:pt x="76" y="164"/>
                                                  <a:pt x="63" y="173"/>
                                                </a:cubicBezTo>
                                                <a:cubicBezTo>
                                                  <a:pt x="47" y="184"/>
                                                  <a:pt x="51" y="210"/>
                                                  <a:pt x="44" y="228"/>
                                                </a:cubicBezTo>
                                                <a:cubicBezTo>
                                                  <a:pt x="47" y="243"/>
                                                  <a:pt x="48" y="259"/>
                                                  <a:pt x="54" y="274"/>
                                                </a:cubicBezTo>
                                                <a:cubicBezTo>
                                                  <a:pt x="69" y="314"/>
                                                  <a:pt x="97" y="327"/>
                                                  <a:pt x="35" y="347"/>
                                                </a:cubicBezTo>
                                                <a:cubicBezTo>
                                                  <a:pt x="17" y="401"/>
                                                  <a:pt x="0" y="473"/>
                                                  <a:pt x="63" y="493"/>
                                                </a:cubicBezTo>
                                                <a:cubicBezTo>
                                                  <a:pt x="69" y="499"/>
                                                  <a:pt x="78" y="504"/>
                                                  <a:pt x="81" y="512"/>
                                                </a:cubicBezTo>
                                                <a:cubicBezTo>
                                                  <a:pt x="87" y="526"/>
                                                  <a:pt x="80" y="545"/>
                                                  <a:pt x="90" y="557"/>
                                                </a:cubicBezTo>
                                                <a:cubicBezTo>
                                                  <a:pt x="98" y="567"/>
                                                  <a:pt x="115" y="563"/>
                                                  <a:pt x="127" y="566"/>
                                                </a:cubicBezTo>
                                                <a:cubicBezTo>
                                                  <a:pt x="162" y="603"/>
                                                  <a:pt x="209" y="577"/>
                                                  <a:pt x="246" y="612"/>
                                                </a:cubicBezTo>
                                                <a:cubicBezTo>
                                                  <a:pt x="249" y="633"/>
                                                  <a:pt x="245" y="657"/>
                                                  <a:pt x="255" y="676"/>
                                                </a:cubicBezTo>
                                                <a:cubicBezTo>
                                                  <a:pt x="259" y="685"/>
                                                  <a:pt x="274" y="680"/>
                                                  <a:pt x="282" y="685"/>
                                                </a:cubicBezTo>
                                                <a:cubicBezTo>
                                                  <a:pt x="297" y="694"/>
                                                  <a:pt x="306" y="710"/>
                                                  <a:pt x="319" y="722"/>
                                                </a:cubicBezTo>
                                                <a:cubicBezTo>
                                                  <a:pt x="325" y="740"/>
                                                  <a:pt x="318" y="773"/>
                                                  <a:pt x="337" y="777"/>
                                                </a:cubicBezTo>
                                                <a:cubicBezTo>
                                                  <a:pt x="372" y="784"/>
                                                  <a:pt x="403" y="795"/>
                                                  <a:pt x="438" y="795"/>
                                                </a:cubicBezTo>
                                              </a:path>
                                            </a:pathLst>
                                          </a:custGeom>
                                          <a:noFill/>
                                          <a:ln w="9525">
                                            <a:solidFill>
                                              <a:srgbClr val="008000"/>
                                            </a:solidFill>
                                            <a:round/>
                                            <a:headEnd/>
                                            <a:tailEnd/>
                                          </a:ln>
                                          <a:extLst>
                                            <a:ext uri="{909E8E84-426E-40DD-AFC4-6F175D3DCCD1}">
                                              <a14:hiddenFill xmlns:a14="http://schemas.microsoft.com/office/drawing/2010/main">
                                                <a:solidFill>
                                                  <a:srgbClr val="FFFFFF"/>
                                                </a:solidFill>
                                              </a14:hiddenFill>
                                            </a:ext>
                                          </a:extLst>
                                        </p:spPr>
                                        <p:txBody>
                                          <a:bodyPr/>
                                          <a:lstStyle/>
                                          <a:p>
                                            <a:endParaRPr lang="en-US"/>
                                          </a:p>
                                        </p:txBody>
                                      </p:sp>
                                    </p:grpSp>
                                    <p:sp>
                                      <p:nvSpPr>
                                        <p:cNvPr id="4131" name="Freeform 40"/>
                                        <p:cNvSpPr>
                                          <a:spLocks/>
                                        </p:cNvSpPr>
                                        <p:nvPr/>
                                      </p:nvSpPr>
                                      <p:spPr bwMode="auto">
                                        <a:xfrm>
                                          <a:off x="3163" y="2551"/>
                                          <a:ext cx="250" cy="408"/>
                                        </a:xfrm>
                                        <a:custGeom>
                                          <a:avLst/>
                                          <a:gdLst>
                                            <a:gd name="T0" fmla="*/ 0 w 250"/>
                                            <a:gd name="T1" fmla="*/ 0 h 408"/>
                                            <a:gd name="T2" fmla="*/ 10 w 250"/>
                                            <a:gd name="T3" fmla="*/ 55 h 408"/>
                                            <a:gd name="T4" fmla="*/ 37 w 250"/>
                                            <a:gd name="T5" fmla="*/ 64 h 408"/>
                                            <a:gd name="T6" fmla="*/ 46 w 250"/>
                                            <a:gd name="T7" fmla="*/ 100 h 408"/>
                                            <a:gd name="T8" fmla="*/ 64 w 250"/>
                                            <a:gd name="T9" fmla="*/ 119 h 408"/>
                                            <a:gd name="T10" fmla="*/ 74 w 250"/>
                                            <a:gd name="T11" fmla="*/ 146 h 408"/>
                                            <a:gd name="T12" fmla="*/ 92 w 250"/>
                                            <a:gd name="T13" fmla="*/ 174 h 408"/>
                                            <a:gd name="T14" fmla="*/ 55 w 250"/>
                                            <a:gd name="T15" fmla="*/ 183 h 408"/>
                                            <a:gd name="T16" fmla="*/ 74 w 250"/>
                                            <a:gd name="T17" fmla="*/ 228 h 408"/>
                                            <a:gd name="T18" fmla="*/ 55 w 250"/>
                                            <a:gd name="T19" fmla="*/ 247 h 408"/>
                                            <a:gd name="T20" fmla="*/ 37 w 250"/>
                                            <a:gd name="T21" fmla="*/ 274 h 408"/>
                                            <a:gd name="T22" fmla="*/ 46 w 250"/>
                                            <a:gd name="T23" fmla="*/ 320 h 408"/>
                                            <a:gd name="T24" fmla="*/ 74 w 250"/>
                                            <a:gd name="T25" fmla="*/ 329 h 408"/>
                                            <a:gd name="T26" fmla="*/ 83 w 250"/>
                                            <a:gd name="T27" fmla="*/ 366 h 408"/>
                                            <a:gd name="T28" fmla="*/ 202 w 250"/>
                                            <a:gd name="T29" fmla="*/ 402 h 408"/>
                                            <a:gd name="T30" fmla="*/ 247 w 250"/>
                                            <a:gd name="T31" fmla="*/ 384 h 408"/>
                                            <a:gd name="T32" fmla="*/ 0 60000 65536"/>
                                            <a:gd name="T33" fmla="*/ 0 60000 65536"/>
                                            <a:gd name="T34" fmla="*/ 0 60000 65536"/>
                                            <a:gd name="T35" fmla="*/ 0 60000 65536"/>
                                            <a:gd name="T36" fmla="*/ 0 60000 65536"/>
                                            <a:gd name="T37" fmla="*/ 0 60000 65536"/>
                                            <a:gd name="T38" fmla="*/ 0 60000 65536"/>
                                            <a:gd name="T39" fmla="*/ 0 60000 65536"/>
                                            <a:gd name="T40" fmla="*/ 0 60000 65536"/>
                                            <a:gd name="T41" fmla="*/ 0 60000 65536"/>
                                            <a:gd name="T42" fmla="*/ 0 60000 65536"/>
                                            <a:gd name="T43" fmla="*/ 0 60000 65536"/>
                                            <a:gd name="T44" fmla="*/ 0 60000 65536"/>
                                            <a:gd name="T45" fmla="*/ 0 60000 65536"/>
                                            <a:gd name="T46" fmla="*/ 0 60000 65536"/>
                                            <a:gd name="T47" fmla="*/ 0 60000 65536"/>
                                            <a:gd name="T48" fmla="*/ 0 w 250"/>
                                            <a:gd name="T49" fmla="*/ 0 h 408"/>
                                            <a:gd name="T50" fmla="*/ 250 w 250"/>
                                            <a:gd name="T51" fmla="*/ 408 h 408"/>
                                          </a:gdLst>
                                          <a:ahLst/>
                                          <a:cxnLst>
                                            <a:cxn ang="T32">
                                              <a:pos x="T0" y="T1"/>
                                            </a:cxn>
                                            <a:cxn ang="T33">
                                              <a:pos x="T2" y="T3"/>
                                            </a:cxn>
                                            <a:cxn ang="T34">
                                              <a:pos x="T4" y="T5"/>
                                            </a:cxn>
                                            <a:cxn ang="T35">
                                              <a:pos x="T6" y="T7"/>
                                            </a:cxn>
                                            <a:cxn ang="T36">
                                              <a:pos x="T8" y="T9"/>
                                            </a:cxn>
                                            <a:cxn ang="T37">
                                              <a:pos x="T10" y="T11"/>
                                            </a:cxn>
                                            <a:cxn ang="T38">
                                              <a:pos x="T12" y="T13"/>
                                            </a:cxn>
                                            <a:cxn ang="T39">
                                              <a:pos x="T14" y="T15"/>
                                            </a:cxn>
                                            <a:cxn ang="T40">
                                              <a:pos x="T16" y="T17"/>
                                            </a:cxn>
                                            <a:cxn ang="T41">
                                              <a:pos x="T18" y="T19"/>
                                            </a:cxn>
                                            <a:cxn ang="T42">
                                              <a:pos x="T20" y="T21"/>
                                            </a:cxn>
                                            <a:cxn ang="T43">
                                              <a:pos x="T22" y="T23"/>
                                            </a:cxn>
                                            <a:cxn ang="T44">
                                              <a:pos x="T24" y="T25"/>
                                            </a:cxn>
                                            <a:cxn ang="T45">
                                              <a:pos x="T26" y="T27"/>
                                            </a:cxn>
                                            <a:cxn ang="T46">
                                              <a:pos x="T28" y="T29"/>
                                            </a:cxn>
                                            <a:cxn ang="T47">
                                              <a:pos x="T30" y="T31"/>
                                            </a:cxn>
                                          </a:cxnLst>
                                          <a:rect l="T48" t="T49" r="T50" b="T51"/>
                                          <a:pathLst>
                                            <a:path w="250" h="408">
                                              <a:moveTo>
                                                <a:pt x="0" y="0"/>
                                              </a:moveTo>
                                              <a:cubicBezTo>
                                                <a:pt x="3" y="18"/>
                                                <a:pt x="1" y="39"/>
                                                <a:pt x="10" y="55"/>
                                              </a:cubicBezTo>
                                              <a:cubicBezTo>
                                                <a:pt x="15" y="63"/>
                                                <a:pt x="31" y="57"/>
                                                <a:pt x="37" y="64"/>
                                              </a:cubicBezTo>
                                              <a:cubicBezTo>
                                                <a:pt x="45" y="74"/>
                                                <a:pt x="41" y="89"/>
                                                <a:pt x="46" y="100"/>
                                              </a:cubicBezTo>
                                              <a:cubicBezTo>
                                                <a:pt x="50" y="108"/>
                                                <a:pt x="58" y="113"/>
                                                <a:pt x="64" y="119"/>
                                              </a:cubicBezTo>
                                              <a:cubicBezTo>
                                                <a:pt x="67" y="128"/>
                                                <a:pt x="70" y="137"/>
                                                <a:pt x="74" y="146"/>
                                              </a:cubicBezTo>
                                              <a:cubicBezTo>
                                                <a:pt x="79" y="156"/>
                                                <a:pt x="97" y="164"/>
                                                <a:pt x="92" y="174"/>
                                              </a:cubicBezTo>
                                              <a:cubicBezTo>
                                                <a:pt x="86" y="185"/>
                                                <a:pt x="67" y="180"/>
                                                <a:pt x="55" y="183"/>
                                              </a:cubicBezTo>
                                              <a:cubicBezTo>
                                                <a:pt x="27" y="266"/>
                                                <a:pt x="56" y="152"/>
                                                <a:pt x="74" y="228"/>
                                              </a:cubicBezTo>
                                              <a:cubicBezTo>
                                                <a:pt x="76" y="237"/>
                                                <a:pt x="61" y="240"/>
                                                <a:pt x="55" y="247"/>
                                              </a:cubicBezTo>
                                              <a:cubicBezTo>
                                                <a:pt x="48" y="255"/>
                                                <a:pt x="43" y="265"/>
                                                <a:pt x="37" y="274"/>
                                              </a:cubicBezTo>
                                              <a:cubicBezTo>
                                                <a:pt x="40" y="289"/>
                                                <a:pt x="37" y="307"/>
                                                <a:pt x="46" y="320"/>
                                              </a:cubicBezTo>
                                              <a:cubicBezTo>
                                                <a:pt x="51" y="328"/>
                                                <a:pt x="68" y="321"/>
                                                <a:pt x="74" y="329"/>
                                              </a:cubicBezTo>
                                              <a:cubicBezTo>
                                                <a:pt x="82" y="339"/>
                                                <a:pt x="75" y="356"/>
                                                <a:pt x="83" y="366"/>
                                              </a:cubicBezTo>
                                              <a:cubicBezTo>
                                                <a:pt x="98" y="385"/>
                                                <a:pt x="189" y="400"/>
                                                <a:pt x="202" y="402"/>
                                              </a:cubicBezTo>
                                              <a:cubicBezTo>
                                                <a:pt x="250" y="392"/>
                                                <a:pt x="247" y="408"/>
                                                <a:pt x="247" y="384"/>
                                              </a:cubicBezTo>
                                            </a:path>
                                          </a:pathLst>
                                        </a:custGeom>
                                        <a:noFill/>
                                        <a:ln w="9525">
                                          <a:solidFill>
                                            <a:srgbClr val="008000"/>
                                          </a:solidFill>
                                          <a:round/>
                                          <a:headEnd/>
                                          <a:tailEnd/>
                                        </a:ln>
                                        <a:extLst>
                                          <a:ext uri="{909E8E84-426E-40DD-AFC4-6F175D3DCCD1}">
                                            <a14:hiddenFill xmlns:a14="http://schemas.microsoft.com/office/drawing/2010/main">
                                              <a:solidFill>
                                                <a:srgbClr val="FFFFFF"/>
                                              </a:solidFill>
                                            </a14:hiddenFill>
                                          </a:ext>
                                        </a:extLst>
                                      </p:spPr>
                                      <p:txBody>
                                        <a:bodyPr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</p:grpSp>
                                  <p:sp>
                                    <p:nvSpPr>
                                      <p:cNvPr id="4129" name="Freeform 41"/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313" y="3456"/>
                                        <a:ext cx="348" cy="183"/>
                                      </a:xfrm>
                                      <a:custGeom>
                                        <a:avLst/>
                                        <a:gdLst>
                                          <a:gd name="T0" fmla="*/ 348 w 348"/>
                                          <a:gd name="T1" fmla="*/ 183 h 183"/>
                                          <a:gd name="T2" fmla="*/ 210 w 348"/>
                                          <a:gd name="T3" fmla="*/ 137 h 183"/>
                                          <a:gd name="T4" fmla="*/ 183 w 348"/>
                                          <a:gd name="T5" fmla="*/ 119 h 183"/>
                                          <a:gd name="T6" fmla="*/ 128 w 348"/>
                                          <a:gd name="T7" fmla="*/ 101 h 183"/>
                                          <a:gd name="T8" fmla="*/ 37 w 348"/>
                                          <a:gd name="T9" fmla="*/ 55 h 183"/>
                                          <a:gd name="T10" fmla="*/ 0 w 348"/>
                                          <a:gd name="T11" fmla="*/ 0 h 183"/>
                                          <a:gd name="T12" fmla="*/ 0 60000 65536"/>
                                          <a:gd name="T13" fmla="*/ 0 60000 65536"/>
                                          <a:gd name="T14" fmla="*/ 0 60000 65536"/>
                                          <a:gd name="T15" fmla="*/ 0 60000 65536"/>
                                          <a:gd name="T16" fmla="*/ 0 60000 65536"/>
                                          <a:gd name="T17" fmla="*/ 0 60000 65536"/>
                                          <a:gd name="T18" fmla="*/ 0 w 348"/>
                                          <a:gd name="T19" fmla="*/ 0 h 183"/>
                                          <a:gd name="T20" fmla="*/ 348 w 348"/>
                                          <a:gd name="T21" fmla="*/ 183 h 183"/>
                                        </a:gdLst>
                                        <a:ahLst/>
                                        <a:cxnLst>
                                          <a:cxn ang="T12">
                                            <a:pos x="T0" y="T1"/>
                                          </a:cxn>
                                          <a:cxn ang="T13">
                                            <a:pos x="T2" y="T3"/>
                                          </a:cxn>
                                          <a:cxn ang="T14">
                                            <a:pos x="T4" y="T5"/>
                                          </a:cxn>
                                          <a:cxn ang="T15">
                                            <a:pos x="T6" y="T7"/>
                                          </a:cxn>
                                          <a:cxn ang="T16">
                                            <a:pos x="T8" y="T9"/>
                                          </a:cxn>
                                          <a:cxn ang="T17">
                                            <a:pos x="T10" y="T11"/>
                                          </a:cxn>
                                        </a:cxnLst>
                                        <a:rect l="T18" t="T19" r="T20" b="T21"/>
                                        <a:pathLst>
                                          <a:path w="348" h="183">
                                            <a:moveTo>
                                              <a:pt x="348" y="183"/>
                                            </a:moveTo>
                                            <a:cubicBezTo>
                                              <a:pt x="294" y="132"/>
                                              <a:pt x="318" y="147"/>
                                              <a:pt x="210" y="137"/>
                                            </a:cubicBezTo>
                                            <a:cubicBezTo>
                                              <a:pt x="201" y="131"/>
                                              <a:pt x="193" y="123"/>
                                              <a:pt x="183" y="119"/>
                                            </a:cubicBezTo>
                                            <a:cubicBezTo>
                                              <a:pt x="165" y="111"/>
                                              <a:pt x="128" y="101"/>
                                              <a:pt x="128" y="101"/>
                                            </a:cubicBezTo>
                                            <a:cubicBezTo>
                                              <a:pt x="98" y="70"/>
                                              <a:pt x="80" y="64"/>
                                              <a:pt x="37" y="55"/>
                                            </a:cubicBezTo>
                                            <a:cubicBezTo>
                                              <a:pt x="18" y="37"/>
                                              <a:pt x="0" y="28"/>
                                              <a:pt x="0" y="0"/>
                                            </a:cubicBezTo>
                                          </a:path>
                                        </a:pathLst>
                                      </a:custGeom>
                                      <a:noFill/>
                                      <a:ln w="9525">
                                        <a:solidFill>
                                          <a:srgbClr val="008000"/>
                                        </a:solidFill>
                                        <a:round/>
                                        <a:headEnd/>
                                        <a:tailEnd/>
                                      </a:ln>
                                      <a:extLst>
                                        <a:ext uri="{909E8E84-426E-40DD-AFC4-6F175D3DCCD1}">
                                          <a14:hiddenFill xmlns:a14="http://schemas.microsoft.com/office/drawing/2010/main">
                                            <a:solidFill>
                                              <a:srgbClr val="FFFFFF"/>
                                            </a:solidFill>
                                          </a14:hiddenFill>
                                        </a:ext>
                                      </a:extLst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4127" name="Freeform 42"/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2447" y="3191"/>
                                      <a:ext cx="579" cy="475"/>
                                    </a:xfrm>
                                    <a:custGeom>
                                      <a:avLst/>
                                      <a:gdLst>
                                        <a:gd name="T0" fmla="*/ 433 w 579"/>
                                        <a:gd name="T1" fmla="*/ 0 h 475"/>
                                        <a:gd name="T2" fmla="*/ 287 w 579"/>
                                        <a:gd name="T3" fmla="*/ 55 h 475"/>
                                        <a:gd name="T4" fmla="*/ 186 w 579"/>
                                        <a:gd name="T5" fmla="*/ 46 h 475"/>
                                        <a:gd name="T6" fmla="*/ 195 w 579"/>
                                        <a:gd name="T7" fmla="*/ 219 h 475"/>
                                        <a:gd name="T8" fmla="*/ 232 w 579"/>
                                        <a:gd name="T9" fmla="*/ 228 h 475"/>
                                        <a:gd name="T10" fmla="*/ 250 w 579"/>
                                        <a:gd name="T11" fmla="*/ 247 h 475"/>
                                        <a:gd name="T12" fmla="*/ 287 w 579"/>
                                        <a:gd name="T13" fmla="*/ 238 h 475"/>
                                        <a:gd name="T14" fmla="*/ 332 w 579"/>
                                        <a:gd name="T15" fmla="*/ 219 h 475"/>
                                        <a:gd name="T16" fmla="*/ 406 w 579"/>
                                        <a:gd name="T17" fmla="*/ 265 h 475"/>
                                        <a:gd name="T18" fmla="*/ 488 w 579"/>
                                        <a:gd name="T19" fmla="*/ 228 h 475"/>
                                        <a:gd name="T20" fmla="*/ 570 w 579"/>
                                        <a:gd name="T21" fmla="*/ 219 h 475"/>
                                        <a:gd name="T22" fmla="*/ 579 w 579"/>
                                        <a:gd name="T23" fmla="*/ 192 h 475"/>
                                        <a:gd name="T24" fmla="*/ 524 w 579"/>
                                        <a:gd name="T25" fmla="*/ 91 h 475"/>
                                        <a:gd name="T26" fmla="*/ 570 w 579"/>
                                        <a:gd name="T27" fmla="*/ 201 h 475"/>
                                        <a:gd name="T28" fmla="*/ 479 w 579"/>
                                        <a:gd name="T29" fmla="*/ 219 h 475"/>
                                        <a:gd name="T30" fmla="*/ 424 w 579"/>
                                        <a:gd name="T31" fmla="*/ 228 h 475"/>
                                        <a:gd name="T32" fmla="*/ 387 w 579"/>
                                        <a:gd name="T33" fmla="*/ 265 h 475"/>
                                        <a:gd name="T34" fmla="*/ 342 w 579"/>
                                        <a:gd name="T35" fmla="*/ 228 h 475"/>
                                        <a:gd name="T36" fmla="*/ 314 w 579"/>
                                        <a:gd name="T37" fmla="*/ 219 h 475"/>
                                        <a:gd name="T38" fmla="*/ 287 w 579"/>
                                        <a:gd name="T39" fmla="*/ 228 h 475"/>
                                        <a:gd name="T40" fmla="*/ 268 w 579"/>
                                        <a:gd name="T41" fmla="*/ 247 h 475"/>
                                        <a:gd name="T42" fmla="*/ 204 w 579"/>
                                        <a:gd name="T43" fmla="*/ 265 h 475"/>
                                        <a:gd name="T44" fmla="*/ 195 w 579"/>
                                        <a:gd name="T45" fmla="*/ 338 h 475"/>
                                        <a:gd name="T46" fmla="*/ 214 w 579"/>
                                        <a:gd name="T47" fmla="*/ 439 h 475"/>
                                        <a:gd name="T48" fmla="*/ 195 w 579"/>
                                        <a:gd name="T49" fmla="*/ 420 h 475"/>
                                        <a:gd name="T50" fmla="*/ 186 w 579"/>
                                        <a:gd name="T51" fmla="*/ 366 h 475"/>
                                        <a:gd name="T52" fmla="*/ 195 w 579"/>
                                        <a:gd name="T53" fmla="*/ 448 h 475"/>
                                        <a:gd name="T54" fmla="*/ 95 w 579"/>
                                        <a:gd name="T55" fmla="*/ 256 h 475"/>
                                        <a:gd name="T56" fmla="*/ 76 w 579"/>
                                        <a:gd name="T57" fmla="*/ 201 h 475"/>
                                        <a:gd name="T58" fmla="*/ 12 w 579"/>
                                        <a:gd name="T59" fmla="*/ 146 h 475"/>
                                        <a:gd name="T60" fmla="*/ 3 w 579"/>
                                        <a:gd name="T61" fmla="*/ 91 h 475"/>
                                        <a:gd name="T62" fmla="*/ 0 60000 65536"/>
                                        <a:gd name="T63" fmla="*/ 0 60000 65536"/>
                                        <a:gd name="T64" fmla="*/ 0 60000 65536"/>
                                        <a:gd name="T65" fmla="*/ 0 60000 65536"/>
                                        <a:gd name="T66" fmla="*/ 0 60000 65536"/>
                                        <a:gd name="T67" fmla="*/ 0 60000 65536"/>
                                        <a:gd name="T68" fmla="*/ 0 60000 65536"/>
                                        <a:gd name="T69" fmla="*/ 0 60000 65536"/>
                                        <a:gd name="T70" fmla="*/ 0 60000 65536"/>
                                        <a:gd name="T71" fmla="*/ 0 60000 65536"/>
                                        <a:gd name="T72" fmla="*/ 0 60000 65536"/>
                                        <a:gd name="T73" fmla="*/ 0 60000 65536"/>
                                        <a:gd name="T74" fmla="*/ 0 60000 65536"/>
                                        <a:gd name="T75" fmla="*/ 0 60000 65536"/>
                                        <a:gd name="T76" fmla="*/ 0 60000 65536"/>
                                        <a:gd name="T77" fmla="*/ 0 60000 65536"/>
                                        <a:gd name="T78" fmla="*/ 0 60000 65536"/>
                                        <a:gd name="T79" fmla="*/ 0 60000 65536"/>
                                        <a:gd name="T80" fmla="*/ 0 60000 65536"/>
                                        <a:gd name="T81" fmla="*/ 0 60000 65536"/>
                                        <a:gd name="T82" fmla="*/ 0 60000 65536"/>
                                        <a:gd name="T83" fmla="*/ 0 60000 65536"/>
                                        <a:gd name="T84" fmla="*/ 0 60000 65536"/>
                                        <a:gd name="T85" fmla="*/ 0 60000 65536"/>
                                        <a:gd name="T86" fmla="*/ 0 60000 65536"/>
                                        <a:gd name="T87" fmla="*/ 0 60000 65536"/>
                                        <a:gd name="T88" fmla="*/ 0 60000 65536"/>
                                        <a:gd name="T89" fmla="*/ 0 60000 65536"/>
                                        <a:gd name="T90" fmla="*/ 0 60000 65536"/>
                                        <a:gd name="T91" fmla="*/ 0 60000 65536"/>
                                        <a:gd name="T92" fmla="*/ 0 60000 65536"/>
                                        <a:gd name="T93" fmla="*/ 0 w 579"/>
                                        <a:gd name="T94" fmla="*/ 0 h 475"/>
                                        <a:gd name="T95" fmla="*/ 579 w 579"/>
                                        <a:gd name="T96" fmla="*/ 475 h 475"/>
                                      </a:gdLst>
                                      <a:ahLst/>
                                      <a:cxnLst>
                                        <a:cxn ang="T62">
                                          <a:pos x="T0" y="T1"/>
                                        </a:cxn>
                                        <a:cxn ang="T63">
                                          <a:pos x="T2" y="T3"/>
                                        </a:cxn>
                                        <a:cxn ang="T64">
                                          <a:pos x="T4" y="T5"/>
                                        </a:cxn>
                                        <a:cxn ang="T65">
                                          <a:pos x="T6" y="T7"/>
                                        </a:cxn>
                                        <a:cxn ang="T66">
                                          <a:pos x="T8" y="T9"/>
                                        </a:cxn>
                                        <a:cxn ang="T67">
                                          <a:pos x="T10" y="T11"/>
                                        </a:cxn>
                                        <a:cxn ang="T68">
                                          <a:pos x="T12" y="T13"/>
                                        </a:cxn>
                                        <a:cxn ang="T69">
                                          <a:pos x="T14" y="T15"/>
                                        </a:cxn>
                                        <a:cxn ang="T70">
                                          <a:pos x="T16" y="T17"/>
                                        </a:cxn>
                                        <a:cxn ang="T71">
                                          <a:pos x="T18" y="T19"/>
                                        </a:cxn>
                                        <a:cxn ang="T72">
                                          <a:pos x="T20" y="T21"/>
                                        </a:cxn>
                                        <a:cxn ang="T73">
                                          <a:pos x="T22" y="T23"/>
                                        </a:cxn>
                                        <a:cxn ang="T74">
                                          <a:pos x="T24" y="T25"/>
                                        </a:cxn>
                                        <a:cxn ang="T75">
                                          <a:pos x="T26" y="T27"/>
                                        </a:cxn>
                                        <a:cxn ang="T76">
                                          <a:pos x="T28" y="T29"/>
                                        </a:cxn>
                                        <a:cxn ang="T77">
                                          <a:pos x="T30" y="T31"/>
                                        </a:cxn>
                                        <a:cxn ang="T78">
                                          <a:pos x="T32" y="T33"/>
                                        </a:cxn>
                                        <a:cxn ang="T79">
                                          <a:pos x="T34" y="T35"/>
                                        </a:cxn>
                                        <a:cxn ang="T80">
                                          <a:pos x="T36" y="T37"/>
                                        </a:cxn>
                                        <a:cxn ang="T81">
                                          <a:pos x="T38" y="T39"/>
                                        </a:cxn>
                                        <a:cxn ang="T82">
                                          <a:pos x="T40" y="T41"/>
                                        </a:cxn>
                                        <a:cxn ang="T83">
                                          <a:pos x="T42" y="T43"/>
                                        </a:cxn>
                                        <a:cxn ang="T84">
                                          <a:pos x="T44" y="T45"/>
                                        </a:cxn>
                                        <a:cxn ang="T85">
                                          <a:pos x="T46" y="T47"/>
                                        </a:cxn>
                                        <a:cxn ang="T86">
                                          <a:pos x="T48" y="T49"/>
                                        </a:cxn>
                                        <a:cxn ang="T87">
                                          <a:pos x="T50" y="T51"/>
                                        </a:cxn>
                                        <a:cxn ang="T88">
                                          <a:pos x="T52" y="T53"/>
                                        </a:cxn>
                                        <a:cxn ang="T89">
                                          <a:pos x="T54" y="T55"/>
                                        </a:cxn>
                                        <a:cxn ang="T90">
                                          <a:pos x="T56" y="T57"/>
                                        </a:cxn>
                                        <a:cxn ang="T91">
                                          <a:pos x="T58" y="T59"/>
                                        </a:cxn>
                                        <a:cxn ang="T92">
                                          <a:pos x="T60" y="T61"/>
                                        </a:cxn>
                                      </a:cxnLst>
                                      <a:rect l="T93" t="T94" r="T95" b="T96"/>
                                      <a:pathLst>
                                        <a:path w="579" h="475">
                                          <a:moveTo>
                                            <a:pt x="433" y="0"/>
                                          </a:moveTo>
                                          <a:cubicBezTo>
                                            <a:pt x="378" y="37"/>
                                            <a:pt x="357" y="46"/>
                                            <a:pt x="287" y="55"/>
                                          </a:cubicBezTo>
                                          <a:cubicBezTo>
                                            <a:pt x="246" y="47"/>
                                            <a:pt x="224" y="32"/>
                                            <a:pt x="186" y="46"/>
                                          </a:cubicBezTo>
                                          <a:cubicBezTo>
                                            <a:pt x="189" y="104"/>
                                            <a:pt x="181" y="163"/>
                                            <a:pt x="195" y="219"/>
                                          </a:cubicBezTo>
                                          <a:cubicBezTo>
                                            <a:pt x="198" y="231"/>
                                            <a:pt x="221" y="222"/>
                                            <a:pt x="232" y="228"/>
                                          </a:cubicBezTo>
                                          <a:cubicBezTo>
                                            <a:pt x="240" y="232"/>
                                            <a:pt x="244" y="241"/>
                                            <a:pt x="250" y="247"/>
                                          </a:cubicBezTo>
                                          <a:cubicBezTo>
                                            <a:pt x="262" y="244"/>
                                            <a:pt x="277" y="246"/>
                                            <a:pt x="287" y="238"/>
                                          </a:cubicBezTo>
                                          <a:cubicBezTo>
                                            <a:pt x="328" y="205"/>
                                            <a:pt x="251" y="199"/>
                                            <a:pt x="332" y="219"/>
                                          </a:cubicBezTo>
                                          <a:cubicBezTo>
                                            <a:pt x="355" y="242"/>
                                            <a:pt x="374" y="255"/>
                                            <a:pt x="406" y="265"/>
                                          </a:cubicBezTo>
                                          <a:cubicBezTo>
                                            <a:pt x="424" y="212"/>
                                            <a:pt x="429" y="218"/>
                                            <a:pt x="488" y="228"/>
                                          </a:cubicBezTo>
                                          <a:cubicBezTo>
                                            <a:pt x="515" y="225"/>
                                            <a:pt x="544" y="229"/>
                                            <a:pt x="570" y="219"/>
                                          </a:cubicBezTo>
                                          <a:cubicBezTo>
                                            <a:pt x="579" y="216"/>
                                            <a:pt x="579" y="201"/>
                                            <a:pt x="579" y="192"/>
                                          </a:cubicBezTo>
                                          <a:cubicBezTo>
                                            <a:pt x="579" y="162"/>
                                            <a:pt x="544" y="111"/>
                                            <a:pt x="524" y="91"/>
                                          </a:cubicBezTo>
                                          <a:cubicBezTo>
                                            <a:pt x="538" y="130"/>
                                            <a:pt x="557" y="162"/>
                                            <a:pt x="570" y="201"/>
                                          </a:cubicBezTo>
                                          <a:cubicBezTo>
                                            <a:pt x="551" y="258"/>
                                            <a:pt x="574" y="219"/>
                                            <a:pt x="479" y="219"/>
                                          </a:cubicBezTo>
                                          <a:cubicBezTo>
                                            <a:pt x="460" y="219"/>
                                            <a:pt x="442" y="225"/>
                                            <a:pt x="424" y="228"/>
                                          </a:cubicBezTo>
                                          <a:cubicBezTo>
                                            <a:pt x="423" y="229"/>
                                            <a:pt x="390" y="265"/>
                                            <a:pt x="387" y="265"/>
                                          </a:cubicBezTo>
                                          <a:cubicBezTo>
                                            <a:pt x="367" y="265"/>
                                            <a:pt x="356" y="236"/>
                                            <a:pt x="342" y="228"/>
                                          </a:cubicBezTo>
                                          <a:cubicBezTo>
                                            <a:pt x="334" y="223"/>
                                            <a:pt x="323" y="222"/>
                                            <a:pt x="314" y="219"/>
                                          </a:cubicBezTo>
                                          <a:cubicBezTo>
                                            <a:pt x="305" y="222"/>
                                            <a:pt x="295" y="223"/>
                                            <a:pt x="287" y="228"/>
                                          </a:cubicBezTo>
                                          <a:cubicBezTo>
                                            <a:pt x="279" y="233"/>
                                            <a:pt x="276" y="243"/>
                                            <a:pt x="268" y="247"/>
                                          </a:cubicBezTo>
                                          <a:cubicBezTo>
                                            <a:pt x="248" y="257"/>
                                            <a:pt x="225" y="258"/>
                                            <a:pt x="204" y="265"/>
                                          </a:cubicBezTo>
                                          <a:cubicBezTo>
                                            <a:pt x="201" y="289"/>
                                            <a:pt x="201" y="314"/>
                                            <a:pt x="195" y="338"/>
                                          </a:cubicBezTo>
                                          <a:cubicBezTo>
                                            <a:pt x="184" y="380"/>
                                            <a:pt x="140" y="415"/>
                                            <a:pt x="214" y="439"/>
                                          </a:cubicBezTo>
                                          <a:cubicBezTo>
                                            <a:pt x="208" y="433"/>
                                            <a:pt x="198" y="428"/>
                                            <a:pt x="195" y="420"/>
                                          </a:cubicBezTo>
                                          <a:cubicBezTo>
                                            <a:pt x="188" y="403"/>
                                            <a:pt x="186" y="348"/>
                                            <a:pt x="186" y="366"/>
                                          </a:cubicBezTo>
                                          <a:cubicBezTo>
                                            <a:pt x="186" y="393"/>
                                            <a:pt x="195" y="475"/>
                                            <a:pt x="195" y="448"/>
                                          </a:cubicBezTo>
                                          <a:cubicBezTo>
                                            <a:pt x="195" y="332"/>
                                            <a:pt x="204" y="278"/>
                                            <a:pt x="95" y="256"/>
                                          </a:cubicBezTo>
                                          <a:cubicBezTo>
                                            <a:pt x="94" y="252"/>
                                            <a:pt x="79" y="205"/>
                                            <a:pt x="76" y="201"/>
                                          </a:cubicBezTo>
                                          <a:cubicBezTo>
                                            <a:pt x="69" y="193"/>
                                            <a:pt x="24" y="157"/>
                                            <a:pt x="12" y="146"/>
                                          </a:cubicBezTo>
                                          <a:cubicBezTo>
                                            <a:pt x="0" y="110"/>
                                            <a:pt x="3" y="128"/>
                                            <a:pt x="3" y="91"/>
                                          </a:cubicBezTo>
                                        </a:path>
                                      </a:pathLst>
                                    </a:custGeom>
                                    <a:noFill/>
                                    <a:ln w="9525">
                                      <a:solidFill>
                                        <a:srgbClr val="008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en-US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4125" name="Oval 43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32" y="1008"/>
                                    <a:ext cx="52" cy="48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>
                                      <a:alpha val="0"/>
                                    </a:srgbClr>
                                  </a:solidFill>
                                  <a:ln w="9525">
                                    <a:solidFill>
                                      <a:srgbClr val="80008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wrap="none" anchor="ctr"/>
                                  <a:lstStyle>
                                    <a:lvl1pPr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1pPr>
                                    <a:lvl2pPr marL="742950" indent="-28575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2pPr>
                                    <a:lvl3pPr marL="11430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3pPr>
                                    <a:lvl4pPr marL="16002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4pPr>
                                    <a:lvl5pPr marL="20574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5pPr>
                                    <a:lvl6pPr marL="25146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6pPr>
                                    <a:lvl7pPr marL="29718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7pPr>
                                    <a:lvl8pPr marL="34290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8pPr>
                                    <a:lvl9pPr marL="38862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9pPr>
                                  </a:lstStyle>
                                  <a:p>
                                    <a:pPr eaLnBrk="1" hangingPunct="1"/>
                                    <a:endParaRPr lang="en-US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4123" name="Oval 4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888" y="3120"/>
                                  <a:ext cx="48" cy="48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>
                                    <a:alpha val="0"/>
                                  </a:srgbClr>
                                </a:solidFill>
                                <a:ln w="9525">
                                  <a:solidFill>
                                    <a:srgbClr val="993366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>
                                  <a:lvl1pPr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1pPr>
                                  <a:lvl2pPr marL="742950" indent="-28575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2pPr>
                                  <a:lvl3pPr marL="11430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3pPr>
                                  <a:lvl4pPr marL="16002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4pPr>
                                  <a:lvl5pPr marL="20574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5pPr>
                                  <a:lvl6pPr marL="25146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6pPr>
                                  <a:lvl7pPr marL="29718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7pPr>
                                  <a:lvl8pPr marL="34290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8pPr>
                                  <a:lvl9pPr marL="38862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/>
                                </a:p>
                              </p:txBody>
                            </p:sp>
                          </p:grpSp>
                          <p:sp>
                            <p:nvSpPr>
                              <p:cNvPr id="57389" name="AutoShape 45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544" y="912"/>
                                <a:ext cx="48" cy="48"/>
                              </a:xfrm>
                              <a:prstGeom prst="star5">
                                <a:avLst/>
                              </a:prstGeom>
                              <a:solidFill>
                                <a:srgbClr val="FF3300">
                                  <a:alpha val="0"/>
                                </a:srgbClr>
                              </a:solidFill>
                              <a:ln w="952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 wrap="none" anchor="ctr"/>
                              <a:lstStyle/>
                              <a:p>
                                <a:pPr eaLnBrk="1" hangingPunct="1">
                                  <a:defRPr/>
                                </a:pPr>
                                <a:endParaRPr lang="en-US"/>
                              </a:p>
                            </p:txBody>
                          </p:sp>
                        </p:grpSp>
                        <p:sp>
                          <p:nvSpPr>
                            <p:cNvPr id="4119" name="Oval 46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728" y="1488"/>
                              <a:ext cx="52" cy="48"/>
                            </a:xfrm>
                            <a:prstGeom prst="ellipse">
                              <a:avLst/>
                            </a:prstGeom>
                            <a:solidFill>
                              <a:srgbClr val="FF0000">
                                <a:alpha val="0"/>
                              </a:srgbClr>
                            </a:solidFill>
                            <a:ln w="9525">
                              <a:solidFill>
                                <a:srgbClr val="80008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>
                              <a:lvl1pPr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1pPr>
                              <a:lvl2pPr marL="742950" indent="-28575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2pPr>
                              <a:lvl3pPr marL="11430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3pPr>
                              <a:lvl4pPr marL="16002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4pPr>
                              <a:lvl5pPr marL="20574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5pPr>
                              <a:lvl6pPr marL="25146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6pPr>
                              <a:lvl7pPr marL="29718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7pPr>
                              <a:lvl8pPr marL="34290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8pPr>
                              <a:lvl9pPr marL="38862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9pPr>
                            </a:lstStyle>
                            <a:p>
                              <a:pPr eaLnBrk="1" hangingPunct="1"/>
                              <a:endParaRPr lang="en-US"/>
                            </a:p>
                          </p:txBody>
                        </p:sp>
                      </p:grpSp>
                      <p:sp>
                        <p:nvSpPr>
                          <p:cNvPr id="4117" name="Oval 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688" y="2256"/>
                            <a:ext cx="52" cy="48"/>
                          </a:xfrm>
                          <a:prstGeom prst="ellipse">
                            <a:avLst/>
                          </a:prstGeom>
                          <a:solidFill>
                            <a:srgbClr val="FF0000">
                              <a:alpha val="0"/>
                            </a:srgbClr>
                          </a:solidFill>
                          <a:ln w="9525">
                            <a:solidFill>
                              <a:srgbClr val="80008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>
                            <a:lvl1pPr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1pPr>
                            <a:lvl2pPr marL="742950" indent="-28575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2pPr>
                            <a:lvl3pPr marL="11430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3pPr>
                            <a:lvl4pPr marL="16002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4pPr>
                            <a:lvl5pPr marL="20574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4115" name="Oval 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3648"/>
                          <a:ext cx="52" cy="48"/>
                        </a:xfrm>
                        <a:prstGeom prst="ellipse">
                          <a:avLst/>
                        </a:prstGeom>
                        <a:solidFill>
                          <a:srgbClr val="FF0000">
                            <a:alpha val="0"/>
                          </a:srgbClr>
                        </a:solidFill>
                        <a:ln w="9525">
                          <a:solidFill>
                            <a:srgbClr val="800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>
                          <a:lvl1pPr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1pPr>
                          <a:lvl2pPr marL="742950" indent="-28575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2pPr>
                          <a:lvl3pPr marL="11430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3pPr>
                          <a:lvl4pPr marL="16002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4pPr>
                          <a:lvl5pPr marL="20574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9pPr>
                        </a:lstStyle>
                        <a:p>
                          <a:pPr eaLnBrk="1" hangingPunct="1"/>
                          <a:endParaRPr lang="en-US"/>
                        </a:p>
                      </p:txBody>
                    </p:sp>
                  </p:grpSp>
                  <p:sp>
                    <p:nvSpPr>
                      <p:cNvPr id="4113" name="Text Box 4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60" y="960"/>
                        <a:ext cx="394" cy="2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sz="800" b="1">
                            <a:solidFill>
                              <a:srgbClr val="FF3300"/>
                            </a:solidFill>
                            <a:latin typeface="Bodoni MT Black" panose="02070A03080606020203" pitchFamily="18" charset="0"/>
                          </a:rPr>
                          <a:t>HÀ NỘI</a:t>
                        </a:r>
                      </a:p>
                    </p:txBody>
                  </p:sp>
                </p:grpSp>
              </p:grpSp>
            </p:grpSp>
          </p:grpSp>
          <p:sp>
            <p:nvSpPr>
              <p:cNvPr id="4105" name="Text Box 50"/>
              <p:cNvSpPr txBox="1">
                <a:spLocks noChangeArrowheads="1"/>
              </p:cNvSpPr>
              <p:nvPr/>
            </p:nvSpPr>
            <p:spPr bwMode="auto">
              <a:xfrm>
                <a:off x="1681" y="3600"/>
                <a:ext cx="490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sz="800" b="1">
                    <a:solidFill>
                      <a:srgbClr val="FF3300"/>
                    </a:solidFill>
                    <a:latin typeface="Bodoni MT Black" panose="02070A03080606020203" pitchFamily="18" charset="0"/>
                  </a:rPr>
                  <a:t>TP HCM</a:t>
                </a:r>
              </a:p>
            </p:txBody>
          </p:sp>
        </p:grpSp>
        <p:sp>
          <p:nvSpPr>
            <p:cNvPr id="4103" name="Text Box 51"/>
            <p:cNvSpPr txBox="1">
              <a:spLocks noChangeArrowheads="1"/>
            </p:cNvSpPr>
            <p:nvPr/>
          </p:nvSpPr>
          <p:spPr bwMode="auto">
            <a:xfrm>
              <a:off x="2545" y="3073"/>
              <a:ext cx="585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800" b="1">
                  <a:solidFill>
                    <a:srgbClr val="FF3300"/>
                  </a:solidFill>
                  <a:latin typeface="Bodoni MT Black" panose="02070A03080606020203" pitchFamily="18" charset="0"/>
                </a:rPr>
                <a:t>NHA TRANG</a:t>
              </a:r>
            </a:p>
          </p:txBody>
        </p:sp>
      </p:grpSp>
      <p:sp>
        <p:nvSpPr>
          <p:cNvPr id="57396" name="Text Box 52"/>
          <p:cNvSpPr txBox="1">
            <a:spLocks noChangeArrowheads="1"/>
          </p:cNvSpPr>
          <p:nvPr/>
        </p:nvSpPr>
        <p:spPr bwMode="auto">
          <a:xfrm>
            <a:off x="0" y="225872"/>
            <a:ext cx="12192000" cy="632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CHÀO MỪNG CÁC EM ĐẾN VỚI 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BÀI HỌC LỊCH SỬ 7</a:t>
            </a:r>
            <a:endParaRPr lang="en-US" sz="3600" b="1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r" eaLnBrk="1" hangingPunct="1">
              <a:defRPr/>
            </a:pP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r" eaLnBrk="1" hangingPunct="1">
              <a:defRPr/>
            </a:pP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Giáo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viên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………….</a:t>
            </a: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r" eaLnBrk="1" hangingPunct="1"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6389" y="7601"/>
            <a:ext cx="670193" cy="67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3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20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8071539"/>
              </p:ext>
            </p:extLst>
          </p:nvPr>
        </p:nvGraphicFramePr>
        <p:xfrm>
          <a:off x="838200" y="492370"/>
          <a:ext cx="10515600" cy="58424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4934"/>
                <a:gridCol w="7600666"/>
              </a:tblGrid>
              <a:tr h="796717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96717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I-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oa-đi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479617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endParaRPr lang="en-US" sz="36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Chao </a:t>
                      </a:r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Phray</a:t>
                      </a:r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-a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96717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96717"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Xu-ma-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039737" y="1243095"/>
            <a:ext cx="69057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Pa-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Gan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-an-ma)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3600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35046" y="4083393"/>
            <a:ext cx="5447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Cam-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-chia</a:t>
            </a:r>
          </a:p>
          <a:p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4991181" y="5217137"/>
            <a:ext cx="5335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Sri Vi-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giay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-a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490114" y="2663244"/>
            <a:ext cx="6337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Ha-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-pun-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giay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-a </a:t>
            </a:r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1385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Screenshot (521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1" t="29243" r="21975" b="29910"/>
          <a:stretch/>
        </p:blipFill>
        <p:spPr bwMode="auto">
          <a:xfrm>
            <a:off x="193582" y="122831"/>
            <a:ext cx="11696049" cy="629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704771" y="5932122"/>
            <a:ext cx="7722119" cy="7416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TK X-TK XIII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5069170" y="279429"/>
            <a:ext cx="2604359" cy="1380877"/>
          </a:xfrm>
          <a:prstGeom prst="wedgeRectCallout">
            <a:avLst>
              <a:gd name="adj1" fmla="val -108886"/>
              <a:gd name="adj2" fmla="val 48788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430293" y="3097190"/>
            <a:ext cx="2274478" cy="948249"/>
          </a:xfrm>
          <a:prstGeom prst="wedgeRectCallout">
            <a:avLst>
              <a:gd name="adj1" fmla="val 10983"/>
              <a:gd name="adj2" fmla="val -222764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Pa-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Gan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3755648" y="3874513"/>
            <a:ext cx="2627045" cy="1045729"/>
          </a:xfrm>
          <a:prstGeom prst="wedgeRectCallout">
            <a:avLst>
              <a:gd name="adj1" fmla="val -61929"/>
              <a:gd name="adj2" fmla="val -164695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Cam-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-chia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193582" y="5198944"/>
            <a:ext cx="2250250" cy="969843"/>
          </a:xfrm>
          <a:prstGeom prst="wedgeRectCallout">
            <a:avLst>
              <a:gd name="adj1" fmla="val 89013"/>
              <a:gd name="adj2" fmla="val -32446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Sri Vi-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giay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-a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36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75863" y="380847"/>
            <a:ext cx="4189862" cy="234059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653284" y="3355495"/>
            <a:ext cx="4223980" cy="3098043"/>
          </a:xfrm>
          <a:prstGeom prst="roundRect">
            <a:avLst/>
          </a:prstGeom>
          <a:solidFill>
            <a:srgbClr val="00B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Cam-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-chia, Pa-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Sri Vi-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giay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-a….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59172" y="63655"/>
            <a:ext cx="2866031" cy="65836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Qúa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TK X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47313" y="2664397"/>
            <a:ext cx="1160059" cy="187060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>
            <a:endCxn id="7" idx="1"/>
          </p:cNvCxnSpPr>
          <p:nvPr/>
        </p:nvCxnSpPr>
        <p:spPr>
          <a:xfrm flipV="1">
            <a:off x="4325203" y="3599701"/>
            <a:ext cx="622110" cy="3391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107372" y="3684732"/>
            <a:ext cx="545912" cy="96445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107372" y="2470245"/>
            <a:ext cx="545912" cy="106456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382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Admin\Pictures\Screenshots\Screenshot (530)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1" t="21029" r="40072" b="56088"/>
          <a:stretch/>
        </p:blipFill>
        <p:spPr bwMode="auto">
          <a:xfrm>
            <a:off x="204717" y="137606"/>
            <a:ext cx="11818962" cy="63884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Line Callout 1 5"/>
          <p:cNvSpPr/>
          <p:nvPr/>
        </p:nvSpPr>
        <p:spPr>
          <a:xfrm>
            <a:off x="5472751" y="623033"/>
            <a:ext cx="4189864" cy="2405181"/>
          </a:xfrm>
          <a:prstGeom prst="borderCallout1">
            <a:avLst>
              <a:gd name="adj1" fmla="val 8750"/>
              <a:gd name="adj2" fmla="val 1773"/>
              <a:gd name="adj3" fmla="val 38733"/>
              <a:gd name="adj4" fmla="val -44885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5557347" y="1328036"/>
            <a:ext cx="3673403" cy="648619"/>
          </a:xfrm>
          <a:prstGeom prst="wedgeRectCallout">
            <a:avLst>
              <a:gd name="adj1" fmla="val -113716"/>
              <a:gd name="adj2" fmla="val 84558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A-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ut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-a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5472751" y="230189"/>
            <a:ext cx="2128932" cy="1041468"/>
          </a:xfrm>
          <a:prstGeom prst="wedgeRectCallout">
            <a:avLst>
              <a:gd name="adj1" fmla="val -162094"/>
              <a:gd name="adj2" fmla="val 124003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Su-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6902729" y="4558353"/>
            <a:ext cx="2328021" cy="1064642"/>
          </a:xfrm>
          <a:prstGeom prst="wedgeRectCallout">
            <a:avLst>
              <a:gd name="adj1" fmla="val -138491"/>
              <a:gd name="adj2" fmla="val 18060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giô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-pa-hit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5946181" y="3277105"/>
            <a:ext cx="3673403" cy="648619"/>
          </a:xfrm>
          <a:prstGeom prst="wedgeRectCallout">
            <a:avLst>
              <a:gd name="adj1" fmla="val -131921"/>
              <a:gd name="adj2" fmla="val 31955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Ma-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-ca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15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516273" y="189279"/>
            <a:ext cx="6664658" cy="1689736"/>
          </a:xfrm>
          <a:prstGeom prst="roundRect">
            <a:avLst/>
          </a:prstGeom>
          <a:solidFill>
            <a:srgbClr val="00B050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08645" y="1916753"/>
            <a:ext cx="6279107" cy="2390212"/>
          </a:xfrm>
          <a:prstGeom prst="roundRect">
            <a:avLst/>
          </a:prstGeom>
          <a:solidFill>
            <a:srgbClr val="00B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Su-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A-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ut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-a…ở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Nam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00332" y="616824"/>
            <a:ext cx="2538484" cy="55357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Qúa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56214" y="2664397"/>
            <a:ext cx="1160059" cy="187060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XIII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953036" y="3514670"/>
            <a:ext cx="43729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516273" y="3449780"/>
            <a:ext cx="39237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103426" y="1708475"/>
            <a:ext cx="412847" cy="95592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4933671" y="4306965"/>
            <a:ext cx="6980825" cy="2390212"/>
          </a:xfrm>
          <a:prstGeom prst="roundRect">
            <a:avLst/>
          </a:prstGeom>
          <a:solidFill>
            <a:srgbClr val="00B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giô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-pa-hit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In-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nê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-xi-a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nay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259236" y="4531416"/>
            <a:ext cx="632347" cy="65608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245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380325" y="801235"/>
            <a:ext cx="4674361" cy="117214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Ma-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-ca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687401" y="3483199"/>
            <a:ext cx="4223980" cy="2103609"/>
          </a:xfrm>
          <a:prstGeom prst="roundRect">
            <a:avLst/>
          </a:prstGeom>
          <a:solidFill>
            <a:srgbClr val="00B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Ma-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-ca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thịnh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vượng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01253" y="1050878"/>
            <a:ext cx="2866031" cy="46092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Qúa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47313" y="2664397"/>
            <a:ext cx="1160059" cy="187060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XV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>
            <a:endCxn id="7" idx="1"/>
          </p:cNvCxnSpPr>
          <p:nvPr/>
        </p:nvCxnSpPr>
        <p:spPr>
          <a:xfrm flipV="1">
            <a:off x="4325203" y="3599701"/>
            <a:ext cx="622110" cy="3391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107372" y="3684732"/>
            <a:ext cx="545912" cy="96445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107372" y="1973384"/>
            <a:ext cx="443553" cy="109522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3762" y="-147880"/>
            <a:ext cx="11048738" cy="15720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11. KHÁI QUÁT VỀ ĐÔNG NAM Á TỪ NỬA SAU THẾ KỈ X ĐẾN NỬA ĐẦU THẾ KỈ XVI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04264" y="4237744"/>
            <a:ext cx="99863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 kỉ XIII,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đánh dấu mốc quan trọng trên con đường phát triển của các quốc gia phong kiến Đông Nam </a:t>
            </a:r>
            <a:r>
              <a:rPr lang="vi-VN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11266" y="1545139"/>
            <a:ext cx="10190328" cy="10567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Qúa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7744" y="2922315"/>
            <a:ext cx="113685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 kỉ X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thời kì thống nhất và phát triển của một số quốc gia như: Cam-pu-chia, Pa-gan, Sri Vi-giay-a.</a:t>
            </a:r>
            <a:endParaRPr lang="en-US" sz="3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33752" y="2445261"/>
            <a:ext cx="997476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Đại Việt đánh bại cuộc xâm lược của quân Mông – Nguyên, bước vào giai đoạn phát triển rực rỡ.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Xuất hiện các quốc gia </a:t>
            </a:r>
            <a:r>
              <a:rPr lang="vi-VN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vi-VN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 Thái như </a:t>
            </a:r>
            <a:r>
              <a:rPr lang="vi-VN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vi-VN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-khô-thay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A-út-thay-a ở lưu vực sông Mê Nam.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vi-VN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 hải đảo, vương quốc Mô-giô-pa-hít ra đời.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33752" y="2627753"/>
            <a:ext cx="9495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 kỉ XV,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vương quốc Ma-lắc-ca được thành lập, nhanh chóng phát triển thịnh vượng.</a:t>
            </a:r>
            <a:endParaRPr lang="en-US" sz="3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22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0" grpId="0" animBg="1"/>
      <p:bldP spid="5" grpId="0"/>
      <p:bldP spid="5" grpId="1"/>
      <p:bldP spid="7" grpId="0"/>
      <p:bldP spid="7" grpId="1"/>
      <p:bldP spid="8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94873" y="202535"/>
            <a:ext cx="10672174" cy="2463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i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 VỤ: </a:t>
            </a:r>
            <a:r>
              <a:rPr lang="en-US" sz="3600" i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600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36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3600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36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11.3 </a:t>
            </a:r>
            <a:r>
              <a:rPr lang="en-US" sz="36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6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11.4 ( </a:t>
            </a:r>
            <a:r>
              <a:rPr lang="en-US" sz="3600" i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</a:t>
            </a:r>
            <a:r>
              <a:rPr lang="en-US" sz="3600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43), </a:t>
            </a:r>
            <a:r>
              <a:rPr lang="en-US" sz="3600" i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600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600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3600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600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3600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600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vương</a:t>
            </a:r>
            <a:r>
              <a:rPr lang="en-US" sz="3600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3600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Ma-</a:t>
            </a:r>
            <a:r>
              <a:rPr lang="en-US" sz="3600" i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lắc</a:t>
            </a:r>
            <a:r>
              <a:rPr lang="en-US" sz="3600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-ca ?(</a:t>
            </a:r>
            <a:r>
              <a:rPr lang="en-US" sz="3600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Ma-</a:t>
            </a:r>
            <a:r>
              <a:rPr lang="en-US" sz="3600" i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lắc</a:t>
            </a:r>
            <a:r>
              <a:rPr lang="en-US" sz="3600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-ca </a:t>
            </a:r>
            <a:r>
              <a:rPr lang="en-US" sz="3600" i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600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3600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3600" i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3600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600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3600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mại</a:t>
            </a:r>
            <a:r>
              <a:rPr lang="en-US" sz="3600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3600" i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3600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3600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36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:\Users\Admin\Pictures\Screenshots\Screenshot (530)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2" t="50476" r="40095" b="37261"/>
          <a:stretch/>
        </p:blipFill>
        <p:spPr bwMode="auto">
          <a:xfrm>
            <a:off x="6383974" y="210980"/>
            <a:ext cx="5516873" cy="63945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C:\Users\Admin\Pictures\Screenshots\Screenshot (530)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3" t="63785" r="39438" b="22897"/>
          <a:stretch/>
        </p:blipFill>
        <p:spPr bwMode="auto">
          <a:xfrm>
            <a:off x="174692" y="251034"/>
            <a:ext cx="6070075" cy="63144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3599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438" y="213203"/>
            <a:ext cx="4206239" cy="618630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XV, Ma-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-ca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In-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-xi-a, Ma-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-xi-a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Xin-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5244" y="657091"/>
            <a:ext cx="4079631" cy="507831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-ca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016898" y="408798"/>
            <a:ext cx="4051496" cy="50783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¼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C:\Users\Admin\Pictures\Screenshots\Screenshot (530)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3" t="63785" r="39438" b="22897"/>
          <a:stretch/>
        </p:blipFill>
        <p:spPr bwMode="auto">
          <a:xfrm>
            <a:off x="5378023" y="0"/>
            <a:ext cx="6646850" cy="66127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3129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8978" y="1056344"/>
            <a:ext cx="1060704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6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Từ nửa sau thế kỉ X đến nửa đầu thế kỉ XVI, </a:t>
            </a:r>
            <a:r>
              <a:rPr lang="vi-VN" sz="36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là thời kì phát triển thịnh vượng của nền kinh tế khu </a:t>
            </a:r>
            <a:r>
              <a:rPr lang="vi-VN" sz="36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vự</a:t>
            </a:r>
            <a:r>
              <a:rPr lang="en-US" sz="36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 ĐNÁ:</a:t>
            </a:r>
            <a:endParaRPr lang="en-US" sz="36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6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+ Các quốc gia có nền kinh tế nông nghiệp trù phú như: A-út-thay-a, Cam-pu-chia, Đại Việt.</a:t>
            </a:r>
            <a:endParaRPr lang="en-US" sz="36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6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+ Các quốc gia mạnh về thương mại biển như</a:t>
            </a:r>
            <a:r>
              <a:rPr lang="vi-VN" sz="36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 smtClean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6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Mô-giô-pa-hít, Ma-lắc-ca,…</a:t>
            </a:r>
            <a:endParaRPr lang="en-US" sz="36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91570" y="153067"/>
            <a:ext cx="10190328" cy="10567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Qúa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26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6987" y="228600"/>
            <a:ext cx="11758026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VỤ: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 VÀ TRẢ LỜI CÁC CÂU HỎI:</a:t>
            </a:r>
          </a:p>
          <a:p>
            <a:pPr lvl="0" algn="ctr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ctr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2.Nêu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51911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219" name="Picture 6" descr="Screenshot (521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1" t="29243" r="21975" b="29910"/>
          <a:stretch/>
        </p:blipFill>
        <p:spPr bwMode="auto">
          <a:xfrm>
            <a:off x="2833088" y="1739880"/>
            <a:ext cx="9091690" cy="474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7" descr="Screenshot (524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80" t="30922" r="28393" b="47585"/>
          <a:stretch/>
        </p:blipFill>
        <p:spPr bwMode="auto">
          <a:xfrm>
            <a:off x="328188" y="1778269"/>
            <a:ext cx="6063825" cy="386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4057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59245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97705" y="2136374"/>
            <a:ext cx="2257605" cy="27405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TKX-TKXIII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28188" y="5656049"/>
            <a:ext cx="6067852" cy="9741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Pa-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(1044-1285) Ở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-an-ma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666511" y="2421949"/>
            <a:ext cx="5121198" cy="181095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</a:p>
        </p:txBody>
      </p:sp>
      <p:pic>
        <p:nvPicPr>
          <p:cNvPr id="15" name="Picture 4" descr="Chùa Thạt Luông - Kiến trúc Phật giáo nổi tiếng của Lào - Người Việt tại  Luang Prab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235" y="1861558"/>
            <a:ext cx="5229160" cy="395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7218739" y="5819056"/>
            <a:ext cx="3848830" cy="539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uổng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04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7" grpId="0" animBg="1"/>
      <p:bldP spid="14" grpId="0" animBg="1"/>
      <p:bldP spid="14" grpId="1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5023027" y="603748"/>
            <a:ext cx="45156" cy="621323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1079820" y="233229"/>
            <a:ext cx="10413404" cy="11018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11. KHÁI QUÁT VỀ ĐÔNG NAM Á TỪ NỬA SAU THẾ KỈ X ĐẾN NỬA ĐẦU THẾ KỈ XVI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88998" y="1492271"/>
            <a:ext cx="4569606" cy="96950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5336549"/>
              </p:ext>
            </p:extLst>
          </p:nvPr>
        </p:nvGraphicFramePr>
        <p:xfrm>
          <a:off x="370112" y="2809611"/>
          <a:ext cx="4407377" cy="212929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82750">
                  <a:extLst>
                    <a:ext uri="{9D8B030D-6E8A-4147-A177-3AD203B41FA5}">
                      <a16:colId xmlns:a16="http://schemas.microsoft.com/office/drawing/2014/main" xmlns="" val="4111464126"/>
                    </a:ext>
                  </a:extLst>
                </a:gridCol>
                <a:gridCol w="3124627">
                  <a:extLst>
                    <a:ext uri="{9D8B030D-6E8A-4147-A177-3AD203B41FA5}">
                      <a16:colId xmlns:a16="http://schemas.microsoft.com/office/drawing/2014/main" xmlns="" val="2401645791"/>
                    </a:ext>
                  </a:extLst>
                </a:gridCol>
              </a:tblGrid>
              <a:tr h="9896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tựu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251711523"/>
                  </a:ext>
                </a:extLst>
              </a:tr>
              <a:tr h="477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77067873"/>
                  </a:ext>
                </a:extLst>
              </a:tr>
              <a:tr h="477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494036689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759355" y="1593154"/>
            <a:ext cx="5877964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11.5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11.6),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SGK/44)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3600" b="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36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36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kumimoji="0" lang="en-US" altLang="en-US" sz="36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kumimoji="0" lang="en-US" altLang="en-US" sz="36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36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tựu</a:t>
            </a:r>
            <a:r>
              <a:rPr kumimoji="0" lang="en-US" altLang="en-US" sz="36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altLang="en-US" sz="36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kumimoji="0" lang="en-US" altLang="en-US" sz="36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kumimoji="0" lang="en-US" altLang="en-US" sz="36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sz="36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altLang="en-US" sz="36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Á </a:t>
            </a:r>
            <a:r>
              <a:rPr kumimoji="0" lang="en-US" altLang="en-US" sz="3600" b="1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36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nửa</a:t>
            </a:r>
            <a:r>
              <a:rPr kumimoji="0" lang="en-US" altLang="en-US" sz="36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36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36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kumimoji="0" lang="en-US" altLang="en-US" sz="36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</a:t>
            </a:r>
            <a:r>
              <a:rPr kumimoji="0" lang="en-US" altLang="en-US" sz="3600" b="1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altLang="en-US" sz="36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TK XVI </a:t>
            </a:r>
            <a:r>
              <a:rPr kumimoji="0" lang="en-US" altLang="en-US" sz="3600" b="1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36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kumimoji="0" lang="en-US" altLang="en-US" sz="36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altLang="en-US" sz="36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81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ộc người ở nước ta sử dụng chữ phạn là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" y="436728"/>
            <a:ext cx="5192073" cy="534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43452" y="5838940"/>
            <a:ext cx="2219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Phạn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4" descr="Bảng Chữ Hán Chuẩn ❤️ Trọn Bộ Chữ Cái Tiếng Hán Đầy Đủ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821" y="436727"/>
            <a:ext cx="5813946" cy="53439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00799" y="5780635"/>
            <a:ext cx="4312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821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821" y="369259"/>
            <a:ext cx="5813946" cy="53439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00799" y="5780635"/>
            <a:ext cx="4312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Chữ Nôm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73" y="436727"/>
            <a:ext cx="5254388" cy="534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1371" y="5853797"/>
            <a:ext cx="2216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Nôm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0826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37" y="133113"/>
            <a:ext cx="10931856" cy="634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2160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55" y="365125"/>
            <a:ext cx="5104262" cy="5366746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A02D183-3541-FD4D-A46C-2E3C5A56F6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2" t="2441"/>
          <a:stretch/>
        </p:blipFill>
        <p:spPr bwMode="auto">
          <a:xfrm>
            <a:off x="5801224" y="365125"/>
            <a:ext cx="6019917" cy="59436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28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2236" y="1825625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100" name="Picture 4" descr="Chữ viết Chăm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60" y="304490"/>
            <a:ext cx="5430364" cy="541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2513" y="5853797"/>
            <a:ext cx="2463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A02D183-3541-FD4D-A46C-2E3C5A56F6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2" t="2441"/>
          <a:stretch/>
        </p:blipFill>
        <p:spPr bwMode="auto">
          <a:xfrm>
            <a:off x="6013650" y="233360"/>
            <a:ext cx="5747887" cy="62667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601188" y="704740"/>
            <a:ext cx="4572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-me </a:t>
            </a:r>
            <a:r>
              <a:rPr lang="en-US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03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80224"/>
              </p:ext>
            </p:extLst>
          </p:nvPr>
        </p:nvGraphicFramePr>
        <p:xfrm>
          <a:off x="0" y="1"/>
          <a:ext cx="12692418" cy="693789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772529">
                  <a:extLst>
                    <a:ext uri="{9D8B030D-6E8A-4147-A177-3AD203B41FA5}">
                      <a16:colId xmlns:a16="http://schemas.microsoft.com/office/drawing/2014/main" xmlns="" val="3584906990"/>
                    </a:ext>
                  </a:extLst>
                </a:gridCol>
                <a:gridCol w="10919889">
                  <a:extLst>
                    <a:ext uri="{9D8B030D-6E8A-4147-A177-3AD203B41FA5}">
                      <a16:colId xmlns:a16="http://schemas.microsoft.com/office/drawing/2014/main" xmlns="" val="1950325060"/>
                    </a:ext>
                  </a:extLst>
                </a:gridCol>
              </a:tblGrid>
              <a:tr h="5566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34" marR="487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tựu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2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34" marR="48734" marT="0" marB="0"/>
                </a:tc>
                <a:extLst>
                  <a:ext uri="{0D108BD9-81ED-4DB2-BD59-A6C34878D82A}">
                    <a16:rowId xmlns:a16="http://schemas.microsoft.com/office/drawing/2014/main" xmlns="" val="1287796171"/>
                  </a:ext>
                </a:extLst>
              </a:tr>
              <a:tr h="10604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34" marR="4873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34" marR="48734" marT="0" marB="0"/>
                </a:tc>
                <a:extLst>
                  <a:ext uri="{0D108BD9-81ED-4DB2-BD59-A6C34878D82A}">
                    <a16:rowId xmlns:a16="http://schemas.microsoft.com/office/drawing/2014/main" xmlns="" val="3260522481"/>
                  </a:ext>
                </a:extLst>
              </a:tr>
              <a:tr h="7040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viết 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34" marR="4873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34" marR="48734" marT="0" marB="0"/>
                </a:tc>
                <a:extLst>
                  <a:ext uri="{0D108BD9-81ED-4DB2-BD59-A6C34878D82A}">
                    <a16:rowId xmlns:a16="http://schemas.microsoft.com/office/drawing/2014/main" xmlns="" val="1175027765"/>
                  </a:ext>
                </a:extLst>
              </a:tr>
              <a:tr h="22086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endParaRPr lang="en-US" sz="2800" b="1" dirty="0" smtClean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34" marR="48734" marT="0" marB="0" anchor="ctr"/>
                </a:tc>
                <a:tc>
                  <a:txBody>
                    <a:bodyPr/>
                    <a:lstStyle/>
                    <a:p>
                      <a:pPr marL="30480" marR="30480" algn="just"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734" marR="48734" marT="0" marB="0"/>
                </a:tc>
                <a:extLst>
                  <a:ext uri="{0D108BD9-81ED-4DB2-BD59-A6C34878D82A}">
                    <a16:rowId xmlns:a16="http://schemas.microsoft.com/office/drawing/2014/main" xmlns="" val="1836790611"/>
                  </a:ext>
                </a:extLst>
              </a:tr>
              <a:tr h="24080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 trúc - điêu khắc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34" marR="48734" marT="0" marB="0" anchor="ctr"/>
                </a:tc>
                <a:tc>
                  <a:txBody>
                    <a:bodyPr/>
                    <a:lstStyle/>
                    <a:p>
                      <a:pPr marL="30480" marR="30480" algn="just"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734" marR="48734" marT="0" marB="0"/>
                </a:tc>
                <a:extLst>
                  <a:ext uri="{0D108BD9-81ED-4DB2-BD59-A6C34878D82A}">
                    <a16:rowId xmlns:a16="http://schemas.microsoft.com/office/drawing/2014/main" xmlns="" val="285190433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996532" y="524588"/>
            <a:ext cx="9760451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XIII,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04793" y="1614634"/>
            <a:ext cx="10547472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04794" y="2141411"/>
            <a:ext cx="105474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giu-na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Kan-va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Java),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</a:t>
            </a:r>
          </a:p>
          <a:p>
            <a:pPr marL="30480" marR="30480" algn="just"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XIII</a:t>
            </a:r>
          </a:p>
          <a:p>
            <a:pPr marL="30480" marR="30480" algn="just"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-ta-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-pa-hit,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XIV</a:t>
            </a:r>
          </a:p>
          <a:p>
            <a:pPr marL="30480" marR="30480" algn="just"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XV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44946" y="4603461"/>
            <a:ext cx="1010731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Pa-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-co,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thànhThăng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Long…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-chia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35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7" descr="Screenshot (524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80" t="30922" r="28393" b="47585"/>
          <a:stretch/>
        </p:blipFill>
        <p:spPr bwMode="auto">
          <a:xfrm>
            <a:off x="695589" y="365125"/>
            <a:ext cx="6063825" cy="505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apsa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025" y="456216"/>
            <a:ext cx="4858566" cy="495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849443" y="5527202"/>
            <a:ext cx="4963729" cy="1077218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1347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 Vũ nữ Apsara kiệt tác điêu khắc Champa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78828" y="5578726"/>
            <a:ext cx="6380586" cy="9741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Pa-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-an-ma)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00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04646" y="1207510"/>
            <a:ext cx="8475784" cy="1189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8101330" algn="l"/>
              </a:tabLst>
            </a:pP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hiệm </a:t>
            </a: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 học </a:t>
            </a:r>
            <a:r>
              <a:rPr lang="vi-VN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trắc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quay may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mắn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88" y="228600"/>
            <a:ext cx="670193" cy="67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5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4" y="4785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66359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8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50023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3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7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830813" y="2214721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173320" y="222739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3519728" y="222739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1492051" y="350321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680307" y="53951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914377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3"/>
            <a:ext cx="495300" cy="4381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1" y="680278"/>
            <a:ext cx="495300" cy="43815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1" y="478509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5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2" y="2586449"/>
            <a:ext cx="783772" cy="7837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2" name="Rounded Rectangle 61">
            <a:hlinkClick r:id="rId13" action="ppaction://hlinksldjump"/>
          </p:cNvPr>
          <p:cNvSpPr/>
          <p:nvPr/>
        </p:nvSpPr>
        <p:spPr>
          <a:xfrm>
            <a:off x="2847717" y="3524664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ight Arrow 4">
            <a:hlinkClick r:id="rId14" action="ppaction://hlinksldjump"/>
          </p:cNvPr>
          <p:cNvSpPr/>
          <p:nvPr/>
        </p:nvSpPr>
        <p:spPr>
          <a:xfrm>
            <a:off x="0" y="6316395"/>
            <a:ext cx="1220107" cy="54160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5388" y="228600"/>
            <a:ext cx="670193" cy="67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7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07407E-6 L 3.54167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v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209" y="3124431"/>
            <a:ext cx="5650172" cy="306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143258" y="6035996"/>
            <a:ext cx="60487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vat - CAMPUCHIA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3" y="46739"/>
            <a:ext cx="5773975" cy="26300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3" y="3241732"/>
            <a:ext cx="5979485" cy="2880758"/>
          </a:xfrm>
          <a:prstGeom prst="rect">
            <a:avLst/>
          </a:prstGeom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63773" y="6035996"/>
            <a:ext cx="63462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Phrambanam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In </a:t>
            </a:r>
            <a:r>
              <a:rPr lang="en-US" alt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 a)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6653773" y="2475436"/>
            <a:ext cx="55562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alt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390" y="128190"/>
            <a:ext cx="5844991" cy="2467152"/>
          </a:xfrm>
          <a:prstGeom prst="rect">
            <a:avLst/>
          </a:prstGeom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281539" y="2626149"/>
            <a:ext cx="55562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Cột-Việt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915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2977127" y="3304163"/>
            <a:ext cx="5121198" cy="181095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3600" b="1" dirty="0"/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</a:p>
        </p:txBody>
      </p:sp>
    </p:spTree>
    <p:extLst>
      <p:ext uri="{BB962C8B-B14F-4D97-AF65-F5344CB8AC3E}">
        <p14:creationId xmlns:p14="http://schemas.microsoft.com/office/powerpoint/2010/main" val="367999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557337" y="191810"/>
            <a:ext cx="9963685" cy="137567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1. 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XIII,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3430" y="2439500"/>
            <a:ext cx="5994399" cy="111448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Su-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67828" y="2717473"/>
            <a:ext cx="5927469" cy="10780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Cham-pa và Su-khô-thay.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424510" y="3265435"/>
            <a:ext cx="569889" cy="45587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023" y="3286158"/>
            <a:ext cx="604999" cy="531665"/>
          </a:xfrm>
          <a:prstGeom prst="rect">
            <a:avLst/>
          </a:prstGeom>
        </p:spPr>
      </p:pic>
      <p:sp>
        <p:nvSpPr>
          <p:cNvPr id="57" name="Cloud 56">
            <a:hlinkClick r:id="rId13" action="ppaction://hlinksldjump"/>
          </p:cNvPr>
          <p:cNvSpPr/>
          <p:nvPr/>
        </p:nvSpPr>
        <p:spPr>
          <a:xfrm>
            <a:off x="4775200" y="5612461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" y="4060497"/>
            <a:ext cx="5994397" cy="106989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Pa-gan và Cham-pa.	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510" y="4611011"/>
            <a:ext cx="605175" cy="53182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167829" y="4091632"/>
            <a:ext cx="5927468" cy="103875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giô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-pa-hit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Gia-va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0425" y="4639250"/>
            <a:ext cx="598431" cy="525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5388" y="228600"/>
            <a:ext cx="670193" cy="67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9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9" grpId="0" animBg="1"/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82704" y="396680"/>
            <a:ext cx="10018709" cy="133205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2. Vương quốc Su-khô-thay là tiền thân của quốc gia nào hiện nay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3200" y="3769829"/>
            <a:ext cx="538480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973707" y="2255623"/>
            <a:ext cx="611669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Ma-lai-xi-a.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016699" y="3950061"/>
            <a:ext cx="550780" cy="44059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565" y="2566766"/>
            <a:ext cx="509737" cy="447951"/>
          </a:xfrm>
          <a:prstGeom prst="rect">
            <a:avLst/>
          </a:prstGeom>
        </p:spPr>
      </p:pic>
      <p:sp>
        <p:nvSpPr>
          <p:cNvPr id="17" name="Cloud 16">
            <a:hlinkClick r:id="rId13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258" y="2264440"/>
            <a:ext cx="535974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Mi-an-ma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479" y="2413000"/>
            <a:ext cx="498805" cy="43834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055416" y="3597979"/>
            <a:ext cx="603498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In-đô-nê-xi-a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361" y="3795065"/>
            <a:ext cx="494143" cy="4342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5388" y="228600"/>
            <a:ext cx="670193" cy="67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8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4" grpId="0" animBg="1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90150" y="26795"/>
            <a:ext cx="9478161" cy="148552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Pa-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040762" y="2056013"/>
            <a:ext cx="4906799" cy="14686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-an-ma.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73498" y="3803761"/>
            <a:ext cx="4906799" cy="132662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Phi-lip-pin.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365897" y="2589609"/>
            <a:ext cx="603607" cy="48285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464" y="4245628"/>
            <a:ext cx="482321" cy="42385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73497" y="2056013"/>
            <a:ext cx="5155735" cy="147238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Cam-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-chia.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308" y="2619814"/>
            <a:ext cx="421477" cy="37038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994401" y="3815881"/>
            <a:ext cx="4906799" cy="13145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dirty="0"/>
              <a:t>.</a:t>
            </a:r>
            <a:endParaRPr lang="vi-VN" sz="2667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83" y="4264664"/>
            <a:ext cx="460659" cy="404821"/>
          </a:xfrm>
          <a:prstGeom prst="rect">
            <a:avLst/>
          </a:prstGeom>
        </p:spPr>
      </p:pic>
      <p:sp>
        <p:nvSpPr>
          <p:cNvPr id="19" name="Cloud 18">
            <a:hlinkClick r:id="rId15" action="ppaction://hlinksldjump"/>
          </p:cNvPr>
          <p:cNvSpPr/>
          <p:nvPr/>
        </p:nvSpPr>
        <p:spPr>
          <a:xfrm>
            <a:off x="4688968" y="5678230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5388" y="228600"/>
            <a:ext cx="670193" cy="67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0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5" grpId="0" animBg="1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76720" y="62469"/>
            <a:ext cx="9517443" cy="133453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4.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triều nào đã thống nhất được In-đô-nê-xi-a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99218" y="3787225"/>
            <a:ext cx="5854633" cy="10809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Xu-la-vê-di</a:t>
            </a:r>
            <a:r>
              <a:rPr lang="en-US" smtClean="0"/>
              <a:t>.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95638" y="2098699"/>
            <a:ext cx="5308513" cy="133519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Gia-va (Mô-giô-pa-hít)	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251" y="4032482"/>
            <a:ext cx="550045" cy="48337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268" y="2790097"/>
            <a:ext cx="532883" cy="426305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25152" y="5696965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9218" y="2128044"/>
            <a:ext cx="5863373" cy="13058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Xu-ma-tơ-ra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15" y="2650447"/>
            <a:ext cx="558236" cy="4905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195638" y="3787225"/>
            <a:ext cx="5243239" cy="10809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Ca-li-man-tan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848" y="4125287"/>
            <a:ext cx="592353" cy="5205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5388" y="228600"/>
            <a:ext cx="670193" cy="67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70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5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557337" y="191810"/>
            <a:ext cx="9963685" cy="137567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5. Văn hóa Đông Nam Á chịu ảnh hưởng mạnh mẽ nhất từ nền văn hóa nào?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3430" y="2439500"/>
            <a:ext cx="5994399" cy="111448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67828" y="2717473"/>
            <a:ext cx="5927469" cy="10780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Trung 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369454" y="2897955"/>
            <a:ext cx="569889" cy="45587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023" y="3286158"/>
            <a:ext cx="604999" cy="531665"/>
          </a:xfrm>
          <a:prstGeom prst="rect">
            <a:avLst/>
          </a:prstGeom>
        </p:spPr>
      </p:pic>
      <p:sp>
        <p:nvSpPr>
          <p:cNvPr id="57" name="Cloud 56">
            <a:hlinkClick r:id="rId13" action="ppaction://hlinksldjump"/>
          </p:cNvPr>
          <p:cNvSpPr/>
          <p:nvPr/>
        </p:nvSpPr>
        <p:spPr>
          <a:xfrm>
            <a:off x="4775200" y="5612461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" y="4060497"/>
            <a:ext cx="5994397" cy="106989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 Bản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510" y="4611011"/>
            <a:ext cx="605175" cy="53182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167829" y="4091632"/>
            <a:ext cx="5927468" cy="103875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Tây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0425" y="4639250"/>
            <a:ext cx="598431" cy="525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5388" y="228600"/>
            <a:ext cx="670193" cy="67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9" grpId="0" animBg="1"/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10088726" cy="7550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20802" y="841750"/>
            <a:ext cx="10454541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8101330" algn="l"/>
              </a:tabLst>
            </a:pP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hiệm 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 học </a:t>
            </a:r>
            <a:r>
              <a:rPr lang="vi-VN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</a:t>
            </a:r>
            <a:r>
              <a:rPr lang="vi-VN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 kiến thức vừa học hãy hoàn thành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SGK/44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88" y="228600"/>
            <a:ext cx="1065306" cy="1065306"/>
          </a:xfrm>
          <a:prstGeom prst="rect">
            <a:avLst/>
          </a:prstGeom>
        </p:spPr>
      </p:pic>
      <p:pic>
        <p:nvPicPr>
          <p:cNvPr id="10" name="Picture 9" descr="C:\Users\Admin\Pictures\Screenshots\Screenshot (526)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1" t="57231" r="22530" b="36756"/>
          <a:stretch/>
        </p:blipFill>
        <p:spPr bwMode="auto">
          <a:xfrm>
            <a:off x="1320803" y="2369127"/>
            <a:ext cx="10088725" cy="25986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6511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8197375"/>
              </p:ext>
            </p:extLst>
          </p:nvPr>
        </p:nvGraphicFramePr>
        <p:xfrm>
          <a:off x="846158" y="148416"/>
          <a:ext cx="10345006" cy="6371042"/>
        </p:xfrm>
        <a:graphic>
          <a:graphicData uri="http://schemas.openxmlformats.org/drawingml/2006/table">
            <a:tbl>
              <a:tblPr/>
              <a:tblGrid>
                <a:gridCol w="5895836"/>
                <a:gridCol w="4449170"/>
              </a:tblGrid>
              <a:tr h="993674"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36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36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lang="en-US" sz="36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36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nửa</a:t>
                      </a:r>
                      <a:r>
                        <a:rPr lang="en-US" sz="36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36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36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36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X- </a:t>
                      </a:r>
                      <a:r>
                        <a:rPr lang="en-US" sz="36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nửa</a:t>
                      </a:r>
                      <a:r>
                        <a:rPr lang="en-US" sz="36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36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36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36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XVI</a:t>
                      </a:r>
                    </a:p>
                  </a:txBody>
                  <a:tcPr marL="95250" marR="76200" marT="47625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36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36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36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Á </a:t>
                      </a:r>
                      <a:r>
                        <a:rPr lang="en-US" sz="36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36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nay</a:t>
                      </a:r>
                    </a:p>
                  </a:txBody>
                  <a:tcPr marL="95250" marR="76200" marT="47625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039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Pa-</a:t>
                      </a:r>
                      <a:r>
                        <a:rPr lang="en-US" sz="36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gan</a:t>
                      </a:r>
                      <a:r>
                        <a:rPr lang="en-US" sz="36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Tôn-gu</a:t>
                      </a:r>
                      <a:endParaRPr lang="en-US" sz="36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76200" marT="47625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Ma-an-ma</a:t>
                      </a:r>
                    </a:p>
                  </a:txBody>
                  <a:tcPr marL="95250" marR="76200" marT="47625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039"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36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36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36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-pa</a:t>
                      </a:r>
                    </a:p>
                  </a:txBody>
                  <a:tcPr marL="95250" marR="76200" marT="47625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36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</a:p>
                  </a:txBody>
                  <a:tcPr marL="95250" marR="76200" marT="47625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9857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Ha-</a:t>
                      </a:r>
                      <a:r>
                        <a:rPr lang="en-US" sz="36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</a:t>
                      </a:r>
                      <a:r>
                        <a:rPr lang="en-US" sz="36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-pun-</a:t>
                      </a:r>
                      <a:r>
                        <a:rPr lang="en-US" sz="36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giay</a:t>
                      </a:r>
                      <a:r>
                        <a:rPr lang="en-US" sz="36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-a, Su-</a:t>
                      </a:r>
                      <a:r>
                        <a:rPr lang="en-US" sz="36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</a:t>
                      </a:r>
                      <a:r>
                        <a:rPr lang="en-US" sz="36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36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36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A-</a:t>
                      </a:r>
                      <a:r>
                        <a:rPr lang="en-US" sz="36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ut</a:t>
                      </a:r>
                      <a:r>
                        <a:rPr lang="en-US" sz="36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36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36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-a</a:t>
                      </a:r>
                    </a:p>
                  </a:txBody>
                  <a:tcPr marL="95250" marR="76200" marT="47625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36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</a:t>
                      </a:r>
                      <a:endParaRPr lang="en-US" sz="36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76200" marT="47625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039">
                <a:tc>
                  <a:txBody>
                    <a:bodyPr/>
                    <a:lstStyle/>
                    <a:p>
                      <a:r>
                        <a:rPr lang="en-US" sz="36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Cam-pu-chia</a:t>
                      </a:r>
                    </a:p>
                  </a:txBody>
                  <a:tcPr marL="95250" marR="76200" marT="47625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Cam-</a:t>
                      </a:r>
                      <a:r>
                        <a:rPr lang="en-US" sz="36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</a:t>
                      </a:r>
                      <a:r>
                        <a:rPr lang="en-US" sz="36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-chia</a:t>
                      </a:r>
                    </a:p>
                  </a:txBody>
                  <a:tcPr marL="95250" marR="76200" marT="47625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9857">
                <a:tc>
                  <a:txBody>
                    <a:bodyPr/>
                    <a:lstStyle/>
                    <a:p>
                      <a:r>
                        <a:rPr lang="en-US" sz="36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Srri vi-Giay-a, Mô- giô-pa-hít</a:t>
                      </a:r>
                    </a:p>
                  </a:txBody>
                  <a:tcPr marL="95250" marR="76200" marT="47625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Indonexia</a:t>
                      </a:r>
                      <a:endParaRPr lang="en-US" sz="36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76200" marT="47625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039"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</a:t>
                      </a:r>
                      <a:r>
                        <a:rPr lang="en-US" sz="36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Xang</a:t>
                      </a:r>
                      <a:endParaRPr lang="en-US" sz="36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76200" marT="47625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Lào</a:t>
                      </a:r>
                      <a:endParaRPr lang="en-US" sz="36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76200" marT="47625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039">
                <a:tc>
                  <a:txBody>
                    <a:bodyPr/>
                    <a:lstStyle/>
                    <a:p>
                      <a:r>
                        <a:rPr lang="en-US" sz="36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Malacca</a:t>
                      </a:r>
                    </a:p>
                  </a:txBody>
                  <a:tcPr marL="95250" marR="76200" marT="47625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Singgapo</a:t>
                      </a:r>
                      <a:endParaRPr lang="en-US" sz="36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76200" marT="47625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13983" y="533823"/>
            <a:ext cx="11778017" cy="110799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XVI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  <a:endParaRPr kumimoji="0" lang="en-US" alt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0553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 SINH TỰ HỌC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3603" y="1410079"/>
            <a:ext cx="106393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1.Học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2.Làm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3.Chuẩn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_ VƯƠNG QUỐC CAM-PU-CHIA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56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6AC80C6-294F-3B45-B917-B056FD1E8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B53C941-41C4-3145-B1AC-B6DC66719B98}"/>
              </a:ext>
            </a:extLst>
          </p:cNvPr>
          <p:cNvSpPr txBox="1"/>
          <p:nvPr/>
        </p:nvSpPr>
        <p:spPr>
          <a:xfrm>
            <a:off x="1623647" y="2062302"/>
            <a:ext cx="99310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EM!</a:t>
            </a:r>
          </a:p>
          <a:p>
            <a:pPr algn="ctr"/>
            <a:r>
              <a:rPr lang="x-none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206059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85" y="-8078"/>
            <a:ext cx="11600597" cy="68660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55642" y="175568"/>
            <a:ext cx="4989965" cy="4524315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vi-VN" sz="3600" dirty="0" smtClean="0">
                <a:solidFill>
                  <a:srgbClr val="000000"/>
                </a:solidFill>
                <a:latin typeface="+mj-lt"/>
              </a:rPr>
              <a:t>Hiện </a:t>
            </a:r>
            <a:r>
              <a:rPr lang="vi-VN" sz="3600" dirty="0">
                <a:solidFill>
                  <a:srgbClr val="000000"/>
                </a:solidFill>
                <a:latin typeface="+mj-lt"/>
              </a:rPr>
              <a:t>tại khu vực này có 11 quốc gia với diện tích rơi vào khoảng 4.500.000 km2. Diện tích của Đông Nam Á chiếm 10,5 % Châu Á và chiếm 3% tổng diện tích đất của cả trái đất.</a:t>
            </a:r>
          </a:p>
        </p:txBody>
      </p:sp>
      <p:sp>
        <p:nvSpPr>
          <p:cNvPr id="7" name="Rectangle 6"/>
          <p:cNvSpPr/>
          <p:nvPr/>
        </p:nvSpPr>
        <p:spPr>
          <a:xfrm>
            <a:off x="3040862" y="233444"/>
            <a:ext cx="86982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+mj-lt"/>
              </a:rPr>
              <a:t>Hiện tại khu vực này có 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</a:rPr>
              <a:t>bao</a:t>
            </a:r>
            <a:r>
              <a:rPr lang="en-US" sz="36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</a:rPr>
              <a:t>nhiêu</a:t>
            </a:r>
            <a:r>
              <a:rPr lang="vi-VN" sz="36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+mj-lt"/>
              </a:rPr>
              <a:t>quốc </a:t>
            </a:r>
            <a:r>
              <a:rPr lang="vi-VN" sz="3600" dirty="0" smtClean="0">
                <a:solidFill>
                  <a:srgbClr val="FF0000"/>
                </a:solidFill>
                <a:latin typeface="+mj-lt"/>
              </a:rPr>
              <a:t>gia</a:t>
            </a:r>
            <a:r>
              <a:rPr lang="en-US" sz="3600" dirty="0" smtClean="0">
                <a:solidFill>
                  <a:srgbClr val="FF0000"/>
                </a:solidFill>
                <a:latin typeface="+mj-lt"/>
              </a:rPr>
              <a:t>? </a:t>
            </a:r>
            <a:r>
              <a:rPr lang="vi-VN" sz="3600" dirty="0" smtClean="0">
                <a:solidFill>
                  <a:srgbClr val="FF0000"/>
                </a:solidFill>
                <a:latin typeface="+mj-lt"/>
              </a:rPr>
              <a:t> 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749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7380" y="22200"/>
            <a:ext cx="286148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vi-VN" sz="3200" dirty="0" smtClean="0">
                <a:solidFill>
                  <a:srgbClr val="000000"/>
                </a:solidFill>
                <a:latin typeface="+mj-lt"/>
              </a:rPr>
              <a:t>Nhóm 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các nước Đông Nam Á biển (hay còn được gọi là các nước Đông Ấn) bao gồm: Đông Malaysia, Indonesia, Philippines, Singapore, Brunei, Đông Timor.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406" y="-8078"/>
            <a:ext cx="8652681" cy="686607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747" y="118080"/>
            <a:ext cx="338009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các nước Đông Nam Đại Lục (hay còn được gọi là các nước Đông Dương) bao gồm các nước là: Lào, Việt Nam, Thái Lan, Campuchia, Myanmar và phía Tây Malaysia.</a:t>
            </a:r>
          </a:p>
        </p:txBody>
      </p:sp>
      <p:sp>
        <p:nvSpPr>
          <p:cNvPr id="7" name="Freeform 6"/>
          <p:cNvSpPr/>
          <p:nvPr/>
        </p:nvSpPr>
        <p:spPr>
          <a:xfrm>
            <a:off x="3821373" y="118080"/>
            <a:ext cx="3253887" cy="4262851"/>
          </a:xfrm>
          <a:custGeom>
            <a:avLst/>
            <a:gdLst>
              <a:gd name="connsiteX0" fmla="*/ 887105 w 3253887"/>
              <a:gd name="connsiteY0" fmla="*/ 86636 h 4262851"/>
              <a:gd name="connsiteX1" fmla="*/ 777923 w 3253887"/>
              <a:gd name="connsiteY1" fmla="*/ 113932 h 4262851"/>
              <a:gd name="connsiteX2" fmla="*/ 723331 w 3253887"/>
              <a:gd name="connsiteY2" fmla="*/ 141227 h 4262851"/>
              <a:gd name="connsiteX3" fmla="*/ 682388 w 3253887"/>
              <a:gd name="connsiteY3" fmla="*/ 182171 h 4262851"/>
              <a:gd name="connsiteX4" fmla="*/ 600502 w 3253887"/>
              <a:gd name="connsiteY4" fmla="*/ 236762 h 4262851"/>
              <a:gd name="connsiteX5" fmla="*/ 559558 w 3253887"/>
              <a:gd name="connsiteY5" fmla="*/ 264057 h 4262851"/>
              <a:gd name="connsiteX6" fmla="*/ 477672 w 3253887"/>
              <a:gd name="connsiteY6" fmla="*/ 345944 h 4262851"/>
              <a:gd name="connsiteX7" fmla="*/ 436728 w 3253887"/>
              <a:gd name="connsiteY7" fmla="*/ 386887 h 4262851"/>
              <a:gd name="connsiteX8" fmla="*/ 382137 w 3253887"/>
              <a:gd name="connsiteY8" fmla="*/ 468774 h 4262851"/>
              <a:gd name="connsiteX9" fmla="*/ 354842 w 3253887"/>
              <a:gd name="connsiteY9" fmla="*/ 509717 h 4262851"/>
              <a:gd name="connsiteX10" fmla="*/ 245660 w 3253887"/>
              <a:gd name="connsiteY10" fmla="*/ 659842 h 4262851"/>
              <a:gd name="connsiteX11" fmla="*/ 191069 w 3253887"/>
              <a:gd name="connsiteY11" fmla="*/ 755377 h 4262851"/>
              <a:gd name="connsiteX12" fmla="*/ 81887 w 3253887"/>
              <a:gd name="connsiteY12" fmla="*/ 878207 h 4262851"/>
              <a:gd name="connsiteX13" fmla="*/ 54591 w 3253887"/>
              <a:gd name="connsiteY13" fmla="*/ 960093 h 4262851"/>
              <a:gd name="connsiteX14" fmla="*/ 27296 w 3253887"/>
              <a:gd name="connsiteY14" fmla="*/ 1001036 h 4262851"/>
              <a:gd name="connsiteX15" fmla="*/ 0 w 3253887"/>
              <a:gd name="connsiteY15" fmla="*/ 1082923 h 4262851"/>
              <a:gd name="connsiteX16" fmla="*/ 13648 w 3253887"/>
              <a:gd name="connsiteY16" fmla="*/ 1574242 h 4262851"/>
              <a:gd name="connsiteX17" fmla="*/ 81887 w 3253887"/>
              <a:gd name="connsiteY17" fmla="*/ 1697072 h 4262851"/>
              <a:gd name="connsiteX18" fmla="*/ 109182 w 3253887"/>
              <a:gd name="connsiteY18" fmla="*/ 1751663 h 4262851"/>
              <a:gd name="connsiteX19" fmla="*/ 204717 w 3253887"/>
              <a:gd name="connsiteY19" fmla="*/ 1874493 h 4262851"/>
              <a:gd name="connsiteX20" fmla="*/ 232012 w 3253887"/>
              <a:gd name="connsiteY20" fmla="*/ 1929084 h 4262851"/>
              <a:gd name="connsiteX21" fmla="*/ 245660 w 3253887"/>
              <a:gd name="connsiteY21" fmla="*/ 1970027 h 4262851"/>
              <a:gd name="connsiteX22" fmla="*/ 300251 w 3253887"/>
              <a:gd name="connsiteY22" fmla="*/ 2051914 h 4262851"/>
              <a:gd name="connsiteX23" fmla="*/ 313899 w 3253887"/>
              <a:gd name="connsiteY23" fmla="*/ 2092857 h 4262851"/>
              <a:gd name="connsiteX24" fmla="*/ 382137 w 3253887"/>
              <a:gd name="connsiteY24" fmla="*/ 2188392 h 4262851"/>
              <a:gd name="connsiteX25" fmla="*/ 436728 w 3253887"/>
              <a:gd name="connsiteY25" fmla="*/ 2270278 h 4262851"/>
              <a:gd name="connsiteX26" fmla="*/ 477672 w 3253887"/>
              <a:gd name="connsiteY26" fmla="*/ 2311221 h 4262851"/>
              <a:gd name="connsiteX27" fmla="*/ 518615 w 3253887"/>
              <a:gd name="connsiteY27" fmla="*/ 2338517 h 4262851"/>
              <a:gd name="connsiteX28" fmla="*/ 586854 w 3253887"/>
              <a:gd name="connsiteY28" fmla="*/ 2420404 h 4262851"/>
              <a:gd name="connsiteX29" fmla="*/ 682388 w 3253887"/>
              <a:gd name="connsiteY29" fmla="*/ 2556881 h 4262851"/>
              <a:gd name="connsiteX30" fmla="*/ 709684 w 3253887"/>
              <a:gd name="connsiteY30" fmla="*/ 2638768 h 4262851"/>
              <a:gd name="connsiteX31" fmla="*/ 723331 w 3253887"/>
              <a:gd name="connsiteY31" fmla="*/ 2679711 h 4262851"/>
              <a:gd name="connsiteX32" fmla="*/ 736979 w 3253887"/>
              <a:gd name="connsiteY32" fmla="*/ 2788893 h 4262851"/>
              <a:gd name="connsiteX33" fmla="*/ 777923 w 3253887"/>
              <a:gd name="connsiteY33" fmla="*/ 2911723 h 4262851"/>
              <a:gd name="connsiteX34" fmla="*/ 805218 w 3253887"/>
              <a:gd name="connsiteY34" fmla="*/ 2993610 h 4262851"/>
              <a:gd name="connsiteX35" fmla="*/ 832514 w 3253887"/>
              <a:gd name="connsiteY35" fmla="*/ 3048201 h 4262851"/>
              <a:gd name="connsiteX36" fmla="*/ 859809 w 3253887"/>
              <a:gd name="connsiteY36" fmla="*/ 3089144 h 4262851"/>
              <a:gd name="connsiteX37" fmla="*/ 873457 w 3253887"/>
              <a:gd name="connsiteY37" fmla="*/ 3130087 h 4262851"/>
              <a:gd name="connsiteX38" fmla="*/ 928048 w 3253887"/>
              <a:gd name="connsiteY38" fmla="*/ 3211974 h 4262851"/>
              <a:gd name="connsiteX39" fmla="*/ 955343 w 3253887"/>
              <a:gd name="connsiteY39" fmla="*/ 3293860 h 4262851"/>
              <a:gd name="connsiteX40" fmla="*/ 968991 w 3253887"/>
              <a:gd name="connsiteY40" fmla="*/ 3334804 h 4262851"/>
              <a:gd name="connsiteX41" fmla="*/ 996287 w 3253887"/>
              <a:gd name="connsiteY41" fmla="*/ 3375747 h 4262851"/>
              <a:gd name="connsiteX42" fmla="*/ 1009934 w 3253887"/>
              <a:gd name="connsiteY42" fmla="*/ 3430338 h 4262851"/>
              <a:gd name="connsiteX43" fmla="*/ 1037230 w 3253887"/>
              <a:gd name="connsiteY43" fmla="*/ 3512224 h 4262851"/>
              <a:gd name="connsiteX44" fmla="*/ 1050878 w 3253887"/>
              <a:gd name="connsiteY44" fmla="*/ 3566816 h 4262851"/>
              <a:gd name="connsiteX45" fmla="*/ 1078173 w 3253887"/>
              <a:gd name="connsiteY45" fmla="*/ 3607759 h 4262851"/>
              <a:gd name="connsiteX46" fmla="*/ 1105469 w 3253887"/>
              <a:gd name="connsiteY46" fmla="*/ 3703293 h 4262851"/>
              <a:gd name="connsiteX47" fmla="*/ 1132764 w 3253887"/>
              <a:gd name="connsiteY47" fmla="*/ 3744236 h 4262851"/>
              <a:gd name="connsiteX48" fmla="*/ 1146412 w 3253887"/>
              <a:gd name="connsiteY48" fmla="*/ 3785180 h 4262851"/>
              <a:gd name="connsiteX49" fmla="*/ 1201003 w 3253887"/>
              <a:gd name="connsiteY49" fmla="*/ 3867066 h 4262851"/>
              <a:gd name="connsiteX50" fmla="*/ 1269242 w 3253887"/>
              <a:gd name="connsiteY50" fmla="*/ 3948953 h 4262851"/>
              <a:gd name="connsiteX51" fmla="*/ 1310185 w 3253887"/>
              <a:gd name="connsiteY51" fmla="*/ 3976248 h 4262851"/>
              <a:gd name="connsiteX52" fmla="*/ 1392072 w 3253887"/>
              <a:gd name="connsiteY52" fmla="*/ 4044487 h 4262851"/>
              <a:gd name="connsiteX53" fmla="*/ 1433015 w 3253887"/>
              <a:gd name="connsiteY53" fmla="*/ 4085430 h 4262851"/>
              <a:gd name="connsiteX54" fmla="*/ 1473958 w 3253887"/>
              <a:gd name="connsiteY54" fmla="*/ 4099078 h 4262851"/>
              <a:gd name="connsiteX55" fmla="*/ 1555845 w 3253887"/>
              <a:gd name="connsiteY55" fmla="*/ 4140021 h 4262851"/>
              <a:gd name="connsiteX56" fmla="*/ 1692323 w 3253887"/>
              <a:gd name="connsiteY56" fmla="*/ 4235556 h 4262851"/>
              <a:gd name="connsiteX57" fmla="*/ 1774209 w 3253887"/>
              <a:gd name="connsiteY57" fmla="*/ 4262851 h 4262851"/>
              <a:gd name="connsiteX58" fmla="*/ 1924334 w 3253887"/>
              <a:gd name="connsiteY58" fmla="*/ 4249204 h 4262851"/>
              <a:gd name="connsiteX59" fmla="*/ 1965278 w 3253887"/>
              <a:gd name="connsiteY59" fmla="*/ 4208260 h 4262851"/>
              <a:gd name="connsiteX60" fmla="*/ 1992573 w 3253887"/>
              <a:gd name="connsiteY60" fmla="*/ 4126374 h 4262851"/>
              <a:gd name="connsiteX61" fmla="*/ 1978926 w 3253887"/>
              <a:gd name="connsiteY61" fmla="*/ 4085430 h 4262851"/>
              <a:gd name="connsiteX62" fmla="*/ 1937982 w 3253887"/>
              <a:gd name="connsiteY62" fmla="*/ 4071783 h 4262851"/>
              <a:gd name="connsiteX63" fmla="*/ 1924334 w 3253887"/>
              <a:gd name="connsiteY63" fmla="*/ 3771532 h 4262851"/>
              <a:gd name="connsiteX64" fmla="*/ 1897039 w 3253887"/>
              <a:gd name="connsiteY64" fmla="*/ 3730589 h 4262851"/>
              <a:gd name="connsiteX65" fmla="*/ 1842448 w 3253887"/>
              <a:gd name="connsiteY65" fmla="*/ 3648702 h 4262851"/>
              <a:gd name="connsiteX66" fmla="*/ 1828800 w 3253887"/>
              <a:gd name="connsiteY66" fmla="*/ 3607759 h 4262851"/>
              <a:gd name="connsiteX67" fmla="*/ 1883391 w 3253887"/>
              <a:gd name="connsiteY67" fmla="*/ 3553168 h 4262851"/>
              <a:gd name="connsiteX68" fmla="*/ 1924334 w 3253887"/>
              <a:gd name="connsiteY68" fmla="*/ 3525872 h 4262851"/>
              <a:gd name="connsiteX69" fmla="*/ 2006221 w 3253887"/>
              <a:gd name="connsiteY69" fmla="*/ 3457633 h 4262851"/>
              <a:gd name="connsiteX70" fmla="*/ 2047164 w 3253887"/>
              <a:gd name="connsiteY70" fmla="*/ 3443986 h 4262851"/>
              <a:gd name="connsiteX71" fmla="*/ 2115403 w 3253887"/>
              <a:gd name="connsiteY71" fmla="*/ 3416690 h 4262851"/>
              <a:gd name="connsiteX72" fmla="*/ 2183642 w 3253887"/>
              <a:gd name="connsiteY72" fmla="*/ 3403042 h 4262851"/>
              <a:gd name="connsiteX73" fmla="*/ 2224585 w 3253887"/>
              <a:gd name="connsiteY73" fmla="*/ 3389395 h 4262851"/>
              <a:gd name="connsiteX74" fmla="*/ 2388358 w 3253887"/>
              <a:gd name="connsiteY74" fmla="*/ 3348451 h 4262851"/>
              <a:gd name="connsiteX75" fmla="*/ 2429302 w 3253887"/>
              <a:gd name="connsiteY75" fmla="*/ 3334804 h 4262851"/>
              <a:gd name="connsiteX76" fmla="*/ 2538484 w 3253887"/>
              <a:gd name="connsiteY76" fmla="*/ 3321156 h 4262851"/>
              <a:gd name="connsiteX77" fmla="*/ 2620370 w 3253887"/>
              <a:gd name="connsiteY77" fmla="*/ 3293860 h 4262851"/>
              <a:gd name="connsiteX78" fmla="*/ 2729552 w 3253887"/>
              <a:gd name="connsiteY78" fmla="*/ 3239269 h 4262851"/>
              <a:gd name="connsiteX79" fmla="*/ 2838734 w 3253887"/>
              <a:gd name="connsiteY79" fmla="*/ 3171030 h 4262851"/>
              <a:gd name="connsiteX80" fmla="*/ 2879678 w 3253887"/>
              <a:gd name="connsiteY80" fmla="*/ 3143735 h 4262851"/>
              <a:gd name="connsiteX81" fmla="*/ 2961564 w 3253887"/>
              <a:gd name="connsiteY81" fmla="*/ 3061848 h 4262851"/>
              <a:gd name="connsiteX82" fmla="*/ 2988860 w 3253887"/>
              <a:gd name="connsiteY82" fmla="*/ 3020905 h 4262851"/>
              <a:gd name="connsiteX83" fmla="*/ 3098042 w 3253887"/>
              <a:gd name="connsiteY83" fmla="*/ 2911723 h 4262851"/>
              <a:gd name="connsiteX84" fmla="*/ 3125337 w 3253887"/>
              <a:gd name="connsiteY84" fmla="*/ 2843484 h 4262851"/>
              <a:gd name="connsiteX85" fmla="*/ 3152633 w 3253887"/>
              <a:gd name="connsiteY85" fmla="*/ 2802541 h 4262851"/>
              <a:gd name="connsiteX86" fmla="*/ 3179928 w 3253887"/>
              <a:gd name="connsiteY86" fmla="*/ 2734302 h 4262851"/>
              <a:gd name="connsiteX87" fmla="*/ 3234520 w 3253887"/>
              <a:gd name="connsiteY87" fmla="*/ 2611472 h 4262851"/>
              <a:gd name="connsiteX88" fmla="*/ 3234520 w 3253887"/>
              <a:gd name="connsiteY88" fmla="*/ 2215687 h 4262851"/>
              <a:gd name="connsiteX89" fmla="*/ 3220872 w 3253887"/>
              <a:gd name="connsiteY89" fmla="*/ 2174744 h 4262851"/>
              <a:gd name="connsiteX90" fmla="*/ 3193576 w 3253887"/>
              <a:gd name="connsiteY90" fmla="*/ 2120153 h 4262851"/>
              <a:gd name="connsiteX91" fmla="*/ 3125337 w 3253887"/>
              <a:gd name="connsiteY91" fmla="*/ 2010971 h 4262851"/>
              <a:gd name="connsiteX92" fmla="*/ 3111690 w 3253887"/>
              <a:gd name="connsiteY92" fmla="*/ 1970027 h 4262851"/>
              <a:gd name="connsiteX93" fmla="*/ 3002508 w 3253887"/>
              <a:gd name="connsiteY93" fmla="*/ 1738016 h 4262851"/>
              <a:gd name="connsiteX94" fmla="*/ 2934269 w 3253887"/>
              <a:gd name="connsiteY94" fmla="*/ 1492356 h 4262851"/>
              <a:gd name="connsiteX95" fmla="*/ 2920621 w 3253887"/>
              <a:gd name="connsiteY95" fmla="*/ 1437765 h 4262851"/>
              <a:gd name="connsiteX96" fmla="*/ 2743200 w 3253887"/>
              <a:gd name="connsiteY96" fmla="*/ 1110219 h 4262851"/>
              <a:gd name="connsiteX97" fmla="*/ 2674961 w 3253887"/>
              <a:gd name="connsiteY97" fmla="*/ 1014684 h 4262851"/>
              <a:gd name="connsiteX98" fmla="*/ 2538484 w 3253887"/>
              <a:gd name="connsiteY98" fmla="*/ 809968 h 4262851"/>
              <a:gd name="connsiteX99" fmla="*/ 2374711 w 3253887"/>
              <a:gd name="connsiteY99" fmla="*/ 755377 h 4262851"/>
              <a:gd name="connsiteX100" fmla="*/ 2129051 w 3253887"/>
              <a:gd name="connsiteY100" fmla="*/ 714433 h 4262851"/>
              <a:gd name="connsiteX101" fmla="*/ 1555845 w 3253887"/>
              <a:gd name="connsiteY101" fmla="*/ 728081 h 4262851"/>
              <a:gd name="connsiteX102" fmla="*/ 1337481 w 3253887"/>
              <a:gd name="connsiteY102" fmla="*/ 728081 h 4262851"/>
              <a:gd name="connsiteX103" fmla="*/ 1323833 w 3253887"/>
              <a:gd name="connsiteY103" fmla="*/ 632547 h 4262851"/>
              <a:gd name="connsiteX104" fmla="*/ 1310185 w 3253887"/>
              <a:gd name="connsiteY104" fmla="*/ 550660 h 4262851"/>
              <a:gd name="connsiteX105" fmla="*/ 1296537 w 3253887"/>
              <a:gd name="connsiteY105" fmla="*/ 168523 h 4262851"/>
              <a:gd name="connsiteX106" fmla="*/ 1255594 w 3253887"/>
              <a:gd name="connsiteY106" fmla="*/ 127580 h 4262851"/>
              <a:gd name="connsiteX107" fmla="*/ 1214651 w 3253887"/>
              <a:gd name="connsiteY107" fmla="*/ 113932 h 4262851"/>
              <a:gd name="connsiteX108" fmla="*/ 1119117 w 3253887"/>
              <a:gd name="connsiteY108" fmla="*/ 72989 h 4262851"/>
              <a:gd name="connsiteX109" fmla="*/ 1091821 w 3253887"/>
              <a:gd name="connsiteY109" fmla="*/ 32045 h 4262851"/>
              <a:gd name="connsiteX110" fmla="*/ 900752 w 3253887"/>
              <a:gd name="connsiteY110" fmla="*/ 18398 h 4262851"/>
              <a:gd name="connsiteX111" fmla="*/ 859809 w 3253887"/>
              <a:gd name="connsiteY111" fmla="*/ 59341 h 4262851"/>
              <a:gd name="connsiteX112" fmla="*/ 832514 w 3253887"/>
              <a:gd name="connsiteY112" fmla="*/ 100284 h 4262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3253887" h="4262851">
                <a:moveTo>
                  <a:pt x="887105" y="86636"/>
                </a:moveTo>
                <a:cubicBezTo>
                  <a:pt x="847048" y="94648"/>
                  <a:pt x="814646" y="98194"/>
                  <a:pt x="777923" y="113932"/>
                </a:cubicBezTo>
                <a:cubicBezTo>
                  <a:pt x="759223" y="121946"/>
                  <a:pt x="741528" y="132129"/>
                  <a:pt x="723331" y="141227"/>
                </a:cubicBezTo>
                <a:cubicBezTo>
                  <a:pt x="709683" y="154875"/>
                  <a:pt x="697623" y="170321"/>
                  <a:pt x="682388" y="182171"/>
                </a:cubicBezTo>
                <a:cubicBezTo>
                  <a:pt x="656493" y="202311"/>
                  <a:pt x="627797" y="218565"/>
                  <a:pt x="600502" y="236762"/>
                </a:cubicBezTo>
                <a:cubicBezTo>
                  <a:pt x="586854" y="245861"/>
                  <a:pt x="571156" y="252458"/>
                  <a:pt x="559558" y="264057"/>
                </a:cubicBezTo>
                <a:lnTo>
                  <a:pt x="477672" y="345944"/>
                </a:lnTo>
                <a:lnTo>
                  <a:pt x="436728" y="386887"/>
                </a:lnTo>
                <a:cubicBezTo>
                  <a:pt x="412745" y="458840"/>
                  <a:pt x="438933" y="400619"/>
                  <a:pt x="382137" y="468774"/>
                </a:cubicBezTo>
                <a:cubicBezTo>
                  <a:pt x="371636" y="481375"/>
                  <a:pt x="364489" y="496452"/>
                  <a:pt x="354842" y="509717"/>
                </a:cubicBezTo>
                <a:cubicBezTo>
                  <a:pt x="232538" y="677885"/>
                  <a:pt x="309214" y="564511"/>
                  <a:pt x="245660" y="659842"/>
                </a:cubicBezTo>
                <a:cubicBezTo>
                  <a:pt x="221786" y="755337"/>
                  <a:pt x="250981" y="678347"/>
                  <a:pt x="191069" y="755377"/>
                </a:cubicBezTo>
                <a:cubicBezTo>
                  <a:pt x="96979" y="876351"/>
                  <a:pt x="181361" y="803600"/>
                  <a:pt x="81887" y="878207"/>
                </a:cubicBezTo>
                <a:cubicBezTo>
                  <a:pt x="72788" y="905502"/>
                  <a:pt x="70551" y="936153"/>
                  <a:pt x="54591" y="960093"/>
                </a:cubicBezTo>
                <a:cubicBezTo>
                  <a:pt x="45493" y="973741"/>
                  <a:pt x="33958" y="986047"/>
                  <a:pt x="27296" y="1001036"/>
                </a:cubicBezTo>
                <a:cubicBezTo>
                  <a:pt x="15611" y="1027328"/>
                  <a:pt x="0" y="1082923"/>
                  <a:pt x="0" y="1082923"/>
                </a:cubicBezTo>
                <a:cubicBezTo>
                  <a:pt x="4549" y="1246696"/>
                  <a:pt x="5466" y="1410610"/>
                  <a:pt x="13648" y="1574242"/>
                </a:cubicBezTo>
                <a:cubicBezTo>
                  <a:pt x="17024" y="1641762"/>
                  <a:pt x="42503" y="1637995"/>
                  <a:pt x="81887" y="1697072"/>
                </a:cubicBezTo>
                <a:cubicBezTo>
                  <a:pt x="93172" y="1714000"/>
                  <a:pt x="98715" y="1734217"/>
                  <a:pt x="109182" y="1751663"/>
                </a:cubicBezTo>
                <a:cubicBezTo>
                  <a:pt x="158155" y="1833286"/>
                  <a:pt x="150180" y="1819957"/>
                  <a:pt x="204717" y="1874493"/>
                </a:cubicBezTo>
                <a:cubicBezTo>
                  <a:pt x="213815" y="1892690"/>
                  <a:pt x="223998" y="1910384"/>
                  <a:pt x="232012" y="1929084"/>
                </a:cubicBezTo>
                <a:cubicBezTo>
                  <a:pt x="237679" y="1942307"/>
                  <a:pt x="238674" y="1957451"/>
                  <a:pt x="245660" y="1970027"/>
                </a:cubicBezTo>
                <a:cubicBezTo>
                  <a:pt x="261592" y="1998704"/>
                  <a:pt x="289877" y="2020792"/>
                  <a:pt x="300251" y="2051914"/>
                </a:cubicBezTo>
                <a:cubicBezTo>
                  <a:pt x="304800" y="2065562"/>
                  <a:pt x="307465" y="2079990"/>
                  <a:pt x="313899" y="2092857"/>
                </a:cubicBezTo>
                <a:cubicBezTo>
                  <a:pt x="324994" y="2115048"/>
                  <a:pt x="371313" y="2172930"/>
                  <a:pt x="382137" y="2188392"/>
                </a:cubicBezTo>
                <a:cubicBezTo>
                  <a:pt x="400949" y="2215267"/>
                  <a:pt x="413531" y="2247082"/>
                  <a:pt x="436728" y="2270278"/>
                </a:cubicBezTo>
                <a:cubicBezTo>
                  <a:pt x="450376" y="2283926"/>
                  <a:pt x="462845" y="2298865"/>
                  <a:pt x="477672" y="2311221"/>
                </a:cubicBezTo>
                <a:cubicBezTo>
                  <a:pt x="490273" y="2321722"/>
                  <a:pt x="507017" y="2326919"/>
                  <a:pt x="518615" y="2338517"/>
                </a:cubicBezTo>
                <a:cubicBezTo>
                  <a:pt x="543739" y="2363641"/>
                  <a:pt x="565535" y="2391979"/>
                  <a:pt x="586854" y="2420404"/>
                </a:cubicBezTo>
                <a:cubicBezTo>
                  <a:pt x="620172" y="2464828"/>
                  <a:pt x="682388" y="2556881"/>
                  <a:pt x="682388" y="2556881"/>
                </a:cubicBezTo>
                <a:lnTo>
                  <a:pt x="709684" y="2638768"/>
                </a:lnTo>
                <a:lnTo>
                  <a:pt x="723331" y="2679711"/>
                </a:lnTo>
                <a:cubicBezTo>
                  <a:pt x="727880" y="2716105"/>
                  <a:pt x="729294" y="2753030"/>
                  <a:pt x="736979" y="2788893"/>
                </a:cubicBezTo>
                <a:cubicBezTo>
                  <a:pt x="736981" y="2788900"/>
                  <a:pt x="771098" y="2891247"/>
                  <a:pt x="777923" y="2911723"/>
                </a:cubicBezTo>
                <a:lnTo>
                  <a:pt x="805218" y="2993610"/>
                </a:lnTo>
                <a:cubicBezTo>
                  <a:pt x="814317" y="3011807"/>
                  <a:pt x="822420" y="3030537"/>
                  <a:pt x="832514" y="3048201"/>
                </a:cubicBezTo>
                <a:cubicBezTo>
                  <a:pt x="840652" y="3062442"/>
                  <a:pt x="852474" y="3074473"/>
                  <a:pt x="859809" y="3089144"/>
                </a:cubicBezTo>
                <a:cubicBezTo>
                  <a:pt x="866243" y="3102011"/>
                  <a:pt x="866471" y="3117511"/>
                  <a:pt x="873457" y="3130087"/>
                </a:cubicBezTo>
                <a:cubicBezTo>
                  <a:pt x="889389" y="3158764"/>
                  <a:pt x="917674" y="3180852"/>
                  <a:pt x="928048" y="3211974"/>
                </a:cubicBezTo>
                <a:lnTo>
                  <a:pt x="955343" y="3293860"/>
                </a:lnTo>
                <a:cubicBezTo>
                  <a:pt x="959892" y="3307508"/>
                  <a:pt x="961011" y="3322834"/>
                  <a:pt x="968991" y="3334804"/>
                </a:cubicBezTo>
                <a:lnTo>
                  <a:pt x="996287" y="3375747"/>
                </a:lnTo>
                <a:cubicBezTo>
                  <a:pt x="1000836" y="3393944"/>
                  <a:pt x="1004544" y="3412372"/>
                  <a:pt x="1009934" y="3430338"/>
                </a:cubicBezTo>
                <a:cubicBezTo>
                  <a:pt x="1018202" y="3457896"/>
                  <a:pt x="1030252" y="3484311"/>
                  <a:pt x="1037230" y="3512224"/>
                </a:cubicBezTo>
                <a:cubicBezTo>
                  <a:pt x="1041779" y="3530421"/>
                  <a:pt x="1043489" y="3549575"/>
                  <a:pt x="1050878" y="3566816"/>
                </a:cubicBezTo>
                <a:cubicBezTo>
                  <a:pt x="1057339" y="3581892"/>
                  <a:pt x="1069075" y="3594111"/>
                  <a:pt x="1078173" y="3607759"/>
                </a:cubicBezTo>
                <a:cubicBezTo>
                  <a:pt x="1082546" y="3625252"/>
                  <a:pt x="1095679" y="3683713"/>
                  <a:pt x="1105469" y="3703293"/>
                </a:cubicBezTo>
                <a:cubicBezTo>
                  <a:pt x="1112804" y="3717964"/>
                  <a:pt x="1125429" y="3729565"/>
                  <a:pt x="1132764" y="3744236"/>
                </a:cubicBezTo>
                <a:cubicBezTo>
                  <a:pt x="1139198" y="3757103"/>
                  <a:pt x="1139425" y="3772604"/>
                  <a:pt x="1146412" y="3785180"/>
                </a:cubicBezTo>
                <a:cubicBezTo>
                  <a:pt x="1162344" y="3813857"/>
                  <a:pt x="1182806" y="3839771"/>
                  <a:pt x="1201003" y="3867066"/>
                </a:cubicBezTo>
                <a:cubicBezTo>
                  <a:pt x="1227842" y="3907324"/>
                  <a:pt x="1229836" y="3916115"/>
                  <a:pt x="1269242" y="3948953"/>
                </a:cubicBezTo>
                <a:cubicBezTo>
                  <a:pt x="1281843" y="3959454"/>
                  <a:pt x="1296537" y="3967150"/>
                  <a:pt x="1310185" y="3976248"/>
                </a:cubicBezTo>
                <a:cubicBezTo>
                  <a:pt x="1363996" y="4056965"/>
                  <a:pt x="1303920" y="3981522"/>
                  <a:pt x="1392072" y="4044487"/>
                </a:cubicBezTo>
                <a:cubicBezTo>
                  <a:pt x="1407778" y="4055705"/>
                  <a:pt x="1416956" y="4074724"/>
                  <a:pt x="1433015" y="4085430"/>
                </a:cubicBezTo>
                <a:cubicBezTo>
                  <a:pt x="1444985" y="4093410"/>
                  <a:pt x="1461091" y="4092644"/>
                  <a:pt x="1473958" y="4099078"/>
                </a:cubicBezTo>
                <a:cubicBezTo>
                  <a:pt x="1579776" y="4151988"/>
                  <a:pt x="1452942" y="4105722"/>
                  <a:pt x="1555845" y="4140021"/>
                </a:cubicBezTo>
                <a:cubicBezTo>
                  <a:pt x="1580761" y="4158708"/>
                  <a:pt x="1672157" y="4228834"/>
                  <a:pt x="1692323" y="4235556"/>
                </a:cubicBezTo>
                <a:lnTo>
                  <a:pt x="1774209" y="4262851"/>
                </a:lnTo>
                <a:cubicBezTo>
                  <a:pt x="1824251" y="4258302"/>
                  <a:pt x="1876019" y="4263008"/>
                  <a:pt x="1924334" y="4249204"/>
                </a:cubicBezTo>
                <a:cubicBezTo>
                  <a:pt x="1942893" y="4243902"/>
                  <a:pt x="1955905" y="4225132"/>
                  <a:pt x="1965278" y="4208260"/>
                </a:cubicBezTo>
                <a:cubicBezTo>
                  <a:pt x="1979251" y="4183109"/>
                  <a:pt x="1992573" y="4126374"/>
                  <a:pt x="1992573" y="4126374"/>
                </a:cubicBezTo>
                <a:cubicBezTo>
                  <a:pt x="1988024" y="4112726"/>
                  <a:pt x="1989099" y="4095603"/>
                  <a:pt x="1978926" y="4085430"/>
                </a:cubicBezTo>
                <a:cubicBezTo>
                  <a:pt x="1968753" y="4075257"/>
                  <a:pt x="1940447" y="4085956"/>
                  <a:pt x="1937982" y="4071783"/>
                </a:cubicBezTo>
                <a:cubicBezTo>
                  <a:pt x="1920816" y="3973078"/>
                  <a:pt x="1936271" y="3871005"/>
                  <a:pt x="1924334" y="3771532"/>
                </a:cubicBezTo>
                <a:cubicBezTo>
                  <a:pt x="1922380" y="3755246"/>
                  <a:pt x="1904374" y="3745260"/>
                  <a:pt x="1897039" y="3730589"/>
                </a:cubicBezTo>
                <a:cubicBezTo>
                  <a:pt x="1857537" y="3651584"/>
                  <a:pt x="1920061" y="3726315"/>
                  <a:pt x="1842448" y="3648702"/>
                </a:cubicBezTo>
                <a:cubicBezTo>
                  <a:pt x="1837899" y="3635054"/>
                  <a:pt x="1828800" y="3622145"/>
                  <a:pt x="1828800" y="3607759"/>
                </a:cubicBezTo>
                <a:cubicBezTo>
                  <a:pt x="1828800" y="3553169"/>
                  <a:pt x="1846998" y="3571365"/>
                  <a:pt x="1883391" y="3553168"/>
                </a:cubicBezTo>
                <a:cubicBezTo>
                  <a:pt x="1898062" y="3545832"/>
                  <a:pt x="1911733" y="3536373"/>
                  <a:pt x="1924334" y="3525872"/>
                </a:cubicBezTo>
                <a:cubicBezTo>
                  <a:pt x="1969604" y="3488147"/>
                  <a:pt x="1955400" y="3483044"/>
                  <a:pt x="2006221" y="3457633"/>
                </a:cubicBezTo>
                <a:cubicBezTo>
                  <a:pt x="2019088" y="3451199"/>
                  <a:pt x="2033694" y="3449037"/>
                  <a:pt x="2047164" y="3443986"/>
                </a:cubicBezTo>
                <a:cubicBezTo>
                  <a:pt x="2070103" y="3435384"/>
                  <a:pt x="2091938" y="3423730"/>
                  <a:pt x="2115403" y="3416690"/>
                </a:cubicBezTo>
                <a:cubicBezTo>
                  <a:pt x="2137621" y="3410024"/>
                  <a:pt x="2161138" y="3408668"/>
                  <a:pt x="2183642" y="3403042"/>
                </a:cubicBezTo>
                <a:cubicBezTo>
                  <a:pt x="2197598" y="3399553"/>
                  <a:pt x="2210937" y="3393944"/>
                  <a:pt x="2224585" y="3389395"/>
                </a:cubicBezTo>
                <a:cubicBezTo>
                  <a:pt x="2305959" y="3335145"/>
                  <a:pt x="2233769" y="3374215"/>
                  <a:pt x="2388358" y="3348451"/>
                </a:cubicBezTo>
                <a:cubicBezTo>
                  <a:pt x="2402548" y="3346086"/>
                  <a:pt x="2415148" y="3337377"/>
                  <a:pt x="2429302" y="3334804"/>
                </a:cubicBezTo>
                <a:cubicBezTo>
                  <a:pt x="2465388" y="3328243"/>
                  <a:pt x="2502090" y="3325705"/>
                  <a:pt x="2538484" y="3321156"/>
                </a:cubicBezTo>
                <a:cubicBezTo>
                  <a:pt x="2565779" y="3312057"/>
                  <a:pt x="2600025" y="3314205"/>
                  <a:pt x="2620370" y="3293860"/>
                </a:cubicBezTo>
                <a:cubicBezTo>
                  <a:pt x="2677717" y="3236515"/>
                  <a:pt x="2642388" y="3256702"/>
                  <a:pt x="2729552" y="3239269"/>
                </a:cubicBezTo>
                <a:cubicBezTo>
                  <a:pt x="2765946" y="3216523"/>
                  <a:pt x="2803024" y="3194836"/>
                  <a:pt x="2838734" y="3171030"/>
                </a:cubicBezTo>
                <a:cubicBezTo>
                  <a:pt x="2852382" y="3161932"/>
                  <a:pt x="2867418" y="3154632"/>
                  <a:pt x="2879678" y="3143735"/>
                </a:cubicBezTo>
                <a:cubicBezTo>
                  <a:pt x="2908529" y="3118089"/>
                  <a:pt x="2940151" y="3093966"/>
                  <a:pt x="2961564" y="3061848"/>
                </a:cubicBezTo>
                <a:cubicBezTo>
                  <a:pt x="2970663" y="3048200"/>
                  <a:pt x="2977826" y="3033042"/>
                  <a:pt x="2988860" y="3020905"/>
                </a:cubicBezTo>
                <a:cubicBezTo>
                  <a:pt x="3023482" y="2982821"/>
                  <a:pt x="3098042" y="2911723"/>
                  <a:pt x="3098042" y="2911723"/>
                </a:cubicBezTo>
                <a:cubicBezTo>
                  <a:pt x="3107140" y="2888977"/>
                  <a:pt x="3114381" y="2865396"/>
                  <a:pt x="3125337" y="2843484"/>
                </a:cubicBezTo>
                <a:cubicBezTo>
                  <a:pt x="3132672" y="2828813"/>
                  <a:pt x="3145298" y="2817212"/>
                  <a:pt x="3152633" y="2802541"/>
                </a:cubicBezTo>
                <a:cubicBezTo>
                  <a:pt x="3163589" y="2780629"/>
                  <a:pt x="3169790" y="2756605"/>
                  <a:pt x="3179928" y="2734302"/>
                </a:cubicBezTo>
                <a:cubicBezTo>
                  <a:pt x="3239152" y="2604009"/>
                  <a:pt x="3205637" y="2698121"/>
                  <a:pt x="3234520" y="2611472"/>
                </a:cubicBezTo>
                <a:cubicBezTo>
                  <a:pt x="3263319" y="2438670"/>
                  <a:pt x="3257185" y="2510334"/>
                  <a:pt x="3234520" y="2215687"/>
                </a:cubicBezTo>
                <a:cubicBezTo>
                  <a:pt x="3233417" y="2201343"/>
                  <a:pt x="3226539" y="2187967"/>
                  <a:pt x="3220872" y="2174744"/>
                </a:cubicBezTo>
                <a:cubicBezTo>
                  <a:pt x="3212858" y="2156044"/>
                  <a:pt x="3203670" y="2137817"/>
                  <a:pt x="3193576" y="2120153"/>
                </a:cubicBezTo>
                <a:cubicBezTo>
                  <a:pt x="3150281" y="2044386"/>
                  <a:pt x="3176800" y="2113898"/>
                  <a:pt x="3125337" y="2010971"/>
                </a:cubicBezTo>
                <a:cubicBezTo>
                  <a:pt x="3118903" y="1998104"/>
                  <a:pt x="3117223" y="1983307"/>
                  <a:pt x="3111690" y="1970027"/>
                </a:cubicBezTo>
                <a:cubicBezTo>
                  <a:pt x="3067247" y="1863364"/>
                  <a:pt x="3052912" y="1838824"/>
                  <a:pt x="3002508" y="1738016"/>
                </a:cubicBezTo>
                <a:cubicBezTo>
                  <a:pt x="2956204" y="1506498"/>
                  <a:pt x="3001040" y="1692670"/>
                  <a:pt x="2934269" y="1492356"/>
                </a:cubicBezTo>
                <a:cubicBezTo>
                  <a:pt x="2928337" y="1474561"/>
                  <a:pt x="2928139" y="1454949"/>
                  <a:pt x="2920621" y="1437765"/>
                </a:cubicBezTo>
                <a:cubicBezTo>
                  <a:pt x="2889280" y="1366129"/>
                  <a:pt x="2787881" y="1172773"/>
                  <a:pt x="2743200" y="1110219"/>
                </a:cubicBezTo>
                <a:cubicBezTo>
                  <a:pt x="2720454" y="1078374"/>
                  <a:pt x="2694803" y="1048415"/>
                  <a:pt x="2674961" y="1014684"/>
                </a:cubicBezTo>
                <a:cubicBezTo>
                  <a:pt x="2616976" y="916110"/>
                  <a:pt x="2627104" y="872002"/>
                  <a:pt x="2538484" y="809968"/>
                </a:cubicBezTo>
                <a:cubicBezTo>
                  <a:pt x="2512477" y="791763"/>
                  <a:pt x="2395139" y="760484"/>
                  <a:pt x="2374711" y="755377"/>
                </a:cubicBezTo>
                <a:cubicBezTo>
                  <a:pt x="2244272" y="722767"/>
                  <a:pt x="2261542" y="729154"/>
                  <a:pt x="2129051" y="714433"/>
                </a:cubicBezTo>
                <a:lnTo>
                  <a:pt x="1555845" y="728081"/>
                </a:lnTo>
                <a:cubicBezTo>
                  <a:pt x="1343042" y="735819"/>
                  <a:pt x="1439798" y="762187"/>
                  <a:pt x="1337481" y="728081"/>
                </a:cubicBezTo>
                <a:cubicBezTo>
                  <a:pt x="1332932" y="696236"/>
                  <a:pt x="1328724" y="664341"/>
                  <a:pt x="1323833" y="632547"/>
                </a:cubicBezTo>
                <a:cubicBezTo>
                  <a:pt x="1319625" y="605197"/>
                  <a:pt x="1311810" y="578284"/>
                  <a:pt x="1310185" y="550660"/>
                </a:cubicBezTo>
                <a:cubicBezTo>
                  <a:pt x="1302700" y="423420"/>
                  <a:pt x="1312848" y="294935"/>
                  <a:pt x="1296537" y="168523"/>
                </a:cubicBezTo>
                <a:cubicBezTo>
                  <a:pt x="1294067" y="149381"/>
                  <a:pt x="1271653" y="138286"/>
                  <a:pt x="1255594" y="127580"/>
                </a:cubicBezTo>
                <a:cubicBezTo>
                  <a:pt x="1243624" y="119600"/>
                  <a:pt x="1227518" y="120366"/>
                  <a:pt x="1214651" y="113932"/>
                </a:cubicBezTo>
                <a:cubicBezTo>
                  <a:pt x="1120405" y="66808"/>
                  <a:pt x="1232729" y="101390"/>
                  <a:pt x="1119117" y="72989"/>
                </a:cubicBezTo>
                <a:cubicBezTo>
                  <a:pt x="1110018" y="59341"/>
                  <a:pt x="1103420" y="43644"/>
                  <a:pt x="1091821" y="32045"/>
                </a:cubicBezTo>
                <a:cubicBezTo>
                  <a:pt x="1034355" y="-25421"/>
                  <a:pt x="989750" y="10307"/>
                  <a:pt x="900752" y="18398"/>
                </a:cubicBezTo>
                <a:cubicBezTo>
                  <a:pt x="887104" y="32046"/>
                  <a:pt x="872165" y="44514"/>
                  <a:pt x="859809" y="59341"/>
                </a:cubicBezTo>
                <a:cubicBezTo>
                  <a:pt x="849308" y="71942"/>
                  <a:pt x="832514" y="100284"/>
                  <a:pt x="832514" y="100284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258101" y="1378424"/>
            <a:ext cx="7929350" cy="5281683"/>
          </a:xfrm>
          <a:custGeom>
            <a:avLst/>
            <a:gdLst>
              <a:gd name="connsiteX0" fmla="*/ 4271750 w 7929350"/>
              <a:gd name="connsiteY0" fmla="*/ 81886 h 5281683"/>
              <a:gd name="connsiteX1" fmla="*/ 4203511 w 7929350"/>
              <a:gd name="connsiteY1" fmla="*/ 122830 h 5281683"/>
              <a:gd name="connsiteX2" fmla="*/ 4053386 w 7929350"/>
              <a:gd name="connsiteY2" fmla="*/ 163773 h 5281683"/>
              <a:gd name="connsiteX3" fmla="*/ 4012442 w 7929350"/>
              <a:gd name="connsiteY3" fmla="*/ 177421 h 5281683"/>
              <a:gd name="connsiteX4" fmla="*/ 3971499 w 7929350"/>
              <a:gd name="connsiteY4" fmla="*/ 218364 h 5281683"/>
              <a:gd name="connsiteX5" fmla="*/ 3930556 w 7929350"/>
              <a:gd name="connsiteY5" fmla="*/ 245660 h 5281683"/>
              <a:gd name="connsiteX6" fmla="*/ 3903260 w 7929350"/>
              <a:gd name="connsiteY6" fmla="*/ 286603 h 5281683"/>
              <a:gd name="connsiteX7" fmla="*/ 3875965 w 7929350"/>
              <a:gd name="connsiteY7" fmla="*/ 368489 h 5281683"/>
              <a:gd name="connsiteX8" fmla="*/ 3835021 w 7929350"/>
              <a:gd name="connsiteY8" fmla="*/ 409433 h 5281683"/>
              <a:gd name="connsiteX9" fmla="*/ 3821374 w 7929350"/>
              <a:gd name="connsiteY9" fmla="*/ 464024 h 5281683"/>
              <a:gd name="connsiteX10" fmla="*/ 3780430 w 7929350"/>
              <a:gd name="connsiteY10" fmla="*/ 573206 h 5281683"/>
              <a:gd name="connsiteX11" fmla="*/ 3766783 w 7929350"/>
              <a:gd name="connsiteY11" fmla="*/ 627797 h 5281683"/>
              <a:gd name="connsiteX12" fmla="*/ 3712192 w 7929350"/>
              <a:gd name="connsiteY12" fmla="*/ 709683 h 5281683"/>
              <a:gd name="connsiteX13" fmla="*/ 3684896 w 7929350"/>
              <a:gd name="connsiteY13" fmla="*/ 750627 h 5281683"/>
              <a:gd name="connsiteX14" fmla="*/ 3657600 w 7929350"/>
              <a:gd name="connsiteY14" fmla="*/ 791570 h 5281683"/>
              <a:gd name="connsiteX15" fmla="*/ 3616657 w 7929350"/>
              <a:gd name="connsiteY15" fmla="*/ 914400 h 5281683"/>
              <a:gd name="connsiteX16" fmla="*/ 3603009 w 7929350"/>
              <a:gd name="connsiteY16" fmla="*/ 955343 h 5281683"/>
              <a:gd name="connsiteX17" fmla="*/ 3589362 w 7929350"/>
              <a:gd name="connsiteY17" fmla="*/ 1037230 h 5281683"/>
              <a:gd name="connsiteX18" fmla="*/ 3534771 w 7929350"/>
              <a:gd name="connsiteY18" fmla="*/ 1569492 h 5281683"/>
              <a:gd name="connsiteX19" fmla="*/ 3439236 w 7929350"/>
              <a:gd name="connsiteY19" fmla="*/ 1637731 h 5281683"/>
              <a:gd name="connsiteX20" fmla="*/ 3398293 w 7929350"/>
              <a:gd name="connsiteY20" fmla="*/ 1678675 h 5281683"/>
              <a:gd name="connsiteX21" fmla="*/ 3357350 w 7929350"/>
              <a:gd name="connsiteY21" fmla="*/ 1692322 h 5281683"/>
              <a:gd name="connsiteX22" fmla="*/ 3302759 w 7929350"/>
              <a:gd name="connsiteY22" fmla="*/ 1719618 h 5281683"/>
              <a:gd name="connsiteX23" fmla="*/ 3261815 w 7929350"/>
              <a:gd name="connsiteY23" fmla="*/ 1746913 h 5281683"/>
              <a:gd name="connsiteX24" fmla="*/ 3179929 w 7929350"/>
              <a:gd name="connsiteY24" fmla="*/ 1774209 h 5281683"/>
              <a:gd name="connsiteX25" fmla="*/ 3138986 w 7929350"/>
              <a:gd name="connsiteY25" fmla="*/ 1801504 h 5281683"/>
              <a:gd name="connsiteX26" fmla="*/ 3043451 w 7929350"/>
              <a:gd name="connsiteY26" fmla="*/ 1815152 h 5281683"/>
              <a:gd name="connsiteX27" fmla="*/ 3002508 w 7929350"/>
              <a:gd name="connsiteY27" fmla="*/ 1828800 h 5281683"/>
              <a:gd name="connsiteX28" fmla="*/ 2879678 w 7929350"/>
              <a:gd name="connsiteY28" fmla="*/ 1897039 h 5281683"/>
              <a:gd name="connsiteX29" fmla="*/ 2811439 w 7929350"/>
              <a:gd name="connsiteY29" fmla="*/ 1965277 h 5281683"/>
              <a:gd name="connsiteX30" fmla="*/ 2784144 w 7929350"/>
              <a:gd name="connsiteY30" fmla="*/ 2006221 h 5281683"/>
              <a:gd name="connsiteX31" fmla="*/ 2729553 w 7929350"/>
              <a:gd name="connsiteY31" fmla="*/ 2033516 h 5281683"/>
              <a:gd name="connsiteX32" fmla="*/ 2688609 w 7929350"/>
              <a:gd name="connsiteY32" fmla="*/ 2060812 h 5281683"/>
              <a:gd name="connsiteX33" fmla="*/ 2647666 w 7929350"/>
              <a:gd name="connsiteY33" fmla="*/ 2142698 h 5281683"/>
              <a:gd name="connsiteX34" fmla="*/ 2620371 w 7929350"/>
              <a:gd name="connsiteY34" fmla="*/ 2224585 h 5281683"/>
              <a:gd name="connsiteX35" fmla="*/ 2606723 w 7929350"/>
              <a:gd name="connsiteY35" fmla="*/ 2265528 h 5281683"/>
              <a:gd name="connsiteX36" fmla="*/ 2593075 w 7929350"/>
              <a:gd name="connsiteY36" fmla="*/ 2306472 h 5281683"/>
              <a:gd name="connsiteX37" fmla="*/ 2538484 w 7929350"/>
              <a:gd name="connsiteY37" fmla="*/ 2388358 h 5281683"/>
              <a:gd name="connsiteX38" fmla="*/ 2511189 w 7929350"/>
              <a:gd name="connsiteY38" fmla="*/ 2429301 h 5281683"/>
              <a:gd name="connsiteX39" fmla="*/ 2497541 w 7929350"/>
              <a:gd name="connsiteY39" fmla="*/ 2470245 h 5281683"/>
              <a:gd name="connsiteX40" fmla="*/ 2456598 w 7929350"/>
              <a:gd name="connsiteY40" fmla="*/ 2497540 h 5281683"/>
              <a:gd name="connsiteX41" fmla="*/ 2442950 w 7929350"/>
              <a:gd name="connsiteY41" fmla="*/ 2538483 h 5281683"/>
              <a:gd name="connsiteX42" fmla="*/ 2361063 w 7929350"/>
              <a:gd name="connsiteY42" fmla="*/ 2606722 h 5281683"/>
              <a:gd name="connsiteX43" fmla="*/ 2292824 w 7929350"/>
              <a:gd name="connsiteY43" fmla="*/ 2661313 h 5281683"/>
              <a:gd name="connsiteX44" fmla="*/ 2210938 w 7929350"/>
              <a:gd name="connsiteY44" fmla="*/ 2715904 h 5281683"/>
              <a:gd name="connsiteX45" fmla="*/ 2129051 w 7929350"/>
              <a:gd name="connsiteY45" fmla="*/ 2743200 h 5281683"/>
              <a:gd name="connsiteX46" fmla="*/ 2006221 w 7929350"/>
              <a:gd name="connsiteY46" fmla="*/ 2811439 h 5281683"/>
              <a:gd name="connsiteX47" fmla="*/ 1965278 w 7929350"/>
              <a:gd name="connsiteY47" fmla="*/ 2838734 h 5281683"/>
              <a:gd name="connsiteX48" fmla="*/ 1883392 w 7929350"/>
              <a:gd name="connsiteY48" fmla="*/ 2866030 h 5281683"/>
              <a:gd name="connsiteX49" fmla="*/ 1842448 w 7929350"/>
              <a:gd name="connsiteY49" fmla="*/ 2879677 h 5281683"/>
              <a:gd name="connsiteX50" fmla="*/ 1746914 w 7929350"/>
              <a:gd name="connsiteY50" fmla="*/ 2920621 h 5281683"/>
              <a:gd name="connsiteX51" fmla="*/ 1637732 w 7929350"/>
              <a:gd name="connsiteY51" fmla="*/ 3016155 h 5281683"/>
              <a:gd name="connsiteX52" fmla="*/ 1555845 w 7929350"/>
              <a:gd name="connsiteY52" fmla="*/ 3070746 h 5281683"/>
              <a:gd name="connsiteX53" fmla="*/ 1514902 w 7929350"/>
              <a:gd name="connsiteY53" fmla="*/ 3098042 h 5281683"/>
              <a:gd name="connsiteX54" fmla="*/ 1337481 w 7929350"/>
              <a:gd name="connsiteY54" fmla="*/ 3138985 h 5281683"/>
              <a:gd name="connsiteX55" fmla="*/ 1201003 w 7929350"/>
              <a:gd name="connsiteY55" fmla="*/ 3125337 h 5281683"/>
              <a:gd name="connsiteX56" fmla="*/ 1160060 w 7929350"/>
              <a:gd name="connsiteY56" fmla="*/ 3111689 h 5281683"/>
              <a:gd name="connsiteX57" fmla="*/ 1146412 w 7929350"/>
              <a:gd name="connsiteY57" fmla="*/ 3070746 h 5281683"/>
              <a:gd name="connsiteX58" fmla="*/ 996287 w 7929350"/>
              <a:gd name="connsiteY58" fmla="*/ 2920621 h 5281683"/>
              <a:gd name="connsiteX59" fmla="*/ 955344 w 7929350"/>
              <a:gd name="connsiteY59" fmla="*/ 2879677 h 5281683"/>
              <a:gd name="connsiteX60" fmla="*/ 818866 w 7929350"/>
              <a:gd name="connsiteY60" fmla="*/ 2811439 h 5281683"/>
              <a:gd name="connsiteX61" fmla="*/ 764275 w 7929350"/>
              <a:gd name="connsiteY61" fmla="*/ 2784143 h 5281683"/>
              <a:gd name="connsiteX62" fmla="*/ 641445 w 7929350"/>
              <a:gd name="connsiteY62" fmla="*/ 2743200 h 5281683"/>
              <a:gd name="connsiteX63" fmla="*/ 518615 w 7929350"/>
              <a:gd name="connsiteY63" fmla="*/ 2688609 h 5281683"/>
              <a:gd name="connsiteX64" fmla="*/ 395786 w 7929350"/>
              <a:gd name="connsiteY64" fmla="*/ 2606722 h 5281683"/>
              <a:gd name="connsiteX65" fmla="*/ 341195 w 7929350"/>
              <a:gd name="connsiteY65" fmla="*/ 2565779 h 5281683"/>
              <a:gd name="connsiteX66" fmla="*/ 300251 w 7929350"/>
              <a:gd name="connsiteY66" fmla="*/ 2538483 h 5281683"/>
              <a:gd name="connsiteX67" fmla="*/ 204717 w 7929350"/>
              <a:gd name="connsiteY67" fmla="*/ 2470245 h 5281683"/>
              <a:gd name="connsiteX68" fmla="*/ 163774 w 7929350"/>
              <a:gd name="connsiteY68" fmla="*/ 2442949 h 5281683"/>
              <a:gd name="connsiteX69" fmla="*/ 0 w 7929350"/>
              <a:gd name="connsiteY69" fmla="*/ 2442949 h 5281683"/>
              <a:gd name="connsiteX70" fmla="*/ 54592 w 7929350"/>
              <a:gd name="connsiteY70" fmla="*/ 2947916 h 5281683"/>
              <a:gd name="connsiteX71" fmla="*/ 68239 w 7929350"/>
              <a:gd name="connsiteY71" fmla="*/ 3016155 h 5281683"/>
              <a:gd name="connsiteX72" fmla="*/ 177421 w 7929350"/>
              <a:gd name="connsiteY72" fmla="*/ 3179928 h 5281683"/>
              <a:gd name="connsiteX73" fmla="*/ 272956 w 7929350"/>
              <a:gd name="connsiteY73" fmla="*/ 3370997 h 5281683"/>
              <a:gd name="connsiteX74" fmla="*/ 395786 w 7929350"/>
              <a:gd name="connsiteY74" fmla="*/ 3548418 h 5281683"/>
              <a:gd name="connsiteX75" fmla="*/ 464024 w 7929350"/>
              <a:gd name="connsiteY75" fmla="*/ 3684895 h 5281683"/>
              <a:gd name="connsiteX76" fmla="*/ 573206 w 7929350"/>
              <a:gd name="connsiteY76" fmla="*/ 3807725 h 5281683"/>
              <a:gd name="connsiteX77" fmla="*/ 696036 w 7929350"/>
              <a:gd name="connsiteY77" fmla="*/ 3944203 h 5281683"/>
              <a:gd name="connsiteX78" fmla="*/ 736980 w 7929350"/>
              <a:gd name="connsiteY78" fmla="*/ 3985146 h 5281683"/>
              <a:gd name="connsiteX79" fmla="*/ 777923 w 7929350"/>
              <a:gd name="connsiteY79" fmla="*/ 4026089 h 5281683"/>
              <a:gd name="connsiteX80" fmla="*/ 818866 w 7929350"/>
              <a:gd name="connsiteY80" fmla="*/ 4039737 h 5281683"/>
              <a:gd name="connsiteX81" fmla="*/ 1009935 w 7929350"/>
              <a:gd name="connsiteY81" fmla="*/ 4203510 h 5281683"/>
              <a:gd name="connsiteX82" fmla="*/ 1050878 w 7929350"/>
              <a:gd name="connsiteY82" fmla="*/ 4244454 h 5281683"/>
              <a:gd name="connsiteX83" fmla="*/ 1173708 w 7929350"/>
              <a:gd name="connsiteY83" fmla="*/ 4326340 h 5281683"/>
              <a:gd name="connsiteX84" fmla="*/ 1214651 w 7929350"/>
              <a:gd name="connsiteY84" fmla="*/ 4353636 h 5281683"/>
              <a:gd name="connsiteX85" fmla="*/ 1351129 w 7929350"/>
              <a:gd name="connsiteY85" fmla="*/ 4449170 h 5281683"/>
              <a:gd name="connsiteX86" fmla="*/ 1487606 w 7929350"/>
              <a:gd name="connsiteY86" fmla="*/ 4544704 h 5281683"/>
              <a:gd name="connsiteX87" fmla="*/ 1569493 w 7929350"/>
              <a:gd name="connsiteY87" fmla="*/ 4612943 h 5281683"/>
              <a:gd name="connsiteX88" fmla="*/ 1774209 w 7929350"/>
              <a:gd name="connsiteY88" fmla="*/ 4722125 h 5281683"/>
              <a:gd name="connsiteX89" fmla="*/ 1883392 w 7929350"/>
              <a:gd name="connsiteY89" fmla="*/ 4804012 h 5281683"/>
              <a:gd name="connsiteX90" fmla="*/ 1978926 w 7929350"/>
              <a:gd name="connsiteY90" fmla="*/ 4844955 h 5281683"/>
              <a:gd name="connsiteX91" fmla="*/ 2088108 w 7929350"/>
              <a:gd name="connsiteY91" fmla="*/ 4899546 h 5281683"/>
              <a:gd name="connsiteX92" fmla="*/ 2279177 w 7929350"/>
              <a:gd name="connsiteY92" fmla="*/ 4967785 h 5281683"/>
              <a:gd name="connsiteX93" fmla="*/ 2388359 w 7929350"/>
              <a:gd name="connsiteY93" fmla="*/ 4995080 h 5281683"/>
              <a:gd name="connsiteX94" fmla="*/ 2470245 w 7929350"/>
              <a:gd name="connsiteY94" fmla="*/ 5022376 h 5281683"/>
              <a:gd name="connsiteX95" fmla="*/ 2647666 w 7929350"/>
              <a:gd name="connsiteY95" fmla="*/ 5036024 h 5281683"/>
              <a:gd name="connsiteX96" fmla="*/ 2743200 w 7929350"/>
              <a:gd name="connsiteY96" fmla="*/ 5049672 h 5281683"/>
              <a:gd name="connsiteX97" fmla="*/ 2866030 w 7929350"/>
              <a:gd name="connsiteY97" fmla="*/ 5063319 h 5281683"/>
              <a:gd name="connsiteX98" fmla="*/ 2947917 w 7929350"/>
              <a:gd name="connsiteY98" fmla="*/ 5076967 h 5281683"/>
              <a:gd name="connsiteX99" fmla="*/ 3452884 w 7929350"/>
              <a:gd name="connsiteY99" fmla="*/ 5090615 h 5281683"/>
              <a:gd name="connsiteX100" fmla="*/ 3807726 w 7929350"/>
              <a:gd name="connsiteY100" fmla="*/ 5117910 h 5281683"/>
              <a:gd name="connsiteX101" fmla="*/ 3848669 w 7929350"/>
              <a:gd name="connsiteY101" fmla="*/ 5131558 h 5281683"/>
              <a:gd name="connsiteX102" fmla="*/ 3957851 w 7929350"/>
              <a:gd name="connsiteY102" fmla="*/ 5158854 h 5281683"/>
              <a:gd name="connsiteX103" fmla="*/ 4162568 w 7929350"/>
              <a:gd name="connsiteY103" fmla="*/ 5172501 h 5281683"/>
              <a:gd name="connsiteX104" fmla="*/ 4749421 w 7929350"/>
              <a:gd name="connsiteY104" fmla="*/ 5186149 h 5281683"/>
              <a:gd name="connsiteX105" fmla="*/ 4858603 w 7929350"/>
              <a:gd name="connsiteY105" fmla="*/ 5199797 h 5281683"/>
              <a:gd name="connsiteX106" fmla="*/ 4926842 w 7929350"/>
              <a:gd name="connsiteY106" fmla="*/ 5213445 h 5281683"/>
              <a:gd name="connsiteX107" fmla="*/ 5049672 w 7929350"/>
              <a:gd name="connsiteY107" fmla="*/ 5227092 h 5281683"/>
              <a:gd name="connsiteX108" fmla="*/ 5390866 w 7929350"/>
              <a:gd name="connsiteY108" fmla="*/ 5281683 h 5281683"/>
              <a:gd name="connsiteX109" fmla="*/ 6332562 w 7929350"/>
              <a:gd name="connsiteY109" fmla="*/ 5254388 h 5281683"/>
              <a:gd name="connsiteX110" fmla="*/ 6400800 w 7929350"/>
              <a:gd name="connsiteY110" fmla="*/ 5227092 h 5281683"/>
              <a:gd name="connsiteX111" fmla="*/ 6537278 w 7929350"/>
              <a:gd name="connsiteY111" fmla="*/ 5131558 h 5281683"/>
              <a:gd name="connsiteX112" fmla="*/ 6632812 w 7929350"/>
              <a:gd name="connsiteY112" fmla="*/ 5049672 h 5281683"/>
              <a:gd name="connsiteX113" fmla="*/ 6714699 w 7929350"/>
              <a:gd name="connsiteY113" fmla="*/ 4899546 h 5281683"/>
              <a:gd name="connsiteX114" fmla="*/ 6728347 w 7929350"/>
              <a:gd name="connsiteY114" fmla="*/ 4844955 h 5281683"/>
              <a:gd name="connsiteX115" fmla="*/ 6741995 w 7929350"/>
              <a:gd name="connsiteY115" fmla="*/ 4776716 h 5281683"/>
              <a:gd name="connsiteX116" fmla="*/ 6782938 w 7929350"/>
              <a:gd name="connsiteY116" fmla="*/ 4653886 h 5281683"/>
              <a:gd name="connsiteX117" fmla="*/ 6823881 w 7929350"/>
              <a:gd name="connsiteY117" fmla="*/ 4640239 h 5281683"/>
              <a:gd name="connsiteX118" fmla="*/ 7369792 w 7929350"/>
              <a:gd name="connsiteY118" fmla="*/ 4626591 h 5281683"/>
              <a:gd name="connsiteX119" fmla="*/ 7410735 w 7929350"/>
              <a:gd name="connsiteY119" fmla="*/ 4640239 h 5281683"/>
              <a:gd name="connsiteX120" fmla="*/ 7492621 w 7929350"/>
              <a:gd name="connsiteY120" fmla="*/ 4694830 h 5281683"/>
              <a:gd name="connsiteX121" fmla="*/ 7738281 w 7929350"/>
              <a:gd name="connsiteY121" fmla="*/ 4681182 h 5281683"/>
              <a:gd name="connsiteX122" fmla="*/ 7806520 w 7929350"/>
              <a:gd name="connsiteY122" fmla="*/ 4612943 h 5281683"/>
              <a:gd name="connsiteX123" fmla="*/ 7874759 w 7929350"/>
              <a:gd name="connsiteY123" fmla="*/ 4558352 h 5281683"/>
              <a:gd name="connsiteX124" fmla="*/ 7929350 w 7929350"/>
              <a:gd name="connsiteY124" fmla="*/ 4449170 h 5281683"/>
              <a:gd name="connsiteX125" fmla="*/ 7902054 w 7929350"/>
              <a:gd name="connsiteY125" fmla="*/ 4162567 h 5281683"/>
              <a:gd name="connsiteX126" fmla="*/ 7874759 w 7929350"/>
              <a:gd name="connsiteY126" fmla="*/ 4053385 h 5281683"/>
              <a:gd name="connsiteX127" fmla="*/ 7847463 w 7929350"/>
              <a:gd name="connsiteY127" fmla="*/ 4012442 h 5281683"/>
              <a:gd name="connsiteX128" fmla="*/ 7833815 w 7929350"/>
              <a:gd name="connsiteY128" fmla="*/ 3957851 h 5281683"/>
              <a:gd name="connsiteX129" fmla="*/ 7806520 w 7929350"/>
              <a:gd name="connsiteY129" fmla="*/ 3916907 h 5281683"/>
              <a:gd name="connsiteX130" fmla="*/ 7792872 w 7929350"/>
              <a:gd name="connsiteY130" fmla="*/ 3835021 h 5281683"/>
              <a:gd name="connsiteX131" fmla="*/ 7779224 w 7929350"/>
              <a:gd name="connsiteY131" fmla="*/ 3794077 h 5281683"/>
              <a:gd name="connsiteX132" fmla="*/ 7765577 w 7929350"/>
              <a:gd name="connsiteY132" fmla="*/ 3739486 h 5281683"/>
              <a:gd name="connsiteX133" fmla="*/ 7397087 w 7929350"/>
              <a:gd name="connsiteY133" fmla="*/ 3521122 h 5281683"/>
              <a:gd name="connsiteX134" fmla="*/ 7342496 w 7929350"/>
              <a:gd name="connsiteY134" fmla="*/ 3507475 h 5281683"/>
              <a:gd name="connsiteX135" fmla="*/ 7301553 w 7929350"/>
              <a:gd name="connsiteY135" fmla="*/ 3493827 h 5281683"/>
              <a:gd name="connsiteX136" fmla="*/ 7151427 w 7929350"/>
              <a:gd name="connsiteY136" fmla="*/ 3452883 h 5281683"/>
              <a:gd name="connsiteX137" fmla="*/ 7096836 w 7929350"/>
              <a:gd name="connsiteY137" fmla="*/ 3425588 h 5281683"/>
              <a:gd name="connsiteX138" fmla="*/ 7001302 w 7929350"/>
              <a:gd name="connsiteY138" fmla="*/ 3411940 h 5281683"/>
              <a:gd name="connsiteX139" fmla="*/ 6701051 w 7929350"/>
              <a:gd name="connsiteY139" fmla="*/ 3384645 h 5281683"/>
              <a:gd name="connsiteX140" fmla="*/ 6509983 w 7929350"/>
              <a:gd name="connsiteY140" fmla="*/ 3302758 h 5281683"/>
              <a:gd name="connsiteX141" fmla="*/ 6428096 w 7929350"/>
              <a:gd name="connsiteY141" fmla="*/ 3275463 h 5281683"/>
              <a:gd name="connsiteX142" fmla="*/ 6346209 w 7929350"/>
              <a:gd name="connsiteY142" fmla="*/ 3220872 h 5281683"/>
              <a:gd name="connsiteX143" fmla="*/ 6237027 w 7929350"/>
              <a:gd name="connsiteY143" fmla="*/ 3166280 h 5281683"/>
              <a:gd name="connsiteX144" fmla="*/ 6182436 w 7929350"/>
              <a:gd name="connsiteY144" fmla="*/ 3138985 h 5281683"/>
              <a:gd name="connsiteX145" fmla="*/ 6100550 w 7929350"/>
              <a:gd name="connsiteY145" fmla="*/ 3084394 h 5281683"/>
              <a:gd name="connsiteX146" fmla="*/ 5977720 w 7929350"/>
              <a:gd name="connsiteY146" fmla="*/ 3057098 h 5281683"/>
              <a:gd name="connsiteX147" fmla="*/ 5895833 w 7929350"/>
              <a:gd name="connsiteY147" fmla="*/ 3002507 h 5281683"/>
              <a:gd name="connsiteX148" fmla="*/ 5773003 w 7929350"/>
              <a:gd name="connsiteY148" fmla="*/ 2906973 h 5281683"/>
              <a:gd name="connsiteX149" fmla="*/ 5745708 w 7929350"/>
              <a:gd name="connsiteY149" fmla="*/ 2866030 h 5281683"/>
              <a:gd name="connsiteX150" fmla="*/ 5704765 w 7929350"/>
              <a:gd name="connsiteY150" fmla="*/ 2811439 h 5281683"/>
              <a:gd name="connsiteX151" fmla="*/ 5691117 w 7929350"/>
              <a:gd name="connsiteY151" fmla="*/ 2715904 h 5281683"/>
              <a:gd name="connsiteX152" fmla="*/ 5663821 w 7929350"/>
              <a:gd name="connsiteY152" fmla="*/ 2552131 h 5281683"/>
              <a:gd name="connsiteX153" fmla="*/ 5636526 w 7929350"/>
              <a:gd name="connsiteY153" fmla="*/ 1937982 h 5281683"/>
              <a:gd name="connsiteX154" fmla="*/ 5609230 w 7929350"/>
              <a:gd name="connsiteY154" fmla="*/ 1760561 h 5281683"/>
              <a:gd name="connsiteX155" fmla="*/ 5581935 w 7929350"/>
              <a:gd name="connsiteY155" fmla="*/ 1692322 h 5281683"/>
              <a:gd name="connsiteX156" fmla="*/ 5568287 w 7929350"/>
              <a:gd name="connsiteY156" fmla="*/ 1651379 h 5281683"/>
              <a:gd name="connsiteX157" fmla="*/ 5527344 w 7929350"/>
              <a:gd name="connsiteY157" fmla="*/ 1514901 h 5281683"/>
              <a:gd name="connsiteX158" fmla="*/ 5500048 w 7929350"/>
              <a:gd name="connsiteY158" fmla="*/ 1433015 h 5281683"/>
              <a:gd name="connsiteX159" fmla="*/ 5459105 w 7929350"/>
              <a:gd name="connsiteY159" fmla="*/ 1296537 h 5281683"/>
              <a:gd name="connsiteX160" fmla="*/ 5404514 w 7929350"/>
              <a:gd name="connsiteY160" fmla="*/ 1132764 h 5281683"/>
              <a:gd name="connsiteX161" fmla="*/ 5336275 w 7929350"/>
              <a:gd name="connsiteY161" fmla="*/ 887104 h 5281683"/>
              <a:gd name="connsiteX162" fmla="*/ 5076968 w 7929350"/>
              <a:gd name="connsiteY162" fmla="*/ 450376 h 5281683"/>
              <a:gd name="connsiteX163" fmla="*/ 5036024 w 7929350"/>
              <a:gd name="connsiteY163" fmla="*/ 382137 h 5281683"/>
              <a:gd name="connsiteX164" fmla="*/ 4844956 w 7929350"/>
              <a:gd name="connsiteY164" fmla="*/ 232012 h 5281683"/>
              <a:gd name="connsiteX165" fmla="*/ 4790365 w 7929350"/>
              <a:gd name="connsiteY165" fmla="*/ 204716 h 5281683"/>
              <a:gd name="connsiteX166" fmla="*/ 4749421 w 7929350"/>
              <a:gd name="connsiteY166" fmla="*/ 177421 h 5281683"/>
              <a:gd name="connsiteX167" fmla="*/ 4640239 w 7929350"/>
              <a:gd name="connsiteY167" fmla="*/ 122830 h 5281683"/>
              <a:gd name="connsiteX168" fmla="*/ 4531057 w 7929350"/>
              <a:gd name="connsiteY168" fmla="*/ 68239 h 5281683"/>
              <a:gd name="connsiteX169" fmla="*/ 4490114 w 7929350"/>
              <a:gd name="connsiteY169" fmla="*/ 27295 h 5281683"/>
              <a:gd name="connsiteX170" fmla="*/ 4394580 w 7929350"/>
              <a:gd name="connsiteY170" fmla="*/ 0 h 5281683"/>
              <a:gd name="connsiteX171" fmla="*/ 4244454 w 7929350"/>
              <a:gd name="connsiteY171" fmla="*/ 13648 h 5281683"/>
              <a:gd name="connsiteX172" fmla="*/ 4203511 w 7929350"/>
              <a:gd name="connsiteY172" fmla="*/ 27295 h 5281683"/>
              <a:gd name="connsiteX173" fmla="*/ 4148920 w 7929350"/>
              <a:gd name="connsiteY173" fmla="*/ 109182 h 5281683"/>
              <a:gd name="connsiteX174" fmla="*/ 4148920 w 7929350"/>
              <a:gd name="connsiteY174" fmla="*/ 177421 h 5281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7929350" h="5281683">
                <a:moveTo>
                  <a:pt x="4271750" y="81886"/>
                </a:moveTo>
                <a:cubicBezTo>
                  <a:pt x="4249004" y="95534"/>
                  <a:pt x="4228349" y="113516"/>
                  <a:pt x="4203511" y="122830"/>
                </a:cubicBezTo>
                <a:cubicBezTo>
                  <a:pt x="4154944" y="141043"/>
                  <a:pt x="4103260" y="149523"/>
                  <a:pt x="4053386" y="163773"/>
                </a:cubicBezTo>
                <a:cubicBezTo>
                  <a:pt x="4039553" y="167725"/>
                  <a:pt x="4026090" y="172872"/>
                  <a:pt x="4012442" y="177421"/>
                </a:cubicBezTo>
                <a:cubicBezTo>
                  <a:pt x="3998794" y="191069"/>
                  <a:pt x="3986326" y="206008"/>
                  <a:pt x="3971499" y="218364"/>
                </a:cubicBezTo>
                <a:cubicBezTo>
                  <a:pt x="3958898" y="228865"/>
                  <a:pt x="3942154" y="234062"/>
                  <a:pt x="3930556" y="245660"/>
                </a:cubicBezTo>
                <a:cubicBezTo>
                  <a:pt x="3918958" y="257258"/>
                  <a:pt x="3912359" y="272955"/>
                  <a:pt x="3903260" y="286603"/>
                </a:cubicBezTo>
                <a:cubicBezTo>
                  <a:pt x="3894162" y="313898"/>
                  <a:pt x="3889938" y="343338"/>
                  <a:pt x="3875965" y="368489"/>
                </a:cubicBezTo>
                <a:cubicBezTo>
                  <a:pt x="3866592" y="385361"/>
                  <a:pt x="3844597" y="392675"/>
                  <a:pt x="3835021" y="409433"/>
                </a:cubicBezTo>
                <a:cubicBezTo>
                  <a:pt x="3825715" y="425719"/>
                  <a:pt x="3827305" y="446230"/>
                  <a:pt x="3821374" y="464024"/>
                </a:cubicBezTo>
                <a:cubicBezTo>
                  <a:pt x="3792537" y="550537"/>
                  <a:pt x="3799593" y="506134"/>
                  <a:pt x="3780430" y="573206"/>
                </a:cubicBezTo>
                <a:cubicBezTo>
                  <a:pt x="3775277" y="591241"/>
                  <a:pt x="3775171" y="611020"/>
                  <a:pt x="3766783" y="627797"/>
                </a:cubicBezTo>
                <a:cubicBezTo>
                  <a:pt x="3752112" y="657139"/>
                  <a:pt x="3730389" y="682388"/>
                  <a:pt x="3712192" y="709683"/>
                </a:cubicBezTo>
                <a:lnTo>
                  <a:pt x="3684896" y="750627"/>
                </a:lnTo>
                <a:lnTo>
                  <a:pt x="3657600" y="791570"/>
                </a:lnTo>
                <a:lnTo>
                  <a:pt x="3616657" y="914400"/>
                </a:lnTo>
                <a:lnTo>
                  <a:pt x="3603009" y="955343"/>
                </a:lnTo>
                <a:cubicBezTo>
                  <a:pt x="3598460" y="982639"/>
                  <a:pt x="3590619" y="1009586"/>
                  <a:pt x="3589362" y="1037230"/>
                </a:cubicBezTo>
                <a:cubicBezTo>
                  <a:pt x="3564978" y="1573678"/>
                  <a:pt x="3740634" y="1500874"/>
                  <a:pt x="3534771" y="1569492"/>
                </a:cubicBezTo>
                <a:cubicBezTo>
                  <a:pt x="3428310" y="1675953"/>
                  <a:pt x="3564986" y="1547909"/>
                  <a:pt x="3439236" y="1637731"/>
                </a:cubicBezTo>
                <a:cubicBezTo>
                  <a:pt x="3423530" y="1648949"/>
                  <a:pt x="3414352" y="1667969"/>
                  <a:pt x="3398293" y="1678675"/>
                </a:cubicBezTo>
                <a:cubicBezTo>
                  <a:pt x="3386323" y="1686655"/>
                  <a:pt x="3370573" y="1686655"/>
                  <a:pt x="3357350" y="1692322"/>
                </a:cubicBezTo>
                <a:cubicBezTo>
                  <a:pt x="3338650" y="1700336"/>
                  <a:pt x="3320423" y="1709524"/>
                  <a:pt x="3302759" y="1719618"/>
                </a:cubicBezTo>
                <a:cubicBezTo>
                  <a:pt x="3288517" y="1727756"/>
                  <a:pt x="3276804" y="1740251"/>
                  <a:pt x="3261815" y="1746913"/>
                </a:cubicBezTo>
                <a:cubicBezTo>
                  <a:pt x="3235523" y="1758598"/>
                  <a:pt x="3203869" y="1758249"/>
                  <a:pt x="3179929" y="1774209"/>
                </a:cubicBezTo>
                <a:cubicBezTo>
                  <a:pt x="3166281" y="1783307"/>
                  <a:pt x="3154697" y="1796791"/>
                  <a:pt x="3138986" y="1801504"/>
                </a:cubicBezTo>
                <a:cubicBezTo>
                  <a:pt x="3108174" y="1810747"/>
                  <a:pt x="3075296" y="1810603"/>
                  <a:pt x="3043451" y="1815152"/>
                </a:cubicBezTo>
                <a:cubicBezTo>
                  <a:pt x="3029803" y="1819701"/>
                  <a:pt x="3015084" y="1821814"/>
                  <a:pt x="3002508" y="1828800"/>
                </a:cubicBezTo>
                <a:cubicBezTo>
                  <a:pt x="2861723" y="1907014"/>
                  <a:pt x="2972322" y="1866157"/>
                  <a:pt x="2879678" y="1897039"/>
                </a:cubicBezTo>
                <a:cubicBezTo>
                  <a:pt x="2806889" y="2006223"/>
                  <a:pt x="2902427" y="1874289"/>
                  <a:pt x="2811439" y="1965277"/>
                </a:cubicBezTo>
                <a:cubicBezTo>
                  <a:pt x="2799841" y="1976875"/>
                  <a:pt x="2796745" y="1995720"/>
                  <a:pt x="2784144" y="2006221"/>
                </a:cubicBezTo>
                <a:cubicBezTo>
                  <a:pt x="2768515" y="2019245"/>
                  <a:pt x="2747217" y="2023422"/>
                  <a:pt x="2729553" y="2033516"/>
                </a:cubicBezTo>
                <a:cubicBezTo>
                  <a:pt x="2715311" y="2041654"/>
                  <a:pt x="2702257" y="2051713"/>
                  <a:pt x="2688609" y="2060812"/>
                </a:cubicBezTo>
                <a:cubicBezTo>
                  <a:pt x="2638841" y="2210124"/>
                  <a:pt x="2718213" y="1983967"/>
                  <a:pt x="2647666" y="2142698"/>
                </a:cubicBezTo>
                <a:cubicBezTo>
                  <a:pt x="2635981" y="2168990"/>
                  <a:pt x="2629469" y="2197289"/>
                  <a:pt x="2620371" y="2224585"/>
                </a:cubicBezTo>
                <a:lnTo>
                  <a:pt x="2606723" y="2265528"/>
                </a:lnTo>
                <a:cubicBezTo>
                  <a:pt x="2602174" y="2279176"/>
                  <a:pt x="2601055" y="2294502"/>
                  <a:pt x="2593075" y="2306472"/>
                </a:cubicBezTo>
                <a:lnTo>
                  <a:pt x="2538484" y="2388358"/>
                </a:lnTo>
                <a:cubicBezTo>
                  <a:pt x="2529386" y="2402006"/>
                  <a:pt x="2516376" y="2413740"/>
                  <a:pt x="2511189" y="2429301"/>
                </a:cubicBezTo>
                <a:cubicBezTo>
                  <a:pt x="2506640" y="2442949"/>
                  <a:pt x="2506528" y="2459011"/>
                  <a:pt x="2497541" y="2470245"/>
                </a:cubicBezTo>
                <a:cubicBezTo>
                  <a:pt x="2487295" y="2483053"/>
                  <a:pt x="2470246" y="2488442"/>
                  <a:pt x="2456598" y="2497540"/>
                </a:cubicBezTo>
                <a:cubicBezTo>
                  <a:pt x="2452049" y="2511188"/>
                  <a:pt x="2450930" y="2526513"/>
                  <a:pt x="2442950" y="2538483"/>
                </a:cubicBezTo>
                <a:cubicBezTo>
                  <a:pt x="2421932" y="2570009"/>
                  <a:pt x="2391276" y="2586580"/>
                  <a:pt x="2361063" y="2606722"/>
                </a:cubicBezTo>
                <a:cubicBezTo>
                  <a:pt x="2310629" y="2682376"/>
                  <a:pt x="2362625" y="2622535"/>
                  <a:pt x="2292824" y="2661313"/>
                </a:cubicBezTo>
                <a:cubicBezTo>
                  <a:pt x="2264147" y="2677244"/>
                  <a:pt x="2242059" y="2705530"/>
                  <a:pt x="2210938" y="2715904"/>
                </a:cubicBezTo>
                <a:lnTo>
                  <a:pt x="2129051" y="2743200"/>
                </a:lnTo>
                <a:cubicBezTo>
                  <a:pt x="2000554" y="2871697"/>
                  <a:pt x="2206609" y="2677848"/>
                  <a:pt x="2006221" y="2811439"/>
                </a:cubicBezTo>
                <a:cubicBezTo>
                  <a:pt x="1992573" y="2820537"/>
                  <a:pt x="1980267" y="2832072"/>
                  <a:pt x="1965278" y="2838734"/>
                </a:cubicBezTo>
                <a:cubicBezTo>
                  <a:pt x="1938986" y="2850419"/>
                  <a:pt x="1910687" y="2856932"/>
                  <a:pt x="1883392" y="2866030"/>
                </a:cubicBezTo>
                <a:cubicBezTo>
                  <a:pt x="1869744" y="2870579"/>
                  <a:pt x="1855315" y="2873243"/>
                  <a:pt x="1842448" y="2879677"/>
                </a:cubicBezTo>
                <a:cubicBezTo>
                  <a:pt x="1774990" y="2913407"/>
                  <a:pt x="1807158" y="2900539"/>
                  <a:pt x="1746914" y="2920621"/>
                </a:cubicBezTo>
                <a:cubicBezTo>
                  <a:pt x="1701421" y="2988860"/>
                  <a:pt x="1733266" y="2952465"/>
                  <a:pt x="1637732" y="3016155"/>
                </a:cubicBezTo>
                <a:lnTo>
                  <a:pt x="1555845" y="3070746"/>
                </a:lnTo>
                <a:cubicBezTo>
                  <a:pt x="1542197" y="3079844"/>
                  <a:pt x="1530463" y="3092855"/>
                  <a:pt x="1514902" y="3098042"/>
                </a:cubicBezTo>
                <a:cubicBezTo>
                  <a:pt x="1402498" y="3135509"/>
                  <a:pt x="1461498" y="3121268"/>
                  <a:pt x="1337481" y="3138985"/>
                </a:cubicBezTo>
                <a:cubicBezTo>
                  <a:pt x="1291988" y="3134436"/>
                  <a:pt x="1246191" y="3132289"/>
                  <a:pt x="1201003" y="3125337"/>
                </a:cubicBezTo>
                <a:cubicBezTo>
                  <a:pt x="1186784" y="3123149"/>
                  <a:pt x="1170232" y="3121861"/>
                  <a:pt x="1160060" y="3111689"/>
                </a:cubicBezTo>
                <a:cubicBezTo>
                  <a:pt x="1149888" y="3101517"/>
                  <a:pt x="1155399" y="3081980"/>
                  <a:pt x="1146412" y="3070746"/>
                </a:cubicBezTo>
                <a:lnTo>
                  <a:pt x="996287" y="2920621"/>
                </a:lnTo>
                <a:cubicBezTo>
                  <a:pt x="982639" y="2906973"/>
                  <a:pt x="971894" y="2889607"/>
                  <a:pt x="955344" y="2879677"/>
                </a:cubicBezTo>
                <a:cubicBezTo>
                  <a:pt x="837361" y="2808888"/>
                  <a:pt x="938274" y="2864509"/>
                  <a:pt x="818866" y="2811439"/>
                </a:cubicBezTo>
                <a:cubicBezTo>
                  <a:pt x="800275" y="2803176"/>
                  <a:pt x="783264" y="2791446"/>
                  <a:pt x="764275" y="2784143"/>
                </a:cubicBezTo>
                <a:cubicBezTo>
                  <a:pt x="723994" y="2768650"/>
                  <a:pt x="678453" y="2765404"/>
                  <a:pt x="641445" y="2743200"/>
                </a:cubicBezTo>
                <a:cubicBezTo>
                  <a:pt x="557122" y="2692607"/>
                  <a:pt x="598940" y="2708691"/>
                  <a:pt x="518615" y="2688609"/>
                </a:cubicBezTo>
                <a:cubicBezTo>
                  <a:pt x="477672" y="2661313"/>
                  <a:pt x="435152" y="2636246"/>
                  <a:pt x="395786" y="2606722"/>
                </a:cubicBezTo>
                <a:cubicBezTo>
                  <a:pt x="377589" y="2593074"/>
                  <a:pt x="359704" y="2579000"/>
                  <a:pt x="341195" y="2565779"/>
                </a:cubicBezTo>
                <a:cubicBezTo>
                  <a:pt x="327847" y="2556245"/>
                  <a:pt x="312705" y="2549158"/>
                  <a:pt x="300251" y="2538483"/>
                </a:cubicBezTo>
                <a:cubicBezTo>
                  <a:pt x="217825" y="2467832"/>
                  <a:pt x="279947" y="2495321"/>
                  <a:pt x="204717" y="2470245"/>
                </a:cubicBezTo>
                <a:cubicBezTo>
                  <a:pt x="191069" y="2461146"/>
                  <a:pt x="179687" y="2446927"/>
                  <a:pt x="163774" y="2442949"/>
                </a:cubicBezTo>
                <a:cubicBezTo>
                  <a:pt x="59296" y="2416829"/>
                  <a:pt x="68623" y="2420075"/>
                  <a:pt x="0" y="2442949"/>
                </a:cubicBezTo>
                <a:cubicBezTo>
                  <a:pt x="36741" y="2975688"/>
                  <a:pt x="-6725" y="2682207"/>
                  <a:pt x="54592" y="2947916"/>
                </a:cubicBezTo>
                <a:cubicBezTo>
                  <a:pt x="59808" y="2970519"/>
                  <a:pt x="59624" y="2994617"/>
                  <a:pt x="68239" y="3016155"/>
                </a:cubicBezTo>
                <a:cubicBezTo>
                  <a:pt x="87912" y="3065338"/>
                  <a:pt x="154849" y="3140426"/>
                  <a:pt x="177421" y="3179928"/>
                </a:cubicBezTo>
                <a:cubicBezTo>
                  <a:pt x="317745" y="3425496"/>
                  <a:pt x="111265" y="3122243"/>
                  <a:pt x="272956" y="3370997"/>
                </a:cubicBezTo>
                <a:cubicBezTo>
                  <a:pt x="312157" y="3431306"/>
                  <a:pt x="358386" y="3486975"/>
                  <a:pt x="395786" y="3548418"/>
                </a:cubicBezTo>
                <a:cubicBezTo>
                  <a:pt x="422231" y="3591864"/>
                  <a:pt x="435303" y="3642918"/>
                  <a:pt x="464024" y="3684895"/>
                </a:cubicBezTo>
                <a:cubicBezTo>
                  <a:pt x="494957" y="3730106"/>
                  <a:pt x="537821" y="3765907"/>
                  <a:pt x="573206" y="3807725"/>
                </a:cubicBezTo>
                <a:cubicBezTo>
                  <a:pt x="690723" y="3946608"/>
                  <a:pt x="507425" y="3755592"/>
                  <a:pt x="696036" y="3944203"/>
                </a:cubicBezTo>
                <a:lnTo>
                  <a:pt x="736980" y="3985146"/>
                </a:lnTo>
                <a:cubicBezTo>
                  <a:pt x="750628" y="3998794"/>
                  <a:pt x="759613" y="4019985"/>
                  <a:pt x="777923" y="4026089"/>
                </a:cubicBezTo>
                <a:lnTo>
                  <a:pt x="818866" y="4039737"/>
                </a:lnTo>
                <a:cubicBezTo>
                  <a:pt x="920260" y="4166479"/>
                  <a:pt x="826502" y="4062407"/>
                  <a:pt x="1009935" y="4203510"/>
                </a:cubicBezTo>
                <a:cubicBezTo>
                  <a:pt x="1025233" y="4215278"/>
                  <a:pt x="1035437" y="4232873"/>
                  <a:pt x="1050878" y="4244454"/>
                </a:cubicBezTo>
                <a:cubicBezTo>
                  <a:pt x="1090244" y="4273979"/>
                  <a:pt x="1132765" y="4299045"/>
                  <a:pt x="1173708" y="4326340"/>
                </a:cubicBezTo>
                <a:cubicBezTo>
                  <a:pt x="1187356" y="4335439"/>
                  <a:pt x="1202197" y="4342961"/>
                  <a:pt x="1214651" y="4353636"/>
                </a:cubicBezTo>
                <a:cubicBezTo>
                  <a:pt x="1321109" y="4444884"/>
                  <a:pt x="1270396" y="4422258"/>
                  <a:pt x="1351129" y="4449170"/>
                </a:cubicBezTo>
                <a:cubicBezTo>
                  <a:pt x="1441221" y="4539262"/>
                  <a:pt x="1331200" y="4436423"/>
                  <a:pt x="1487606" y="4544704"/>
                </a:cubicBezTo>
                <a:cubicBezTo>
                  <a:pt x="1516819" y="4564929"/>
                  <a:pt x="1540214" y="4592814"/>
                  <a:pt x="1569493" y="4612943"/>
                </a:cubicBezTo>
                <a:cubicBezTo>
                  <a:pt x="1679049" y="4688263"/>
                  <a:pt x="1678844" y="4683979"/>
                  <a:pt x="1774209" y="4722125"/>
                </a:cubicBezTo>
                <a:cubicBezTo>
                  <a:pt x="1807024" y="4748377"/>
                  <a:pt x="1845371" y="4782286"/>
                  <a:pt x="1883392" y="4804012"/>
                </a:cubicBezTo>
                <a:cubicBezTo>
                  <a:pt x="1930610" y="4830994"/>
                  <a:pt x="1932994" y="4829644"/>
                  <a:pt x="1978926" y="4844955"/>
                </a:cubicBezTo>
                <a:cubicBezTo>
                  <a:pt x="2050776" y="4916805"/>
                  <a:pt x="1983511" y="4864680"/>
                  <a:pt x="2088108" y="4899546"/>
                </a:cubicBezTo>
                <a:cubicBezTo>
                  <a:pt x="2355525" y="4988685"/>
                  <a:pt x="2015120" y="4897370"/>
                  <a:pt x="2279177" y="4967785"/>
                </a:cubicBezTo>
                <a:cubicBezTo>
                  <a:pt x="2315424" y="4977451"/>
                  <a:pt x="2352288" y="4984774"/>
                  <a:pt x="2388359" y="4995080"/>
                </a:cubicBezTo>
                <a:cubicBezTo>
                  <a:pt x="2416024" y="5002984"/>
                  <a:pt x="2441558" y="5020169"/>
                  <a:pt x="2470245" y="5022376"/>
                </a:cubicBezTo>
                <a:cubicBezTo>
                  <a:pt x="2529385" y="5026925"/>
                  <a:pt x="2588645" y="5030122"/>
                  <a:pt x="2647666" y="5036024"/>
                </a:cubicBezTo>
                <a:cubicBezTo>
                  <a:pt x="2679674" y="5039225"/>
                  <a:pt x="2711280" y="5045682"/>
                  <a:pt x="2743200" y="5049672"/>
                </a:cubicBezTo>
                <a:cubicBezTo>
                  <a:pt x="2784077" y="5054782"/>
                  <a:pt x="2825196" y="5057875"/>
                  <a:pt x="2866030" y="5063319"/>
                </a:cubicBezTo>
                <a:cubicBezTo>
                  <a:pt x="2893459" y="5066976"/>
                  <a:pt x="2920275" y="5075681"/>
                  <a:pt x="2947917" y="5076967"/>
                </a:cubicBezTo>
                <a:cubicBezTo>
                  <a:pt x="3116119" y="5084790"/>
                  <a:pt x="3284562" y="5086066"/>
                  <a:pt x="3452884" y="5090615"/>
                </a:cubicBezTo>
                <a:cubicBezTo>
                  <a:pt x="3616806" y="5131596"/>
                  <a:pt x="3423916" y="5087206"/>
                  <a:pt x="3807726" y="5117910"/>
                </a:cubicBezTo>
                <a:cubicBezTo>
                  <a:pt x="3822066" y="5119057"/>
                  <a:pt x="3834790" y="5127773"/>
                  <a:pt x="3848669" y="5131558"/>
                </a:cubicBezTo>
                <a:cubicBezTo>
                  <a:pt x="3884861" y="5141429"/>
                  <a:pt x="3920652" y="5154002"/>
                  <a:pt x="3957851" y="5158854"/>
                </a:cubicBezTo>
                <a:cubicBezTo>
                  <a:pt x="4025667" y="5167699"/>
                  <a:pt x="4094218" y="5170144"/>
                  <a:pt x="4162568" y="5172501"/>
                </a:cubicBezTo>
                <a:cubicBezTo>
                  <a:pt x="4358122" y="5179244"/>
                  <a:pt x="4553803" y="5181600"/>
                  <a:pt x="4749421" y="5186149"/>
                </a:cubicBezTo>
                <a:cubicBezTo>
                  <a:pt x="4785815" y="5190698"/>
                  <a:pt x="4822352" y="5194220"/>
                  <a:pt x="4858603" y="5199797"/>
                </a:cubicBezTo>
                <a:cubicBezTo>
                  <a:pt x="4881530" y="5203324"/>
                  <a:pt x="4903878" y="5210165"/>
                  <a:pt x="4926842" y="5213445"/>
                </a:cubicBezTo>
                <a:cubicBezTo>
                  <a:pt x="4967623" y="5219271"/>
                  <a:pt x="5008823" y="5221764"/>
                  <a:pt x="5049672" y="5227092"/>
                </a:cubicBezTo>
                <a:cubicBezTo>
                  <a:pt x="5232709" y="5250966"/>
                  <a:pt x="5223598" y="5251271"/>
                  <a:pt x="5390866" y="5281683"/>
                </a:cubicBezTo>
                <a:cubicBezTo>
                  <a:pt x="5704765" y="5272585"/>
                  <a:pt x="6018989" y="5271338"/>
                  <a:pt x="6332562" y="5254388"/>
                </a:cubicBezTo>
                <a:cubicBezTo>
                  <a:pt x="6357025" y="5253066"/>
                  <a:pt x="6379793" y="5239696"/>
                  <a:pt x="6400800" y="5227092"/>
                </a:cubicBezTo>
                <a:cubicBezTo>
                  <a:pt x="6448417" y="5198522"/>
                  <a:pt x="6495116" y="5167697"/>
                  <a:pt x="6537278" y="5131558"/>
                </a:cubicBezTo>
                <a:cubicBezTo>
                  <a:pt x="6569123" y="5104263"/>
                  <a:pt x="6603155" y="5079329"/>
                  <a:pt x="6632812" y="5049672"/>
                </a:cubicBezTo>
                <a:cubicBezTo>
                  <a:pt x="6657725" y="5024759"/>
                  <a:pt x="6714674" y="4899647"/>
                  <a:pt x="6714699" y="4899546"/>
                </a:cubicBezTo>
                <a:cubicBezTo>
                  <a:pt x="6719248" y="4881349"/>
                  <a:pt x="6724278" y="4863265"/>
                  <a:pt x="6728347" y="4844955"/>
                </a:cubicBezTo>
                <a:cubicBezTo>
                  <a:pt x="6733379" y="4822311"/>
                  <a:pt x="6735622" y="4799020"/>
                  <a:pt x="6741995" y="4776716"/>
                </a:cubicBezTo>
                <a:cubicBezTo>
                  <a:pt x="6753851" y="4735219"/>
                  <a:pt x="6741995" y="4667533"/>
                  <a:pt x="6782938" y="4653886"/>
                </a:cubicBezTo>
                <a:lnTo>
                  <a:pt x="6823881" y="4640239"/>
                </a:lnTo>
                <a:cubicBezTo>
                  <a:pt x="7003299" y="4520624"/>
                  <a:pt x="6865140" y="4601358"/>
                  <a:pt x="7369792" y="4626591"/>
                </a:cubicBezTo>
                <a:cubicBezTo>
                  <a:pt x="7384160" y="4627309"/>
                  <a:pt x="7398159" y="4633253"/>
                  <a:pt x="7410735" y="4640239"/>
                </a:cubicBezTo>
                <a:cubicBezTo>
                  <a:pt x="7439412" y="4656171"/>
                  <a:pt x="7492621" y="4694830"/>
                  <a:pt x="7492621" y="4694830"/>
                </a:cubicBezTo>
                <a:cubicBezTo>
                  <a:pt x="7574508" y="4690281"/>
                  <a:pt x="7658924" y="4701884"/>
                  <a:pt x="7738281" y="4681182"/>
                </a:cubicBezTo>
                <a:cubicBezTo>
                  <a:pt x="7769407" y="4673062"/>
                  <a:pt x="7782610" y="4634462"/>
                  <a:pt x="7806520" y="4612943"/>
                </a:cubicBezTo>
                <a:cubicBezTo>
                  <a:pt x="7828172" y="4593456"/>
                  <a:pt x="7854161" y="4578950"/>
                  <a:pt x="7874759" y="4558352"/>
                </a:cubicBezTo>
                <a:cubicBezTo>
                  <a:pt x="7902014" y="4531097"/>
                  <a:pt x="7916318" y="4481749"/>
                  <a:pt x="7929350" y="4449170"/>
                </a:cubicBezTo>
                <a:cubicBezTo>
                  <a:pt x="7920251" y="4353636"/>
                  <a:pt x="7915167" y="4257634"/>
                  <a:pt x="7902054" y="4162567"/>
                </a:cubicBezTo>
                <a:cubicBezTo>
                  <a:pt x="7896928" y="4125405"/>
                  <a:pt x="7895568" y="4084598"/>
                  <a:pt x="7874759" y="4053385"/>
                </a:cubicBezTo>
                <a:lnTo>
                  <a:pt x="7847463" y="4012442"/>
                </a:lnTo>
                <a:cubicBezTo>
                  <a:pt x="7842914" y="3994245"/>
                  <a:pt x="7841204" y="3975091"/>
                  <a:pt x="7833815" y="3957851"/>
                </a:cubicBezTo>
                <a:cubicBezTo>
                  <a:pt x="7827354" y="3942775"/>
                  <a:pt x="7811707" y="3932468"/>
                  <a:pt x="7806520" y="3916907"/>
                </a:cubicBezTo>
                <a:cubicBezTo>
                  <a:pt x="7797769" y="3890655"/>
                  <a:pt x="7798875" y="3862034"/>
                  <a:pt x="7792872" y="3835021"/>
                </a:cubicBezTo>
                <a:cubicBezTo>
                  <a:pt x="7789751" y="3820977"/>
                  <a:pt x="7783176" y="3807910"/>
                  <a:pt x="7779224" y="3794077"/>
                </a:cubicBezTo>
                <a:cubicBezTo>
                  <a:pt x="7774071" y="3776042"/>
                  <a:pt x="7778840" y="3752749"/>
                  <a:pt x="7765577" y="3739486"/>
                </a:cubicBezTo>
                <a:cubicBezTo>
                  <a:pt x="7639129" y="3613038"/>
                  <a:pt x="7558392" y="3583851"/>
                  <a:pt x="7397087" y="3521122"/>
                </a:cubicBezTo>
                <a:cubicBezTo>
                  <a:pt x="7379605" y="3514324"/>
                  <a:pt x="7360531" y="3512628"/>
                  <a:pt x="7342496" y="3507475"/>
                </a:cubicBezTo>
                <a:cubicBezTo>
                  <a:pt x="7328664" y="3503523"/>
                  <a:pt x="7315385" y="3497779"/>
                  <a:pt x="7301553" y="3493827"/>
                </a:cubicBezTo>
                <a:cubicBezTo>
                  <a:pt x="7239401" y="3476069"/>
                  <a:pt x="7221614" y="3478406"/>
                  <a:pt x="7151427" y="3452883"/>
                </a:cubicBezTo>
                <a:cubicBezTo>
                  <a:pt x="7132307" y="3445930"/>
                  <a:pt x="7116464" y="3430941"/>
                  <a:pt x="7096836" y="3425588"/>
                </a:cubicBezTo>
                <a:cubicBezTo>
                  <a:pt x="7065801" y="3417124"/>
                  <a:pt x="7033299" y="3415250"/>
                  <a:pt x="7001302" y="3411940"/>
                </a:cubicBezTo>
                <a:cubicBezTo>
                  <a:pt x="6901339" y="3401599"/>
                  <a:pt x="6701051" y="3384645"/>
                  <a:pt x="6701051" y="3384645"/>
                </a:cubicBezTo>
                <a:cubicBezTo>
                  <a:pt x="6578275" y="3353951"/>
                  <a:pt x="6714327" y="3392158"/>
                  <a:pt x="6509983" y="3302758"/>
                </a:cubicBezTo>
                <a:cubicBezTo>
                  <a:pt x="6483623" y="3291226"/>
                  <a:pt x="6455392" y="3284561"/>
                  <a:pt x="6428096" y="3275463"/>
                </a:cubicBezTo>
                <a:cubicBezTo>
                  <a:pt x="6400800" y="3257266"/>
                  <a:pt x="6376668" y="3233056"/>
                  <a:pt x="6346209" y="3220872"/>
                </a:cubicBezTo>
                <a:cubicBezTo>
                  <a:pt x="6211848" y="3167126"/>
                  <a:pt x="6332431" y="3220796"/>
                  <a:pt x="6237027" y="3166280"/>
                </a:cubicBezTo>
                <a:cubicBezTo>
                  <a:pt x="6219363" y="3156186"/>
                  <a:pt x="6199882" y="3149452"/>
                  <a:pt x="6182436" y="3138985"/>
                </a:cubicBezTo>
                <a:cubicBezTo>
                  <a:pt x="6154306" y="3122107"/>
                  <a:pt x="6132718" y="3090828"/>
                  <a:pt x="6100550" y="3084394"/>
                </a:cubicBezTo>
                <a:cubicBezTo>
                  <a:pt x="6013918" y="3067067"/>
                  <a:pt x="6054815" y="3076372"/>
                  <a:pt x="5977720" y="3057098"/>
                </a:cubicBezTo>
                <a:cubicBezTo>
                  <a:pt x="5950424" y="3038901"/>
                  <a:pt x="5921035" y="3023508"/>
                  <a:pt x="5895833" y="3002507"/>
                </a:cubicBezTo>
                <a:cubicBezTo>
                  <a:pt x="5801346" y="2923768"/>
                  <a:pt x="5843510" y="2953978"/>
                  <a:pt x="5773003" y="2906973"/>
                </a:cubicBezTo>
                <a:cubicBezTo>
                  <a:pt x="5763905" y="2893325"/>
                  <a:pt x="5755242" y="2879377"/>
                  <a:pt x="5745708" y="2866030"/>
                </a:cubicBezTo>
                <a:cubicBezTo>
                  <a:pt x="5732487" y="2847521"/>
                  <a:pt x="5712538" y="2832816"/>
                  <a:pt x="5704765" y="2811439"/>
                </a:cubicBezTo>
                <a:cubicBezTo>
                  <a:pt x="5693772" y="2781207"/>
                  <a:pt x="5696134" y="2747679"/>
                  <a:pt x="5691117" y="2715904"/>
                </a:cubicBezTo>
                <a:cubicBezTo>
                  <a:pt x="5682485" y="2661237"/>
                  <a:pt x="5672920" y="2606722"/>
                  <a:pt x="5663821" y="2552131"/>
                </a:cubicBezTo>
                <a:cubicBezTo>
                  <a:pt x="5654723" y="2347415"/>
                  <a:pt x="5650625" y="2142415"/>
                  <a:pt x="5636526" y="1937982"/>
                </a:cubicBezTo>
                <a:cubicBezTo>
                  <a:pt x="5632409" y="1878288"/>
                  <a:pt x="5622210" y="1818972"/>
                  <a:pt x="5609230" y="1760561"/>
                </a:cubicBezTo>
                <a:cubicBezTo>
                  <a:pt x="5603916" y="1736646"/>
                  <a:pt x="5590537" y="1715261"/>
                  <a:pt x="5581935" y="1692322"/>
                </a:cubicBezTo>
                <a:cubicBezTo>
                  <a:pt x="5576884" y="1678852"/>
                  <a:pt x="5572518" y="1665129"/>
                  <a:pt x="5568287" y="1651379"/>
                </a:cubicBezTo>
                <a:cubicBezTo>
                  <a:pt x="5554319" y="1605984"/>
                  <a:pt x="5541511" y="1560235"/>
                  <a:pt x="5527344" y="1514901"/>
                </a:cubicBezTo>
                <a:cubicBezTo>
                  <a:pt x="5518762" y="1487439"/>
                  <a:pt x="5508315" y="1460573"/>
                  <a:pt x="5500048" y="1433015"/>
                </a:cubicBezTo>
                <a:cubicBezTo>
                  <a:pt x="5486400" y="1387522"/>
                  <a:pt x="5473506" y="1341797"/>
                  <a:pt x="5459105" y="1296537"/>
                </a:cubicBezTo>
                <a:cubicBezTo>
                  <a:pt x="5441658" y="1241702"/>
                  <a:pt x="5420626" y="1188006"/>
                  <a:pt x="5404514" y="1132764"/>
                </a:cubicBezTo>
                <a:cubicBezTo>
                  <a:pt x="5394082" y="1096996"/>
                  <a:pt x="5362197" y="942652"/>
                  <a:pt x="5336275" y="887104"/>
                </a:cubicBezTo>
                <a:cubicBezTo>
                  <a:pt x="5114191" y="411209"/>
                  <a:pt x="5392929" y="976970"/>
                  <a:pt x="5076968" y="450376"/>
                </a:cubicBezTo>
                <a:cubicBezTo>
                  <a:pt x="5063320" y="427630"/>
                  <a:pt x="5055341" y="400317"/>
                  <a:pt x="5036024" y="382137"/>
                </a:cubicBezTo>
                <a:cubicBezTo>
                  <a:pt x="4977042" y="326625"/>
                  <a:pt x="4910618" y="279435"/>
                  <a:pt x="4844956" y="232012"/>
                </a:cubicBezTo>
                <a:cubicBezTo>
                  <a:pt x="4828463" y="220100"/>
                  <a:pt x="4808029" y="214810"/>
                  <a:pt x="4790365" y="204716"/>
                </a:cubicBezTo>
                <a:cubicBezTo>
                  <a:pt x="4776123" y="196578"/>
                  <a:pt x="4763821" y="185275"/>
                  <a:pt x="4749421" y="177421"/>
                </a:cubicBezTo>
                <a:cubicBezTo>
                  <a:pt x="4713700" y="157937"/>
                  <a:pt x="4676065" y="142121"/>
                  <a:pt x="4640239" y="122830"/>
                </a:cubicBezTo>
                <a:cubicBezTo>
                  <a:pt x="4535492" y="66427"/>
                  <a:pt x="4610274" y="94644"/>
                  <a:pt x="4531057" y="68239"/>
                </a:cubicBezTo>
                <a:cubicBezTo>
                  <a:pt x="4517409" y="54591"/>
                  <a:pt x="4506173" y="38001"/>
                  <a:pt x="4490114" y="27295"/>
                </a:cubicBezTo>
                <a:cubicBezTo>
                  <a:pt x="4478369" y="19465"/>
                  <a:pt x="4401855" y="1819"/>
                  <a:pt x="4394580" y="0"/>
                </a:cubicBezTo>
                <a:cubicBezTo>
                  <a:pt x="4344538" y="4549"/>
                  <a:pt x="4294197" y="6542"/>
                  <a:pt x="4244454" y="13648"/>
                </a:cubicBezTo>
                <a:cubicBezTo>
                  <a:pt x="4230213" y="15682"/>
                  <a:pt x="4213683" y="17123"/>
                  <a:pt x="4203511" y="27295"/>
                </a:cubicBezTo>
                <a:cubicBezTo>
                  <a:pt x="4180314" y="50492"/>
                  <a:pt x="4148920" y="76377"/>
                  <a:pt x="4148920" y="109182"/>
                </a:cubicBezTo>
                <a:lnTo>
                  <a:pt x="4148920" y="177421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7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2" grpId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32" y="0"/>
            <a:ext cx="11417837" cy="6598692"/>
          </a:xfrm>
        </p:spPr>
      </p:pic>
      <p:sp>
        <p:nvSpPr>
          <p:cNvPr id="6" name="Freeform 5"/>
          <p:cNvSpPr/>
          <p:nvPr/>
        </p:nvSpPr>
        <p:spPr>
          <a:xfrm>
            <a:off x="8869597" y="1883391"/>
            <a:ext cx="1611884" cy="1910687"/>
          </a:xfrm>
          <a:custGeom>
            <a:avLst/>
            <a:gdLst>
              <a:gd name="connsiteX0" fmla="*/ 847609 w 1611884"/>
              <a:gd name="connsiteY0" fmla="*/ 0 h 1910687"/>
              <a:gd name="connsiteX1" fmla="*/ 765722 w 1611884"/>
              <a:gd name="connsiteY1" fmla="*/ 27296 h 1910687"/>
              <a:gd name="connsiteX2" fmla="*/ 438176 w 1611884"/>
              <a:gd name="connsiteY2" fmla="*/ 0 h 1910687"/>
              <a:gd name="connsiteX3" fmla="*/ 233460 w 1611884"/>
              <a:gd name="connsiteY3" fmla="*/ 13648 h 1910687"/>
              <a:gd name="connsiteX4" fmla="*/ 192516 w 1611884"/>
              <a:gd name="connsiteY4" fmla="*/ 27296 h 1910687"/>
              <a:gd name="connsiteX5" fmla="*/ 165221 w 1611884"/>
              <a:gd name="connsiteY5" fmla="*/ 68239 h 1910687"/>
              <a:gd name="connsiteX6" fmla="*/ 124278 w 1611884"/>
              <a:gd name="connsiteY6" fmla="*/ 122830 h 1910687"/>
              <a:gd name="connsiteX7" fmla="*/ 69687 w 1611884"/>
              <a:gd name="connsiteY7" fmla="*/ 204716 h 1910687"/>
              <a:gd name="connsiteX8" fmla="*/ 56039 w 1611884"/>
              <a:gd name="connsiteY8" fmla="*/ 300251 h 1910687"/>
              <a:gd name="connsiteX9" fmla="*/ 42391 w 1611884"/>
              <a:gd name="connsiteY9" fmla="*/ 341194 h 1910687"/>
              <a:gd name="connsiteX10" fmla="*/ 28743 w 1611884"/>
              <a:gd name="connsiteY10" fmla="*/ 477672 h 1910687"/>
              <a:gd name="connsiteX11" fmla="*/ 15096 w 1611884"/>
              <a:gd name="connsiteY11" fmla="*/ 545910 h 1910687"/>
              <a:gd name="connsiteX12" fmla="*/ 15096 w 1611884"/>
              <a:gd name="connsiteY12" fmla="*/ 968991 h 1910687"/>
              <a:gd name="connsiteX13" fmla="*/ 69687 w 1611884"/>
              <a:gd name="connsiteY13" fmla="*/ 1064525 h 1910687"/>
              <a:gd name="connsiteX14" fmla="*/ 110630 w 1611884"/>
              <a:gd name="connsiteY14" fmla="*/ 1078173 h 1910687"/>
              <a:gd name="connsiteX15" fmla="*/ 151573 w 1611884"/>
              <a:gd name="connsiteY15" fmla="*/ 1105469 h 1910687"/>
              <a:gd name="connsiteX16" fmla="*/ 192516 w 1611884"/>
              <a:gd name="connsiteY16" fmla="*/ 1187355 h 1910687"/>
              <a:gd name="connsiteX17" fmla="*/ 247107 w 1611884"/>
              <a:gd name="connsiteY17" fmla="*/ 1296537 h 1910687"/>
              <a:gd name="connsiteX18" fmla="*/ 260755 w 1611884"/>
              <a:gd name="connsiteY18" fmla="*/ 1337481 h 1910687"/>
              <a:gd name="connsiteX19" fmla="*/ 274403 w 1611884"/>
              <a:gd name="connsiteY19" fmla="*/ 1392072 h 1910687"/>
              <a:gd name="connsiteX20" fmla="*/ 301699 w 1611884"/>
              <a:gd name="connsiteY20" fmla="*/ 1433015 h 1910687"/>
              <a:gd name="connsiteX21" fmla="*/ 328994 w 1611884"/>
              <a:gd name="connsiteY21" fmla="*/ 1487606 h 1910687"/>
              <a:gd name="connsiteX22" fmla="*/ 465472 w 1611884"/>
              <a:gd name="connsiteY22" fmla="*/ 1583140 h 1910687"/>
              <a:gd name="connsiteX23" fmla="*/ 520063 w 1611884"/>
              <a:gd name="connsiteY23" fmla="*/ 1596788 h 1910687"/>
              <a:gd name="connsiteX24" fmla="*/ 656540 w 1611884"/>
              <a:gd name="connsiteY24" fmla="*/ 1637731 h 1910687"/>
              <a:gd name="connsiteX25" fmla="*/ 779370 w 1611884"/>
              <a:gd name="connsiteY25" fmla="*/ 1733266 h 1910687"/>
              <a:gd name="connsiteX26" fmla="*/ 820313 w 1611884"/>
              <a:gd name="connsiteY26" fmla="*/ 1760561 h 1910687"/>
              <a:gd name="connsiteX27" fmla="*/ 915848 w 1611884"/>
              <a:gd name="connsiteY27" fmla="*/ 1828800 h 1910687"/>
              <a:gd name="connsiteX28" fmla="*/ 997734 w 1611884"/>
              <a:gd name="connsiteY28" fmla="*/ 1856096 h 1910687"/>
              <a:gd name="connsiteX29" fmla="*/ 1038678 w 1611884"/>
              <a:gd name="connsiteY29" fmla="*/ 1883391 h 1910687"/>
              <a:gd name="connsiteX30" fmla="*/ 1120564 w 1611884"/>
              <a:gd name="connsiteY30" fmla="*/ 1910687 h 1910687"/>
              <a:gd name="connsiteX31" fmla="*/ 1434463 w 1611884"/>
              <a:gd name="connsiteY31" fmla="*/ 1897039 h 1910687"/>
              <a:gd name="connsiteX32" fmla="*/ 1516349 w 1611884"/>
              <a:gd name="connsiteY32" fmla="*/ 1842448 h 1910687"/>
              <a:gd name="connsiteX33" fmla="*/ 1529997 w 1611884"/>
              <a:gd name="connsiteY33" fmla="*/ 1801505 h 1910687"/>
              <a:gd name="connsiteX34" fmla="*/ 1557293 w 1611884"/>
              <a:gd name="connsiteY34" fmla="*/ 1733266 h 1910687"/>
              <a:gd name="connsiteX35" fmla="*/ 1570940 w 1611884"/>
              <a:gd name="connsiteY35" fmla="*/ 1596788 h 1910687"/>
              <a:gd name="connsiteX36" fmla="*/ 1611884 w 1611884"/>
              <a:gd name="connsiteY36" fmla="*/ 1460310 h 1910687"/>
              <a:gd name="connsiteX37" fmla="*/ 1584588 w 1611884"/>
              <a:gd name="connsiteY37" fmla="*/ 968991 h 1910687"/>
              <a:gd name="connsiteX38" fmla="*/ 1529997 w 1611884"/>
              <a:gd name="connsiteY38" fmla="*/ 832513 h 1910687"/>
              <a:gd name="connsiteX39" fmla="*/ 1502702 w 1611884"/>
              <a:gd name="connsiteY39" fmla="*/ 791570 h 1910687"/>
              <a:gd name="connsiteX40" fmla="*/ 1475406 w 1611884"/>
              <a:gd name="connsiteY40" fmla="*/ 736979 h 1910687"/>
              <a:gd name="connsiteX41" fmla="*/ 1420815 w 1611884"/>
              <a:gd name="connsiteY41" fmla="*/ 682388 h 1910687"/>
              <a:gd name="connsiteX42" fmla="*/ 1338928 w 1611884"/>
              <a:gd name="connsiteY42" fmla="*/ 545910 h 1910687"/>
              <a:gd name="connsiteX43" fmla="*/ 1297985 w 1611884"/>
              <a:gd name="connsiteY43" fmla="*/ 436728 h 1910687"/>
              <a:gd name="connsiteX44" fmla="*/ 1284337 w 1611884"/>
              <a:gd name="connsiteY44" fmla="*/ 395785 h 1910687"/>
              <a:gd name="connsiteX45" fmla="*/ 1257042 w 1611884"/>
              <a:gd name="connsiteY45" fmla="*/ 354842 h 1910687"/>
              <a:gd name="connsiteX46" fmla="*/ 1229746 w 1611884"/>
              <a:gd name="connsiteY46" fmla="*/ 300251 h 1910687"/>
              <a:gd name="connsiteX47" fmla="*/ 1106916 w 1611884"/>
              <a:gd name="connsiteY47" fmla="*/ 259308 h 1910687"/>
              <a:gd name="connsiteX48" fmla="*/ 1011382 w 1611884"/>
              <a:gd name="connsiteY48" fmla="*/ 204716 h 1910687"/>
              <a:gd name="connsiteX49" fmla="*/ 915848 w 1611884"/>
              <a:gd name="connsiteY49" fmla="*/ 163773 h 1910687"/>
              <a:gd name="connsiteX50" fmla="*/ 833961 w 1611884"/>
              <a:gd name="connsiteY50" fmla="*/ 122830 h 1910687"/>
              <a:gd name="connsiteX51" fmla="*/ 711131 w 1611884"/>
              <a:gd name="connsiteY51" fmla="*/ 68239 h 1910687"/>
              <a:gd name="connsiteX52" fmla="*/ 656540 w 1611884"/>
              <a:gd name="connsiteY52" fmla="*/ 40943 h 191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611884" h="1910687">
                <a:moveTo>
                  <a:pt x="847609" y="0"/>
                </a:moveTo>
                <a:cubicBezTo>
                  <a:pt x="820313" y="9099"/>
                  <a:pt x="794465" y="25990"/>
                  <a:pt x="765722" y="27296"/>
                </a:cubicBezTo>
                <a:cubicBezTo>
                  <a:pt x="672233" y="31546"/>
                  <a:pt x="538515" y="12543"/>
                  <a:pt x="438176" y="0"/>
                </a:cubicBezTo>
                <a:cubicBezTo>
                  <a:pt x="369937" y="4549"/>
                  <a:pt x="301432" y="6095"/>
                  <a:pt x="233460" y="13648"/>
                </a:cubicBezTo>
                <a:cubicBezTo>
                  <a:pt x="219162" y="15237"/>
                  <a:pt x="203750" y="18309"/>
                  <a:pt x="192516" y="27296"/>
                </a:cubicBezTo>
                <a:cubicBezTo>
                  <a:pt x="179708" y="37542"/>
                  <a:pt x="174755" y="54892"/>
                  <a:pt x="165221" y="68239"/>
                </a:cubicBezTo>
                <a:cubicBezTo>
                  <a:pt x="152000" y="86748"/>
                  <a:pt x="137322" y="104196"/>
                  <a:pt x="124278" y="122830"/>
                </a:cubicBezTo>
                <a:cubicBezTo>
                  <a:pt x="105466" y="149705"/>
                  <a:pt x="69687" y="204716"/>
                  <a:pt x="69687" y="204716"/>
                </a:cubicBezTo>
                <a:cubicBezTo>
                  <a:pt x="65138" y="236561"/>
                  <a:pt x="62348" y="268707"/>
                  <a:pt x="56039" y="300251"/>
                </a:cubicBezTo>
                <a:cubicBezTo>
                  <a:pt x="53218" y="314358"/>
                  <a:pt x="44579" y="326975"/>
                  <a:pt x="42391" y="341194"/>
                </a:cubicBezTo>
                <a:cubicBezTo>
                  <a:pt x="35439" y="386382"/>
                  <a:pt x="34785" y="432353"/>
                  <a:pt x="28743" y="477672"/>
                </a:cubicBezTo>
                <a:cubicBezTo>
                  <a:pt x="25677" y="500665"/>
                  <a:pt x="19645" y="523164"/>
                  <a:pt x="15096" y="545910"/>
                </a:cubicBezTo>
                <a:cubicBezTo>
                  <a:pt x="1584" y="721562"/>
                  <a:pt x="-10728" y="779616"/>
                  <a:pt x="15096" y="968991"/>
                </a:cubicBezTo>
                <a:cubicBezTo>
                  <a:pt x="16330" y="978040"/>
                  <a:pt x="58031" y="1055200"/>
                  <a:pt x="69687" y="1064525"/>
                </a:cubicBezTo>
                <a:cubicBezTo>
                  <a:pt x="80921" y="1073512"/>
                  <a:pt x="97763" y="1071739"/>
                  <a:pt x="110630" y="1078173"/>
                </a:cubicBezTo>
                <a:cubicBezTo>
                  <a:pt x="125301" y="1085509"/>
                  <a:pt x="137925" y="1096370"/>
                  <a:pt x="151573" y="1105469"/>
                </a:cubicBezTo>
                <a:cubicBezTo>
                  <a:pt x="211393" y="1195196"/>
                  <a:pt x="152156" y="1098563"/>
                  <a:pt x="192516" y="1187355"/>
                </a:cubicBezTo>
                <a:cubicBezTo>
                  <a:pt x="209353" y="1224398"/>
                  <a:pt x="234240" y="1257935"/>
                  <a:pt x="247107" y="1296537"/>
                </a:cubicBezTo>
                <a:cubicBezTo>
                  <a:pt x="251656" y="1310185"/>
                  <a:pt x="256803" y="1323648"/>
                  <a:pt x="260755" y="1337481"/>
                </a:cubicBezTo>
                <a:cubicBezTo>
                  <a:pt x="265908" y="1355516"/>
                  <a:pt x="267014" y="1374832"/>
                  <a:pt x="274403" y="1392072"/>
                </a:cubicBezTo>
                <a:cubicBezTo>
                  <a:pt x="280864" y="1407148"/>
                  <a:pt x="293561" y="1418774"/>
                  <a:pt x="301699" y="1433015"/>
                </a:cubicBezTo>
                <a:cubicBezTo>
                  <a:pt x="311793" y="1450679"/>
                  <a:pt x="315597" y="1472295"/>
                  <a:pt x="328994" y="1487606"/>
                </a:cubicBezTo>
                <a:cubicBezTo>
                  <a:pt x="351480" y="1513304"/>
                  <a:pt x="432782" y="1568611"/>
                  <a:pt x="465472" y="1583140"/>
                </a:cubicBezTo>
                <a:cubicBezTo>
                  <a:pt x="482612" y="1590758"/>
                  <a:pt x="502097" y="1591398"/>
                  <a:pt x="520063" y="1596788"/>
                </a:cubicBezTo>
                <a:cubicBezTo>
                  <a:pt x="686173" y="1646622"/>
                  <a:pt x="530729" y="1606280"/>
                  <a:pt x="656540" y="1637731"/>
                </a:cubicBezTo>
                <a:cubicBezTo>
                  <a:pt x="863505" y="1775707"/>
                  <a:pt x="651089" y="1626364"/>
                  <a:pt x="779370" y="1733266"/>
                </a:cubicBezTo>
                <a:cubicBezTo>
                  <a:pt x="791971" y="1743767"/>
                  <a:pt x="807712" y="1750060"/>
                  <a:pt x="820313" y="1760561"/>
                </a:cubicBezTo>
                <a:cubicBezTo>
                  <a:pt x="881194" y="1811295"/>
                  <a:pt x="838142" y="1797717"/>
                  <a:pt x="915848" y="1828800"/>
                </a:cubicBezTo>
                <a:cubicBezTo>
                  <a:pt x="942562" y="1839486"/>
                  <a:pt x="973794" y="1840137"/>
                  <a:pt x="997734" y="1856096"/>
                </a:cubicBezTo>
                <a:cubicBezTo>
                  <a:pt x="1011382" y="1865194"/>
                  <a:pt x="1023689" y="1876729"/>
                  <a:pt x="1038678" y="1883391"/>
                </a:cubicBezTo>
                <a:cubicBezTo>
                  <a:pt x="1064970" y="1895076"/>
                  <a:pt x="1120564" y="1910687"/>
                  <a:pt x="1120564" y="1910687"/>
                </a:cubicBezTo>
                <a:cubicBezTo>
                  <a:pt x="1225197" y="1906138"/>
                  <a:pt x="1331254" y="1914834"/>
                  <a:pt x="1434463" y="1897039"/>
                </a:cubicBezTo>
                <a:cubicBezTo>
                  <a:pt x="1466791" y="1891465"/>
                  <a:pt x="1516349" y="1842448"/>
                  <a:pt x="1516349" y="1842448"/>
                </a:cubicBezTo>
                <a:cubicBezTo>
                  <a:pt x="1520898" y="1828800"/>
                  <a:pt x="1524946" y="1814975"/>
                  <a:pt x="1529997" y="1801505"/>
                </a:cubicBezTo>
                <a:cubicBezTo>
                  <a:pt x="1538599" y="1778566"/>
                  <a:pt x="1552488" y="1757289"/>
                  <a:pt x="1557293" y="1733266"/>
                </a:cubicBezTo>
                <a:cubicBezTo>
                  <a:pt x="1566259" y="1688434"/>
                  <a:pt x="1564474" y="1642048"/>
                  <a:pt x="1570940" y="1596788"/>
                </a:cubicBezTo>
                <a:cubicBezTo>
                  <a:pt x="1576096" y="1560694"/>
                  <a:pt x="1602387" y="1488801"/>
                  <a:pt x="1611884" y="1460310"/>
                </a:cubicBezTo>
                <a:cubicBezTo>
                  <a:pt x="1602785" y="1296537"/>
                  <a:pt x="1600139" y="1132278"/>
                  <a:pt x="1584588" y="968991"/>
                </a:cubicBezTo>
                <a:cubicBezTo>
                  <a:pt x="1581392" y="935435"/>
                  <a:pt x="1548570" y="865015"/>
                  <a:pt x="1529997" y="832513"/>
                </a:cubicBezTo>
                <a:cubicBezTo>
                  <a:pt x="1521859" y="818272"/>
                  <a:pt x="1510840" y="805811"/>
                  <a:pt x="1502702" y="791570"/>
                </a:cubicBezTo>
                <a:cubicBezTo>
                  <a:pt x="1492608" y="773906"/>
                  <a:pt x="1487613" y="753255"/>
                  <a:pt x="1475406" y="736979"/>
                </a:cubicBezTo>
                <a:cubicBezTo>
                  <a:pt x="1459965" y="716391"/>
                  <a:pt x="1436891" y="702483"/>
                  <a:pt x="1420815" y="682388"/>
                </a:cubicBezTo>
                <a:cubicBezTo>
                  <a:pt x="1392796" y="647364"/>
                  <a:pt x="1357416" y="590282"/>
                  <a:pt x="1338928" y="545910"/>
                </a:cubicBezTo>
                <a:cubicBezTo>
                  <a:pt x="1323979" y="510031"/>
                  <a:pt x="1311268" y="473257"/>
                  <a:pt x="1297985" y="436728"/>
                </a:cubicBezTo>
                <a:cubicBezTo>
                  <a:pt x="1293069" y="423208"/>
                  <a:pt x="1290771" y="408652"/>
                  <a:pt x="1284337" y="395785"/>
                </a:cubicBezTo>
                <a:cubicBezTo>
                  <a:pt x="1277002" y="381114"/>
                  <a:pt x="1265180" y="369083"/>
                  <a:pt x="1257042" y="354842"/>
                </a:cubicBezTo>
                <a:cubicBezTo>
                  <a:pt x="1246948" y="337178"/>
                  <a:pt x="1246022" y="312458"/>
                  <a:pt x="1229746" y="300251"/>
                </a:cubicBezTo>
                <a:cubicBezTo>
                  <a:pt x="1202432" y="279765"/>
                  <a:pt x="1141045" y="276373"/>
                  <a:pt x="1106916" y="259308"/>
                </a:cubicBezTo>
                <a:cubicBezTo>
                  <a:pt x="941922" y="176810"/>
                  <a:pt x="1146434" y="281889"/>
                  <a:pt x="1011382" y="204716"/>
                </a:cubicBezTo>
                <a:cubicBezTo>
                  <a:pt x="812629" y="91143"/>
                  <a:pt x="1068931" y="240314"/>
                  <a:pt x="915848" y="163773"/>
                </a:cubicBezTo>
                <a:cubicBezTo>
                  <a:pt x="810021" y="110860"/>
                  <a:pt x="936872" y="157134"/>
                  <a:pt x="833961" y="122830"/>
                </a:cubicBezTo>
                <a:cubicBezTo>
                  <a:pt x="732400" y="46660"/>
                  <a:pt x="830650" y="108079"/>
                  <a:pt x="711131" y="68239"/>
                </a:cubicBezTo>
                <a:cubicBezTo>
                  <a:pt x="691830" y="61805"/>
                  <a:pt x="656540" y="40943"/>
                  <a:pt x="656540" y="40943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46532" y="175231"/>
            <a:ext cx="7942998" cy="3416320"/>
          </a:xfrm>
          <a:prstGeom prst="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+mj-lt"/>
              </a:rPr>
              <a:t>Khu vực Đông Nam Á</a:t>
            </a:r>
            <a:r>
              <a:rPr lang="vi-VN" sz="3600" dirty="0">
                <a:solidFill>
                  <a:schemeClr val="bg1"/>
                </a:solidFill>
                <a:latin typeface="+mj-lt"/>
              </a:rPr>
              <a:t> nằm thuộc phía Đông Nam của Châu Á. Nó nằm ở phía Đông của Tiểu Lục địa Ấn Độ, phía Bắc của Úc và phía Nam của Trung Quốc. Đồng thời nằm giữa Thái Bình Dương và Ấn Độ Dương.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9628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20914"/>
            <a:ext cx="3480179" cy="674030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VII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6690" y="1159697"/>
            <a:ext cx="3127649" cy="5078313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96690" y="223949"/>
            <a:ext cx="2875128" cy="6186309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869" y="115763"/>
            <a:ext cx="9159535" cy="663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32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2" grpId="1" animBg="1"/>
      <p:bldP spid="6" grpId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4AF896F-1712-3A44-A8E9-1C7E0BC74F78}"/>
              </a:ext>
            </a:extLst>
          </p:cNvPr>
          <p:cNvSpPr txBox="1"/>
          <p:nvPr/>
        </p:nvSpPr>
        <p:spPr>
          <a:xfrm>
            <a:off x="587022" y="176565"/>
            <a:ext cx="110179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4.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 NAM Á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</a:t>
            </a:r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 X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ĐẦU THẾ KỈ XVI</a:t>
            </a:r>
            <a:endParaRPr lang="x-none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5055" y="1520681"/>
            <a:ext cx="113470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11. KHÁI QUÁT VỀ ĐÔNG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Á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THẾ KỈ X ĐẾN NỬA ĐẦU THẾ KỈ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73706" y="3275463"/>
            <a:ext cx="8884693" cy="10567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Qúa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160623" y="4616330"/>
            <a:ext cx="8927777" cy="9695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81" y="177518"/>
            <a:ext cx="670193" cy="67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5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6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48987" y="291088"/>
            <a:ext cx="10672174" cy="2463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 VỤ: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11.1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11.2,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11.3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11.4 (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</a:t>
            </a:r>
            <a:r>
              <a:rPr 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42,43),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hãy: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Á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nửa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nửa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XVI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C:\Users\Admin\Pictures\Screenshots\Screenshot (531)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46" t="53833" r="40026" b="23162"/>
          <a:stretch/>
        </p:blipFill>
        <p:spPr bwMode="auto">
          <a:xfrm>
            <a:off x="96881" y="112734"/>
            <a:ext cx="3829050" cy="64133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C:\Users\Admin\Pictures\Screenshots\Screenshot (530)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1" t="21029" r="40072" b="56088"/>
          <a:stretch/>
        </p:blipFill>
        <p:spPr bwMode="auto">
          <a:xfrm>
            <a:off x="3925931" y="137606"/>
            <a:ext cx="3243262" cy="63884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C:\Users\Admin\Pictures\Screenshots\Screenshot (530)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2" t="50476" r="40095" b="37261"/>
          <a:stretch/>
        </p:blipFill>
        <p:spPr bwMode="auto">
          <a:xfrm>
            <a:off x="9429284" y="571137"/>
            <a:ext cx="4886325" cy="33318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C:\Users\Admin\Pictures\Screenshots\Screenshot (530)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3" t="63785" r="39438" b="22897"/>
          <a:stretch/>
        </p:blipFill>
        <p:spPr bwMode="auto">
          <a:xfrm>
            <a:off x="7141369" y="3331833"/>
            <a:ext cx="4933722" cy="32254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337404" y="137606"/>
            <a:ext cx="2936360" cy="631639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Qúa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TK X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XVI?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11935" y="1811442"/>
            <a:ext cx="2279174" cy="60050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84793" y="4510141"/>
            <a:ext cx="2279174" cy="60050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XV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03333" y="3031582"/>
            <a:ext cx="2279174" cy="60050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XIII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312141" y="2237054"/>
            <a:ext cx="1011072" cy="73203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312141" y="3699144"/>
            <a:ext cx="1072652" cy="108002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312141" y="3225405"/>
            <a:ext cx="1191102" cy="2468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50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 animBg="1"/>
      <p:bldP spid="9" grpId="0" animBg="1"/>
      <p:bldP spid="11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1243</TotalTime>
  <Words>1683</Words>
  <Application>Microsoft Office PowerPoint</Application>
  <PresentationFormat>Widescreen</PresentationFormat>
  <Paragraphs>208</Paragraphs>
  <Slides>38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Bodoni MT Black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Hoàng</dc:creator>
  <cp:lastModifiedBy>Admin</cp:lastModifiedBy>
  <cp:revision>135</cp:revision>
  <dcterms:created xsi:type="dcterms:W3CDTF">2021-07-16T03:19:13Z</dcterms:created>
  <dcterms:modified xsi:type="dcterms:W3CDTF">2022-12-18T11:52:25Z</dcterms:modified>
</cp:coreProperties>
</file>