
<file path=[Content_Types].xml><?xml version="1.0" encoding="utf-8"?>
<Types xmlns="http://schemas.openxmlformats.org/package/2006/content-types">
  <Default Extension="gif" ContentType="image/gif"/>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tags/tag1.xml" ContentType="application/vnd.openxmlformats-officedocument.presentationml.tag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58" r:id="rId4"/>
    <p:sldId id="269" r:id="rId5"/>
    <p:sldId id="259" r:id="rId6"/>
    <p:sldId id="260" r:id="rId7"/>
    <p:sldId id="261" r:id="rId8"/>
    <p:sldId id="262" r:id="rId9"/>
    <p:sldId id="263" r:id="rId10"/>
    <p:sldId id="273" r:id="rId11"/>
    <p:sldId id="264" r:id="rId12"/>
    <p:sldId id="266" r:id="rId13"/>
    <p:sldId id="267" r:id="rId14"/>
    <p:sldId id="268" r:id="rId15"/>
    <p:sldId id="265" r:id="rId16"/>
    <p:sldId id="270" r:id="rId17"/>
    <p:sldId id="271" r:id="rId18"/>
    <p:sldId id="272" r:id="rId19"/>
  </p:sldIdLst>
  <p:sldSz cx="9144000" cy="5143500" type="screen16x9"/>
  <p:notesSz cx="6858000" cy="9144000"/>
  <p:custDataLst>
    <p:tags r:id="rId20"/>
  </p:custDataLst>
  <p:defaultTextStyle>
    <a:defPPr>
      <a:defRPr lang="vi-V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93" d="100"/>
          <a:sy n="93" d="100"/>
        </p:scale>
        <p:origin x="520" y="72"/>
      </p:cViewPr>
      <p:guideLst>
        <p:guide orient="horz" pos="1620"/>
        <p:guide pos="288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3" Type="http://schemas.openxmlformats.org/officeDocument/2006/relationships/slide" Target="slides/slide2.xml"/><Relationship Id="rId21"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ags" Target="tags/tag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viewProps" Target="viewProps.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9D58DDF7-F74E-49F9-B16F-EF79EAC79D6C}" type="doc">
      <dgm:prSet loTypeId="urn:microsoft.com/office/officeart/2005/8/layout/matrix3" loCatId="matrix" qsTypeId="urn:microsoft.com/office/officeart/2005/8/quickstyle/3d2" qsCatId="3D" csTypeId="urn:microsoft.com/office/officeart/2005/8/colors/accent1_2" csCatId="accent1" phldr="1"/>
      <dgm:spPr/>
      <dgm:t>
        <a:bodyPr/>
        <a:lstStyle/>
        <a:p>
          <a:endParaRPr lang="vi-VN"/>
        </a:p>
      </dgm:t>
    </dgm:pt>
    <dgm:pt modelId="{40013629-9018-4055-9581-D7E4BE917E58}">
      <dgm:prSet phldrT="[Text]" phldr="1"/>
      <dgm:spPr>
        <a:solidFill>
          <a:schemeClr val="accent6">
            <a:lumMod val="75000"/>
          </a:schemeClr>
        </a:solidFill>
      </dgm:spPr>
      <dgm:t>
        <a:bodyPr/>
        <a:lstStyle/>
        <a:p>
          <a:endParaRPr lang="vi-VN" dirty="0"/>
        </a:p>
      </dgm:t>
    </dgm:pt>
    <dgm:pt modelId="{1454D6E9-BC4D-41D0-AAAD-3EF85124DB04}" type="parTrans" cxnId="{4C62BB9D-8CBD-4671-AAC2-01FBCAF4A739}">
      <dgm:prSet/>
      <dgm:spPr/>
      <dgm:t>
        <a:bodyPr/>
        <a:lstStyle/>
        <a:p>
          <a:endParaRPr lang="vi-VN"/>
        </a:p>
      </dgm:t>
    </dgm:pt>
    <dgm:pt modelId="{DC39F455-1DCD-4596-B2D6-EA7C22E1336F}" type="sibTrans" cxnId="{4C62BB9D-8CBD-4671-AAC2-01FBCAF4A739}">
      <dgm:prSet/>
      <dgm:spPr/>
      <dgm:t>
        <a:bodyPr/>
        <a:lstStyle/>
        <a:p>
          <a:endParaRPr lang="vi-VN"/>
        </a:p>
      </dgm:t>
    </dgm:pt>
    <dgm:pt modelId="{85FBF4FF-E9DF-4986-81C0-22EE5E9D1277}">
      <dgm:prSet phldrT="[Text]" phldr="1"/>
      <dgm:spPr/>
      <dgm:t>
        <a:bodyPr/>
        <a:lstStyle/>
        <a:p>
          <a:endParaRPr lang="vi-VN" dirty="0"/>
        </a:p>
      </dgm:t>
    </dgm:pt>
    <dgm:pt modelId="{9DD2613C-DDBF-447F-B737-FEDF1DEC6478}" type="parTrans" cxnId="{7144BD06-DF0E-4568-A582-204DA9057FE4}">
      <dgm:prSet/>
      <dgm:spPr/>
      <dgm:t>
        <a:bodyPr/>
        <a:lstStyle/>
        <a:p>
          <a:endParaRPr lang="vi-VN"/>
        </a:p>
      </dgm:t>
    </dgm:pt>
    <dgm:pt modelId="{54659726-6526-4163-8B9E-84FFE127EB54}" type="sibTrans" cxnId="{7144BD06-DF0E-4568-A582-204DA9057FE4}">
      <dgm:prSet/>
      <dgm:spPr/>
      <dgm:t>
        <a:bodyPr/>
        <a:lstStyle/>
        <a:p>
          <a:endParaRPr lang="vi-VN"/>
        </a:p>
      </dgm:t>
    </dgm:pt>
    <dgm:pt modelId="{A08A8505-34FE-4253-9A13-E9757D2E79C1}">
      <dgm:prSet phldrT="[Text]" phldr="1"/>
      <dgm:spPr>
        <a:solidFill>
          <a:srgbClr val="00B0F0"/>
        </a:solidFill>
      </dgm:spPr>
      <dgm:t>
        <a:bodyPr/>
        <a:lstStyle/>
        <a:p>
          <a:endParaRPr lang="vi-VN" dirty="0"/>
        </a:p>
      </dgm:t>
    </dgm:pt>
    <dgm:pt modelId="{380CFA77-8043-4508-9E42-AC8AEAB99014}" type="parTrans" cxnId="{BFD297BA-E1C9-4B3A-AE76-707424A5C220}">
      <dgm:prSet/>
      <dgm:spPr/>
      <dgm:t>
        <a:bodyPr/>
        <a:lstStyle/>
        <a:p>
          <a:endParaRPr lang="vi-VN"/>
        </a:p>
      </dgm:t>
    </dgm:pt>
    <dgm:pt modelId="{8C41BD13-CA90-4A41-9789-D8AFEC506427}" type="sibTrans" cxnId="{BFD297BA-E1C9-4B3A-AE76-707424A5C220}">
      <dgm:prSet/>
      <dgm:spPr/>
      <dgm:t>
        <a:bodyPr/>
        <a:lstStyle/>
        <a:p>
          <a:endParaRPr lang="vi-VN"/>
        </a:p>
      </dgm:t>
    </dgm:pt>
    <dgm:pt modelId="{41E353F8-AB8B-42AE-9857-15ECAB049A12}">
      <dgm:prSet phldrT="[Text]" phldr="1"/>
      <dgm:spPr>
        <a:solidFill>
          <a:schemeClr val="accent2">
            <a:lumMod val="40000"/>
            <a:lumOff val="60000"/>
          </a:schemeClr>
        </a:solidFill>
      </dgm:spPr>
      <dgm:t>
        <a:bodyPr/>
        <a:lstStyle/>
        <a:p>
          <a:endParaRPr lang="vi-VN"/>
        </a:p>
      </dgm:t>
    </dgm:pt>
    <dgm:pt modelId="{5B0ED7C7-1A5E-42B4-9B94-B605741E8312}" type="parTrans" cxnId="{D999B8AD-11B0-4C97-AA5D-552F214123E6}">
      <dgm:prSet/>
      <dgm:spPr/>
      <dgm:t>
        <a:bodyPr/>
        <a:lstStyle/>
        <a:p>
          <a:endParaRPr lang="vi-VN"/>
        </a:p>
      </dgm:t>
    </dgm:pt>
    <dgm:pt modelId="{7DAC3680-5D16-42D5-A1FA-1DA119436841}" type="sibTrans" cxnId="{D999B8AD-11B0-4C97-AA5D-552F214123E6}">
      <dgm:prSet/>
      <dgm:spPr/>
      <dgm:t>
        <a:bodyPr/>
        <a:lstStyle/>
        <a:p>
          <a:endParaRPr lang="vi-VN"/>
        </a:p>
      </dgm:t>
    </dgm:pt>
    <dgm:pt modelId="{6D8A467A-3B13-46E3-A390-DA1D59598374}" type="pres">
      <dgm:prSet presAssocID="{9D58DDF7-F74E-49F9-B16F-EF79EAC79D6C}" presName="matrix" presStyleCnt="0">
        <dgm:presLayoutVars>
          <dgm:chMax val="1"/>
          <dgm:dir/>
          <dgm:resizeHandles val="exact"/>
        </dgm:presLayoutVars>
      </dgm:prSet>
      <dgm:spPr/>
    </dgm:pt>
    <dgm:pt modelId="{CB845947-E090-42C6-890D-0974AE66BD6F}" type="pres">
      <dgm:prSet presAssocID="{9D58DDF7-F74E-49F9-B16F-EF79EAC79D6C}" presName="diamond" presStyleLbl="bgShp" presStyleIdx="0" presStyleCnt="1" custScaleX="167043"/>
      <dgm:spPr>
        <a:solidFill>
          <a:schemeClr val="accent6"/>
        </a:solidFill>
      </dgm:spPr>
    </dgm:pt>
    <dgm:pt modelId="{06C84D3B-386D-4338-94F9-7F7F4E7B49A0}" type="pres">
      <dgm:prSet presAssocID="{9D58DDF7-F74E-49F9-B16F-EF79EAC79D6C}" presName="quad1" presStyleLbl="node1" presStyleIdx="0" presStyleCnt="4" custScaleX="159765" custLinFactNeighborX="-29334" custLinFactNeighborY="2018">
        <dgm:presLayoutVars>
          <dgm:chMax val="0"/>
          <dgm:chPref val="0"/>
          <dgm:bulletEnabled val="1"/>
        </dgm:presLayoutVars>
      </dgm:prSet>
      <dgm:spPr/>
    </dgm:pt>
    <dgm:pt modelId="{C8D18FAB-2442-40C1-9258-8B0B4441C2C8}" type="pres">
      <dgm:prSet presAssocID="{9D58DDF7-F74E-49F9-B16F-EF79EAC79D6C}" presName="quad2" presStyleLbl="node1" presStyleIdx="1" presStyleCnt="4" custScaleX="156125" custLinFactNeighborX="32385" custLinFactNeighborY="972">
        <dgm:presLayoutVars>
          <dgm:chMax val="0"/>
          <dgm:chPref val="0"/>
          <dgm:bulletEnabled val="1"/>
        </dgm:presLayoutVars>
      </dgm:prSet>
      <dgm:spPr/>
    </dgm:pt>
    <dgm:pt modelId="{33986E0E-853E-4BF7-9644-580E4E7F115F}" type="pres">
      <dgm:prSet presAssocID="{9D58DDF7-F74E-49F9-B16F-EF79EAC79D6C}" presName="quad3" presStyleLbl="node1" presStyleIdx="2" presStyleCnt="4" custScaleX="159765" custLinFactNeighborX="-32825" custLinFactNeighborY="-2286">
        <dgm:presLayoutVars>
          <dgm:chMax val="0"/>
          <dgm:chPref val="0"/>
          <dgm:bulletEnabled val="1"/>
        </dgm:presLayoutVars>
      </dgm:prSet>
      <dgm:spPr/>
    </dgm:pt>
    <dgm:pt modelId="{F7E63558-A435-4D95-9C51-AEFE5596B56B}" type="pres">
      <dgm:prSet presAssocID="{9D58DDF7-F74E-49F9-B16F-EF79EAC79D6C}" presName="quad4" presStyleLbl="node1" presStyleIdx="3" presStyleCnt="4" custScaleX="170538" custLinFactNeighborX="35870" custLinFactNeighborY="-3846">
        <dgm:presLayoutVars>
          <dgm:chMax val="0"/>
          <dgm:chPref val="0"/>
          <dgm:bulletEnabled val="1"/>
        </dgm:presLayoutVars>
      </dgm:prSet>
      <dgm:spPr/>
    </dgm:pt>
  </dgm:ptLst>
  <dgm:cxnLst>
    <dgm:cxn modelId="{7144BD06-DF0E-4568-A582-204DA9057FE4}" srcId="{9D58DDF7-F74E-49F9-B16F-EF79EAC79D6C}" destId="{85FBF4FF-E9DF-4986-81C0-22EE5E9D1277}" srcOrd="1" destOrd="0" parTransId="{9DD2613C-DDBF-447F-B737-FEDF1DEC6478}" sibTransId="{54659726-6526-4163-8B9E-84FFE127EB54}"/>
    <dgm:cxn modelId="{FE372345-9794-4477-80AE-AC15C9614ABF}" type="presOf" srcId="{9D58DDF7-F74E-49F9-B16F-EF79EAC79D6C}" destId="{6D8A467A-3B13-46E3-A390-DA1D59598374}" srcOrd="0" destOrd="0" presId="urn:microsoft.com/office/officeart/2005/8/layout/matrix3"/>
    <dgm:cxn modelId="{F1C4DC6E-B1E2-4514-9528-CA22632E2A3E}" type="presOf" srcId="{85FBF4FF-E9DF-4986-81C0-22EE5E9D1277}" destId="{C8D18FAB-2442-40C1-9258-8B0B4441C2C8}" srcOrd="0" destOrd="0" presId="urn:microsoft.com/office/officeart/2005/8/layout/matrix3"/>
    <dgm:cxn modelId="{4C62BB9D-8CBD-4671-AAC2-01FBCAF4A739}" srcId="{9D58DDF7-F74E-49F9-B16F-EF79EAC79D6C}" destId="{40013629-9018-4055-9581-D7E4BE917E58}" srcOrd="0" destOrd="0" parTransId="{1454D6E9-BC4D-41D0-AAAD-3EF85124DB04}" sibTransId="{DC39F455-1DCD-4596-B2D6-EA7C22E1336F}"/>
    <dgm:cxn modelId="{E3AE709E-9E7E-4269-B078-DEB2E2039A8B}" type="presOf" srcId="{A08A8505-34FE-4253-9A13-E9757D2E79C1}" destId="{33986E0E-853E-4BF7-9644-580E4E7F115F}" srcOrd="0" destOrd="0" presId="urn:microsoft.com/office/officeart/2005/8/layout/matrix3"/>
    <dgm:cxn modelId="{D999B8AD-11B0-4C97-AA5D-552F214123E6}" srcId="{9D58DDF7-F74E-49F9-B16F-EF79EAC79D6C}" destId="{41E353F8-AB8B-42AE-9857-15ECAB049A12}" srcOrd="3" destOrd="0" parTransId="{5B0ED7C7-1A5E-42B4-9B94-B605741E8312}" sibTransId="{7DAC3680-5D16-42D5-A1FA-1DA119436841}"/>
    <dgm:cxn modelId="{BFD297BA-E1C9-4B3A-AE76-707424A5C220}" srcId="{9D58DDF7-F74E-49F9-B16F-EF79EAC79D6C}" destId="{A08A8505-34FE-4253-9A13-E9757D2E79C1}" srcOrd="2" destOrd="0" parTransId="{380CFA77-8043-4508-9E42-AC8AEAB99014}" sibTransId="{8C41BD13-CA90-4A41-9789-D8AFEC506427}"/>
    <dgm:cxn modelId="{F08D34C3-2623-4E09-A27E-173935A7C540}" type="presOf" srcId="{41E353F8-AB8B-42AE-9857-15ECAB049A12}" destId="{F7E63558-A435-4D95-9C51-AEFE5596B56B}" srcOrd="0" destOrd="0" presId="urn:microsoft.com/office/officeart/2005/8/layout/matrix3"/>
    <dgm:cxn modelId="{2285D9D0-71DA-46A6-BD15-05ACCC0B2744}" type="presOf" srcId="{40013629-9018-4055-9581-D7E4BE917E58}" destId="{06C84D3B-386D-4338-94F9-7F7F4E7B49A0}" srcOrd="0" destOrd="0" presId="urn:microsoft.com/office/officeart/2005/8/layout/matrix3"/>
    <dgm:cxn modelId="{513B93F0-8D6B-4ACF-85A5-68F85908C137}" type="presParOf" srcId="{6D8A467A-3B13-46E3-A390-DA1D59598374}" destId="{CB845947-E090-42C6-890D-0974AE66BD6F}" srcOrd="0" destOrd="0" presId="urn:microsoft.com/office/officeart/2005/8/layout/matrix3"/>
    <dgm:cxn modelId="{BA6956F8-28F0-46BB-BF85-24C9608B766D}" type="presParOf" srcId="{6D8A467A-3B13-46E3-A390-DA1D59598374}" destId="{06C84D3B-386D-4338-94F9-7F7F4E7B49A0}" srcOrd="1" destOrd="0" presId="urn:microsoft.com/office/officeart/2005/8/layout/matrix3"/>
    <dgm:cxn modelId="{5906B78B-AE6D-4B7E-A57C-1B39DE729FBE}" type="presParOf" srcId="{6D8A467A-3B13-46E3-A390-DA1D59598374}" destId="{C8D18FAB-2442-40C1-9258-8B0B4441C2C8}" srcOrd="2" destOrd="0" presId="urn:microsoft.com/office/officeart/2005/8/layout/matrix3"/>
    <dgm:cxn modelId="{997AC180-9D33-4D90-8F8B-0A0BC58DD853}" type="presParOf" srcId="{6D8A467A-3B13-46E3-A390-DA1D59598374}" destId="{33986E0E-853E-4BF7-9644-580E4E7F115F}" srcOrd="3" destOrd="0" presId="urn:microsoft.com/office/officeart/2005/8/layout/matrix3"/>
    <dgm:cxn modelId="{5DA8187C-7175-4A3C-8B8F-09513F0409AA}" type="presParOf" srcId="{6D8A467A-3B13-46E3-A390-DA1D59598374}" destId="{F7E63558-A435-4D95-9C51-AEFE5596B56B}" srcOrd="4" destOrd="0" presId="urn:microsoft.com/office/officeart/2005/8/layout/matrix3"/>
  </dgm:cxnLst>
  <dgm:bg/>
  <dgm:whole/>
  <dgm:extLst>
    <a:ext uri="http://schemas.microsoft.com/office/drawing/2008/diagram">
      <dsp:dataModelExt xmlns:dsp="http://schemas.microsoft.com/office/drawing/2008/diagram" relId="rId6" minVer="http://schemas.openxmlformats.org/drawingml/2006/diagram"/>
    </a:ext>
    <a:ext uri="{C62137D5-CB1D-491B-B009-E17868A290BF}">
      <dgm14:recolorImg xmlns:dgm14="http://schemas.microsoft.com/office/drawing/2010/diagram" val="1"/>
    </a:ext>
  </dgm:extLst>
</dgm:dataModel>
</file>

<file path=ppt/diagrams/data2.xml><?xml version="1.0" encoding="utf-8"?>
<dgm:dataModel xmlns:dgm="http://schemas.openxmlformats.org/drawingml/2006/diagram" xmlns:a="http://schemas.openxmlformats.org/drawingml/2006/main">
  <dgm:ptLst>
    <dgm:pt modelId="{9D58DDF7-F74E-49F9-B16F-EF79EAC79D6C}" type="doc">
      <dgm:prSet loTypeId="urn:microsoft.com/office/officeart/2005/8/layout/matrix3" loCatId="matrix" qsTypeId="urn:microsoft.com/office/officeart/2005/8/quickstyle/3d2" qsCatId="3D" csTypeId="urn:microsoft.com/office/officeart/2005/8/colors/accent1_2" csCatId="accent1" phldr="1"/>
      <dgm:spPr/>
      <dgm:t>
        <a:bodyPr/>
        <a:lstStyle/>
        <a:p>
          <a:endParaRPr lang="vi-VN"/>
        </a:p>
      </dgm:t>
    </dgm:pt>
    <dgm:pt modelId="{40013629-9018-4055-9581-D7E4BE917E58}">
      <dgm:prSet phldrT="[Text]" phldr="1"/>
      <dgm:spPr>
        <a:solidFill>
          <a:schemeClr val="accent6">
            <a:lumMod val="75000"/>
          </a:schemeClr>
        </a:solidFill>
      </dgm:spPr>
      <dgm:t>
        <a:bodyPr/>
        <a:lstStyle/>
        <a:p>
          <a:endParaRPr lang="vi-VN" dirty="0"/>
        </a:p>
      </dgm:t>
    </dgm:pt>
    <dgm:pt modelId="{1454D6E9-BC4D-41D0-AAAD-3EF85124DB04}" type="parTrans" cxnId="{4C62BB9D-8CBD-4671-AAC2-01FBCAF4A739}">
      <dgm:prSet/>
      <dgm:spPr/>
      <dgm:t>
        <a:bodyPr/>
        <a:lstStyle/>
        <a:p>
          <a:endParaRPr lang="vi-VN"/>
        </a:p>
      </dgm:t>
    </dgm:pt>
    <dgm:pt modelId="{DC39F455-1DCD-4596-B2D6-EA7C22E1336F}" type="sibTrans" cxnId="{4C62BB9D-8CBD-4671-AAC2-01FBCAF4A739}">
      <dgm:prSet/>
      <dgm:spPr/>
      <dgm:t>
        <a:bodyPr/>
        <a:lstStyle/>
        <a:p>
          <a:endParaRPr lang="vi-VN"/>
        </a:p>
      </dgm:t>
    </dgm:pt>
    <dgm:pt modelId="{85FBF4FF-E9DF-4986-81C0-22EE5E9D1277}">
      <dgm:prSet phldrT="[Text]" phldr="1"/>
      <dgm:spPr/>
      <dgm:t>
        <a:bodyPr/>
        <a:lstStyle/>
        <a:p>
          <a:endParaRPr lang="vi-VN" dirty="0"/>
        </a:p>
      </dgm:t>
    </dgm:pt>
    <dgm:pt modelId="{9DD2613C-DDBF-447F-B737-FEDF1DEC6478}" type="parTrans" cxnId="{7144BD06-DF0E-4568-A582-204DA9057FE4}">
      <dgm:prSet/>
      <dgm:spPr/>
      <dgm:t>
        <a:bodyPr/>
        <a:lstStyle/>
        <a:p>
          <a:endParaRPr lang="vi-VN"/>
        </a:p>
      </dgm:t>
    </dgm:pt>
    <dgm:pt modelId="{54659726-6526-4163-8B9E-84FFE127EB54}" type="sibTrans" cxnId="{7144BD06-DF0E-4568-A582-204DA9057FE4}">
      <dgm:prSet/>
      <dgm:spPr/>
      <dgm:t>
        <a:bodyPr/>
        <a:lstStyle/>
        <a:p>
          <a:endParaRPr lang="vi-VN"/>
        </a:p>
      </dgm:t>
    </dgm:pt>
    <dgm:pt modelId="{A08A8505-34FE-4253-9A13-E9757D2E79C1}">
      <dgm:prSet phldrT="[Text]" phldr="1"/>
      <dgm:spPr>
        <a:solidFill>
          <a:srgbClr val="00B0F0"/>
        </a:solidFill>
      </dgm:spPr>
      <dgm:t>
        <a:bodyPr/>
        <a:lstStyle/>
        <a:p>
          <a:endParaRPr lang="vi-VN" dirty="0"/>
        </a:p>
      </dgm:t>
    </dgm:pt>
    <dgm:pt modelId="{380CFA77-8043-4508-9E42-AC8AEAB99014}" type="parTrans" cxnId="{BFD297BA-E1C9-4B3A-AE76-707424A5C220}">
      <dgm:prSet/>
      <dgm:spPr/>
      <dgm:t>
        <a:bodyPr/>
        <a:lstStyle/>
        <a:p>
          <a:endParaRPr lang="vi-VN"/>
        </a:p>
      </dgm:t>
    </dgm:pt>
    <dgm:pt modelId="{8C41BD13-CA90-4A41-9789-D8AFEC506427}" type="sibTrans" cxnId="{BFD297BA-E1C9-4B3A-AE76-707424A5C220}">
      <dgm:prSet/>
      <dgm:spPr/>
      <dgm:t>
        <a:bodyPr/>
        <a:lstStyle/>
        <a:p>
          <a:endParaRPr lang="vi-VN"/>
        </a:p>
      </dgm:t>
    </dgm:pt>
    <dgm:pt modelId="{41E353F8-AB8B-42AE-9857-15ECAB049A12}">
      <dgm:prSet phldrT="[Text]" phldr="1"/>
      <dgm:spPr>
        <a:solidFill>
          <a:schemeClr val="accent2">
            <a:lumMod val="40000"/>
            <a:lumOff val="60000"/>
          </a:schemeClr>
        </a:solidFill>
      </dgm:spPr>
      <dgm:t>
        <a:bodyPr/>
        <a:lstStyle/>
        <a:p>
          <a:endParaRPr lang="vi-VN"/>
        </a:p>
      </dgm:t>
    </dgm:pt>
    <dgm:pt modelId="{5B0ED7C7-1A5E-42B4-9B94-B605741E8312}" type="parTrans" cxnId="{D999B8AD-11B0-4C97-AA5D-552F214123E6}">
      <dgm:prSet/>
      <dgm:spPr/>
      <dgm:t>
        <a:bodyPr/>
        <a:lstStyle/>
        <a:p>
          <a:endParaRPr lang="vi-VN"/>
        </a:p>
      </dgm:t>
    </dgm:pt>
    <dgm:pt modelId="{7DAC3680-5D16-42D5-A1FA-1DA119436841}" type="sibTrans" cxnId="{D999B8AD-11B0-4C97-AA5D-552F214123E6}">
      <dgm:prSet/>
      <dgm:spPr/>
      <dgm:t>
        <a:bodyPr/>
        <a:lstStyle/>
        <a:p>
          <a:endParaRPr lang="vi-VN"/>
        </a:p>
      </dgm:t>
    </dgm:pt>
    <dgm:pt modelId="{6D8A467A-3B13-46E3-A390-DA1D59598374}" type="pres">
      <dgm:prSet presAssocID="{9D58DDF7-F74E-49F9-B16F-EF79EAC79D6C}" presName="matrix" presStyleCnt="0">
        <dgm:presLayoutVars>
          <dgm:chMax val="1"/>
          <dgm:dir/>
          <dgm:resizeHandles val="exact"/>
        </dgm:presLayoutVars>
      </dgm:prSet>
      <dgm:spPr/>
    </dgm:pt>
    <dgm:pt modelId="{CB845947-E090-42C6-890D-0974AE66BD6F}" type="pres">
      <dgm:prSet presAssocID="{9D58DDF7-F74E-49F9-B16F-EF79EAC79D6C}" presName="diamond" presStyleLbl="bgShp" presStyleIdx="0" presStyleCnt="1" custScaleX="175688" custLinFactNeighborX="0" custLinFactNeighborY="114"/>
      <dgm:spPr>
        <a:solidFill>
          <a:schemeClr val="accent6"/>
        </a:solidFill>
      </dgm:spPr>
    </dgm:pt>
    <dgm:pt modelId="{06C84D3B-386D-4338-94F9-7F7F4E7B49A0}" type="pres">
      <dgm:prSet presAssocID="{9D58DDF7-F74E-49F9-B16F-EF79EAC79D6C}" presName="quad1" presStyleLbl="node1" presStyleIdx="0" presStyleCnt="4" custScaleX="159765" custLinFactNeighborX="-29334" custLinFactNeighborY="2018">
        <dgm:presLayoutVars>
          <dgm:chMax val="0"/>
          <dgm:chPref val="0"/>
          <dgm:bulletEnabled val="1"/>
        </dgm:presLayoutVars>
      </dgm:prSet>
      <dgm:spPr/>
    </dgm:pt>
    <dgm:pt modelId="{C8D18FAB-2442-40C1-9258-8B0B4441C2C8}" type="pres">
      <dgm:prSet presAssocID="{9D58DDF7-F74E-49F9-B16F-EF79EAC79D6C}" presName="quad2" presStyleLbl="node1" presStyleIdx="1" presStyleCnt="4" custScaleX="156125" custLinFactNeighborX="32385" custLinFactNeighborY="972">
        <dgm:presLayoutVars>
          <dgm:chMax val="0"/>
          <dgm:chPref val="0"/>
          <dgm:bulletEnabled val="1"/>
        </dgm:presLayoutVars>
      </dgm:prSet>
      <dgm:spPr/>
    </dgm:pt>
    <dgm:pt modelId="{33986E0E-853E-4BF7-9644-580E4E7F115F}" type="pres">
      <dgm:prSet presAssocID="{9D58DDF7-F74E-49F9-B16F-EF79EAC79D6C}" presName="quad3" presStyleLbl="node1" presStyleIdx="2" presStyleCnt="4" custScaleX="159765" custLinFactNeighborX="-32825" custLinFactNeighborY="-2286">
        <dgm:presLayoutVars>
          <dgm:chMax val="0"/>
          <dgm:chPref val="0"/>
          <dgm:bulletEnabled val="1"/>
        </dgm:presLayoutVars>
      </dgm:prSet>
      <dgm:spPr/>
    </dgm:pt>
    <dgm:pt modelId="{F7E63558-A435-4D95-9C51-AEFE5596B56B}" type="pres">
      <dgm:prSet presAssocID="{9D58DDF7-F74E-49F9-B16F-EF79EAC79D6C}" presName="quad4" presStyleLbl="node1" presStyleIdx="3" presStyleCnt="4" custScaleX="170538" custLinFactNeighborX="35870" custLinFactNeighborY="-3846">
        <dgm:presLayoutVars>
          <dgm:chMax val="0"/>
          <dgm:chPref val="0"/>
          <dgm:bulletEnabled val="1"/>
        </dgm:presLayoutVars>
      </dgm:prSet>
      <dgm:spPr/>
    </dgm:pt>
  </dgm:ptLst>
  <dgm:cxnLst>
    <dgm:cxn modelId="{6E824E03-158D-4B50-B0C3-0A411CEAB00F}" type="presOf" srcId="{40013629-9018-4055-9581-D7E4BE917E58}" destId="{06C84D3B-386D-4338-94F9-7F7F4E7B49A0}" srcOrd="0" destOrd="0" presId="urn:microsoft.com/office/officeart/2005/8/layout/matrix3"/>
    <dgm:cxn modelId="{7144BD06-DF0E-4568-A582-204DA9057FE4}" srcId="{9D58DDF7-F74E-49F9-B16F-EF79EAC79D6C}" destId="{85FBF4FF-E9DF-4986-81C0-22EE5E9D1277}" srcOrd="1" destOrd="0" parTransId="{9DD2613C-DDBF-447F-B737-FEDF1DEC6478}" sibTransId="{54659726-6526-4163-8B9E-84FFE127EB54}"/>
    <dgm:cxn modelId="{32E27C1F-B724-4B93-B6E4-1CDB135ED314}" type="presOf" srcId="{85FBF4FF-E9DF-4986-81C0-22EE5E9D1277}" destId="{C8D18FAB-2442-40C1-9258-8B0B4441C2C8}" srcOrd="0" destOrd="0" presId="urn:microsoft.com/office/officeart/2005/8/layout/matrix3"/>
    <dgm:cxn modelId="{0232E632-86EF-454C-8FAB-FCB87BE2E6E8}" type="presOf" srcId="{41E353F8-AB8B-42AE-9857-15ECAB049A12}" destId="{F7E63558-A435-4D95-9C51-AEFE5596B56B}" srcOrd="0" destOrd="0" presId="urn:microsoft.com/office/officeart/2005/8/layout/matrix3"/>
    <dgm:cxn modelId="{9E12F035-3466-4159-9FC0-5D2613B4DD4C}" type="presOf" srcId="{A08A8505-34FE-4253-9A13-E9757D2E79C1}" destId="{33986E0E-853E-4BF7-9644-580E4E7F115F}" srcOrd="0" destOrd="0" presId="urn:microsoft.com/office/officeart/2005/8/layout/matrix3"/>
    <dgm:cxn modelId="{CF68A962-57AE-4BEE-864E-94B5E72CEA6E}" type="presOf" srcId="{9D58DDF7-F74E-49F9-B16F-EF79EAC79D6C}" destId="{6D8A467A-3B13-46E3-A390-DA1D59598374}" srcOrd="0" destOrd="0" presId="urn:microsoft.com/office/officeart/2005/8/layout/matrix3"/>
    <dgm:cxn modelId="{4C62BB9D-8CBD-4671-AAC2-01FBCAF4A739}" srcId="{9D58DDF7-F74E-49F9-B16F-EF79EAC79D6C}" destId="{40013629-9018-4055-9581-D7E4BE917E58}" srcOrd="0" destOrd="0" parTransId="{1454D6E9-BC4D-41D0-AAAD-3EF85124DB04}" sibTransId="{DC39F455-1DCD-4596-B2D6-EA7C22E1336F}"/>
    <dgm:cxn modelId="{D999B8AD-11B0-4C97-AA5D-552F214123E6}" srcId="{9D58DDF7-F74E-49F9-B16F-EF79EAC79D6C}" destId="{41E353F8-AB8B-42AE-9857-15ECAB049A12}" srcOrd="3" destOrd="0" parTransId="{5B0ED7C7-1A5E-42B4-9B94-B605741E8312}" sibTransId="{7DAC3680-5D16-42D5-A1FA-1DA119436841}"/>
    <dgm:cxn modelId="{BFD297BA-E1C9-4B3A-AE76-707424A5C220}" srcId="{9D58DDF7-F74E-49F9-B16F-EF79EAC79D6C}" destId="{A08A8505-34FE-4253-9A13-E9757D2E79C1}" srcOrd="2" destOrd="0" parTransId="{380CFA77-8043-4508-9E42-AC8AEAB99014}" sibTransId="{8C41BD13-CA90-4A41-9789-D8AFEC506427}"/>
    <dgm:cxn modelId="{99172205-0C89-418A-AD14-57161F3902BB}" type="presParOf" srcId="{6D8A467A-3B13-46E3-A390-DA1D59598374}" destId="{CB845947-E090-42C6-890D-0974AE66BD6F}" srcOrd="0" destOrd="0" presId="urn:microsoft.com/office/officeart/2005/8/layout/matrix3"/>
    <dgm:cxn modelId="{72A9B0CC-64BD-4706-8F16-305BEF89631D}" type="presParOf" srcId="{6D8A467A-3B13-46E3-A390-DA1D59598374}" destId="{06C84D3B-386D-4338-94F9-7F7F4E7B49A0}" srcOrd="1" destOrd="0" presId="urn:microsoft.com/office/officeart/2005/8/layout/matrix3"/>
    <dgm:cxn modelId="{43A18702-5D27-4550-8A93-76055B5FF77F}" type="presParOf" srcId="{6D8A467A-3B13-46E3-A390-DA1D59598374}" destId="{C8D18FAB-2442-40C1-9258-8B0B4441C2C8}" srcOrd="2" destOrd="0" presId="urn:microsoft.com/office/officeart/2005/8/layout/matrix3"/>
    <dgm:cxn modelId="{E89B4B35-9C66-458D-A792-767B255D44A7}" type="presParOf" srcId="{6D8A467A-3B13-46E3-A390-DA1D59598374}" destId="{33986E0E-853E-4BF7-9644-580E4E7F115F}" srcOrd="3" destOrd="0" presId="urn:microsoft.com/office/officeart/2005/8/layout/matrix3"/>
    <dgm:cxn modelId="{0CA702A4-8ED9-4B66-B470-1E47CA9BBCB1}" type="presParOf" srcId="{6D8A467A-3B13-46E3-A390-DA1D59598374}" destId="{F7E63558-A435-4D95-9C51-AEFE5596B56B}" srcOrd="4" destOrd="0" presId="urn:microsoft.com/office/officeart/2005/8/layout/matrix3"/>
  </dgm:cxnLst>
  <dgm:bg/>
  <dgm:whole/>
  <dgm:extLst>
    <a:ext uri="http://schemas.microsoft.com/office/drawing/2008/diagram">
      <dsp:dataModelExt xmlns:dsp="http://schemas.microsoft.com/office/drawing/2008/diagram" relId="rId6" minVer="http://schemas.openxmlformats.org/drawingml/2006/diagram"/>
    </a:ext>
    <a:ext uri="{C62137D5-CB1D-491B-B009-E17868A290BF}">
      <dgm14:recolorImg xmlns:dgm14="http://schemas.microsoft.com/office/drawing/2010/diagram" val="1"/>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B845947-E090-42C6-890D-0974AE66BD6F}">
      <dsp:nvSpPr>
        <dsp:cNvPr id="0" name=""/>
        <dsp:cNvSpPr/>
      </dsp:nvSpPr>
      <dsp:spPr>
        <a:xfrm>
          <a:off x="222319" y="0"/>
          <a:ext cx="8591856" cy="5143500"/>
        </a:xfrm>
        <a:prstGeom prst="diamond">
          <a:avLst/>
        </a:prstGeom>
        <a:solidFill>
          <a:schemeClr val="accent6"/>
        </a:solidFill>
        <a:ln>
          <a:noFill/>
        </a:ln>
        <a:effectLst/>
        <a:scene3d>
          <a:camera prst="orthographicFront"/>
          <a:lightRig rig="threePt" dir="t">
            <a:rot lat="0" lon="0" rev="7500000"/>
          </a:lightRig>
        </a:scene3d>
        <a:sp3d z="-152400" extrusionH="63500" prstMaterial="matte">
          <a:bevelT w="144450" h="6350" prst="relaxedInset"/>
          <a:contourClr>
            <a:schemeClr val="bg1"/>
          </a:contourClr>
        </a:sp3d>
      </dsp:spPr>
      <dsp:style>
        <a:lnRef idx="0">
          <a:scrgbClr r="0" g="0" b="0"/>
        </a:lnRef>
        <a:fillRef idx="3">
          <a:scrgbClr r="0" g="0" b="0"/>
        </a:fillRef>
        <a:effectRef idx="0">
          <a:scrgbClr r="0" g="0" b="0"/>
        </a:effectRef>
        <a:fontRef idx="minor"/>
      </dsp:style>
    </dsp:sp>
    <dsp:sp modelId="{06C84D3B-386D-4338-94F9-7F7F4E7B49A0}">
      <dsp:nvSpPr>
        <dsp:cNvPr id="0" name=""/>
        <dsp:cNvSpPr/>
      </dsp:nvSpPr>
      <dsp:spPr>
        <a:xfrm>
          <a:off x="1247268" y="529112"/>
          <a:ext cx="3204829" cy="2005965"/>
        </a:xfrm>
        <a:prstGeom prst="roundRect">
          <a:avLst/>
        </a:prstGeom>
        <a:solidFill>
          <a:schemeClr val="accent6">
            <a:lumMod val="75000"/>
          </a:schemeClr>
        </a:soli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243840" tIns="243840" rIns="243840" bIns="243840" numCol="1" spcCol="1270" anchor="ctr" anchorCtr="0">
          <a:noAutofit/>
        </a:bodyPr>
        <a:lstStyle/>
        <a:p>
          <a:pPr marL="0" lvl="0" indent="0" algn="ctr" defTabSz="2844800">
            <a:lnSpc>
              <a:spcPct val="90000"/>
            </a:lnSpc>
            <a:spcBef>
              <a:spcPct val="0"/>
            </a:spcBef>
            <a:spcAft>
              <a:spcPct val="35000"/>
            </a:spcAft>
            <a:buNone/>
          </a:pPr>
          <a:endParaRPr lang="vi-VN" sz="6400" kern="1200" dirty="0"/>
        </a:p>
      </dsp:txBody>
      <dsp:txXfrm>
        <a:off x="1345191" y="627035"/>
        <a:ext cx="3008983" cy="1810119"/>
      </dsp:txXfrm>
    </dsp:sp>
    <dsp:sp modelId="{C8D18FAB-2442-40C1-9258-8B0B4441C2C8}">
      <dsp:nvSpPr>
        <dsp:cNvPr id="0" name=""/>
        <dsp:cNvSpPr/>
      </dsp:nvSpPr>
      <dsp:spPr>
        <a:xfrm>
          <a:off x="4682108" y="508130"/>
          <a:ext cx="3131812" cy="2005965"/>
        </a:xfrm>
        <a:prstGeom prst="roundRect">
          <a:avLst/>
        </a:prstGeom>
        <a:gradFill rotWithShape="0">
          <a:gsLst>
            <a:gs pos="0">
              <a:schemeClr val="accent1">
                <a:hueOff val="0"/>
                <a:satOff val="0"/>
                <a:lumOff val="0"/>
                <a:alphaOff val="0"/>
                <a:shade val="51000"/>
                <a:satMod val="130000"/>
              </a:schemeClr>
            </a:gs>
            <a:gs pos="80000">
              <a:schemeClr val="accent1">
                <a:hueOff val="0"/>
                <a:satOff val="0"/>
                <a:lumOff val="0"/>
                <a:alphaOff val="0"/>
                <a:shade val="93000"/>
                <a:satMod val="130000"/>
              </a:schemeClr>
            </a:gs>
            <a:gs pos="100000">
              <a:schemeClr val="accent1">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243840" tIns="243840" rIns="243840" bIns="243840" numCol="1" spcCol="1270" anchor="ctr" anchorCtr="0">
          <a:noAutofit/>
        </a:bodyPr>
        <a:lstStyle/>
        <a:p>
          <a:pPr marL="0" lvl="0" indent="0" algn="ctr" defTabSz="2844800">
            <a:lnSpc>
              <a:spcPct val="90000"/>
            </a:lnSpc>
            <a:spcBef>
              <a:spcPct val="0"/>
            </a:spcBef>
            <a:spcAft>
              <a:spcPct val="35000"/>
            </a:spcAft>
            <a:buNone/>
          </a:pPr>
          <a:endParaRPr lang="vi-VN" sz="6400" kern="1200" dirty="0"/>
        </a:p>
      </dsp:txBody>
      <dsp:txXfrm>
        <a:off x="4780031" y="606053"/>
        <a:ext cx="2935966" cy="1810119"/>
      </dsp:txXfrm>
    </dsp:sp>
    <dsp:sp modelId="{33986E0E-853E-4BF7-9644-580E4E7F115F}">
      <dsp:nvSpPr>
        <dsp:cNvPr id="0" name=""/>
        <dsp:cNvSpPr/>
      </dsp:nvSpPr>
      <dsp:spPr>
        <a:xfrm>
          <a:off x="1177239" y="2603046"/>
          <a:ext cx="3204829" cy="2005965"/>
        </a:xfrm>
        <a:prstGeom prst="roundRect">
          <a:avLst/>
        </a:prstGeom>
        <a:solidFill>
          <a:srgbClr val="00B0F0"/>
        </a:soli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243840" tIns="243840" rIns="243840" bIns="243840" numCol="1" spcCol="1270" anchor="ctr" anchorCtr="0">
          <a:noAutofit/>
        </a:bodyPr>
        <a:lstStyle/>
        <a:p>
          <a:pPr marL="0" lvl="0" indent="0" algn="ctr" defTabSz="2844800">
            <a:lnSpc>
              <a:spcPct val="90000"/>
            </a:lnSpc>
            <a:spcBef>
              <a:spcPct val="0"/>
            </a:spcBef>
            <a:spcAft>
              <a:spcPct val="35000"/>
            </a:spcAft>
            <a:buNone/>
          </a:pPr>
          <a:endParaRPr lang="vi-VN" sz="6400" kern="1200" dirty="0"/>
        </a:p>
      </dsp:txBody>
      <dsp:txXfrm>
        <a:off x="1275162" y="2700969"/>
        <a:ext cx="3008983" cy="1810119"/>
      </dsp:txXfrm>
    </dsp:sp>
    <dsp:sp modelId="{F7E63558-A435-4D95-9C51-AEFE5596B56B}">
      <dsp:nvSpPr>
        <dsp:cNvPr id="0" name=""/>
        <dsp:cNvSpPr/>
      </dsp:nvSpPr>
      <dsp:spPr>
        <a:xfrm>
          <a:off x="4607456" y="2571753"/>
          <a:ext cx="3420932" cy="2005965"/>
        </a:xfrm>
        <a:prstGeom prst="roundRect">
          <a:avLst/>
        </a:prstGeom>
        <a:solidFill>
          <a:schemeClr val="accent2">
            <a:lumMod val="40000"/>
            <a:lumOff val="60000"/>
          </a:schemeClr>
        </a:soli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243840" tIns="243840" rIns="243840" bIns="243840" numCol="1" spcCol="1270" anchor="ctr" anchorCtr="0">
          <a:noAutofit/>
        </a:bodyPr>
        <a:lstStyle/>
        <a:p>
          <a:pPr marL="0" lvl="0" indent="0" algn="ctr" defTabSz="2844800">
            <a:lnSpc>
              <a:spcPct val="90000"/>
            </a:lnSpc>
            <a:spcBef>
              <a:spcPct val="0"/>
            </a:spcBef>
            <a:spcAft>
              <a:spcPct val="35000"/>
            </a:spcAft>
            <a:buNone/>
          </a:pPr>
          <a:endParaRPr lang="vi-VN" sz="6400" kern="1200"/>
        </a:p>
      </dsp:txBody>
      <dsp:txXfrm>
        <a:off x="4705379" y="2669676"/>
        <a:ext cx="3225086" cy="1810119"/>
      </dsp:txXfrm>
    </dsp:sp>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CB845947-E090-42C6-890D-0974AE66BD6F}">
      <dsp:nvSpPr>
        <dsp:cNvPr id="0" name=""/>
        <dsp:cNvSpPr/>
      </dsp:nvSpPr>
      <dsp:spPr>
        <a:xfrm>
          <a:off x="-8" y="0"/>
          <a:ext cx="9036512" cy="5143500"/>
        </a:xfrm>
        <a:prstGeom prst="diamond">
          <a:avLst/>
        </a:prstGeom>
        <a:solidFill>
          <a:schemeClr val="accent6"/>
        </a:solidFill>
        <a:ln>
          <a:noFill/>
        </a:ln>
        <a:effectLst/>
        <a:scene3d>
          <a:camera prst="orthographicFront"/>
          <a:lightRig rig="threePt" dir="t">
            <a:rot lat="0" lon="0" rev="7500000"/>
          </a:lightRig>
        </a:scene3d>
        <a:sp3d z="-152400" extrusionH="63500" prstMaterial="matte">
          <a:bevelT w="144450" h="6350" prst="relaxedInset"/>
          <a:contourClr>
            <a:schemeClr val="bg1"/>
          </a:contourClr>
        </a:sp3d>
      </dsp:spPr>
      <dsp:style>
        <a:lnRef idx="0">
          <a:scrgbClr r="0" g="0" b="0"/>
        </a:lnRef>
        <a:fillRef idx="3">
          <a:scrgbClr r="0" g="0" b="0"/>
        </a:fillRef>
        <a:effectRef idx="0">
          <a:scrgbClr r="0" g="0" b="0"/>
        </a:effectRef>
        <a:fontRef idx="minor"/>
      </dsp:style>
    </dsp:sp>
    <dsp:sp modelId="{06C84D3B-386D-4338-94F9-7F7F4E7B49A0}">
      <dsp:nvSpPr>
        <dsp:cNvPr id="0" name=""/>
        <dsp:cNvSpPr/>
      </dsp:nvSpPr>
      <dsp:spPr>
        <a:xfrm>
          <a:off x="1247268" y="529112"/>
          <a:ext cx="3204829" cy="2005965"/>
        </a:xfrm>
        <a:prstGeom prst="roundRect">
          <a:avLst/>
        </a:prstGeom>
        <a:solidFill>
          <a:schemeClr val="accent6">
            <a:lumMod val="75000"/>
          </a:schemeClr>
        </a:soli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243840" tIns="243840" rIns="243840" bIns="243840" numCol="1" spcCol="1270" anchor="ctr" anchorCtr="0">
          <a:noAutofit/>
        </a:bodyPr>
        <a:lstStyle/>
        <a:p>
          <a:pPr marL="0" lvl="0" indent="0" algn="ctr" defTabSz="2844800">
            <a:lnSpc>
              <a:spcPct val="90000"/>
            </a:lnSpc>
            <a:spcBef>
              <a:spcPct val="0"/>
            </a:spcBef>
            <a:spcAft>
              <a:spcPct val="35000"/>
            </a:spcAft>
            <a:buNone/>
          </a:pPr>
          <a:endParaRPr lang="vi-VN" sz="6400" kern="1200" dirty="0"/>
        </a:p>
      </dsp:txBody>
      <dsp:txXfrm>
        <a:off x="1345191" y="627035"/>
        <a:ext cx="3008983" cy="1810119"/>
      </dsp:txXfrm>
    </dsp:sp>
    <dsp:sp modelId="{C8D18FAB-2442-40C1-9258-8B0B4441C2C8}">
      <dsp:nvSpPr>
        <dsp:cNvPr id="0" name=""/>
        <dsp:cNvSpPr/>
      </dsp:nvSpPr>
      <dsp:spPr>
        <a:xfrm>
          <a:off x="4682108" y="508130"/>
          <a:ext cx="3131812" cy="2005965"/>
        </a:xfrm>
        <a:prstGeom prst="roundRect">
          <a:avLst/>
        </a:prstGeom>
        <a:gradFill rotWithShape="0">
          <a:gsLst>
            <a:gs pos="0">
              <a:schemeClr val="accent1">
                <a:hueOff val="0"/>
                <a:satOff val="0"/>
                <a:lumOff val="0"/>
                <a:alphaOff val="0"/>
                <a:shade val="51000"/>
                <a:satMod val="130000"/>
              </a:schemeClr>
            </a:gs>
            <a:gs pos="80000">
              <a:schemeClr val="accent1">
                <a:hueOff val="0"/>
                <a:satOff val="0"/>
                <a:lumOff val="0"/>
                <a:alphaOff val="0"/>
                <a:shade val="93000"/>
                <a:satMod val="130000"/>
              </a:schemeClr>
            </a:gs>
            <a:gs pos="100000">
              <a:schemeClr val="accent1">
                <a:hueOff val="0"/>
                <a:satOff val="0"/>
                <a:lumOff val="0"/>
                <a:alphaOff val="0"/>
                <a:shade val="94000"/>
                <a:satMod val="135000"/>
              </a:schemeClr>
            </a:gs>
          </a:gsLst>
          <a:lin ang="16200000" scaled="0"/>
        </a:gra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243840" tIns="243840" rIns="243840" bIns="243840" numCol="1" spcCol="1270" anchor="ctr" anchorCtr="0">
          <a:noAutofit/>
        </a:bodyPr>
        <a:lstStyle/>
        <a:p>
          <a:pPr marL="0" lvl="0" indent="0" algn="ctr" defTabSz="2844800">
            <a:lnSpc>
              <a:spcPct val="90000"/>
            </a:lnSpc>
            <a:spcBef>
              <a:spcPct val="0"/>
            </a:spcBef>
            <a:spcAft>
              <a:spcPct val="35000"/>
            </a:spcAft>
            <a:buNone/>
          </a:pPr>
          <a:endParaRPr lang="vi-VN" sz="6400" kern="1200" dirty="0"/>
        </a:p>
      </dsp:txBody>
      <dsp:txXfrm>
        <a:off x="4780031" y="606053"/>
        <a:ext cx="2935966" cy="1810119"/>
      </dsp:txXfrm>
    </dsp:sp>
    <dsp:sp modelId="{33986E0E-853E-4BF7-9644-580E4E7F115F}">
      <dsp:nvSpPr>
        <dsp:cNvPr id="0" name=""/>
        <dsp:cNvSpPr/>
      </dsp:nvSpPr>
      <dsp:spPr>
        <a:xfrm>
          <a:off x="1177239" y="2603046"/>
          <a:ext cx="3204829" cy="2005965"/>
        </a:xfrm>
        <a:prstGeom prst="roundRect">
          <a:avLst/>
        </a:prstGeom>
        <a:solidFill>
          <a:srgbClr val="00B0F0"/>
        </a:soli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243840" tIns="243840" rIns="243840" bIns="243840" numCol="1" spcCol="1270" anchor="ctr" anchorCtr="0">
          <a:noAutofit/>
        </a:bodyPr>
        <a:lstStyle/>
        <a:p>
          <a:pPr marL="0" lvl="0" indent="0" algn="ctr" defTabSz="2844800">
            <a:lnSpc>
              <a:spcPct val="90000"/>
            </a:lnSpc>
            <a:spcBef>
              <a:spcPct val="0"/>
            </a:spcBef>
            <a:spcAft>
              <a:spcPct val="35000"/>
            </a:spcAft>
            <a:buNone/>
          </a:pPr>
          <a:endParaRPr lang="vi-VN" sz="6400" kern="1200" dirty="0"/>
        </a:p>
      </dsp:txBody>
      <dsp:txXfrm>
        <a:off x="1275162" y="2700969"/>
        <a:ext cx="3008983" cy="1810119"/>
      </dsp:txXfrm>
    </dsp:sp>
    <dsp:sp modelId="{F7E63558-A435-4D95-9C51-AEFE5596B56B}">
      <dsp:nvSpPr>
        <dsp:cNvPr id="0" name=""/>
        <dsp:cNvSpPr/>
      </dsp:nvSpPr>
      <dsp:spPr>
        <a:xfrm>
          <a:off x="4607456" y="2571753"/>
          <a:ext cx="3420932" cy="2005965"/>
        </a:xfrm>
        <a:prstGeom prst="roundRect">
          <a:avLst/>
        </a:prstGeom>
        <a:solidFill>
          <a:schemeClr val="accent2">
            <a:lumMod val="40000"/>
            <a:lumOff val="60000"/>
          </a:schemeClr>
        </a:solidFill>
        <a:ln>
          <a:noFill/>
        </a:ln>
        <a:effectLst>
          <a:outerShdw blurRad="40000" dist="23000" dir="5400000" rotWithShape="0">
            <a:srgbClr val="000000">
              <a:alpha val="35000"/>
            </a:srgbClr>
          </a:outerShdw>
        </a:effectLst>
        <a:scene3d>
          <a:camera prst="orthographicFront"/>
          <a:lightRig rig="threePt" dir="t">
            <a:rot lat="0" lon="0" rev="7500000"/>
          </a:lightRig>
        </a:scene3d>
        <a:sp3d prstMaterial="plastic">
          <a:bevelT w="127000" h="25400" prst="relaxedInset"/>
        </a:sp3d>
      </dsp:spPr>
      <dsp:style>
        <a:lnRef idx="0">
          <a:scrgbClr r="0" g="0" b="0"/>
        </a:lnRef>
        <a:fillRef idx="3">
          <a:scrgbClr r="0" g="0" b="0"/>
        </a:fillRef>
        <a:effectRef idx="2">
          <a:scrgbClr r="0" g="0" b="0"/>
        </a:effectRef>
        <a:fontRef idx="minor">
          <a:schemeClr val="lt1"/>
        </a:fontRef>
      </dsp:style>
      <dsp:txBody>
        <a:bodyPr spcFirstLastPara="0" vert="horz" wrap="square" lIns="243840" tIns="243840" rIns="243840" bIns="243840" numCol="1" spcCol="1270" anchor="ctr" anchorCtr="0">
          <a:noAutofit/>
        </a:bodyPr>
        <a:lstStyle/>
        <a:p>
          <a:pPr marL="0" lvl="0" indent="0" algn="ctr" defTabSz="2844800">
            <a:lnSpc>
              <a:spcPct val="90000"/>
            </a:lnSpc>
            <a:spcBef>
              <a:spcPct val="0"/>
            </a:spcBef>
            <a:spcAft>
              <a:spcPct val="35000"/>
            </a:spcAft>
            <a:buNone/>
          </a:pPr>
          <a:endParaRPr lang="vi-VN" sz="6400" kern="1200"/>
        </a:p>
      </dsp:txBody>
      <dsp:txXfrm>
        <a:off x="4705379" y="2669676"/>
        <a:ext cx="3225086" cy="1810119"/>
      </dsp:txXfrm>
    </dsp:sp>
  </dsp:spTree>
</dsp:drawing>
</file>

<file path=ppt/diagrams/layout1.xml><?xml version="1.0" encoding="utf-8"?>
<dgm:layoutDef xmlns:dgm="http://schemas.openxmlformats.org/drawingml/2006/diagram" xmlns:a="http://schemas.openxmlformats.org/drawingml/2006/main" uniqueId="urn:microsoft.com/office/officeart/2005/8/layout/matrix3">
  <dgm:title val=""/>
  <dgm:desc val=""/>
  <dgm:catLst>
    <dgm:cat type="matrix" pri="1000"/>
    <dgm:cat type="convert" pri="18000"/>
  </dgm:catLst>
  <dgm:samp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0" destOrd="0"/>
        <dgm:cxn modelId="8" srcId="0" destId="4" srcOrd="1" destOrd="0"/>
      </dgm:cxnLst>
      <dgm:bg/>
      <dgm:whole/>
    </dgm:dataModel>
  </dgm:sampData>
  <dgm:styleData useDef="1">
    <dgm:dataModel>
      <dgm:ptLst/>
      <dgm:bg/>
      <dgm:whole/>
    </dgm:dataModel>
  </dgm:styleData>
  <dgm:clrData useDef="1">
    <dgm:dataModel>
      <dgm:ptLst/>
      <dgm:bg/>
      <dgm:whole/>
    </dgm:dataModel>
  </dgm:clrData>
  <dgm:layoutNode name="matrix">
    <dgm:varLst>
      <dgm:chMax val="1"/>
      <dgm:dir/>
      <dgm:resizeHandles val="exact"/>
    </dgm:varLst>
    <dgm:alg type="composite">
      <dgm:param type="ar" val="1"/>
    </dgm:alg>
    <dgm:shape xmlns:r="http://schemas.openxmlformats.org/officeDocument/2006/relationships" r:blip="">
      <dgm:adjLst/>
    </dgm:shape>
    <dgm:presOf/>
    <dgm:choose name="Name0">
      <dgm:if name="Name1" func="var" arg="dir" op="equ" val="norm">
        <dgm:constrLst>
          <dgm:constr type="w" for="ch" forName="diamond" refType="w"/>
          <dgm:constr type="h" for="ch" forName="diamond" refType="h"/>
          <dgm:constr type="w" for="ch" forName="quad1" refType="w" fact="0.39"/>
          <dgm:constr type="h" for="ch" forName="quad1" refType="h" fact="0.39"/>
          <dgm:constr type="ctrX" for="ch" forName="quad1" refType="w" fact="0.29"/>
          <dgm:constr type="ctrY" for="ch" forName="quad1" refType="h" fact="0.29"/>
          <dgm:constr type="w" for="ch" forName="quad2" refType="w" fact="0.39"/>
          <dgm:constr type="h" for="ch" forName="quad2" refType="h" fact="0.39"/>
          <dgm:constr type="ctrX" for="ch" forName="quad2" refType="w" fact="0.71"/>
          <dgm:constr type="ctrY" for="ch" forName="quad2" refType="h" fact="0.29"/>
          <dgm:constr type="w" for="ch" forName="quad3" refType="w" fact="0.39"/>
          <dgm:constr type="h" for="ch" forName="quad3" refType="h" fact="0.39"/>
          <dgm:constr type="ctrX" for="ch" forName="quad3" refType="w" fact="0.29"/>
          <dgm:constr type="ctrY" for="ch" forName="quad3" refType="h" fact="0.71"/>
          <dgm:constr type="w" for="ch" forName="quad4" refType="w" fact="0.39"/>
          <dgm:constr type="h" for="ch" forName="quad4" refType="h" fact="0.39"/>
          <dgm:constr type="ctrX" for="ch" forName="quad4" refType="w" fact="0.71"/>
          <dgm:constr type="ctrY" for="ch" forName="quad4" refType="h" fact="0.71"/>
          <dgm:constr type="primFontSz" for="des" ptType="node" op="equ" val="65"/>
        </dgm:constrLst>
      </dgm:if>
      <dgm:else name="Name2">
        <dgm:constrLst>
          <dgm:constr type="w" for="ch" forName="diamond" refType="w"/>
          <dgm:constr type="h" for="ch" forName="diamond" refType="h"/>
          <dgm:constr type="w" for="ch" forName="quad1" refType="w" fact="0.39"/>
          <dgm:constr type="h" for="ch" forName="quad1" refType="h" fact="0.39"/>
          <dgm:constr type="ctrX" for="ch" forName="quad1" refType="w" fact="0.71"/>
          <dgm:constr type="ctrY" for="ch" forName="quad1" refType="h" fact="0.29"/>
          <dgm:constr type="w" for="ch" forName="quad2" refType="w" fact="0.39"/>
          <dgm:constr type="h" for="ch" forName="quad2" refType="h" fact="0.39"/>
          <dgm:constr type="ctrX" for="ch" forName="quad2" refType="w" fact="0.29"/>
          <dgm:constr type="ctrY" for="ch" forName="quad2" refType="h" fact="0.29"/>
          <dgm:constr type="w" for="ch" forName="quad3" refType="w" fact="0.39"/>
          <dgm:constr type="h" for="ch" forName="quad3" refType="h" fact="0.39"/>
          <dgm:constr type="ctrX" for="ch" forName="quad3" refType="w" fact="0.71"/>
          <dgm:constr type="ctrY" for="ch" forName="quad3" refType="h" fact="0.71"/>
          <dgm:constr type="w" for="ch" forName="quad4" refType="w" fact="0.39"/>
          <dgm:constr type="h" for="ch" forName="quad4" refType="h" fact="0.39"/>
          <dgm:constr type="ctrX" for="ch" forName="quad4" refType="w" fact="0.29"/>
          <dgm:constr type="ctrY" for="ch" forName="quad4" refType="h" fact="0.71"/>
          <dgm:constr type="primFontSz" for="des" ptType="node" op="equ" val="65"/>
        </dgm:constrLst>
      </dgm:else>
    </dgm:choose>
    <dgm:ruleLst/>
    <dgm:choose name="Name3">
      <dgm:if name="Name4" axis="ch" ptType="node" func="cnt" op="gte" val="1">
        <dgm:layoutNode name="diamond" styleLbl="bgShp">
          <dgm:alg type="sp"/>
          <dgm:shape xmlns:r="http://schemas.openxmlformats.org/officeDocument/2006/relationships" type="diamond" r:blip="">
            <dgm:adjLst/>
          </dgm:shape>
          <dgm:presOf/>
          <dgm:constrLst>
            <dgm:constr type="w" refType="h" op="equ"/>
          </dgm:constrLst>
          <dgm:ruleLst/>
        </dgm:layoutNode>
        <dgm:layoutNode name="quad1">
          <dgm:varLst>
            <dgm:chMax val="0"/>
            <dgm:chPref val="0"/>
            <dgm:bulletEnabled val="1"/>
          </dgm:varLst>
          <dgm:alg type="tx"/>
          <dgm:shape xmlns:r="http://schemas.openxmlformats.org/officeDocument/2006/relationships" type="roundRect" r:blip="">
            <dgm:adjLst/>
          </dgm:shape>
          <dgm:presOf axis="ch desOrSelf" ptType="node node" st="1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2">
          <dgm:varLst>
            <dgm:chMax val="0"/>
            <dgm:chPref val="0"/>
            <dgm:bulletEnabled val="1"/>
          </dgm:varLst>
          <dgm:alg type="tx"/>
          <dgm:shape xmlns:r="http://schemas.openxmlformats.org/officeDocument/2006/relationships" type="roundRect" r:blip="">
            <dgm:adjLst/>
          </dgm:shape>
          <dgm:presOf axis="ch desOrSelf" ptType="node node" st="2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3">
          <dgm:varLst>
            <dgm:chMax val="0"/>
            <dgm:chPref val="0"/>
            <dgm:bulletEnabled val="1"/>
          </dgm:varLst>
          <dgm:alg type="tx"/>
          <dgm:shape xmlns:r="http://schemas.openxmlformats.org/officeDocument/2006/relationships" type="roundRect" r:blip="">
            <dgm:adjLst/>
          </dgm:shape>
          <dgm:presOf axis="ch desOrSelf" ptType="node node" st="3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4">
          <dgm:varLst>
            <dgm:chMax val="0"/>
            <dgm:chPref val="0"/>
            <dgm:bulletEnabled val="1"/>
          </dgm:varLst>
          <dgm:alg type="tx"/>
          <dgm:shape xmlns:r="http://schemas.openxmlformats.org/officeDocument/2006/relationships" type="roundRect" r:blip="">
            <dgm:adjLst/>
          </dgm:shape>
          <dgm:presOf axis="ch desOrSelf" ptType="node node" st="4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5"/>
    </dgm:choose>
  </dgm:layoutNode>
</dgm:layoutDef>
</file>

<file path=ppt/diagrams/layout2.xml><?xml version="1.0" encoding="utf-8"?>
<dgm:layoutDef xmlns:dgm="http://schemas.openxmlformats.org/drawingml/2006/diagram" xmlns:a="http://schemas.openxmlformats.org/drawingml/2006/main" uniqueId="urn:microsoft.com/office/officeart/2005/8/layout/matrix3">
  <dgm:title val=""/>
  <dgm:desc val=""/>
  <dgm:catLst>
    <dgm:cat type="matrix" pri="1000"/>
    <dgm:cat type="convert" pri="18000"/>
  </dgm:catLst>
  <dgm:sampData>
    <dgm:dataModel>
      <dgm:ptLst>
        <dgm:pt modelId="0" type="doc"/>
        <dgm:pt modelId="1">
          <dgm:prSet phldr="1"/>
        </dgm:pt>
        <dgm:pt modelId="2">
          <dgm:prSet phldr="1"/>
        </dgm:pt>
        <dgm:pt modelId="3">
          <dgm:prSet phldr="1"/>
        </dgm:pt>
        <dgm:pt modelId="4">
          <dgm:prSet phldr="1"/>
        </dgm:pt>
      </dgm:ptLst>
      <dgm:cxnLst>
        <dgm:cxn modelId="5" srcId="0" destId="1" srcOrd="0" destOrd="0"/>
        <dgm:cxn modelId="6" srcId="0" destId="2" srcOrd="1" destOrd="0"/>
        <dgm:cxn modelId="7" srcId="0" destId="3" srcOrd="0" destOrd="0"/>
        <dgm:cxn modelId="8" srcId="0" destId="4" srcOrd="1" destOrd="0"/>
      </dgm:cxnLst>
      <dgm:bg/>
      <dgm:whole/>
    </dgm:dataModel>
  </dgm:sampData>
  <dgm:styleData useDef="1">
    <dgm:dataModel>
      <dgm:ptLst/>
      <dgm:bg/>
      <dgm:whole/>
    </dgm:dataModel>
  </dgm:styleData>
  <dgm:clrData useDef="1">
    <dgm:dataModel>
      <dgm:ptLst/>
      <dgm:bg/>
      <dgm:whole/>
    </dgm:dataModel>
  </dgm:clrData>
  <dgm:layoutNode name="matrix">
    <dgm:varLst>
      <dgm:chMax val="1"/>
      <dgm:dir/>
      <dgm:resizeHandles val="exact"/>
    </dgm:varLst>
    <dgm:alg type="composite">
      <dgm:param type="ar" val="1"/>
    </dgm:alg>
    <dgm:shape xmlns:r="http://schemas.openxmlformats.org/officeDocument/2006/relationships" r:blip="">
      <dgm:adjLst/>
    </dgm:shape>
    <dgm:presOf/>
    <dgm:choose name="Name0">
      <dgm:if name="Name1" func="var" arg="dir" op="equ" val="norm">
        <dgm:constrLst>
          <dgm:constr type="w" for="ch" forName="diamond" refType="w"/>
          <dgm:constr type="h" for="ch" forName="diamond" refType="h"/>
          <dgm:constr type="w" for="ch" forName="quad1" refType="w" fact="0.39"/>
          <dgm:constr type="h" for="ch" forName="quad1" refType="h" fact="0.39"/>
          <dgm:constr type="ctrX" for="ch" forName="quad1" refType="w" fact="0.29"/>
          <dgm:constr type="ctrY" for="ch" forName="quad1" refType="h" fact="0.29"/>
          <dgm:constr type="w" for="ch" forName="quad2" refType="w" fact="0.39"/>
          <dgm:constr type="h" for="ch" forName="quad2" refType="h" fact="0.39"/>
          <dgm:constr type="ctrX" for="ch" forName="quad2" refType="w" fact="0.71"/>
          <dgm:constr type="ctrY" for="ch" forName="quad2" refType="h" fact="0.29"/>
          <dgm:constr type="w" for="ch" forName="quad3" refType="w" fact="0.39"/>
          <dgm:constr type="h" for="ch" forName="quad3" refType="h" fact="0.39"/>
          <dgm:constr type="ctrX" for="ch" forName="quad3" refType="w" fact="0.29"/>
          <dgm:constr type="ctrY" for="ch" forName="quad3" refType="h" fact="0.71"/>
          <dgm:constr type="w" for="ch" forName="quad4" refType="w" fact="0.39"/>
          <dgm:constr type="h" for="ch" forName="quad4" refType="h" fact="0.39"/>
          <dgm:constr type="ctrX" for="ch" forName="quad4" refType="w" fact="0.71"/>
          <dgm:constr type="ctrY" for="ch" forName="quad4" refType="h" fact="0.71"/>
          <dgm:constr type="primFontSz" for="des" ptType="node" op="equ" val="65"/>
        </dgm:constrLst>
      </dgm:if>
      <dgm:else name="Name2">
        <dgm:constrLst>
          <dgm:constr type="w" for="ch" forName="diamond" refType="w"/>
          <dgm:constr type="h" for="ch" forName="diamond" refType="h"/>
          <dgm:constr type="w" for="ch" forName="quad1" refType="w" fact="0.39"/>
          <dgm:constr type="h" for="ch" forName="quad1" refType="h" fact="0.39"/>
          <dgm:constr type="ctrX" for="ch" forName="quad1" refType="w" fact="0.71"/>
          <dgm:constr type="ctrY" for="ch" forName="quad1" refType="h" fact="0.29"/>
          <dgm:constr type="w" for="ch" forName="quad2" refType="w" fact="0.39"/>
          <dgm:constr type="h" for="ch" forName="quad2" refType="h" fact="0.39"/>
          <dgm:constr type="ctrX" for="ch" forName="quad2" refType="w" fact="0.29"/>
          <dgm:constr type="ctrY" for="ch" forName="quad2" refType="h" fact="0.29"/>
          <dgm:constr type="w" for="ch" forName="quad3" refType="w" fact="0.39"/>
          <dgm:constr type="h" for="ch" forName="quad3" refType="h" fact="0.39"/>
          <dgm:constr type="ctrX" for="ch" forName="quad3" refType="w" fact="0.71"/>
          <dgm:constr type="ctrY" for="ch" forName="quad3" refType="h" fact="0.71"/>
          <dgm:constr type="w" for="ch" forName="quad4" refType="w" fact="0.39"/>
          <dgm:constr type="h" for="ch" forName="quad4" refType="h" fact="0.39"/>
          <dgm:constr type="ctrX" for="ch" forName="quad4" refType="w" fact="0.29"/>
          <dgm:constr type="ctrY" for="ch" forName="quad4" refType="h" fact="0.71"/>
          <dgm:constr type="primFontSz" for="des" ptType="node" op="equ" val="65"/>
        </dgm:constrLst>
      </dgm:else>
    </dgm:choose>
    <dgm:ruleLst/>
    <dgm:choose name="Name3">
      <dgm:if name="Name4" axis="ch" ptType="node" func="cnt" op="gte" val="1">
        <dgm:layoutNode name="diamond" styleLbl="bgShp">
          <dgm:alg type="sp"/>
          <dgm:shape xmlns:r="http://schemas.openxmlformats.org/officeDocument/2006/relationships" type="diamond" r:blip="">
            <dgm:adjLst/>
          </dgm:shape>
          <dgm:presOf/>
          <dgm:constrLst>
            <dgm:constr type="w" refType="h" op="equ"/>
          </dgm:constrLst>
          <dgm:ruleLst/>
        </dgm:layoutNode>
        <dgm:layoutNode name="quad1">
          <dgm:varLst>
            <dgm:chMax val="0"/>
            <dgm:chPref val="0"/>
            <dgm:bulletEnabled val="1"/>
          </dgm:varLst>
          <dgm:alg type="tx"/>
          <dgm:shape xmlns:r="http://schemas.openxmlformats.org/officeDocument/2006/relationships" type="roundRect" r:blip="">
            <dgm:adjLst/>
          </dgm:shape>
          <dgm:presOf axis="ch desOrSelf" ptType="node node" st="1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2">
          <dgm:varLst>
            <dgm:chMax val="0"/>
            <dgm:chPref val="0"/>
            <dgm:bulletEnabled val="1"/>
          </dgm:varLst>
          <dgm:alg type="tx"/>
          <dgm:shape xmlns:r="http://schemas.openxmlformats.org/officeDocument/2006/relationships" type="roundRect" r:blip="">
            <dgm:adjLst/>
          </dgm:shape>
          <dgm:presOf axis="ch desOrSelf" ptType="node node" st="2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3">
          <dgm:varLst>
            <dgm:chMax val="0"/>
            <dgm:chPref val="0"/>
            <dgm:bulletEnabled val="1"/>
          </dgm:varLst>
          <dgm:alg type="tx"/>
          <dgm:shape xmlns:r="http://schemas.openxmlformats.org/officeDocument/2006/relationships" type="roundRect" r:blip="">
            <dgm:adjLst/>
          </dgm:shape>
          <dgm:presOf axis="ch desOrSelf" ptType="node node" st="3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layoutNode name="quad4">
          <dgm:varLst>
            <dgm:chMax val="0"/>
            <dgm:chPref val="0"/>
            <dgm:bulletEnabled val="1"/>
          </dgm:varLst>
          <dgm:alg type="tx"/>
          <dgm:shape xmlns:r="http://schemas.openxmlformats.org/officeDocument/2006/relationships" type="roundRect" r:blip="">
            <dgm:adjLst/>
          </dgm:shape>
          <dgm:presOf axis="ch desOrSelf" ptType="node node" st="4 1" cnt="1 0"/>
          <dgm:constrLst>
            <dgm:constr type="w" refType="h" op="equ"/>
            <dgm:constr type="tMarg" refType="primFontSz" fact="0.3"/>
            <dgm:constr type="bMarg" refType="primFontSz" fact="0.3"/>
            <dgm:constr type="lMarg" refType="primFontSz" fact="0.3"/>
            <dgm:constr type="rMarg" refType="primFontSz" fact="0.3"/>
          </dgm:constrLst>
          <dgm:ruleLst>
            <dgm:rule type="primFontSz" val="5" fact="NaN" max="NaN"/>
          </dgm:ruleLst>
        </dgm:layoutNode>
      </dgm:if>
      <dgm:else name="Name5"/>
    </dgm:choose>
  </dgm:layoutNode>
</dgm:layoutDef>
</file>

<file path=ppt/diagrams/quickStyle1.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3d2">
  <dgm:title val=""/>
  <dgm:desc val=""/>
  <dgm:catLst>
    <dgm:cat type="3D" pri="11200"/>
  </dgm:catLst>
  <dgm:scene3d>
    <a:camera prst="orthographicFront"/>
    <a:lightRig rig="threePt" dir="t"/>
  </dgm:scene3d>
  <dgm:styleLbl name="node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lnNode1">
    <dgm:scene3d>
      <a:camera prst="orthographicFront"/>
      <a:lightRig rig="threePt" dir="t">
        <a:rot lat="0" lon="0" rev="7500000"/>
      </a:lightRig>
    </dgm:scene3d>
    <dgm:sp3d prstMaterial="plastic">
      <a:bevelT w="127000" h="25400" prst="relaxedInset"/>
    </dgm:sp3d>
    <dgm:txPr/>
    <dgm:style>
      <a:lnRef idx="1">
        <a:scrgbClr r="0" g="0" b="0"/>
      </a:lnRef>
      <a:fillRef idx="3">
        <a:scrgbClr r="0" g="0" b="0"/>
      </a:fillRef>
      <a:effectRef idx="2">
        <a:scrgbClr r="0" g="0" b="0"/>
      </a:effectRef>
      <a:fontRef idx="minor">
        <a:schemeClr val="lt1"/>
      </a:fontRef>
    </dgm:style>
  </dgm:styleLbl>
  <dgm:styleLbl name="venn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tx1"/>
      </a:fontRef>
    </dgm:style>
  </dgm:styleLbl>
  <dgm:styleLbl name="aling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node4">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fgImgPlace1">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dgm:style>
  </dgm:styleLbl>
  <dgm:styleLbl name="alignImgPlace1">
    <dgm:scene3d>
      <a:camera prst="orthographicFront"/>
      <a:lightRig rig="threePt" dir="t">
        <a:rot lat="0" lon="0" rev="7500000"/>
      </a:lightRig>
    </dgm:scene3d>
    <dgm:sp3d z="2540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bgImgPlace1">
    <dgm:scene3d>
      <a:camera prst="orthographicFront"/>
      <a:lightRig rig="threePt" dir="t">
        <a:rot lat="0" lon="0" rev="7500000"/>
      </a:lightRig>
    </dgm:scene3d>
    <dgm:sp3d z="-152400" extrusionH="63500" contourW="12700" prstMaterial="matte">
      <a:contourClr>
        <a:schemeClr val="lt1"/>
      </a:contourClr>
    </dgm:sp3d>
    <dgm:txPr/>
    <dgm:style>
      <a:lnRef idx="0">
        <a:scrgbClr r="0" g="0" b="0"/>
      </a:lnRef>
      <a:fillRef idx="1">
        <a:scrgbClr r="0" g="0" b="0"/>
      </a:fillRef>
      <a:effectRef idx="0">
        <a:scrgbClr r="0" g="0" b="0"/>
      </a:effectRef>
      <a:fontRef idx="minor"/>
    </dgm:style>
  </dgm:styleLbl>
  <dgm:styleLbl name="sibTrans2D1">
    <dgm:scene3d>
      <a:camera prst="orthographicFront"/>
      <a:lightRig rig="threePt" dir="t">
        <a:rot lat="0" lon="0" rev="7500000"/>
      </a:lightRig>
    </dgm:scene3d>
    <dgm:sp3d z="-700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f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bgSibTrans2D1">
    <dgm:scene3d>
      <a:camera prst="orthographicFront"/>
      <a:lightRig rig="threePt" dir="t">
        <a:rot lat="0" lon="0" rev="7500000"/>
      </a:lightRig>
    </dgm:scene3d>
    <dgm:sp3d z="-152400" extrusionH="63500" prstMaterial="matte">
      <a:bevelT w="25400" h="63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sibTrans1D1">
    <dgm:scene3d>
      <a:camera prst="orthographicFront"/>
      <a:lightRig rig="threePt" dir="t">
        <a:rot lat="0" lon="0" rev="7500000"/>
      </a:lightRig>
    </dgm:scene3d>
    <dgm:sp3d z="-40000" prstMaterial="matte"/>
    <dgm:txPr/>
    <dgm:style>
      <a:lnRef idx="1">
        <a:scrgbClr r="0" g="0" b="0"/>
      </a:lnRef>
      <a:fillRef idx="0">
        <a:scrgbClr r="0" g="0" b="0"/>
      </a:fillRef>
      <a:effectRef idx="0">
        <a:scrgbClr r="0" g="0" b="0"/>
      </a:effectRef>
      <a:fontRef idx="minor"/>
    </dgm:style>
  </dgm:styleLbl>
  <dgm:styleLbl name="callout">
    <dgm:scene3d>
      <a:camera prst="orthographicFront"/>
      <a:lightRig rig="threePt" dir="t">
        <a:rot lat="0" lon="0" rev="7500000"/>
      </a:lightRig>
    </dgm:scene3d>
    <dgm:sp3d z="127000" prstMaterial="matte"/>
    <dgm:txPr/>
    <dgm:style>
      <a:lnRef idx="2">
        <a:scrgbClr r="0" g="0" b="0"/>
      </a:lnRef>
      <a:fillRef idx="1">
        <a:scrgbClr r="0" g="0" b="0"/>
      </a:fillRef>
      <a:effectRef idx="0">
        <a:scrgbClr r="0" g="0" b="0"/>
      </a:effectRef>
      <a:fontRef idx="minor"/>
    </dgm:style>
  </dgm:styleLbl>
  <dgm:styleLbl name="asst0">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1">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2">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asst3">
    <dgm:scene3d>
      <a:camera prst="orthographicFront"/>
      <a:lightRig rig="threePt" dir="t">
        <a:rot lat="0" lon="0" rev="7500000"/>
      </a:lightRig>
    </dgm:scene3d>
    <dgm:sp3d prstMaterial="plastic">
      <a:bevelT w="127000" h="25400" prst="relaxedInset"/>
    </dgm:sp3d>
    <dgm:txPr/>
    <dgm:style>
      <a:lnRef idx="0">
        <a:scrgbClr r="0" g="0" b="0"/>
      </a:lnRef>
      <a:fillRef idx="3">
        <a:scrgbClr r="0" g="0" b="0"/>
      </a:fillRef>
      <a:effectRef idx="2">
        <a:scrgbClr r="0" g="0" b="0"/>
      </a:effectRef>
      <a:fontRef idx="minor">
        <a:schemeClr val="lt1"/>
      </a:fontRef>
    </dgm:style>
  </dgm:styleLbl>
  <dgm:styleLbl name="parChTrans2D1">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parChTrans2D2">
    <dgm:scene3d>
      <a:camera prst="orthographicFront"/>
      <a:lightRig rig="threePt" dir="t">
        <a:rot lat="0" lon="0" rev="7500000"/>
      </a:lightRig>
    </dgm:scene3d>
    <dgm:sp3d extrusionH="63500" prstMaterial="matte">
      <a:bevelT w="50800" h="19050" prst="relaxedInset"/>
      <a:contourClr>
        <a:schemeClr val="bg1"/>
      </a:contourClr>
    </dgm:sp3d>
    <dgm:txPr/>
    <dgm:style>
      <a:lnRef idx="0">
        <a:scrgbClr r="0" g="0" b="0"/>
      </a:lnRef>
      <a:fillRef idx="1">
        <a:scrgbClr r="0" g="0" b="0"/>
      </a:fillRef>
      <a:effectRef idx="0">
        <a:scrgbClr r="0" g="0" b="0"/>
      </a:effectRef>
      <a:fontRef idx="minor">
        <a:schemeClr val="lt1"/>
      </a:fontRef>
    </dgm:style>
  </dgm:styleLbl>
  <dgm:styleLbl name="parChTrans2D3">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2D4">
    <dgm:scene3d>
      <a:camera prst="orthographicFront"/>
      <a:lightRig rig="threePt" dir="t">
        <a:rot lat="0" lon="0" rev="7500000"/>
      </a:lightRig>
    </dgm:scene3d>
    <dgm:sp3d z="60000" prstMaterial="flat">
      <a:bevelT w="120900" h="88900"/>
    </dgm:sp3d>
    <dgm:txPr/>
    <dgm:style>
      <a:lnRef idx="0">
        <a:scrgbClr r="0" g="0" b="0"/>
      </a:lnRef>
      <a:fillRef idx="3">
        <a:scrgbClr r="0" g="0" b="0"/>
      </a:fillRef>
      <a:effectRef idx="1">
        <a:scrgbClr r="0" g="0" b="0"/>
      </a:effectRef>
      <a:fontRef idx="minor">
        <a:schemeClr val="lt1"/>
      </a:fontRef>
    </dgm:style>
  </dgm:styleLbl>
  <dgm:styleLbl name="parChTrans1D1">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a:rot lat="0" lon="0" rev="7500000"/>
      </a:lightRig>
    </dgm:scene3d>
    <dgm:sp3d z="-40000" prstMaterial="matte"/>
    <dgm:txPr/>
    <dgm:style>
      <a:lnRef idx="2">
        <a:scrgbClr r="0" g="0" b="0"/>
      </a:lnRef>
      <a:fillRef idx="0">
        <a:scrgbClr r="0" g="0" b="0"/>
      </a:fillRef>
      <a:effectRef idx="0">
        <a:scrgbClr r="0" g="0" b="0"/>
      </a:effectRef>
      <a:fontRef idx="minor"/>
    </dgm:style>
  </dgm:styleLbl>
  <dgm:styleLbl name="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conFgAcc1">
    <dgm:scene3d>
      <a:camera prst="orthographicFront"/>
      <a:lightRig rig="threePt" dir="t">
        <a:rot lat="0" lon="0" rev="7500000"/>
      </a:lightRig>
    </dgm:scene3d>
    <dgm:sp3d z="152400" extrusionH="63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alignAcc1">
    <dgm:scene3d>
      <a:camera prst="orthographicFront"/>
      <a:lightRig rig="threePt" dir="t">
        <a:rot lat="0" lon="0" rev="7500000"/>
      </a:lightRig>
    </dgm:scene3d>
    <dgm:sp3d extrusionH="190500" prstMaterial="dkEdge">
      <a:bevelT w="135400" h="16350" prst="relaxedInset"/>
      <a:contourClr>
        <a:schemeClr val="bg1"/>
      </a:contourClr>
    </dgm:sp3d>
    <dgm:txPr/>
    <dgm:style>
      <a:lnRef idx="1">
        <a:scrgbClr r="0" g="0" b="0"/>
      </a:lnRef>
      <a:fillRef idx="1">
        <a:scrgbClr r="0" g="0" b="0"/>
      </a:fillRef>
      <a:effectRef idx="2">
        <a:scrgbClr r="0" g="0" b="0"/>
      </a:effectRef>
      <a:fontRef idx="minor"/>
    </dgm:style>
  </dgm:styleLbl>
  <dgm:styleLbl name="trAlignAcc1">
    <dgm:scene3d>
      <a:camera prst="orthographicFront"/>
      <a:lightRig rig="threePt" dir="t">
        <a:rot lat="0" lon="0" rev="7500000"/>
      </a:lightRig>
    </dgm:scene3d>
    <dgm:sp3d prstMaterial="plastic">
      <a:bevelT w="127000" h="35400"/>
    </dgm:sp3d>
    <dgm:txPr/>
    <dgm:style>
      <a:lnRef idx="1">
        <a:scrgbClr r="0" g="0" b="0"/>
      </a:lnRef>
      <a:fillRef idx="1">
        <a:scrgbClr r="0" g="0" b="0"/>
      </a:fillRef>
      <a:effectRef idx="2">
        <a:scrgbClr r="0" g="0" b="0"/>
      </a:effectRef>
      <a:fontRef idx="minor">
        <a:schemeClr val="lt1"/>
      </a:fontRef>
    </dgm:style>
  </dgm:styleLbl>
  <dgm:styleLbl name="bgAcc1">
    <dgm:scene3d>
      <a:camera prst="orthographicFront"/>
      <a:lightRig rig="threePt" dir="t">
        <a:rot lat="0" lon="0" rev="7500000"/>
      </a:lightRig>
    </dgm:scene3d>
    <dgm:sp3d z="-152400" extrusionH="63500" prstMaterial="dkEdge">
      <a:bevelT w="124450" h="16350" prst="relaxedInset"/>
      <a:contourClr>
        <a:schemeClr val="bg1"/>
      </a:contourClr>
    </dgm:sp3d>
    <dgm:txPr/>
    <dgm:style>
      <a:lnRef idx="1">
        <a:scrgbClr r="0" g="0" b="0"/>
      </a:lnRef>
      <a:fillRef idx="1">
        <a:scrgbClr r="0" g="0" b="0"/>
      </a:fillRef>
      <a:effectRef idx="0">
        <a:scrgbClr r="0" g="0" b="0"/>
      </a:effectRef>
      <a:fontRef idx="minor"/>
    </dgm:style>
  </dgm:styleLbl>
  <dgm:styleLbl name="solidFgAcc1">
    <dgm:scene3d>
      <a:camera prst="orthographicFront"/>
      <a:lightRig rig="threePt" dir="t">
        <a:rot lat="0" lon="0" rev="7500000"/>
      </a:lightRig>
    </dgm:scene3d>
    <dgm:sp3d z="152400" extrusionH="63500" prstMaterial="dkEdge">
      <a:bevelT w="120800" h="19050" prst="relaxedInset"/>
      <a:contourClr>
        <a:schemeClr val="bg1"/>
      </a:contourClr>
    </dgm:sp3d>
    <dgm:txPr/>
    <dgm:style>
      <a:lnRef idx="1">
        <a:scrgbClr r="0" g="0" b="0"/>
      </a:lnRef>
      <a:fillRef idx="1">
        <a:scrgbClr r="0" g="0" b="0"/>
      </a:fillRef>
      <a:effectRef idx="2">
        <a:scrgbClr r="0" g="0" b="0"/>
      </a:effectRef>
      <a:fontRef idx="minor"/>
    </dgm:style>
  </dgm:styleLbl>
  <dgm:styleLbl name="solidAlignAcc1">
    <dgm:scene3d>
      <a:camera prst="orthographicFront"/>
      <a:lightRig rig="threePt" dir="t">
        <a:rot lat="0" lon="0" rev="7500000"/>
      </a:lightRig>
    </dgm:scene3d>
    <dgm:sp3d extrusionH="190500" prstMaterial="dkEdge">
      <a:bevelT w="120650" h="38100" prst="relaxedInset"/>
      <a:contourClr>
        <a:schemeClr val="bg1"/>
      </a:contourClr>
    </dgm:sp3d>
    <dgm:txPr/>
    <dgm:style>
      <a:lnRef idx="1">
        <a:scrgbClr r="0" g="0" b="0"/>
      </a:lnRef>
      <a:fillRef idx="1">
        <a:scrgbClr r="0" g="0" b="0"/>
      </a:fillRef>
      <a:effectRef idx="2">
        <a:scrgbClr r="0" g="0" b="0"/>
      </a:effectRef>
      <a:fontRef idx="minor"/>
    </dgm:style>
  </dgm:styleLbl>
  <dgm:styleLbl name="solidBgAcc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0">
        <a:scrgbClr r="0" g="0" b="0"/>
      </a:effectRef>
      <a:fontRef idx="minor"/>
    </dgm:style>
  </dgm:styleLbl>
  <dgm:styleLbl name="fgAccFollowNode1">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0">
        <a:scrgbClr r="0" g="0" b="0"/>
      </a:effectRef>
      <a:fontRef idx="minor"/>
    </dgm:style>
  </dgm:styleLbl>
  <dgm:styleLbl name="alignAccFollowNode1">
    <dgm:scene3d>
      <a:camera prst="orthographicFront"/>
      <a:lightRig rig="threePt" dir="t">
        <a:rot lat="0" lon="0" rev="7500000"/>
      </a:lightRig>
    </dgm:scene3d>
    <dgm:sp3d extrusionH="190500" prstMaterial="dkEdge">
      <a:bevelT w="120650" h="38100" prst="relaxedInset"/>
      <a:bevelB w="120650" h="57150" prst="relaxedInset"/>
      <a:contourClr>
        <a:schemeClr val="bg1"/>
      </a:contourClr>
    </dgm:sp3d>
    <dgm:txPr/>
    <dgm:style>
      <a:lnRef idx="1">
        <a:scrgbClr r="0" g="0" b="0"/>
      </a:lnRef>
      <a:fillRef idx="1">
        <a:scrgbClr r="0" g="0" b="0"/>
      </a:fillRef>
      <a:effectRef idx="2">
        <a:scrgbClr r="0" g="0" b="0"/>
      </a:effectRef>
      <a:fontRef idx="minor"/>
    </dgm:style>
  </dgm:styleLbl>
  <dgm:styleLbl name="bgAccFollowNode1">
    <dgm:scene3d>
      <a:camera prst="orthographicFront"/>
      <a:lightRig rig="threePt" dir="t">
        <a:rot lat="0" lon="0" rev="7500000"/>
      </a:lightRig>
    </dgm:scene3d>
    <dgm:sp3d z="-152400" extrusionH="63500" prstMaterial="dkEdge">
      <a:bevelT w="144450" h="36350" prst="relaxedInset"/>
      <a:contourClr>
        <a:schemeClr val="bg1"/>
      </a:contourClr>
    </dgm:sp3d>
    <dgm:txPr/>
    <dgm:style>
      <a:lnRef idx="1">
        <a:scrgbClr r="0" g="0" b="0"/>
      </a:lnRef>
      <a:fillRef idx="1">
        <a:scrgbClr r="0" g="0" b="0"/>
      </a:fillRef>
      <a:effectRef idx="2">
        <a:scrgbClr r="0" g="0" b="0"/>
      </a:effectRef>
      <a:fontRef idx="minor"/>
    </dgm:style>
  </dgm:styleLbl>
  <dgm:styleLbl name="fgAcc0">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2">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3">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fgAcc4">
    <dgm:scene3d>
      <a:camera prst="orthographicFront"/>
      <a:lightRig rig="threePt" dir="t">
        <a:rot lat="0" lon="0" rev="7500000"/>
      </a:lightRig>
    </dgm:scene3d>
    <dgm:sp3d z="152400" extrusionH="63500" prstMaterial="dkEdge">
      <a:bevelT w="125400" h="36350" prst="relaxedInset"/>
      <a:contourClr>
        <a:schemeClr val="bg1"/>
      </a:contourClr>
    </dgm:sp3d>
    <dgm:txPr/>
    <dgm:style>
      <a:lnRef idx="1">
        <a:scrgbClr r="0" g="0" b="0"/>
      </a:lnRef>
      <a:fillRef idx="1">
        <a:scrgbClr r="0" g="0" b="0"/>
      </a:fillRef>
      <a:effectRef idx="2">
        <a:scrgbClr r="0" g="0" b="0"/>
      </a:effectRef>
      <a:fontRef idx="minor"/>
    </dgm:style>
  </dgm:styleLbl>
  <dgm:styleLbl name="bgShp">
    <dgm:scene3d>
      <a:camera prst="orthographicFront"/>
      <a:lightRig rig="threePt" dir="t">
        <a:rot lat="0" lon="0" rev="7500000"/>
      </a:lightRig>
    </dgm:scene3d>
    <dgm:sp3d z="-152400" extrusionH="63500" prstMaterial="matte">
      <a:bevelT w="144450" h="6350" prst="relaxedInset"/>
      <a:contourClr>
        <a:schemeClr val="bg1"/>
      </a:contourClr>
    </dgm:sp3d>
    <dgm:txPr/>
    <dgm:style>
      <a:lnRef idx="0">
        <a:scrgbClr r="0" g="0" b="0"/>
      </a:lnRef>
      <a:fillRef idx="3">
        <a:scrgbClr r="0" g="0" b="0"/>
      </a:fillRef>
      <a:effectRef idx="0">
        <a:scrgbClr r="0" g="0" b="0"/>
      </a:effectRef>
      <a:fontRef idx="minor"/>
    </dgm:style>
  </dgm:styleLbl>
  <dgm:styleLbl name="dkBgShp">
    <dgm:scene3d>
      <a:camera prst="orthographicFront"/>
      <a:lightRig rig="threePt" dir="t">
        <a:rot lat="0" lon="0" rev="7500000"/>
      </a:lightRig>
    </dgm:scene3d>
    <dgm:sp3d prstMaterial="plastic">
      <a:bevelT w="127000" h="25400" prst="relaxedInset"/>
      <a:bevelB w="88900" h="121750" prst="angle"/>
    </dgm:sp3d>
    <dgm:txPr/>
    <dgm:style>
      <a:lnRef idx="0">
        <a:scrgbClr r="0" g="0" b="0"/>
      </a:lnRef>
      <a:fillRef idx="1">
        <a:scrgbClr r="0" g="0" b="0"/>
      </a:fillRef>
      <a:effectRef idx="2">
        <a:scrgbClr r="0" g="0" b="0"/>
      </a:effectRef>
      <a:fontRef idx="minor">
        <a:schemeClr val="lt1"/>
      </a:fontRef>
    </dgm:style>
  </dgm:styleLbl>
  <dgm:styleLbl name="trBgShp">
    <dgm:scene3d>
      <a:camera prst="orthographicFront"/>
      <a:lightRig rig="threePt" dir="t"/>
    </dgm:scene3d>
    <dgm:sp3d z="-152400" prstMaterial="matte"/>
    <dgm:txPr/>
    <dgm:style>
      <a:lnRef idx="0">
        <a:scrgbClr r="0" g="0" b="0"/>
      </a:lnRef>
      <a:fillRef idx="1">
        <a:scrgbClr r="0" g="0" b="0"/>
      </a:fillRef>
      <a:effectRef idx="0">
        <a:scrgbClr r="0" g="0" b="0"/>
      </a:effectRef>
      <a:fontRef idx="minor"/>
    </dgm:style>
  </dgm:styleLbl>
  <dgm:styleLbl name="fgShp">
    <dgm:scene3d>
      <a:camera prst="orthographicFront"/>
      <a:lightRig rig="threePt" dir="t">
        <a:rot lat="0" lon="0" rev="7500000"/>
      </a:lightRig>
    </dgm:scene3d>
    <dgm:sp3d z="152400" extrusionH="63500" prstMaterial="matte">
      <a:bevelT w="50800" h="19050" prst="relaxedInset"/>
      <a:contourClr>
        <a:schemeClr val="bg1"/>
      </a:contourClr>
    </dgm:sp3d>
    <dgm:txPr/>
    <dgm:style>
      <a:lnRef idx="0">
        <a:scrgbClr r="0" g="0" b="0"/>
      </a:lnRef>
      <a:fillRef idx="1">
        <a:scrgbClr r="0" g="0" b="0"/>
      </a:fillRef>
      <a:effectRef idx="2">
        <a:scrgbClr r="0" g="0" b="0"/>
      </a:effectRef>
      <a:fontRef idx="minor">
        <a:schemeClr val="lt1"/>
      </a:fontRef>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597819"/>
            <a:ext cx="7772400" cy="1102519"/>
          </a:xfrm>
        </p:spPr>
        <p:txBody>
          <a:bodyPr/>
          <a:lstStyle/>
          <a:p>
            <a:r>
              <a:rPr lang="en-US"/>
              <a:t>Click to edit Master title style</a:t>
            </a:r>
            <a:endParaRPr lang="vi-VN"/>
          </a:p>
        </p:txBody>
      </p:sp>
      <p:sp>
        <p:nvSpPr>
          <p:cNvPr id="3" name="Subtitle 2"/>
          <p:cNvSpPr>
            <a:spLocks noGrp="1"/>
          </p:cNvSpPr>
          <p:nvPr>
            <p:ph type="subTitle" idx="1"/>
          </p:nvPr>
        </p:nvSpPr>
        <p:spPr>
          <a:xfrm>
            <a:off x="1371600" y="2914650"/>
            <a:ext cx="6400800" cy="131445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vi-VN"/>
          </a:p>
        </p:txBody>
      </p:sp>
      <p:sp>
        <p:nvSpPr>
          <p:cNvPr id="4" name="Date Placeholder 3"/>
          <p:cNvSpPr>
            <a:spLocks noGrp="1"/>
          </p:cNvSpPr>
          <p:nvPr>
            <p:ph type="dt" sz="half" idx="10"/>
          </p:nvPr>
        </p:nvSpPr>
        <p:spPr/>
        <p:txBody>
          <a:bodyPr/>
          <a:lstStyle/>
          <a:p>
            <a:fld id="{B01F3CCC-7556-43B9-A4E8-CCA8CA544EA7}" type="datetimeFigureOut">
              <a:rPr lang="vi-VN" smtClean="0"/>
              <a:t>05/02/2023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162BC58-0909-40D8-ACF0-015A0DD55A60}" type="slidenum">
              <a:rPr lang="vi-VN" smtClean="0"/>
              <a:t>‹#›</a:t>
            </a:fld>
            <a:endParaRPr lang="vi-VN"/>
          </a:p>
        </p:txBody>
      </p:sp>
    </p:spTree>
    <p:extLst>
      <p:ext uri="{BB962C8B-B14F-4D97-AF65-F5344CB8AC3E}">
        <p14:creationId xmlns:p14="http://schemas.microsoft.com/office/powerpoint/2010/main" val="541580836"/>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Date Placeholder 3"/>
          <p:cNvSpPr>
            <a:spLocks noGrp="1"/>
          </p:cNvSpPr>
          <p:nvPr>
            <p:ph type="dt" sz="half" idx="10"/>
          </p:nvPr>
        </p:nvSpPr>
        <p:spPr/>
        <p:txBody>
          <a:bodyPr/>
          <a:lstStyle/>
          <a:p>
            <a:fld id="{B01F3CCC-7556-43B9-A4E8-CCA8CA544EA7}" type="datetimeFigureOut">
              <a:rPr lang="vi-VN" smtClean="0"/>
              <a:t>05/02/2023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162BC58-0909-40D8-ACF0-015A0DD55A60}" type="slidenum">
              <a:rPr lang="vi-VN" smtClean="0"/>
              <a:t>‹#›</a:t>
            </a:fld>
            <a:endParaRPr lang="vi-VN"/>
          </a:p>
        </p:txBody>
      </p:sp>
    </p:spTree>
    <p:extLst>
      <p:ext uri="{BB962C8B-B14F-4D97-AF65-F5344CB8AC3E}">
        <p14:creationId xmlns:p14="http://schemas.microsoft.com/office/powerpoint/2010/main" val="308451967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3305176"/>
            <a:ext cx="7772400" cy="1021556"/>
          </a:xfrm>
        </p:spPr>
        <p:txBody>
          <a:bodyPr anchor="t"/>
          <a:lstStyle>
            <a:lvl1pPr algn="l">
              <a:defRPr sz="4000" b="1" cap="all"/>
            </a:lvl1pPr>
          </a:lstStyle>
          <a:p>
            <a:r>
              <a:rPr lang="en-US"/>
              <a:t>Click to edit Master title style</a:t>
            </a:r>
            <a:endParaRPr lang="vi-VN"/>
          </a:p>
        </p:txBody>
      </p:sp>
      <p:sp>
        <p:nvSpPr>
          <p:cNvPr id="3" name="Text Placeholder 2"/>
          <p:cNvSpPr>
            <a:spLocks noGrp="1"/>
          </p:cNvSpPr>
          <p:nvPr>
            <p:ph type="body" idx="1"/>
          </p:nvPr>
        </p:nvSpPr>
        <p:spPr>
          <a:xfrm>
            <a:off x="722313" y="2180035"/>
            <a:ext cx="7772400" cy="1125140"/>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B01F3CCC-7556-43B9-A4E8-CCA8CA544EA7}" type="datetimeFigureOut">
              <a:rPr lang="vi-VN" smtClean="0"/>
              <a:t>05/02/2023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162BC58-0909-40D8-ACF0-015A0DD55A60}" type="slidenum">
              <a:rPr lang="vi-VN" smtClean="0"/>
              <a:t>‹#›</a:t>
            </a:fld>
            <a:endParaRPr lang="vi-VN"/>
          </a:p>
        </p:txBody>
      </p:sp>
    </p:spTree>
    <p:extLst>
      <p:ext uri="{BB962C8B-B14F-4D97-AF65-F5344CB8AC3E}">
        <p14:creationId xmlns:p14="http://schemas.microsoft.com/office/powerpoint/2010/main" val="129282373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Content Placeholder 2"/>
          <p:cNvSpPr>
            <a:spLocks noGrp="1"/>
          </p:cNvSpPr>
          <p:nvPr>
            <p:ph sz="half" idx="1"/>
          </p:nvPr>
        </p:nvSpPr>
        <p:spPr>
          <a:xfrm>
            <a:off x="457200" y="900113"/>
            <a:ext cx="4038600" cy="2545556"/>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Content Placeholder 3"/>
          <p:cNvSpPr>
            <a:spLocks noGrp="1"/>
          </p:cNvSpPr>
          <p:nvPr>
            <p:ph sz="half" idx="2"/>
          </p:nvPr>
        </p:nvSpPr>
        <p:spPr>
          <a:xfrm>
            <a:off x="4648200" y="900113"/>
            <a:ext cx="4038600" cy="2545556"/>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5" name="Date Placeholder 4"/>
          <p:cNvSpPr>
            <a:spLocks noGrp="1"/>
          </p:cNvSpPr>
          <p:nvPr>
            <p:ph type="dt" sz="half" idx="10"/>
          </p:nvPr>
        </p:nvSpPr>
        <p:spPr/>
        <p:txBody>
          <a:bodyPr/>
          <a:lstStyle/>
          <a:p>
            <a:fld id="{B01F3CCC-7556-43B9-A4E8-CCA8CA544EA7}" type="datetimeFigureOut">
              <a:rPr lang="vi-VN" smtClean="0"/>
              <a:t>05/02/2023</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8162BC58-0909-40D8-ACF0-015A0DD55A60}" type="slidenum">
              <a:rPr lang="vi-VN" smtClean="0"/>
              <a:t>‹#›</a:t>
            </a:fld>
            <a:endParaRPr lang="vi-VN"/>
          </a:p>
        </p:txBody>
      </p:sp>
    </p:spTree>
    <p:extLst>
      <p:ext uri="{BB962C8B-B14F-4D97-AF65-F5344CB8AC3E}">
        <p14:creationId xmlns:p14="http://schemas.microsoft.com/office/powerpoint/2010/main" val="200718103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05979"/>
            <a:ext cx="8229600" cy="857250"/>
          </a:xfrm>
        </p:spPr>
        <p:txBody>
          <a:bodyPr/>
          <a:lstStyle>
            <a:lvl1pPr>
              <a:defRPr/>
            </a:lvl1pPr>
          </a:lstStyle>
          <a:p>
            <a:r>
              <a:rPr lang="en-US"/>
              <a:t>Click to edit Master title style</a:t>
            </a:r>
            <a:endParaRPr lang="vi-VN"/>
          </a:p>
        </p:txBody>
      </p:sp>
      <p:sp>
        <p:nvSpPr>
          <p:cNvPr id="3" name="Text Placeholder 2"/>
          <p:cNvSpPr>
            <a:spLocks noGrp="1"/>
          </p:cNvSpPr>
          <p:nvPr>
            <p:ph type="body" idx="1"/>
          </p:nvPr>
        </p:nvSpPr>
        <p:spPr>
          <a:xfrm>
            <a:off x="457200" y="1151335"/>
            <a:ext cx="4040188" cy="47982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1631156"/>
            <a:ext cx="4040188" cy="296346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5" name="Text Placeholder 4"/>
          <p:cNvSpPr>
            <a:spLocks noGrp="1"/>
          </p:cNvSpPr>
          <p:nvPr>
            <p:ph type="body" sz="quarter" idx="3"/>
          </p:nvPr>
        </p:nvSpPr>
        <p:spPr>
          <a:xfrm>
            <a:off x="4645026" y="1151335"/>
            <a:ext cx="4041775" cy="47982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6" y="1631156"/>
            <a:ext cx="4041775" cy="2963466"/>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7" name="Date Placeholder 6"/>
          <p:cNvSpPr>
            <a:spLocks noGrp="1"/>
          </p:cNvSpPr>
          <p:nvPr>
            <p:ph type="dt" sz="half" idx="10"/>
          </p:nvPr>
        </p:nvSpPr>
        <p:spPr/>
        <p:txBody>
          <a:bodyPr/>
          <a:lstStyle/>
          <a:p>
            <a:fld id="{B01F3CCC-7556-43B9-A4E8-CCA8CA544EA7}" type="datetimeFigureOut">
              <a:rPr lang="vi-VN" smtClean="0"/>
              <a:t>05/02/2023</a:t>
            </a:fld>
            <a:endParaRPr lang="vi-VN"/>
          </a:p>
        </p:txBody>
      </p:sp>
      <p:sp>
        <p:nvSpPr>
          <p:cNvPr id="8" name="Footer Placeholder 7"/>
          <p:cNvSpPr>
            <a:spLocks noGrp="1"/>
          </p:cNvSpPr>
          <p:nvPr>
            <p:ph type="ftr" sz="quarter" idx="11"/>
          </p:nvPr>
        </p:nvSpPr>
        <p:spPr/>
        <p:txBody>
          <a:bodyPr/>
          <a:lstStyle/>
          <a:p>
            <a:endParaRPr lang="vi-VN"/>
          </a:p>
        </p:txBody>
      </p:sp>
      <p:sp>
        <p:nvSpPr>
          <p:cNvPr id="9" name="Slide Number Placeholder 8"/>
          <p:cNvSpPr>
            <a:spLocks noGrp="1"/>
          </p:cNvSpPr>
          <p:nvPr>
            <p:ph type="sldNum" sz="quarter" idx="12"/>
          </p:nvPr>
        </p:nvSpPr>
        <p:spPr/>
        <p:txBody>
          <a:bodyPr/>
          <a:lstStyle/>
          <a:p>
            <a:fld id="{8162BC58-0909-40D8-ACF0-015A0DD55A60}" type="slidenum">
              <a:rPr lang="vi-VN" smtClean="0"/>
              <a:t>‹#›</a:t>
            </a:fld>
            <a:endParaRPr lang="vi-VN"/>
          </a:p>
        </p:txBody>
      </p:sp>
    </p:spTree>
    <p:extLst>
      <p:ext uri="{BB962C8B-B14F-4D97-AF65-F5344CB8AC3E}">
        <p14:creationId xmlns:p14="http://schemas.microsoft.com/office/powerpoint/2010/main" val="31421350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Date Placeholder 2"/>
          <p:cNvSpPr>
            <a:spLocks noGrp="1"/>
          </p:cNvSpPr>
          <p:nvPr>
            <p:ph type="dt" sz="half" idx="10"/>
          </p:nvPr>
        </p:nvSpPr>
        <p:spPr/>
        <p:txBody>
          <a:bodyPr/>
          <a:lstStyle/>
          <a:p>
            <a:fld id="{B01F3CCC-7556-43B9-A4E8-CCA8CA544EA7}" type="datetimeFigureOut">
              <a:rPr lang="vi-VN" smtClean="0"/>
              <a:t>05/02/2023</a:t>
            </a:fld>
            <a:endParaRPr lang="vi-VN"/>
          </a:p>
        </p:txBody>
      </p:sp>
      <p:sp>
        <p:nvSpPr>
          <p:cNvPr id="4" name="Footer Placeholder 3"/>
          <p:cNvSpPr>
            <a:spLocks noGrp="1"/>
          </p:cNvSpPr>
          <p:nvPr>
            <p:ph type="ftr" sz="quarter" idx="11"/>
          </p:nvPr>
        </p:nvSpPr>
        <p:spPr/>
        <p:txBody>
          <a:bodyPr/>
          <a:lstStyle/>
          <a:p>
            <a:endParaRPr lang="vi-VN"/>
          </a:p>
        </p:txBody>
      </p:sp>
      <p:sp>
        <p:nvSpPr>
          <p:cNvPr id="5" name="Slide Number Placeholder 4"/>
          <p:cNvSpPr>
            <a:spLocks noGrp="1"/>
          </p:cNvSpPr>
          <p:nvPr>
            <p:ph type="sldNum" sz="quarter" idx="12"/>
          </p:nvPr>
        </p:nvSpPr>
        <p:spPr/>
        <p:txBody>
          <a:bodyPr/>
          <a:lstStyle/>
          <a:p>
            <a:fld id="{8162BC58-0909-40D8-ACF0-015A0DD55A60}" type="slidenum">
              <a:rPr lang="vi-VN" smtClean="0"/>
              <a:t>‹#›</a:t>
            </a:fld>
            <a:endParaRPr lang="vi-VN"/>
          </a:p>
        </p:txBody>
      </p:sp>
    </p:spTree>
    <p:extLst>
      <p:ext uri="{BB962C8B-B14F-4D97-AF65-F5344CB8AC3E}">
        <p14:creationId xmlns:p14="http://schemas.microsoft.com/office/powerpoint/2010/main" val="1315912875"/>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01F3CCC-7556-43B9-A4E8-CCA8CA544EA7}" type="datetimeFigureOut">
              <a:rPr lang="vi-VN" smtClean="0"/>
              <a:t>05/02/2023</a:t>
            </a:fld>
            <a:endParaRPr lang="vi-VN"/>
          </a:p>
        </p:txBody>
      </p:sp>
      <p:sp>
        <p:nvSpPr>
          <p:cNvPr id="3" name="Footer Placeholder 2"/>
          <p:cNvSpPr>
            <a:spLocks noGrp="1"/>
          </p:cNvSpPr>
          <p:nvPr>
            <p:ph type="ftr" sz="quarter" idx="11"/>
          </p:nvPr>
        </p:nvSpPr>
        <p:spPr/>
        <p:txBody>
          <a:bodyPr/>
          <a:lstStyle/>
          <a:p>
            <a:endParaRPr lang="vi-VN"/>
          </a:p>
        </p:txBody>
      </p:sp>
      <p:sp>
        <p:nvSpPr>
          <p:cNvPr id="4" name="Slide Number Placeholder 3"/>
          <p:cNvSpPr>
            <a:spLocks noGrp="1"/>
          </p:cNvSpPr>
          <p:nvPr>
            <p:ph type="sldNum" sz="quarter" idx="12"/>
          </p:nvPr>
        </p:nvSpPr>
        <p:spPr/>
        <p:txBody>
          <a:bodyPr/>
          <a:lstStyle/>
          <a:p>
            <a:fld id="{8162BC58-0909-40D8-ACF0-015A0DD55A60}" type="slidenum">
              <a:rPr lang="vi-VN" smtClean="0"/>
              <a:t>‹#›</a:t>
            </a:fld>
            <a:endParaRPr lang="vi-VN"/>
          </a:p>
        </p:txBody>
      </p:sp>
    </p:spTree>
    <p:extLst>
      <p:ext uri="{BB962C8B-B14F-4D97-AF65-F5344CB8AC3E}">
        <p14:creationId xmlns:p14="http://schemas.microsoft.com/office/powerpoint/2010/main" val="173246177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1" y="204787"/>
            <a:ext cx="3008313" cy="871538"/>
          </a:xfrm>
        </p:spPr>
        <p:txBody>
          <a:bodyPr anchor="b"/>
          <a:lstStyle>
            <a:lvl1pPr algn="l">
              <a:defRPr sz="2000" b="1"/>
            </a:lvl1pPr>
          </a:lstStyle>
          <a:p>
            <a:r>
              <a:rPr lang="en-US"/>
              <a:t>Click to edit Master title style</a:t>
            </a:r>
            <a:endParaRPr lang="vi-VN"/>
          </a:p>
        </p:txBody>
      </p:sp>
      <p:sp>
        <p:nvSpPr>
          <p:cNvPr id="3" name="Content Placeholder 2"/>
          <p:cNvSpPr>
            <a:spLocks noGrp="1"/>
          </p:cNvSpPr>
          <p:nvPr>
            <p:ph idx="1"/>
          </p:nvPr>
        </p:nvSpPr>
        <p:spPr>
          <a:xfrm>
            <a:off x="3575050" y="204788"/>
            <a:ext cx="5111750" cy="438983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Text Placeholder 3"/>
          <p:cNvSpPr>
            <a:spLocks noGrp="1"/>
          </p:cNvSpPr>
          <p:nvPr>
            <p:ph type="body" sz="half" idx="2"/>
          </p:nvPr>
        </p:nvSpPr>
        <p:spPr>
          <a:xfrm>
            <a:off x="457201" y="1076326"/>
            <a:ext cx="3008313" cy="3518297"/>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B01F3CCC-7556-43B9-A4E8-CCA8CA544EA7}" type="datetimeFigureOut">
              <a:rPr lang="vi-VN" smtClean="0"/>
              <a:t>05/02/2023</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8162BC58-0909-40D8-ACF0-015A0DD55A60}" type="slidenum">
              <a:rPr lang="vi-VN" smtClean="0"/>
              <a:t>‹#›</a:t>
            </a:fld>
            <a:endParaRPr lang="vi-VN"/>
          </a:p>
        </p:txBody>
      </p:sp>
    </p:spTree>
    <p:extLst>
      <p:ext uri="{BB962C8B-B14F-4D97-AF65-F5344CB8AC3E}">
        <p14:creationId xmlns:p14="http://schemas.microsoft.com/office/powerpoint/2010/main" val="296495098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3600450"/>
            <a:ext cx="5486400" cy="425054"/>
          </a:xfrm>
        </p:spPr>
        <p:txBody>
          <a:bodyPr anchor="b"/>
          <a:lstStyle>
            <a:lvl1pPr algn="l">
              <a:defRPr sz="2000" b="1"/>
            </a:lvl1pPr>
          </a:lstStyle>
          <a:p>
            <a:r>
              <a:rPr lang="en-US"/>
              <a:t>Click to edit Master title style</a:t>
            </a:r>
            <a:endParaRPr lang="vi-VN"/>
          </a:p>
        </p:txBody>
      </p:sp>
      <p:sp>
        <p:nvSpPr>
          <p:cNvPr id="3" name="Picture Placeholder 2"/>
          <p:cNvSpPr>
            <a:spLocks noGrp="1"/>
          </p:cNvSpPr>
          <p:nvPr>
            <p:ph type="pic" idx="1"/>
          </p:nvPr>
        </p:nvSpPr>
        <p:spPr>
          <a:xfrm>
            <a:off x="1792288" y="459581"/>
            <a:ext cx="5486400" cy="30861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vi-VN"/>
          </a:p>
        </p:txBody>
      </p:sp>
      <p:sp>
        <p:nvSpPr>
          <p:cNvPr id="4" name="Text Placeholder 3"/>
          <p:cNvSpPr>
            <a:spLocks noGrp="1"/>
          </p:cNvSpPr>
          <p:nvPr>
            <p:ph type="body" sz="half" idx="2"/>
          </p:nvPr>
        </p:nvSpPr>
        <p:spPr>
          <a:xfrm>
            <a:off x="1792288" y="4025503"/>
            <a:ext cx="5486400" cy="603647"/>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B01F3CCC-7556-43B9-A4E8-CCA8CA544EA7}" type="datetimeFigureOut">
              <a:rPr lang="vi-VN" smtClean="0"/>
              <a:t>05/02/2023</a:t>
            </a:fld>
            <a:endParaRPr lang="vi-VN"/>
          </a:p>
        </p:txBody>
      </p:sp>
      <p:sp>
        <p:nvSpPr>
          <p:cNvPr id="6" name="Footer Placeholder 5"/>
          <p:cNvSpPr>
            <a:spLocks noGrp="1"/>
          </p:cNvSpPr>
          <p:nvPr>
            <p:ph type="ftr" sz="quarter" idx="11"/>
          </p:nvPr>
        </p:nvSpPr>
        <p:spPr/>
        <p:txBody>
          <a:bodyPr/>
          <a:lstStyle/>
          <a:p>
            <a:endParaRPr lang="vi-VN"/>
          </a:p>
        </p:txBody>
      </p:sp>
      <p:sp>
        <p:nvSpPr>
          <p:cNvPr id="7" name="Slide Number Placeholder 6"/>
          <p:cNvSpPr>
            <a:spLocks noGrp="1"/>
          </p:cNvSpPr>
          <p:nvPr>
            <p:ph type="sldNum" sz="quarter" idx="12"/>
          </p:nvPr>
        </p:nvSpPr>
        <p:spPr/>
        <p:txBody>
          <a:bodyPr/>
          <a:lstStyle/>
          <a:p>
            <a:fld id="{8162BC58-0909-40D8-ACF0-015A0DD55A60}" type="slidenum">
              <a:rPr lang="vi-VN" smtClean="0"/>
              <a:t>‹#›</a:t>
            </a:fld>
            <a:endParaRPr lang="vi-VN"/>
          </a:p>
        </p:txBody>
      </p:sp>
    </p:spTree>
    <p:extLst>
      <p:ext uri="{BB962C8B-B14F-4D97-AF65-F5344CB8AC3E}">
        <p14:creationId xmlns:p14="http://schemas.microsoft.com/office/powerpoint/2010/main" val="573089050"/>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vi-VN"/>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Date Placeholder 3"/>
          <p:cNvSpPr>
            <a:spLocks noGrp="1"/>
          </p:cNvSpPr>
          <p:nvPr>
            <p:ph type="dt" sz="half" idx="10"/>
          </p:nvPr>
        </p:nvSpPr>
        <p:spPr/>
        <p:txBody>
          <a:bodyPr/>
          <a:lstStyle/>
          <a:p>
            <a:fld id="{B01F3CCC-7556-43B9-A4E8-CCA8CA544EA7}" type="datetimeFigureOut">
              <a:rPr lang="vi-VN" smtClean="0"/>
              <a:t>05/02/2023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162BC58-0909-40D8-ACF0-015A0DD55A60}" type="slidenum">
              <a:rPr lang="vi-VN" smtClean="0"/>
              <a:t>‹#›</a:t>
            </a:fld>
            <a:endParaRPr lang="vi-VN"/>
          </a:p>
        </p:txBody>
      </p:sp>
    </p:spTree>
    <p:extLst>
      <p:ext uri="{BB962C8B-B14F-4D97-AF65-F5344CB8AC3E}">
        <p14:creationId xmlns:p14="http://schemas.microsoft.com/office/powerpoint/2010/main" val="149052839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154781"/>
            <a:ext cx="2057400" cy="3290888"/>
          </a:xfrm>
        </p:spPr>
        <p:txBody>
          <a:bodyPr vert="eaVert"/>
          <a:lstStyle/>
          <a:p>
            <a:r>
              <a:rPr lang="en-US"/>
              <a:t>Click to edit Master title style</a:t>
            </a:r>
            <a:endParaRPr lang="vi-VN"/>
          </a:p>
        </p:txBody>
      </p:sp>
      <p:sp>
        <p:nvSpPr>
          <p:cNvPr id="3" name="Vertical Text Placeholder 2"/>
          <p:cNvSpPr>
            <a:spLocks noGrp="1"/>
          </p:cNvSpPr>
          <p:nvPr>
            <p:ph type="body" orient="vert" idx="1"/>
          </p:nvPr>
        </p:nvSpPr>
        <p:spPr>
          <a:xfrm>
            <a:off x="457200" y="154781"/>
            <a:ext cx="6019800" cy="329088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Date Placeholder 3"/>
          <p:cNvSpPr>
            <a:spLocks noGrp="1"/>
          </p:cNvSpPr>
          <p:nvPr>
            <p:ph type="dt" sz="half" idx="10"/>
          </p:nvPr>
        </p:nvSpPr>
        <p:spPr/>
        <p:txBody>
          <a:bodyPr/>
          <a:lstStyle/>
          <a:p>
            <a:fld id="{B01F3CCC-7556-43B9-A4E8-CCA8CA544EA7}" type="datetimeFigureOut">
              <a:rPr lang="vi-VN" smtClean="0"/>
              <a:t>05/02/2023</a:t>
            </a:fld>
            <a:endParaRPr lang="vi-VN"/>
          </a:p>
        </p:txBody>
      </p:sp>
      <p:sp>
        <p:nvSpPr>
          <p:cNvPr id="5" name="Footer Placeholder 4"/>
          <p:cNvSpPr>
            <a:spLocks noGrp="1"/>
          </p:cNvSpPr>
          <p:nvPr>
            <p:ph type="ftr" sz="quarter" idx="11"/>
          </p:nvPr>
        </p:nvSpPr>
        <p:spPr/>
        <p:txBody>
          <a:bodyPr/>
          <a:lstStyle/>
          <a:p>
            <a:endParaRPr lang="vi-VN"/>
          </a:p>
        </p:txBody>
      </p:sp>
      <p:sp>
        <p:nvSpPr>
          <p:cNvPr id="6" name="Slide Number Placeholder 5"/>
          <p:cNvSpPr>
            <a:spLocks noGrp="1"/>
          </p:cNvSpPr>
          <p:nvPr>
            <p:ph type="sldNum" sz="quarter" idx="12"/>
          </p:nvPr>
        </p:nvSpPr>
        <p:spPr/>
        <p:txBody>
          <a:bodyPr/>
          <a:lstStyle/>
          <a:p>
            <a:fld id="{8162BC58-0909-40D8-ACF0-015A0DD55A60}" type="slidenum">
              <a:rPr lang="vi-VN" smtClean="0"/>
              <a:t>‹#›</a:t>
            </a:fld>
            <a:endParaRPr lang="vi-VN"/>
          </a:p>
        </p:txBody>
      </p:sp>
    </p:spTree>
    <p:extLst>
      <p:ext uri="{BB962C8B-B14F-4D97-AF65-F5344CB8AC3E}">
        <p14:creationId xmlns:p14="http://schemas.microsoft.com/office/powerpoint/2010/main" val="40700414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05979"/>
            <a:ext cx="8229600" cy="857250"/>
          </a:xfrm>
          <a:prstGeom prst="rect">
            <a:avLst/>
          </a:prstGeom>
        </p:spPr>
        <p:txBody>
          <a:bodyPr vert="horz" lIns="91440" tIns="45720" rIns="91440" bIns="45720" rtlCol="0" anchor="ctr">
            <a:normAutofit/>
          </a:bodyPr>
          <a:lstStyle/>
          <a:p>
            <a:r>
              <a:rPr lang="en-US"/>
              <a:t>Click to edit Master title style</a:t>
            </a:r>
            <a:endParaRPr lang="vi-VN"/>
          </a:p>
        </p:txBody>
      </p:sp>
      <p:sp>
        <p:nvSpPr>
          <p:cNvPr id="3" name="Text Placeholder 2"/>
          <p:cNvSpPr>
            <a:spLocks noGrp="1"/>
          </p:cNvSpPr>
          <p:nvPr>
            <p:ph type="body" idx="1"/>
          </p:nvPr>
        </p:nvSpPr>
        <p:spPr>
          <a:xfrm>
            <a:off x="457200" y="1200151"/>
            <a:ext cx="8229600" cy="3394472"/>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vi-VN"/>
          </a:p>
        </p:txBody>
      </p:sp>
      <p:sp>
        <p:nvSpPr>
          <p:cNvPr id="4" name="Date Placeholder 3"/>
          <p:cNvSpPr>
            <a:spLocks noGrp="1"/>
          </p:cNvSpPr>
          <p:nvPr>
            <p:ph type="dt" sz="half" idx="2"/>
          </p:nvPr>
        </p:nvSpPr>
        <p:spPr>
          <a:xfrm>
            <a:off x="457200" y="4767263"/>
            <a:ext cx="2133600" cy="273844"/>
          </a:xfrm>
          <a:prstGeom prst="rect">
            <a:avLst/>
          </a:prstGeom>
        </p:spPr>
        <p:txBody>
          <a:bodyPr vert="horz" lIns="91440" tIns="45720" rIns="91440" bIns="45720" rtlCol="0" anchor="ctr"/>
          <a:lstStyle>
            <a:lvl1pPr algn="l">
              <a:defRPr sz="1200">
                <a:solidFill>
                  <a:schemeClr val="tx1">
                    <a:tint val="75000"/>
                  </a:schemeClr>
                </a:solidFill>
              </a:defRPr>
            </a:lvl1pPr>
          </a:lstStyle>
          <a:p>
            <a:fld id="{B01F3CCC-7556-43B9-A4E8-CCA8CA544EA7}" type="datetimeFigureOut">
              <a:rPr lang="vi-VN" smtClean="0"/>
              <a:t>05/02/2023</a:t>
            </a:fld>
            <a:endParaRPr lang="vi-VN"/>
          </a:p>
        </p:txBody>
      </p:sp>
      <p:sp>
        <p:nvSpPr>
          <p:cNvPr id="5" name="Footer Placeholder 4"/>
          <p:cNvSpPr>
            <a:spLocks noGrp="1"/>
          </p:cNvSpPr>
          <p:nvPr>
            <p:ph type="ftr" sz="quarter" idx="3"/>
          </p:nvPr>
        </p:nvSpPr>
        <p:spPr>
          <a:xfrm>
            <a:off x="3124200" y="4767263"/>
            <a:ext cx="2895600" cy="273844"/>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vi-VN"/>
          </a:p>
        </p:txBody>
      </p:sp>
      <p:sp>
        <p:nvSpPr>
          <p:cNvPr id="6" name="Slide Number Placeholder 5"/>
          <p:cNvSpPr>
            <a:spLocks noGrp="1"/>
          </p:cNvSpPr>
          <p:nvPr>
            <p:ph type="sldNum" sz="quarter" idx="4"/>
          </p:nvPr>
        </p:nvSpPr>
        <p:spPr>
          <a:xfrm>
            <a:off x="6553200" y="4767263"/>
            <a:ext cx="2133600" cy="273844"/>
          </a:xfrm>
          <a:prstGeom prst="rect">
            <a:avLst/>
          </a:prstGeom>
        </p:spPr>
        <p:txBody>
          <a:bodyPr vert="horz" lIns="91440" tIns="45720" rIns="91440" bIns="45720" rtlCol="0" anchor="ctr"/>
          <a:lstStyle>
            <a:lvl1pPr algn="r">
              <a:defRPr sz="1200">
                <a:solidFill>
                  <a:schemeClr val="tx1">
                    <a:tint val="75000"/>
                  </a:schemeClr>
                </a:solidFill>
              </a:defRPr>
            </a:lvl1pPr>
          </a:lstStyle>
          <a:p>
            <a:fld id="{8162BC58-0909-40D8-ACF0-015A0DD55A60}" type="slidenum">
              <a:rPr lang="vi-VN" smtClean="0"/>
              <a:t>‹#›</a:t>
            </a:fld>
            <a:endParaRPr lang="vi-VN"/>
          </a:p>
        </p:txBody>
      </p:sp>
    </p:spTree>
    <p:extLst>
      <p:ext uri="{BB962C8B-B14F-4D97-AF65-F5344CB8AC3E}">
        <p14:creationId xmlns:p14="http://schemas.microsoft.com/office/powerpoint/2010/main" val="386594736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b="0" i="0" u="none"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b="0" i="0" u="none"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vi-VN"/>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5.gif"/><Relationship Id="rId2" Type="http://schemas.openxmlformats.org/officeDocument/2006/relationships/image" Target="../media/image4.jpeg"/><Relationship Id="rId1" Type="http://schemas.openxmlformats.org/officeDocument/2006/relationships/slideLayout" Target="../slideLayouts/slideLayout2.xml"/><Relationship Id="rId4" Type="http://schemas.openxmlformats.org/officeDocument/2006/relationships/image" Target="../media/image6.jpeg"/></Relationships>
</file>

<file path=ppt/slides/_rels/slide4.xml.rels><?xml version="1.0" encoding="UTF-8" standalone="yes"?>
<Relationships xmlns="http://schemas.openxmlformats.org/package/2006/relationships"><Relationship Id="rId3" Type="http://schemas.openxmlformats.org/officeDocument/2006/relationships/image" Target="../media/image5.gif"/><Relationship Id="rId2" Type="http://schemas.openxmlformats.org/officeDocument/2006/relationships/image" Target="../media/image4.jpeg"/><Relationship Id="rId1" Type="http://schemas.openxmlformats.org/officeDocument/2006/relationships/slideLayout" Target="../slideLayouts/slideLayout2.xml"/><Relationship Id="rId4" Type="http://schemas.openxmlformats.org/officeDocument/2006/relationships/image" Target="../media/image6.jpeg"/></Relationships>
</file>

<file path=ppt/slides/_rels/slide5.xml.rels><?xml version="1.0" encoding="UTF-8" standalone="yes"?>
<Relationships xmlns="http://schemas.openxmlformats.org/package/2006/relationships"><Relationship Id="rId2" Type="http://schemas.openxmlformats.org/officeDocument/2006/relationships/image" Target="../media/image7.jp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8.jpe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2.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8.xml.rels><?xml version="1.0" encoding="UTF-8" standalone="yes"?>
<Relationships xmlns="http://schemas.openxmlformats.org/package/2006/relationships"><Relationship Id="rId3" Type="http://schemas.openxmlformats.org/officeDocument/2006/relationships/diagramLayout" Target="../diagrams/layout2.xml"/><Relationship Id="rId2" Type="http://schemas.openxmlformats.org/officeDocument/2006/relationships/diagramData" Target="../diagrams/data2.xml"/><Relationship Id="rId1" Type="http://schemas.openxmlformats.org/officeDocument/2006/relationships/slideLayout" Target="../slideLayouts/slideLayout2.xml"/><Relationship Id="rId6" Type="http://schemas.microsoft.com/office/2007/relationships/diagramDrawing" Target="../diagrams/drawing2.xml"/><Relationship Id="rId5" Type="http://schemas.openxmlformats.org/officeDocument/2006/relationships/diagramColors" Target="../diagrams/colors2.xml"/><Relationship Id="rId4" Type="http://schemas.openxmlformats.org/officeDocument/2006/relationships/diagramQuickStyle" Target="../diagrams/quickStyle2.xml"/></Relationships>
</file>

<file path=ppt/slides/_rels/slide9.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image" Target="../media/image9.jpg"/><Relationship Id="rId1" Type="http://schemas.openxmlformats.org/officeDocument/2006/relationships/slideLayout" Target="../slideLayouts/slideLayout2.xml"/><Relationship Id="rId4" Type="http://schemas.openxmlformats.org/officeDocument/2006/relationships/image" Target="../media/image11.jp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image" Target="../media/image12.jpeg"/><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14.gif"/><Relationship Id="rId2" Type="http://schemas.openxmlformats.org/officeDocument/2006/relationships/image" Target="../media/image13.png"/><Relationship Id="rId1" Type="http://schemas.openxmlformats.org/officeDocument/2006/relationships/slideLayout" Target="../slideLayouts/slideLayout2.xml"/><Relationship Id="rId5" Type="http://schemas.openxmlformats.org/officeDocument/2006/relationships/image" Target="../media/image16.jpg"/><Relationship Id="rId4" Type="http://schemas.openxmlformats.org/officeDocument/2006/relationships/image" Target="../media/image15.gif"/></Relationships>
</file>

<file path=ppt/slides/_rels/slide13.xml.rels><?xml version="1.0" encoding="UTF-8" standalone="yes"?>
<Relationships xmlns="http://schemas.openxmlformats.org/package/2006/relationships"><Relationship Id="rId2" Type="http://schemas.openxmlformats.org/officeDocument/2006/relationships/image" Target="../media/image17.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image" Target="../media/image18.jp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21.jpe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ubtitle 2"/>
          <p:cNvSpPr>
            <a:spLocks noGrp="1"/>
          </p:cNvSpPr>
          <p:nvPr>
            <p:ph type="subTitle" idx="1"/>
          </p:nvPr>
        </p:nvSpPr>
        <p:spPr/>
        <p:txBody>
          <a:bodyPr/>
          <a:lstStyle/>
          <a:p>
            <a:endParaRPr lang="vi-VN" dirty="0"/>
          </a:p>
        </p:txBody>
      </p:sp>
      <p:pic>
        <p:nvPicPr>
          <p:cNvPr id="6" name="Picture 5"/>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9144000" cy="5143500"/>
          </a:xfrm>
          <a:prstGeom prst="rect">
            <a:avLst/>
          </a:prstGeom>
        </p:spPr>
      </p:pic>
      <p:sp>
        <p:nvSpPr>
          <p:cNvPr id="7" name="Rectangle 6"/>
          <p:cNvSpPr/>
          <p:nvPr/>
        </p:nvSpPr>
        <p:spPr>
          <a:xfrm>
            <a:off x="539552" y="987574"/>
            <a:ext cx="7616830" cy="923330"/>
          </a:xfrm>
          <a:prstGeom prst="rect">
            <a:avLst/>
          </a:prstGeom>
          <a:noFill/>
        </p:spPr>
        <p:txBody>
          <a:bodyPr wrap="none" lIns="91440" tIns="45720" rIns="91440" bIns="45720">
            <a:spAutoFit/>
          </a:bodyPr>
          <a:lstStyle/>
          <a:p>
            <a:pPr algn="ctr"/>
            <a:r>
              <a:rPr lang="en-US" sz="54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Tôn trọng sự thật</a:t>
            </a:r>
          </a:p>
        </p:txBody>
      </p:sp>
      <p:sp>
        <p:nvSpPr>
          <p:cNvPr id="8" name="Rectangle 7"/>
          <p:cNvSpPr/>
          <p:nvPr/>
        </p:nvSpPr>
        <p:spPr>
          <a:xfrm>
            <a:off x="3495810" y="294356"/>
            <a:ext cx="1704313" cy="923330"/>
          </a:xfrm>
          <a:prstGeom prst="rect">
            <a:avLst/>
          </a:prstGeom>
          <a:noFill/>
        </p:spPr>
        <p:txBody>
          <a:bodyPr wrap="none" lIns="91440" tIns="45720" rIns="91440" bIns="45720">
            <a:spAutoFit/>
          </a:bodyPr>
          <a:lstStyle/>
          <a:p>
            <a:pPr algn="ctr"/>
            <a:r>
              <a:rPr lang="en-US" sz="5400" b="1" cap="none" spc="0" dirty="0">
                <a:ln w="10541" cmpd="sng">
                  <a:solidFill>
                    <a:schemeClr val="accent1">
                      <a:shade val="88000"/>
                      <a:satMod val="110000"/>
                    </a:schemeClr>
                  </a:solidFill>
                  <a:prstDash val="solid"/>
                </a:ln>
                <a:solidFill>
                  <a:srgbClr val="002060"/>
                </a:solidFill>
                <a:effectLst/>
                <a:latin typeface="Times New Roman" panose="02020603050405020304" pitchFamily="18" charset="0"/>
                <a:cs typeface="Times New Roman" panose="02020603050405020304" pitchFamily="18" charset="0"/>
              </a:rPr>
              <a:t>Bài 4</a:t>
            </a:r>
          </a:p>
        </p:txBody>
      </p:sp>
      <p:sp>
        <p:nvSpPr>
          <p:cNvPr id="10" name="Rectangle 9"/>
          <p:cNvSpPr/>
          <p:nvPr/>
        </p:nvSpPr>
        <p:spPr>
          <a:xfrm>
            <a:off x="2649037" y="2217807"/>
            <a:ext cx="3845925" cy="707886"/>
          </a:xfrm>
          <a:prstGeom prst="rect">
            <a:avLst/>
          </a:prstGeom>
          <a:noFill/>
          <a:scene3d>
            <a:camera prst="orthographicFront"/>
            <a:lightRig rig="threePt" dir="t"/>
          </a:scene3d>
          <a:sp3d>
            <a:bevelT/>
          </a:sp3d>
        </p:spPr>
        <p:txBody>
          <a:bodyPr wrap="none" lIns="91440" tIns="45720" rIns="91440" bIns="45720">
            <a:spAutoFit/>
          </a:bodyPr>
          <a:lstStyle/>
          <a:p>
            <a:pPr algn="ctr"/>
            <a:r>
              <a:rPr lang="vi-VN" sz="4000" b="1" cap="none" spc="0" dirty="0">
                <a:ln w="1905"/>
                <a:gradFill>
                  <a:gsLst>
                    <a:gs pos="0">
                      <a:schemeClr val="accent6">
                        <a:shade val="20000"/>
                        <a:satMod val="200000"/>
                      </a:schemeClr>
                    </a:gs>
                    <a:gs pos="78000">
                      <a:schemeClr val="accent6">
                        <a:tint val="90000"/>
                        <a:shade val="89000"/>
                        <a:satMod val="220000"/>
                      </a:schemeClr>
                    </a:gs>
                    <a:gs pos="100000">
                      <a:schemeClr val="accent6">
                        <a:tint val="12000"/>
                        <a:satMod val="255000"/>
                      </a:schemeClr>
                    </a:gs>
                  </a:gsLst>
                  <a:lin ang="5400000"/>
                </a:gradFill>
                <a:effectLst>
                  <a:innerShdw blurRad="69850" dist="43180" dir="5400000">
                    <a:srgbClr val="000000">
                      <a:alpha val="65000"/>
                    </a:srgbClr>
                  </a:innerShdw>
                </a:effectLst>
                <a:latin typeface="+mj-lt"/>
              </a:rPr>
              <a:t>GDCD 6 - CTST</a:t>
            </a:r>
            <a:endParaRPr lang="en-US" sz="4000" b="1" cap="none" spc="0" dirty="0">
              <a:ln w="1905"/>
              <a:gradFill>
                <a:gsLst>
                  <a:gs pos="0">
                    <a:schemeClr val="accent6">
                      <a:shade val="20000"/>
                      <a:satMod val="200000"/>
                    </a:schemeClr>
                  </a:gs>
                  <a:gs pos="78000">
                    <a:schemeClr val="accent6">
                      <a:tint val="90000"/>
                      <a:shade val="89000"/>
                      <a:satMod val="220000"/>
                    </a:schemeClr>
                  </a:gs>
                  <a:gs pos="100000">
                    <a:schemeClr val="accent6">
                      <a:tint val="12000"/>
                      <a:satMod val="255000"/>
                    </a:schemeClr>
                  </a:gs>
                </a:gsLst>
                <a:lin ang="5400000"/>
              </a:gradFill>
              <a:effectLst>
                <a:innerShdw blurRad="69850" dist="43180" dir="5400000">
                  <a:srgbClr val="000000">
                    <a:alpha val="65000"/>
                  </a:srgbClr>
                </a:innerShdw>
              </a:effectLst>
              <a:latin typeface="+mj-lt"/>
            </a:endParaRPr>
          </a:p>
        </p:txBody>
      </p:sp>
    </p:spTree>
    <p:extLst>
      <p:ext uri="{BB962C8B-B14F-4D97-AF65-F5344CB8AC3E}">
        <p14:creationId xmlns:p14="http://schemas.microsoft.com/office/powerpoint/2010/main" val="2308777455"/>
      </p:ext>
    </p:extLst>
  </p:cSld>
  <p:clrMapOvr>
    <a:masterClrMapping/>
  </p:clrMapOvr>
  <mc:AlternateContent xmlns:mc="http://schemas.openxmlformats.org/markup-compatibility/2006" xmlns:p14="http://schemas.microsoft.com/office/powerpoint/2010/main">
    <mc:Choice Requires="p14">
      <p:transition spd="slow" p14:dur="1400">
        <p14:ripple/>
      </p:transition>
    </mc:Choice>
    <mc:Fallback xmlns="">
      <p:transition spd="slow">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vi-VN"/>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19136"/>
            <a:ext cx="9144000" cy="5162636"/>
          </a:xfrm>
        </p:spPr>
      </p:pic>
      <p:sp>
        <p:nvSpPr>
          <p:cNvPr id="5" name="Rectangle 4"/>
          <p:cNvSpPr/>
          <p:nvPr/>
        </p:nvSpPr>
        <p:spPr>
          <a:xfrm>
            <a:off x="1835696" y="123478"/>
            <a:ext cx="5273174" cy="584775"/>
          </a:xfrm>
          <a:prstGeom prst="rect">
            <a:avLst/>
          </a:prstGeom>
          <a:noFill/>
        </p:spPr>
        <p:txBody>
          <a:bodyPr wrap="none" lIns="91440" tIns="45720" rIns="91440" bIns="45720">
            <a:spAutoFit/>
          </a:bodyPr>
          <a:lstStyle/>
          <a:p>
            <a:pPr algn="ctr"/>
            <a:r>
              <a:rPr lang="en-US" sz="3200" b="1" cap="all"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rPr>
              <a:t>HOẠT ĐỘNG KHỞI ĐỘNG</a:t>
            </a:r>
            <a:endParaRPr lang="en-US" sz="32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Times New Roman" panose="02020603050405020304" pitchFamily="18" charset="0"/>
              <a:cs typeface="Times New Roman" panose="02020603050405020304" pitchFamily="18" charset="0"/>
            </a:endParaRPr>
          </a:p>
        </p:txBody>
      </p:sp>
      <p:pic>
        <p:nvPicPr>
          <p:cNvPr id="6" name="Shape 158"/>
          <p:cNvPicPr/>
          <p:nvPr/>
        </p:nvPicPr>
        <p:blipFill>
          <a:blip r:embed="rId3"/>
          <a:stretch/>
        </p:blipFill>
        <p:spPr>
          <a:xfrm>
            <a:off x="361027" y="739659"/>
            <a:ext cx="4111256" cy="3200243"/>
          </a:xfrm>
          <a:prstGeom prst="rect">
            <a:avLst/>
          </a:prstGeom>
        </p:spPr>
      </p:pic>
      <p:sp>
        <p:nvSpPr>
          <p:cNvPr id="7" name="Rectangle 6"/>
          <p:cNvSpPr/>
          <p:nvPr/>
        </p:nvSpPr>
        <p:spPr>
          <a:xfrm>
            <a:off x="4932040" y="751176"/>
            <a:ext cx="3168352" cy="2677656"/>
          </a:xfrm>
          <a:prstGeom prst="rect">
            <a:avLst/>
          </a:prstGeom>
          <a:ln w="19050">
            <a:solidFill>
              <a:schemeClr val="tx1"/>
            </a:solidFill>
          </a:ln>
        </p:spPr>
        <p:txBody>
          <a:bodyPr wrap="square">
            <a:spAutoFit/>
          </a:bodyPr>
          <a:lstStyle/>
          <a:p>
            <a:r>
              <a:rPr lang="vi-VN" sz="2400" i="1" dirty="0">
                <a:latin typeface="+mj-lt"/>
              </a:rPr>
              <a:t>“Do vô tình nên cháu đâm vào gương ô tô. Cháu xin lỗi ạ. Liên lạc với cháu theo số điện thoại để cháu đền ạ (do cháu không biết chủ ô tô là ai) 0949...”</a:t>
            </a:r>
            <a:endParaRPr lang="vi-VN" sz="2400" dirty="0">
              <a:latin typeface="+mj-lt"/>
            </a:endParaRPr>
          </a:p>
        </p:txBody>
      </p:sp>
      <p:sp>
        <p:nvSpPr>
          <p:cNvPr id="8" name="TextBox 7"/>
          <p:cNvSpPr txBox="1"/>
          <p:nvPr/>
        </p:nvSpPr>
        <p:spPr>
          <a:xfrm>
            <a:off x="0" y="4237904"/>
            <a:ext cx="6408712" cy="892552"/>
          </a:xfrm>
          <a:prstGeom prst="rect">
            <a:avLst/>
          </a:prstGeom>
          <a:solidFill>
            <a:srgbClr val="FFFF00"/>
          </a:solidFill>
        </p:spPr>
        <p:txBody>
          <a:bodyPr wrap="square" rtlCol="0">
            <a:spAutoFit/>
          </a:bodyPr>
          <a:lstStyle/>
          <a:p>
            <a:r>
              <a:rPr lang="vi-VN" sz="2600" dirty="0">
                <a:latin typeface="+mj-lt"/>
              </a:rPr>
              <a:t>Trao Đổi cặp đôi với bạn, chia sẻ suy nghĩ của mình về việc làm của bạn HS trong tình huống</a:t>
            </a:r>
          </a:p>
        </p:txBody>
      </p:sp>
      <p:cxnSp>
        <p:nvCxnSpPr>
          <p:cNvPr id="10" name="Straight Arrow Connector 9"/>
          <p:cNvCxnSpPr/>
          <p:nvPr/>
        </p:nvCxnSpPr>
        <p:spPr>
          <a:xfrm flipH="1">
            <a:off x="3059832" y="3418471"/>
            <a:ext cx="1872208" cy="809072"/>
          </a:xfrm>
          <a:prstGeom prst="straightConnector1">
            <a:avLst/>
          </a:prstGeom>
          <a:ln w="28575">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3227111365"/>
      </p:ext>
    </p:extLst>
  </p:cSld>
  <p:clrMapOvr>
    <a:masterClrMapping/>
  </p:clrMapOvr>
  <mc:AlternateContent xmlns:mc="http://schemas.openxmlformats.org/markup-compatibility/2006" xmlns:p14="http://schemas.microsoft.com/office/powerpoint/2010/main">
    <mc:Choice Requires="p14">
      <p:transition spd="slow" p14:dur="800">
        <p:circle/>
      </p:transition>
    </mc:Choice>
    <mc:Fallback xmlns="">
      <p:transition spd="slow">
        <p:circl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circle(in)">
                                      <p:cBhvr>
                                        <p:cTn id="7" dur="20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vi-VN"/>
          </a:p>
        </p:txBody>
      </p:sp>
      <p:pic>
        <p:nvPicPr>
          <p:cNvPr id="4" name="Content Placeholder 3"/>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5416" y="0"/>
            <a:ext cx="9192797" cy="5162636"/>
          </a:xfrm>
        </p:spPr>
      </p:pic>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2715766"/>
            <a:ext cx="3059832" cy="2437234"/>
          </a:xfrm>
          <a:prstGeom prst="rect">
            <a:avLst/>
          </a:prstGeom>
        </p:spPr>
      </p:pic>
      <p:sp>
        <p:nvSpPr>
          <p:cNvPr id="6" name="Rectangle 5"/>
          <p:cNvSpPr/>
          <p:nvPr/>
        </p:nvSpPr>
        <p:spPr>
          <a:xfrm>
            <a:off x="3036911" y="4040213"/>
            <a:ext cx="5917005" cy="523220"/>
          </a:xfrm>
          <a:prstGeom prst="rect">
            <a:avLst/>
          </a:prstGeom>
          <a:noFill/>
        </p:spPr>
        <p:txBody>
          <a:bodyPr wrap="none" lIns="91440" tIns="45720" rIns="91440" bIns="45720">
            <a:spAutoFit/>
          </a:bodyPr>
          <a:lstStyle/>
          <a:p>
            <a:pPr algn="ctr"/>
            <a:r>
              <a:rPr lang="vi-VN" sz="2800" b="1" cap="none" spc="0" dirty="0">
                <a:ln w="1905"/>
                <a:solidFill>
                  <a:srgbClr val="002060"/>
                </a:solidFill>
                <a:effectLst>
                  <a:innerShdw blurRad="69850" dist="43180" dir="5400000">
                    <a:srgbClr val="000000">
                      <a:alpha val="65000"/>
                    </a:srgbClr>
                  </a:innerShdw>
                </a:effectLst>
                <a:latin typeface="+mj-lt"/>
              </a:rPr>
              <a:t>Câu chuyện: Một nhà thơ chân chính</a:t>
            </a:r>
            <a:endParaRPr lang="en-US" sz="2800" b="1" cap="none" spc="0" dirty="0">
              <a:ln w="1905"/>
              <a:solidFill>
                <a:srgbClr val="002060"/>
              </a:solidFill>
              <a:effectLst>
                <a:innerShdw blurRad="69850" dist="43180" dir="5400000">
                  <a:srgbClr val="000000">
                    <a:alpha val="65000"/>
                  </a:srgbClr>
                </a:innerShdw>
              </a:effectLst>
              <a:latin typeface="+mj-lt"/>
            </a:endParaRPr>
          </a:p>
        </p:txBody>
      </p:sp>
      <p:pic>
        <p:nvPicPr>
          <p:cNvPr id="1026" name="Picture 2" descr="C:\Users\pc\Pictures\Hình GA GDCD 6 mới\tải xuống (2).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0" y="5892"/>
            <a:ext cx="4427984" cy="3139162"/>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7" name="Cloud Callout 6"/>
          <p:cNvSpPr/>
          <p:nvPr/>
        </p:nvSpPr>
        <p:spPr>
          <a:xfrm>
            <a:off x="5650877" y="0"/>
            <a:ext cx="3466956" cy="2304256"/>
          </a:xfrm>
          <a:prstGeom prst="cloudCallout">
            <a:avLst>
              <a:gd name="adj1" fmla="val -109272"/>
              <a:gd name="adj2" fmla="val -42315"/>
            </a:avLst>
          </a:prstGeom>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nl-NL" dirty="0"/>
              <a:t> </a:t>
            </a:r>
            <a:endParaRPr lang="vi-VN" dirty="0"/>
          </a:p>
          <a:p>
            <a:pPr algn="ctr"/>
            <a:endParaRPr lang="vi-VN" sz="2400" dirty="0">
              <a:latin typeface="Times New Roman" panose="02020603050405020304" pitchFamily="18" charset="0"/>
              <a:cs typeface="Times New Roman" panose="02020603050405020304" pitchFamily="18" charset="0"/>
            </a:endParaRPr>
          </a:p>
          <a:p>
            <a:pPr algn="ctr"/>
            <a:r>
              <a:rPr lang="nl-NL" sz="2400" dirty="0">
                <a:latin typeface="Times New Roman" panose="02020603050405020304" pitchFamily="18" charset="0"/>
                <a:cs typeface="Times New Roman" panose="02020603050405020304" pitchFamily="18" charset="0"/>
              </a:rPr>
              <a:t>Việc chấp nhận cái chết của nhà thơ cho thấy ông là người như thế </a:t>
            </a:r>
            <a:r>
              <a:rPr lang="vi-VN" sz="2400" dirty="0">
                <a:latin typeface="Times New Roman" panose="02020603050405020304" pitchFamily="18" charset="0"/>
                <a:cs typeface="Times New Roman" panose="02020603050405020304" pitchFamily="18" charset="0"/>
              </a:rPr>
              <a:t> </a:t>
            </a:r>
            <a:r>
              <a:rPr lang="nl-NL" sz="2400" dirty="0">
                <a:latin typeface="Times New Roman" panose="02020603050405020304" pitchFamily="18" charset="0"/>
                <a:cs typeface="Times New Roman" panose="02020603050405020304" pitchFamily="18" charset="0"/>
              </a:rPr>
              <a:t>nào?</a:t>
            </a:r>
            <a:endParaRPr lang="vi-VN" sz="2400" dirty="0">
              <a:latin typeface="Times New Roman" panose="02020603050405020304" pitchFamily="18" charset="0"/>
              <a:cs typeface="Times New Roman" panose="02020603050405020304" pitchFamily="18" charset="0"/>
            </a:endParaRPr>
          </a:p>
          <a:p>
            <a:pPr algn="ctr"/>
            <a:endParaRPr lang="vi-VN" dirty="0"/>
          </a:p>
        </p:txBody>
      </p:sp>
      <p:sp>
        <p:nvSpPr>
          <p:cNvPr id="9" name="Cloud Callout 8"/>
          <p:cNvSpPr/>
          <p:nvPr/>
        </p:nvSpPr>
        <p:spPr>
          <a:xfrm>
            <a:off x="5148064" y="2355726"/>
            <a:ext cx="2592288" cy="1578657"/>
          </a:xfrm>
          <a:prstGeom prst="cloudCallout">
            <a:avLst>
              <a:gd name="adj1" fmla="val -100580"/>
              <a:gd name="adj2" fmla="val -163179"/>
            </a:avLst>
          </a:prstGeom>
          <a:solidFill>
            <a:srgbClr val="00B0F0"/>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nl-NL" dirty="0">
                <a:latin typeface="Times New Roman" panose="02020603050405020304" pitchFamily="18" charset="0"/>
                <a:cs typeface="Times New Roman" panose="02020603050405020304" pitchFamily="18" charset="0"/>
              </a:rPr>
              <a:t> </a:t>
            </a:r>
            <a:endParaRPr lang="vi-VN" dirty="0">
              <a:latin typeface="Times New Roman" panose="02020603050405020304" pitchFamily="18" charset="0"/>
              <a:cs typeface="Times New Roman" panose="02020603050405020304" pitchFamily="18" charset="0"/>
            </a:endParaRPr>
          </a:p>
          <a:p>
            <a:pPr algn="ctr"/>
            <a:r>
              <a:rPr lang="vi-VN" sz="2800" dirty="0">
                <a:latin typeface="Times New Roman" panose="02020603050405020304" pitchFamily="18" charset="0"/>
                <a:cs typeface="Times New Roman" panose="02020603050405020304" pitchFamily="18" charset="0"/>
              </a:rPr>
              <a:t>T</a:t>
            </a:r>
            <a:r>
              <a:rPr lang="nl-NL" sz="2800" dirty="0">
                <a:latin typeface="Times New Roman" panose="02020603050405020304" pitchFamily="18" charset="0"/>
                <a:cs typeface="Times New Roman" panose="02020603050405020304" pitchFamily="18" charset="0"/>
              </a:rPr>
              <a:t>hế nào</a:t>
            </a:r>
            <a:r>
              <a:rPr lang="vi-VN" sz="2800" dirty="0">
                <a:latin typeface="Times New Roman" panose="02020603050405020304" pitchFamily="18" charset="0"/>
                <a:cs typeface="Times New Roman" panose="02020603050405020304" pitchFamily="18" charset="0"/>
              </a:rPr>
              <a:t> </a:t>
            </a:r>
            <a:r>
              <a:rPr lang="nl-NL" sz="2800" dirty="0">
                <a:latin typeface="Times New Roman" panose="02020603050405020304" pitchFamily="18" charset="0"/>
                <a:cs typeface="Times New Roman" panose="02020603050405020304" pitchFamily="18" charset="0"/>
              </a:rPr>
              <a:t>là tôn trọng sự thật?</a:t>
            </a:r>
            <a:endParaRPr lang="vi-VN" sz="2800" dirty="0">
              <a:latin typeface="Times New Roman" panose="02020603050405020304" pitchFamily="18" charset="0"/>
              <a:cs typeface="Times New Roman" panose="02020603050405020304" pitchFamily="18" charset="0"/>
            </a:endParaRPr>
          </a:p>
          <a:p>
            <a:pPr algn="ctr"/>
            <a:endParaRPr lang="vi-VN" dirty="0">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153478769"/>
      </p:ext>
    </p:extLst>
  </p:cSld>
  <p:clrMapOvr>
    <a:masterClrMapping/>
  </p:clrMapOvr>
  <mc:AlternateContent xmlns:mc="http://schemas.openxmlformats.org/markup-compatibility/2006" xmlns:p14="http://schemas.microsoft.com/office/powerpoint/2010/main">
    <mc:Choice Requires="p14">
      <p:transition spd="slow" p14:dur="1200">
        <p14:flip dir="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 calcmode="lin" valueType="num">
                                      <p:cBhvr additive="base">
                                        <p:cTn id="7" dur="500" fill="hold"/>
                                        <p:tgtEl>
                                          <p:spTgt spid="7"/>
                                        </p:tgtEl>
                                        <p:attrNameLst>
                                          <p:attrName>ppt_x</p:attrName>
                                        </p:attrNameLst>
                                      </p:cBhvr>
                                      <p:tavLst>
                                        <p:tav tm="0">
                                          <p:val>
                                            <p:strVal val="#ppt_x"/>
                                          </p:val>
                                        </p:tav>
                                        <p:tav tm="100000">
                                          <p:val>
                                            <p:strVal val="#ppt_x"/>
                                          </p:val>
                                        </p:tav>
                                      </p:tavLst>
                                    </p:anim>
                                    <p:anim calcmode="lin" valueType="num">
                                      <p:cBhvr additive="base">
                                        <p:cTn id="8"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2" presetClass="entr" presetSubtype="4" fill="hold" grpId="0" nodeType="clickEffect">
                                  <p:stCondLst>
                                    <p:cond delay="0"/>
                                  </p:stCondLst>
                                  <p:childTnLst>
                                    <p:set>
                                      <p:cBhvr>
                                        <p:cTn id="12" dur="1" fill="hold">
                                          <p:stCondLst>
                                            <p:cond delay="0"/>
                                          </p:stCondLst>
                                        </p:cTn>
                                        <p:tgtEl>
                                          <p:spTgt spid="9"/>
                                        </p:tgtEl>
                                        <p:attrNameLst>
                                          <p:attrName>style.visibility</p:attrName>
                                        </p:attrNameLst>
                                      </p:cBhvr>
                                      <p:to>
                                        <p:strVal val="visible"/>
                                      </p:to>
                                    </p:set>
                                    <p:anim calcmode="lin" valueType="num">
                                      <p:cBhvr additive="base">
                                        <p:cTn id="13" dur="500" fill="hold"/>
                                        <p:tgtEl>
                                          <p:spTgt spid="9"/>
                                        </p:tgtEl>
                                        <p:attrNameLst>
                                          <p:attrName>ppt_x</p:attrName>
                                        </p:attrNameLst>
                                      </p:cBhvr>
                                      <p:tavLst>
                                        <p:tav tm="0">
                                          <p:val>
                                            <p:strVal val="#ppt_x"/>
                                          </p:val>
                                        </p:tav>
                                        <p:tav tm="100000">
                                          <p:val>
                                            <p:strVal val="#ppt_x"/>
                                          </p:val>
                                        </p:tav>
                                      </p:tavLst>
                                    </p:anim>
                                    <p:anim calcmode="lin" valueType="num">
                                      <p:cBhvr additive="base">
                                        <p:cTn id="14" dur="500" fill="hold"/>
                                        <p:tgtEl>
                                          <p:spTgt spid="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9" grpId="0" animBg="1"/>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vi-VN"/>
          </a:p>
        </p:txBody>
      </p:sp>
      <p:pic>
        <p:nvPicPr>
          <p:cNvPr id="4" name="Content Placeholder 3"/>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15416" y="0"/>
            <a:ext cx="9192797" cy="5162636"/>
          </a:xfrm>
        </p:spPr>
      </p:pic>
      <p:pic>
        <p:nvPicPr>
          <p:cNvPr id="5" name="Picture 4"/>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2715766"/>
            <a:ext cx="3059832" cy="2437234"/>
          </a:xfrm>
          <a:prstGeom prst="rect">
            <a:avLst/>
          </a:prstGeom>
        </p:spPr>
      </p:pic>
      <p:sp>
        <p:nvSpPr>
          <p:cNvPr id="6" name="Rectangle 5"/>
          <p:cNvSpPr/>
          <p:nvPr/>
        </p:nvSpPr>
        <p:spPr>
          <a:xfrm>
            <a:off x="3036911" y="4040213"/>
            <a:ext cx="5917005" cy="523220"/>
          </a:xfrm>
          <a:prstGeom prst="rect">
            <a:avLst/>
          </a:prstGeom>
          <a:noFill/>
        </p:spPr>
        <p:txBody>
          <a:bodyPr wrap="none" lIns="91440" tIns="45720" rIns="91440" bIns="45720">
            <a:spAutoFit/>
          </a:bodyPr>
          <a:lstStyle/>
          <a:p>
            <a:pPr algn="ctr"/>
            <a:r>
              <a:rPr lang="vi-VN" sz="2800" b="1" cap="none" spc="0" dirty="0">
                <a:ln w="1905"/>
                <a:solidFill>
                  <a:srgbClr val="002060"/>
                </a:solidFill>
                <a:effectLst>
                  <a:innerShdw blurRad="69850" dist="43180" dir="5400000">
                    <a:srgbClr val="000000">
                      <a:alpha val="65000"/>
                    </a:srgbClr>
                  </a:innerShdw>
                </a:effectLst>
                <a:latin typeface="+mj-lt"/>
              </a:rPr>
              <a:t>Câu chuyện: Một nhà thơ chân chính</a:t>
            </a:r>
            <a:endParaRPr lang="en-US" sz="2800" b="1" cap="none" spc="0" dirty="0">
              <a:ln w="1905"/>
              <a:solidFill>
                <a:srgbClr val="002060"/>
              </a:solidFill>
              <a:effectLst>
                <a:innerShdw blurRad="69850" dist="43180" dir="5400000">
                  <a:srgbClr val="000000">
                    <a:alpha val="65000"/>
                  </a:srgbClr>
                </a:innerShdw>
              </a:effectLst>
              <a:latin typeface="+mj-lt"/>
            </a:endParaRPr>
          </a:p>
        </p:txBody>
      </p:sp>
      <p:pic>
        <p:nvPicPr>
          <p:cNvPr id="1026" name="Picture 2" descr="C:\Users\pc\Pictures\Hình GA GDCD 6 mới\tải xuống (2).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0" y="5892"/>
            <a:ext cx="4427984" cy="3139162"/>
          </a:xfrm>
          <a:prstGeom prst="rect">
            <a:avLst/>
          </a:prstGeom>
          <a:ln>
            <a:noFill/>
          </a:ln>
          <a:effectLst>
            <a:softEdge rad="112500"/>
          </a:effectLst>
          <a:extLst>
            <a:ext uri="{909E8E84-426E-40DD-AFC4-6F175D3DCCD1}">
              <a14:hiddenFill xmlns:a14="http://schemas.microsoft.com/office/drawing/2010/main">
                <a:solidFill>
                  <a:srgbClr val="FFFFFF"/>
                </a:solidFill>
              </a14:hiddenFill>
            </a:ext>
          </a:extLst>
        </p:spPr>
      </p:pic>
      <p:sp>
        <p:nvSpPr>
          <p:cNvPr id="3" name="Rectangle 2"/>
          <p:cNvSpPr/>
          <p:nvPr/>
        </p:nvSpPr>
        <p:spPr>
          <a:xfrm>
            <a:off x="2915816" y="2931790"/>
            <a:ext cx="6228184" cy="1200329"/>
          </a:xfrm>
          <a:prstGeom prst="rect">
            <a:avLst/>
          </a:prstGeom>
        </p:spPr>
        <p:txBody>
          <a:bodyPr wrap="square">
            <a:spAutoFit/>
          </a:bodyPr>
          <a:lstStyle/>
          <a:p>
            <a:pPr lvl="0"/>
            <a:r>
              <a:rPr lang="en-US" sz="2400" dirty="0">
                <a:latin typeface="Times New Roman" panose="02020603050405020304" pitchFamily="18" charset="0"/>
                <a:cs typeface="Times New Roman" panose="02020603050405020304" pitchFamily="18" charset="0"/>
              </a:rPr>
              <a:t>Việc chấp nhận cái kết của nhà thơ cuối cùng cho thấy ông là người chân chính, luôn coi trọng sự thật trước mắt.</a:t>
            </a:r>
            <a:endParaRPr lang="vi-VN" sz="2400" dirty="0">
              <a:latin typeface="Times New Roman" panose="02020603050405020304" pitchFamily="18" charset="0"/>
              <a:cs typeface="Times New Roman" panose="02020603050405020304" pitchFamily="18" charset="0"/>
            </a:endParaRPr>
          </a:p>
        </p:txBody>
      </p:sp>
      <p:sp>
        <p:nvSpPr>
          <p:cNvPr id="8" name="Rectangle 7"/>
          <p:cNvSpPr/>
          <p:nvPr/>
        </p:nvSpPr>
        <p:spPr>
          <a:xfrm>
            <a:off x="4487462" y="195486"/>
            <a:ext cx="4572000" cy="1938992"/>
          </a:xfrm>
          <a:prstGeom prst="rect">
            <a:avLst/>
          </a:prstGeom>
        </p:spPr>
        <p:txBody>
          <a:bodyPr>
            <a:spAutoFit/>
          </a:bodyPr>
          <a:lstStyle/>
          <a:p>
            <a:pPr algn="just"/>
            <a:r>
              <a:rPr lang="en-US" sz="2400" dirty="0">
                <a:solidFill>
                  <a:srgbClr val="002060"/>
                </a:solidFill>
                <a:latin typeface="Times New Roman" panose="02020603050405020304" pitchFamily="18" charset="0"/>
                <a:cs typeface="Times New Roman" panose="02020603050405020304" pitchFamily="18" charset="0"/>
              </a:rPr>
              <a:t>Sở dĩ ông hát như vậy vì ông muốn tôn trọng sự thật hiện tại của nhà vua không lo cho bá tánh muôn dân, ông muốn vạch trần cho nhà vua thức tỉnh. </a:t>
            </a:r>
            <a:endParaRPr lang="vi-VN" sz="2400" b="1" dirty="0">
              <a:solidFill>
                <a:srgbClr val="002060"/>
              </a:solidFill>
              <a:latin typeface="Times New Roman" panose="02020603050405020304" pitchFamily="18" charset="0"/>
              <a:cs typeface="Times New Roman" panose="02020603050405020304" pitchFamily="18" charset="0"/>
            </a:endParaRPr>
          </a:p>
        </p:txBody>
      </p:sp>
      <p:sp>
        <p:nvSpPr>
          <p:cNvPr id="10" name="Rectangle 9"/>
          <p:cNvSpPr/>
          <p:nvPr/>
        </p:nvSpPr>
        <p:spPr>
          <a:xfrm>
            <a:off x="141555" y="483518"/>
            <a:ext cx="2776722" cy="461665"/>
          </a:xfrm>
          <a:prstGeom prst="rect">
            <a:avLst/>
          </a:prstGeom>
        </p:spPr>
        <p:txBody>
          <a:bodyPr wrap="none">
            <a:spAutoFit/>
          </a:bodyPr>
          <a:lstStyle/>
          <a:p>
            <a:pPr algn="just"/>
            <a:r>
              <a:rPr lang="en-US" sz="2400" b="1" dirty="0">
                <a:solidFill>
                  <a:srgbClr val="FF0000"/>
                </a:solidFill>
                <a:latin typeface="Times New Roman" panose="02020603050405020304" pitchFamily="18" charset="0"/>
                <a:cs typeface="Times New Roman" panose="02020603050405020304" pitchFamily="18" charset="0"/>
              </a:rPr>
              <a:t>Nhà thơ chân chính</a:t>
            </a:r>
            <a:endParaRPr lang="vi-VN" sz="2400" b="1" dirty="0">
              <a:solidFill>
                <a:srgbClr val="FF0000"/>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351560743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circle(in)">
                                      <p:cBhvr>
                                        <p:cTn id="7" dur="2000"/>
                                        <p:tgtEl>
                                          <p:spTgt spid="8"/>
                                        </p:tgtEl>
                                      </p:cBhvr>
                                    </p:animEffect>
                                  </p:childTnLst>
                                </p:cTn>
                              </p:par>
                            </p:childTnLst>
                          </p:cTn>
                        </p:par>
                      </p:childTnLst>
                    </p:cTn>
                  </p:par>
                  <p:par>
                    <p:cTn id="8" fill="hold">
                      <p:stCondLst>
                        <p:cond delay="indefinite"/>
                      </p:stCondLst>
                      <p:childTnLst>
                        <p:par>
                          <p:cTn id="9" fill="hold">
                            <p:stCondLst>
                              <p:cond delay="0"/>
                            </p:stCondLst>
                            <p:childTnLst>
                              <p:par>
                                <p:cTn id="10" presetID="6" presetClass="entr" presetSubtype="16" fill="hold" grpId="0" nodeType="clickEffect">
                                  <p:stCondLst>
                                    <p:cond delay="0"/>
                                  </p:stCondLst>
                                  <p:childTnLst>
                                    <p:set>
                                      <p:cBhvr>
                                        <p:cTn id="11" dur="1" fill="hold">
                                          <p:stCondLst>
                                            <p:cond delay="0"/>
                                          </p:stCondLst>
                                        </p:cTn>
                                        <p:tgtEl>
                                          <p:spTgt spid="3"/>
                                        </p:tgtEl>
                                        <p:attrNameLst>
                                          <p:attrName>style.visibility</p:attrName>
                                        </p:attrNameLst>
                                      </p:cBhvr>
                                      <p:to>
                                        <p:strVal val="visible"/>
                                      </p:to>
                                    </p:set>
                                    <p:animEffect transition="in" filter="circle(in)">
                                      <p:cBhvr>
                                        <p:cTn id="12" dur="2000"/>
                                        <p:tgtEl>
                                          <p:spTgt spid="3"/>
                                        </p:tgtEl>
                                      </p:cBhvr>
                                    </p:animEffect>
                                  </p:childTnLst>
                                </p:cTn>
                              </p:par>
                            </p:childTnLst>
                          </p:cTn>
                        </p:par>
                      </p:childTnLst>
                    </p:cTn>
                  </p:par>
                  <p:par>
                    <p:cTn id="13" fill="hold">
                      <p:stCondLst>
                        <p:cond delay="indefinite"/>
                      </p:stCondLst>
                      <p:childTnLst>
                        <p:par>
                          <p:cTn id="14" fill="hold">
                            <p:stCondLst>
                              <p:cond delay="0"/>
                            </p:stCondLst>
                            <p:childTnLst>
                              <p:par>
                                <p:cTn id="15" presetID="38" presetClass="entr" presetSubtype="0" accel="50000" fill="hold" grpId="0" nodeType="clickEffect">
                                  <p:stCondLst>
                                    <p:cond delay="0"/>
                                  </p:stCondLst>
                                  <p:iterate type="lt">
                                    <p:tmPct val="50000"/>
                                  </p:iterate>
                                  <p:childTnLst>
                                    <p:set>
                                      <p:cBhvr>
                                        <p:cTn id="16" dur="1" fill="hold">
                                          <p:stCondLst>
                                            <p:cond delay="0"/>
                                          </p:stCondLst>
                                        </p:cTn>
                                        <p:tgtEl>
                                          <p:spTgt spid="10"/>
                                        </p:tgtEl>
                                        <p:attrNameLst>
                                          <p:attrName>style.visibility</p:attrName>
                                        </p:attrNameLst>
                                      </p:cBhvr>
                                      <p:to>
                                        <p:strVal val="visible"/>
                                      </p:to>
                                    </p:set>
                                    <p:set>
                                      <p:cBhvr>
                                        <p:cTn id="17" dur="455" fill="hold">
                                          <p:stCondLst>
                                            <p:cond delay="0"/>
                                          </p:stCondLst>
                                        </p:cTn>
                                        <p:tgtEl>
                                          <p:spTgt spid="10"/>
                                        </p:tgtEl>
                                        <p:attrNameLst>
                                          <p:attrName>style.rotation</p:attrName>
                                        </p:attrNameLst>
                                      </p:cBhvr>
                                      <p:to>
                                        <p:strVal val="-45.0"/>
                                      </p:to>
                                    </p:set>
                                    <p:anim calcmode="lin" valueType="num">
                                      <p:cBhvr>
                                        <p:cTn id="18" dur="455" fill="hold">
                                          <p:stCondLst>
                                            <p:cond delay="455"/>
                                          </p:stCondLst>
                                        </p:cTn>
                                        <p:tgtEl>
                                          <p:spTgt spid="10"/>
                                        </p:tgtEl>
                                        <p:attrNameLst>
                                          <p:attrName>style.rotation</p:attrName>
                                        </p:attrNameLst>
                                      </p:cBhvr>
                                      <p:tavLst>
                                        <p:tav tm="0">
                                          <p:val>
                                            <p:fltVal val="-45"/>
                                          </p:val>
                                        </p:tav>
                                        <p:tav tm="69900">
                                          <p:val>
                                            <p:fltVal val="45"/>
                                          </p:val>
                                        </p:tav>
                                        <p:tav tm="100000">
                                          <p:val>
                                            <p:fltVal val="0"/>
                                          </p:val>
                                        </p:tav>
                                      </p:tavLst>
                                    </p:anim>
                                    <p:anim calcmode="lin" valueType="num">
                                      <p:cBhvr>
                                        <p:cTn id="19" dur="455" fill="hold">
                                          <p:stCondLst>
                                            <p:cond delay="0"/>
                                          </p:stCondLst>
                                        </p:cTn>
                                        <p:tgtEl>
                                          <p:spTgt spid="10"/>
                                        </p:tgtEl>
                                        <p:attrNameLst>
                                          <p:attrName>ppt_y</p:attrName>
                                        </p:attrNameLst>
                                      </p:cBhvr>
                                      <p:tavLst>
                                        <p:tav tm="0">
                                          <p:val>
                                            <p:strVal val="#ppt_y-1"/>
                                          </p:val>
                                        </p:tav>
                                        <p:tav tm="100000">
                                          <p:val>
                                            <p:strVal val="#ppt_y-(0.354*#ppt_w-0.172*#ppt_h)"/>
                                          </p:val>
                                        </p:tav>
                                      </p:tavLst>
                                    </p:anim>
                                    <p:anim calcmode="lin" valueType="num">
                                      <p:cBhvr>
                                        <p:cTn id="20" dur="156" decel="50000" autoRev="1" fill="hold">
                                          <p:stCondLst>
                                            <p:cond delay="455"/>
                                          </p:stCondLst>
                                        </p:cTn>
                                        <p:tgtEl>
                                          <p:spTgt spid="10"/>
                                        </p:tgtEl>
                                        <p:attrNameLst>
                                          <p:attrName>ppt_y</p:attrName>
                                        </p:attrNameLst>
                                      </p:cBhvr>
                                      <p:tavLst>
                                        <p:tav tm="0">
                                          <p:val>
                                            <p:strVal val="#ppt_y-(0.354*#ppt_w-0.172*#ppt_h)"/>
                                          </p:val>
                                        </p:tav>
                                        <p:tav tm="100000">
                                          <p:val>
                                            <p:strVal val="#ppt_y-(0.354*#ppt_w-0.172*#ppt_h)-#ppt_h/2"/>
                                          </p:val>
                                        </p:tav>
                                      </p:tavLst>
                                    </p:anim>
                                    <p:anim calcmode="lin" valueType="num">
                                      <p:cBhvr>
                                        <p:cTn id="21" dur="136" fill="hold">
                                          <p:stCondLst>
                                            <p:cond delay="864"/>
                                          </p:stCondLst>
                                        </p:cTn>
                                        <p:tgtEl>
                                          <p:spTgt spid="10"/>
                                        </p:tgtEl>
                                        <p:attrNameLst>
                                          <p:attrName>ppt_y</p:attrName>
                                        </p:attrNameLst>
                                      </p:cBhvr>
                                      <p:tavLst>
                                        <p:tav tm="0">
                                          <p:val>
                                            <p:strVal val="#ppt_y-(0.354*#ppt_w-0.172*#ppt_h)"/>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8" grpId="0"/>
      <p:bldP spid="10"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vi-VN"/>
          </a:p>
        </p:txBody>
      </p:sp>
      <p:pic>
        <p:nvPicPr>
          <p:cNvPr id="6" name="Content Placeholder 5"/>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0" y="0"/>
            <a:ext cx="9143999" cy="5143500"/>
          </a:xfrm>
        </p:spPr>
      </p:pic>
      <p:sp>
        <p:nvSpPr>
          <p:cNvPr id="7" name="Rectangle 6"/>
          <p:cNvSpPr/>
          <p:nvPr/>
        </p:nvSpPr>
        <p:spPr>
          <a:xfrm>
            <a:off x="2483768" y="31028"/>
            <a:ext cx="4762714" cy="646331"/>
          </a:xfrm>
          <a:prstGeom prst="rect">
            <a:avLst/>
          </a:prstGeom>
          <a:noFill/>
        </p:spPr>
        <p:txBody>
          <a:bodyPr wrap="none" lIns="91440" tIns="45720" rIns="91440" bIns="45720">
            <a:spAutoFit/>
          </a:bodyPr>
          <a:lstStyle/>
          <a:p>
            <a:pPr algn="ctr"/>
            <a:r>
              <a:rPr lang="vi-VN" sz="36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rPr>
              <a:t>Trò chơi tiếp sức</a:t>
            </a:r>
            <a:endParaRPr lang="en-US" sz="36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endParaRPr>
          </a:p>
        </p:txBody>
      </p:sp>
      <p:sp>
        <p:nvSpPr>
          <p:cNvPr id="8" name="Rectangle 7"/>
          <p:cNvSpPr/>
          <p:nvPr/>
        </p:nvSpPr>
        <p:spPr>
          <a:xfrm>
            <a:off x="1047237" y="987574"/>
            <a:ext cx="7416824" cy="1944215"/>
          </a:xfrm>
          <a:prstGeom prst="rect">
            <a:avLst/>
          </a:prstGeom>
          <a:noFill/>
        </p:spPr>
        <p:txBody>
          <a:bodyPr wrap="none" lIns="91440" tIns="45720" rIns="91440" bIns="45720">
            <a:prstTxWarp prst="textArchUp">
              <a:avLst/>
            </a:prstTxWarp>
            <a:spAutoFit/>
          </a:bodyPr>
          <a:lstStyle/>
          <a:p>
            <a:pPr algn="ctr"/>
            <a:r>
              <a:rPr lang="en-US" sz="6600" b="1" cap="none" spc="0" dirty="0">
                <a:ln w="1905"/>
                <a:gradFill>
                  <a:gsLst>
                    <a:gs pos="0">
                      <a:schemeClr val="accent6">
                        <a:shade val="20000"/>
                        <a:satMod val="200000"/>
                      </a:schemeClr>
                    </a:gs>
                    <a:gs pos="78000">
                      <a:schemeClr val="accent6">
                        <a:tint val="90000"/>
                        <a:shade val="89000"/>
                        <a:satMod val="220000"/>
                      </a:schemeClr>
                    </a:gs>
                    <a:gs pos="100000">
                      <a:schemeClr val="accent6">
                        <a:tint val="12000"/>
                        <a:satMod val="255000"/>
                      </a:schemeClr>
                    </a:gs>
                  </a:gsLst>
                  <a:lin ang="5400000"/>
                </a:gradFill>
                <a:effectLst>
                  <a:innerShdw blurRad="69850" dist="43180" dir="5400000">
                    <a:srgbClr val="000000">
                      <a:alpha val="65000"/>
                    </a:srgbClr>
                  </a:innerShdw>
                </a:effectLst>
                <a:latin typeface="Times New Roman" panose="02020603050405020304" pitchFamily="18" charset="0"/>
                <a:cs typeface="Times New Roman" panose="02020603050405020304" pitchFamily="18" charset="0"/>
              </a:rPr>
              <a:t>Tìm các biểu hiện của tôn trọng sự thật</a:t>
            </a:r>
          </a:p>
        </p:txBody>
      </p:sp>
      <p:sp>
        <p:nvSpPr>
          <p:cNvPr id="10" name="Rectangle 9"/>
          <p:cNvSpPr/>
          <p:nvPr/>
        </p:nvSpPr>
        <p:spPr>
          <a:xfrm>
            <a:off x="3602128" y="1070387"/>
            <a:ext cx="2307042" cy="707886"/>
          </a:xfrm>
          <a:prstGeom prst="rect">
            <a:avLst/>
          </a:prstGeom>
          <a:noFill/>
        </p:spPr>
        <p:txBody>
          <a:bodyPr wrap="none" lIns="91440" tIns="45720" rIns="91440" bIns="45720">
            <a:spAutoFit/>
          </a:bodyPr>
          <a:lstStyle/>
          <a:p>
            <a:pPr algn="ctr"/>
            <a:r>
              <a:rPr lang="en-US" sz="4000" b="1" cap="none" spc="0" dirty="0">
                <a:ln w="10541" cmpd="sng">
                  <a:solidFill>
                    <a:schemeClr val="accent1">
                      <a:shade val="88000"/>
                      <a:satMod val="110000"/>
                    </a:schemeClr>
                  </a:solidFill>
                  <a:prstDash val="solid"/>
                </a:ln>
                <a:solidFill>
                  <a:srgbClr val="002060"/>
                </a:solidFill>
                <a:effectLst/>
                <a:latin typeface="Times New Roman" panose="02020603050405020304" pitchFamily="18" charset="0"/>
                <a:cs typeface="Times New Roman" panose="02020603050405020304" pitchFamily="18" charset="0"/>
              </a:rPr>
              <a:t>Luật chơi</a:t>
            </a:r>
          </a:p>
        </p:txBody>
      </p:sp>
      <p:sp>
        <p:nvSpPr>
          <p:cNvPr id="11" name="TextBox 10"/>
          <p:cNvSpPr txBox="1"/>
          <p:nvPr/>
        </p:nvSpPr>
        <p:spPr>
          <a:xfrm>
            <a:off x="1547664" y="1635646"/>
            <a:ext cx="6264696" cy="2893100"/>
          </a:xfrm>
          <a:prstGeom prst="rect">
            <a:avLst/>
          </a:prstGeom>
          <a:noFill/>
          <a:ln>
            <a:solidFill>
              <a:schemeClr val="tx1"/>
            </a:solidFill>
            <a:prstDash val="dashDot"/>
          </a:ln>
        </p:spPr>
        <p:txBody>
          <a:bodyPr wrap="square" rtlCol="0">
            <a:spAutoFit/>
          </a:bodyPr>
          <a:lstStyle/>
          <a:p>
            <a:r>
              <a:rPr lang="vi-VN" sz="2600" dirty="0">
                <a:latin typeface="+mj-lt"/>
              </a:rPr>
              <a:t>- Lớp chia thành 2 đội xếp thành 2 hàng dọc đứng song song nhau. </a:t>
            </a:r>
          </a:p>
          <a:p>
            <a:r>
              <a:rPr lang="vi-VN" sz="2600" dirty="0">
                <a:latin typeface="+mj-lt"/>
              </a:rPr>
              <a:t>-Trong vòng 1 phút, từng thành viên trong đội chạy lên viết các biểu hiện của tôn trọng sự thật lên bảng . </a:t>
            </a:r>
          </a:p>
          <a:p>
            <a:r>
              <a:rPr lang="vi-VN" sz="2600" dirty="0">
                <a:latin typeface="+mj-lt"/>
              </a:rPr>
              <a:t>- Đội nào ghi được nhiều biểu hiện đúng hơn chiến thắng..</a:t>
            </a:r>
          </a:p>
        </p:txBody>
      </p:sp>
    </p:spTree>
    <p:extLst>
      <p:ext uri="{BB962C8B-B14F-4D97-AF65-F5344CB8AC3E}">
        <p14:creationId xmlns:p14="http://schemas.microsoft.com/office/powerpoint/2010/main" val="1424796699"/>
      </p:ext>
    </p:extLst>
  </p:cSld>
  <p:clrMapOvr>
    <a:masterClrMapping/>
  </p:clrMapOvr>
  <mc:AlternateContent xmlns:mc="http://schemas.openxmlformats.org/markup-compatibility/2006" xmlns:p14="http://schemas.microsoft.com/office/powerpoint/2010/main">
    <mc:Choice Requires="p14">
      <p:transition spd="slow" p14:dur="1600">
        <p:blinds dir="vert"/>
      </p:transition>
    </mc:Choice>
    <mc:Fallback xmlns="">
      <p:transition spd="slow">
        <p:blinds dir="vert"/>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vi-VN"/>
          </a:p>
        </p:txBody>
      </p:sp>
      <p:pic>
        <p:nvPicPr>
          <p:cNvPr id="4" name="Content Placeholder 3"/>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0" y="0"/>
            <a:ext cx="9144000" cy="5143499"/>
          </a:xfrm>
        </p:spPr>
      </p:pic>
      <p:sp>
        <p:nvSpPr>
          <p:cNvPr id="5" name="Rectangle 4"/>
          <p:cNvSpPr/>
          <p:nvPr/>
        </p:nvSpPr>
        <p:spPr>
          <a:xfrm>
            <a:off x="467544" y="267494"/>
            <a:ext cx="8424936" cy="4678204"/>
          </a:xfrm>
          <a:prstGeom prst="rect">
            <a:avLst/>
          </a:prstGeom>
        </p:spPr>
        <p:txBody>
          <a:bodyPr wrap="square">
            <a:spAutoFit/>
          </a:bodyPr>
          <a:lstStyle/>
          <a:p>
            <a:r>
              <a:rPr lang="vi-VN" dirty="0">
                <a:solidFill>
                  <a:schemeClr val="accent6">
                    <a:lumMod val="20000"/>
                    <a:lumOff val="80000"/>
                  </a:schemeClr>
                </a:solidFill>
                <a:latin typeface="+mj-lt"/>
              </a:rPr>
              <a:t>- </a:t>
            </a:r>
            <a:r>
              <a:rPr lang="vi-VN" sz="2000" b="1" dirty="0">
                <a:solidFill>
                  <a:schemeClr val="accent6">
                    <a:lumMod val="20000"/>
                    <a:lumOff val="80000"/>
                  </a:schemeClr>
                </a:solidFill>
                <a:latin typeface="+mj-lt"/>
              </a:rPr>
              <a:t>Sự thật</a:t>
            </a:r>
            <a:r>
              <a:rPr lang="vi-VN" sz="2000" dirty="0">
                <a:solidFill>
                  <a:schemeClr val="accent6">
                    <a:lumMod val="20000"/>
                    <a:lumOff val="80000"/>
                  </a:schemeClr>
                </a:solidFill>
                <a:latin typeface="+mj-lt"/>
              </a:rPr>
              <a:t> là những gì có thật trong cuộc sống hiện thực và phản ánh đúng hiện thực cuộc sống.</a:t>
            </a:r>
          </a:p>
          <a:p>
            <a:r>
              <a:rPr lang="vi-VN" sz="2000" dirty="0">
                <a:solidFill>
                  <a:schemeClr val="accent6">
                    <a:lumMod val="20000"/>
                    <a:lumOff val="80000"/>
                  </a:schemeClr>
                </a:solidFill>
                <a:latin typeface="+mj-lt"/>
              </a:rPr>
              <a:t>- </a:t>
            </a:r>
            <a:r>
              <a:rPr lang="vi-VN" sz="2000" b="1" dirty="0">
                <a:solidFill>
                  <a:schemeClr val="accent6">
                    <a:lumMod val="20000"/>
                    <a:lumOff val="80000"/>
                  </a:schemeClr>
                </a:solidFill>
                <a:latin typeface="+mj-lt"/>
              </a:rPr>
              <a:t>Tôn trọng sự thật</a:t>
            </a:r>
            <a:r>
              <a:rPr lang="vi-VN" sz="2000" dirty="0">
                <a:solidFill>
                  <a:schemeClr val="accent6">
                    <a:lumMod val="20000"/>
                    <a:lumOff val="80000"/>
                  </a:schemeClr>
                </a:solidFill>
                <a:latin typeface="+mj-lt"/>
              </a:rPr>
              <a:t> là suy nghĩ, nói và làm theo đúng sự thật, bảo vệ sự thật.</a:t>
            </a:r>
          </a:p>
          <a:p>
            <a:r>
              <a:rPr lang="nl-NL" sz="2000" b="1" dirty="0">
                <a:solidFill>
                  <a:schemeClr val="accent6">
                    <a:lumMod val="20000"/>
                    <a:lumOff val="80000"/>
                  </a:schemeClr>
                </a:solidFill>
                <a:latin typeface="+mj-lt"/>
              </a:rPr>
              <a:t>*</a:t>
            </a:r>
            <a:r>
              <a:rPr lang="vi-VN" sz="2000" b="1" dirty="0">
                <a:solidFill>
                  <a:schemeClr val="accent6">
                    <a:lumMod val="20000"/>
                    <a:lumOff val="80000"/>
                  </a:schemeClr>
                </a:solidFill>
                <a:latin typeface="+mj-lt"/>
              </a:rPr>
              <a:t>Biểu hiện của tôn trọng sự thật:</a:t>
            </a:r>
            <a:endParaRPr lang="vi-VN" sz="2000" dirty="0">
              <a:solidFill>
                <a:schemeClr val="accent6">
                  <a:lumMod val="20000"/>
                  <a:lumOff val="80000"/>
                </a:schemeClr>
              </a:solidFill>
              <a:latin typeface="+mj-lt"/>
            </a:endParaRPr>
          </a:p>
          <a:p>
            <a:r>
              <a:rPr lang="pt-BR" sz="2000" i="1" dirty="0">
                <a:solidFill>
                  <a:schemeClr val="accent6">
                    <a:lumMod val="20000"/>
                    <a:lumOff val="80000"/>
                  </a:schemeClr>
                </a:solidFill>
                <a:latin typeface="Times New Roman" panose="02020603050405020304" pitchFamily="18" charset="0"/>
                <a:cs typeface="Times New Roman" panose="02020603050405020304" pitchFamily="18" charset="0"/>
              </a:rPr>
              <a:t>- </a:t>
            </a:r>
            <a:r>
              <a:rPr lang="nl-NL" sz="2000" dirty="0">
                <a:solidFill>
                  <a:schemeClr val="accent6">
                    <a:lumMod val="20000"/>
                    <a:lumOff val="80000"/>
                  </a:schemeClr>
                </a:solidFill>
                <a:latin typeface="Times New Roman" panose="02020603050405020304" pitchFamily="18" charset="0"/>
                <a:cs typeface="Times New Roman" panose="02020603050405020304" pitchFamily="18" charset="0"/>
              </a:rPr>
              <a:t>Tôn trọng sự thật biểu hiện thông qua suy nghĩ, hành động (việc làm), lời nói, thái độ</a:t>
            </a:r>
            <a:r>
              <a:rPr lang="vi-VN" sz="2000" dirty="0">
                <a:solidFill>
                  <a:schemeClr val="accent6">
                    <a:lumMod val="20000"/>
                    <a:lumOff val="80000"/>
                  </a:schemeClr>
                </a:solidFill>
                <a:latin typeface="Times New Roman" panose="02020603050405020304" pitchFamily="18" charset="0"/>
                <a:cs typeface="Times New Roman" panose="02020603050405020304" pitchFamily="18" charset="0"/>
              </a:rPr>
              <a:t>.</a:t>
            </a:r>
          </a:p>
          <a:p>
            <a:r>
              <a:rPr lang="nl-NL" sz="2000" dirty="0">
                <a:solidFill>
                  <a:schemeClr val="accent6">
                    <a:lumMod val="20000"/>
                    <a:lumOff val="80000"/>
                  </a:schemeClr>
                </a:solidFill>
                <a:latin typeface="Times New Roman" panose="02020603050405020304" pitchFamily="18" charset="0"/>
                <a:cs typeface="Times New Roman" panose="02020603050405020304" pitchFamily="18" charset="0"/>
              </a:rPr>
              <a:t>- Một số biểu hiện của tôn trọng sự thật thường gặp:</a:t>
            </a:r>
            <a:endParaRPr lang="vi-VN" sz="2000" dirty="0">
              <a:solidFill>
                <a:schemeClr val="accent6">
                  <a:lumMod val="20000"/>
                  <a:lumOff val="80000"/>
                </a:schemeClr>
              </a:solidFill>
              <a:latin typeface="Times New Roman" panose="02020603050405020304" pitchFamily="18" charset="0"/>
              <a:cs typeface="Times New Roman" panose="02020603050405020304" pitchFamily="18" charset="0"/>
            </a:endParaRPr>
          </a:p>
          <a:p>
            <a:r>
              <a:rPr lang="vi-VN" sz="2000" dirty="0">
                <a:solidFill>
                  <a:schemeClr val="accent6">
                    <a:lumMod val="20000"/>
                    <a:lumOff val="80000"/>
                  </a:schemeClr>
                </a:solidFill>
                <a:latin typeface="Times New Roman" panose="02020603050405020304" pitchFamily="18" charset="0"/>
                <a:cs typeface="Times New Roman" panose="02020603050405020304" pitchFamily="18" charset="0"/>
              </a:rPr>
              <a:t>		+ Sống ngay thẳng, thật thà</a:t>
            </a:r>
          </a:p>
          <a:p>
            <a:r>
              <a:rPr lang="vi-VN" sz="2000" dirty="0">
                <a:solidFill>
                  <a:schemeClr val="accent6">
                    <a:lumMod val="20000"/>
                    <a:lumOff val="80000"/>
                  </a:schemeClr>
                </a:solidFill>
                <a:latin typeface="Times New Roman" panose="02020603050405020304" pitchFamily="18" charset="0"/>
                <a:cs typeface="Times New Roman" panose="02020603050405020304" pitchFamily="18" charset="0"/>
              </a:rPr>
              <a:t>		</a:t>
            </a:r>
            <a:r>
              <a:rPr lang="nl-NL" sz="2000" dirty="0">
                <a:solidFill>
                  <a:schemeClr val="accent6">
                    <a:lumMod val="20000"/>
                    <a:lumOff val="80000"/>
                  </a:schemeClr>
                </a:solidFill>
                <a:latin typeface="Times New Roman" panose="02020603050405020304" pitchFamily="18" charset="0"/>
                <a:cs typeface="Times New Roman" panose="02020603050405020304" pitchFamily="18" charset="0"/>
              </a:rPr>
              <a:t>+ Dám nhận lỗi khi làm sai</a:t>
            </a:r>
            <a:endParaRPr lang="vi-VN" sz="2000" dirty="0">
              <a:solidFill>
                <a:schemeClr val="accent6">
                  <a:lumMod val="20000"/>
                  <a:lumOff val="80000"/>
                </a:schemeClr>
              </a:solidFill>
              <a:latin typeface="Times New Roman" panose="02020603050405020304" pitchFamily="18" charset="0"/>
              <a:cs typeface="Times New Roman" panose="02020603050405020304" pitchFamily="18" charset="0"/>
            </a:endParaRPr>
          </a:p>
          <a:p>
            <a:r>
              <a:rPr lang="vi-VN" sz="2000" dirty="0">
                <a:solidFill>
                  <a:schemeClr val="accent6">
                    <a:lumMod val="20000"/>
                    <a:lumOff val="80000"/>
                  </a:schemeClr>
                </a:solidFill>
                <a:latin typeface="Times New Roman" panose="02020603050405020304" pitchFamily="18" charset="0"/>
                <a:cs typeface="Times New Roman" panose="02020603050405020304" pitchFamily="18" charset="0"/>
              </a:rPr>
              <a:t>		</a:t>
            </a:r>
            <a:r>
              <a:rPr lang="nl-NL" sz="2000" dirty="0">
                <a:solidFill>
                  <a:schemeClr val="accent6">
                    <a:lumMod val="20000"/>
                    <a:lumOff val="80000"/>
                  </a:schemeClr>
                </a:solidFill>
                <a:latin typeface="Times New Roman" panose="02020603050405020304" pitchFamily="18" charset="0"/>
                <a:cs typeface="Times New Roman" panose="02020603050405020304" pitchFamily="18" charset="0"/>
              </a:rPr>
              <a:t>+ Dũng cảm nói lên sự thật</a:t>
            </a:r>
            <a:endParaRPr lang="vi-VN" sz="2000" dirty="0">
              <a:solidFill>
                <a:schemeClr val="accent6">
                  <a:lumMod val="20000"/>
                  <a:lumOff val="80000"/>
                </a:schemeClr>
              </a:solidFill>
              <a:latin typeface="Times New Roman" panose="02020603050405020304" pitchFamily="18" charset="0"/>
              <a:cs typeface="Times New Roman" panose="02020603050405020304" pitchFamily="18" charset="0"/>
            </a:endParaRPr>
          </a:p>
          <a:p>
            <a:r>
              <a:rPr lang="vi-VN" sz="2000" dirty="0">
                <a:solidFill>
                  <a:schemeClr val="accent6">
                    <a:lumMod val="20000"/>
                    <a:lumOff val="80000"/>
                  </a:schemeClr>
                </a:solidFill>
                <a:latin typeface="Times New Roman" panose="02020603050405020304" pitchFamily="18" charset="0"/>
                <a:cs typeface="Times New Roman" panose="02020603050405020304" pitchFamily="18" charset="0"/>
              </a:rPr>
              <a:t>		</a:t>
            </a:r>
            <a:r>
              <a:rPr lang="nl-NL" sz="2000" dirty="0">
                <a:solidFill>
                  <a:schemeClr val="accent6">
                    <a:lumMod val="20000"/>
                    <a:lumOff val="80000"/>
                  </a:schemeClr>
                </a:solidFill>
                <a:latin typeface="Times New Roman" panose="02020603050405020304" pitchFamily="18" charset="0"/>
                <a:cs typeface="Times New Roman" panose="02020603050405020304" pitchFamily="18" charset="0"/>
              </a:rPr>
              <a:t>+ Không che dấu, bao che cho các hành động sai trái</a:t>
            </a:r>
            <a:endParaRPr lang="vi-VN" sz="2000" dirty="0">
              <a:solidFill>
                <a:schemeClr val="accent6">
                  <a:lumMod val="20000"/>
                  <a:lumOff val="80000"/>
                </a:schemeClr>
              </a:solidFill>
              <a:latin typeface="Times New Roman" panose="02020603050405020304" pitchFamily="18" charset="0"/>
              <a:cs typeface="Times New Roman" panose="02020603050405020304" pitchFamily="18" charset="0"/>
            </a:endParaRPr>
          </a:p>
          <a:p>
            <a:r>
              <a:rPr lang="vi-VN" sz="2000" dirty="0">
                <a:solidFill>
                  <a:schemeClr val="accent6">
                    <a:lumMod val="20000"/>
                    <a:lumOff val="80000"/>
                  </a:schemeClr>
                </a:solidFill>
                <a:latin typeface="Times New Roman" panose="02020603050405020304" pitchFamily="18" charset="0"/>
                <a:cs typeface="Times New Roman" panose="02020603050405020304" pitchFamily="18" charset="0"/>
              </a:rPr>
              <a:t>		</a:t>
            </a:r>
            <a:r>
              <a:rPr lang="nl-NL" sz="2000" dirty="0">
                <a:solidFill>
                  <a:schemeClr val="accent6">
                    <a:lumMod val="20000"/>
                    <a:lumOff val="80000"/>
                  </a:schemeClr>
                </a:solidFill>
                <a:latin typeface="Times New Roman" panose="02020603050405020304" pitchFamily="18" charset="0"/>
                <a:cs typeface="Times New Roman" panose="02020603050405020304" pitchFamily="18" charset="0"/>
              </a:rPr>
              <a:t>+ Chấp nhận mọi hậu quả khi sự thật được sáng tỏ</a:t>
            </a:r>
            <a:endParaRPr lang="vi-VN" sz="2000" dirty="0">
              <a:solidFill>
                <a:schemeClr val="accent6">
                  <a:lumMod val="20000"/>
                  <a:lumOff val="80000"/>
                </a:schemeClr>
              </a:solidFill>
              <a:latin typeface="Times New Roman" panose="02020603050405020304" pitchFamily="18" charset="0"/>
              <a:cs typeface="Times New Roman" panose="02020603050405020304" pitchFamily="18" charset="0"/>
            </a:endParaRPr>
          </a:p>
          <a:p>
            <a:r>
              <a:rPr lang="vi-VN" sz="2000" dirty="0">
                <a:solidFill>
                  <a:schemeClr val="accent6">
                    <a:lumMod val="20000"/>
                    <a:lumOff val="80000"/>
                  </a:schemeClr>
                </a:solidFill>
                <a:latin typeface="Times New Roman" panose="02020603050405020304" pitchFamily="18" charset="0"/>
                <a:cs typeface="Times New Roman" panose="02020603050405020304" pitchFamily="18" charset="0"/>
              </a:rPr>
              <a:t>		</a:t>
            </a:r>
            <a:r>
              <a:rPr lang="nl-NL" sz="2000" dirty="0">
                <a:solidFill>
                  <a:schemeClr val="accent6">
                    <a:lumMod val="20000"/>
                    <a:lumOff val="80000"/>
                  </a:schemeClr>
                </a:solidFill>
                <a:latin typeface="Times New Roman" panose="02020603050405020304" pitchFamily="18" charset="0"/>
                <a:cs typeface="Times New Roman" panose="02020603050405020304" pitchFamily="18" charset="0"/>
              </a:rPr>
              <a:t>+ Đấu tranh để bảo vệ sự thật</a:t>
            </a:r>
            <a:endParaRPr lang="vi-VN" sz="2000" dirty="0">
              <a:solidFill>
                <a:schemeClr val="accent6">
                  <a:lumMod val="20000"/>
                  <a:lumOff val="80000"/>
                </a:schemeClr>
              </a:solidFill>
              <a:latin typeface="Times New Roman" panose="02020603050405020304" pitchFamily="18" charset="0"/>
              <a:cs typeface="Times New Roman" panose="02020603050405020304" pitchFamily="18" charset="0"/>
            </a:endParaRPr>
          </a:p>
          <a:p>
            <a:r>
              <a:rPr lang="vi-VN" sz="2000" dirty="0">
                <a:solidFill>
                  <a:schemeClr val="accent6">
                    <a:lumMod val="20000"/>
                    <a:lumOff val="80000"/>
                  </a:schemeClr>
                </a:solidFill>
                <a:latin typeface="Times New Roman" panose="02020603050405020304" pitchFamily="18" charset="0"/>
                <a:cs typeface="Times New Roman" panose="02020603050405020304" pitchFamily="18" charset="0"/>
              </a:rPr>
              <a:t>		</a:t>
            </a:r>
            <a:r>
              <a:rPr lang="nl-NL" sz="2000" dirty="0">
                <a:solidFill>
                  <a:schemeClr val="accent6">
                    <a:lumMod val="20000"/>
                    <a:lumOff val="80000"/>
                  </a:schemeClr>
                </a:solidFill>
                <a:latin typeface="Times New Roman" panose="02020603050405020304" pitchFamily="18" charset="0"/>
                <a:cs typeface="Times New Roman" panose="02020603050405020304" pitchFamily="18" charset="0"/>
              </a:rPr>
              <a:t>+ Có ý thức bảo vệ, gìn giữ sự thật</a:t>
            </a:r>
            <a:endParaRPr lang="vi-VN" sz="2000" dirty="0">
              <a:solidFill>
                <a:schemeClr val="accent6">
                  <a:lumMod val="20000"/>
                  <a:lumOff val="80000"/>
                </a:schemeClr>
              </a:solidFill>
              <a:latin typeface="Times New Roman" panose="02020603050405020304" pitchFamily="18" charset="0"/>
              <a:cs typeface="Times New Roman" panose="02020603050405020304" pitchFamily="18" charset="0"/>
            </a:endParaRPr>
          </a:p>
          <a:p>
            <a:r>
              <a:rPr lang="vi-VN" sz="2000" dirty="0">
                <a:solidFill>
                  <a:schemeClr val="accent6">
                    <a:lumMod val="20000"/>
                    <a:lumOff val="80000"/>
                  </a:schemeClr>
                </a:solidFill>
                <a:latin typeface="Times New Roman" panose="02020603050405020304" pitchFamily="18" charset="0"/>
                <a:cs typeface="Times New Roman" panose="02020603050405020304" pitchFamily="18" charset="0"/>
              </a:rPr>
              <a:t>		</a:t>
            </a:r>
            <a:r>
              <a:rPr lang="nl-NL" sz="2000" dirty="0">
                <a:solidFill>
                  <a:schemeClr val="accent6">
                    <a:lumMod val="20000"/>
                    <a:lumOff val="80000"/>
                  </a:schemeClr>
                </a:solidFill>
                <a:latin typeface="Times New Roman" panose="02020603050405020304" pitchFamily="18" charset="0"/>
                <a:cs typeface="Times New Roman" panose="02020603050405020304" pitchFamily="18" charset="0"/>
              </a:rPr>
              <a:t>+ Lên án, bài trừ những sự việc sai trái</a:t>
            </a:r>
            <a:endParaRPr lang="vi-VN" sz="2000" dirty="0">
              <a:solidFill>
                <a:schemeClr val="accent6">
                  <a:lumMod val="20000"/>
                  <a:lumOff val="80000"/>
                </a:schemeClr>
              </a:solidFill>
              <a:latin typeface="Times New Roman" panose="02020603050405020304" pitchFamily="18" charset="0"/>
              <a:cs typeface="Times New Roman" panose="02020603050405020304" pitchFamily="18" charset="0"/>
            </a:endParaRPr>
          </a:p>
        </p:txBody>
      </p:sp>
    </p:spTree>
    <p:extLst>
      <p:ext uri="{BB962C8B-B14F-4D97-AF65-F5344CB8AC3E}">
        <p14:creationId xmlns:p14="http://schemas.microsoft.com/office/powerpoint/2010/main" val="1560474146"/>
      </p:ext>
    </p:extLst>
  </p:cSld>
  <p:clrMapOvr>
    <a:masterClrMapping/>
  </p:clrMapOvr>
  <mc:AlternateContent xmlns:mc="http://schemas.openxmlformats.org/markup-compatibility/2006" xmlns:p14="http://schemas.microsoft.com/office/powerpoint/2010/main">
    <mc:Choice Requires="p14">
      <p:transition spd="slow" p14:dur="800">
        <p:circle/>
      </p:transition>
    </mc:Choice>
    <mc:Fallback xmlns="">
      <p:transition spd="slow">
        <p:circl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Diagram 3"/>
          <p:cNvGraphicFramePr/>
          <p:nvPr>
            <p:extLst>
              <p:ext uri="{D42A27DB-BD31-4B8C-83A1-F6EECF244321}">
                <p14:modId xmlns:p14="http://schemas.microsoft.com/office/powerpoint/2010/main" val="2363406513"/>
              </p:ext>
            </p:extLst>
          </p:nvPr>
        </p:nvGraphicFramePr>
        <p:xfrm>
          <a:off x="0" y="0"/>
          <a:ext cx="9036496" cy="514350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5" name="Rectangle 4"/>
          <p:cNvSpPr/>
          <p:nvPr/>
        </p:nvSpPr>
        <p:spPr>
          <a:xfrm>
            <a:off x="1629" y="267494"/>
            <a:ext cx="861774" cy="4320480"/>
          </a:xfrm>
          <a:prstGeom prst="rect">
            <a:avLst/>
          </a:prstGeom>
          <a:noFill/>
        </p:spPr>
        <p:txBody>
          <a:bodyPr vert="vert" wrap="square" lIns="91440" tIns="45720" rIns="91440" bIns="45720">
            <a:spAutoFit/>
          </a:bodyPr>
          <a:lstStyle/>
          <a:p>
            <a:pPr algn="ctr"/>
            <a:r>
              <a:rPr lang="vi-VN" sz="4400" b="1" cap="none" spc="0" dirty="0">
                <a:ln w="10541" cmpd="sng">
                  <a:solidFill>
                    <a:schemeClr val="accent1">
                      <a:shade val="88000"/>
                      <a:satMod val="110000"/>
                    </a:schemeClr>
                  </a:solidFill>
                  <a:prstDash val="solid"/>
                </a:ln>
                <a:solidFill>
                  <a:srgbClr val="002060"/>
                </a:solidFill>
                <a:effectLst/>
                <a:latin typeface="+mj-lt"/>
              </a:rPr>
              <a:t>Hoạt động nhóm</a:t>
            </a:r>
            <a:endParaRPr lang="en-US" sz="4400" b="1" cap="none" spc="0" dirty="0">
              <a:ln w="10541" cmpd="sng">
                <a:solidFill>
                  <a:schemeClr val="accent1">
                    <a:shade val="88000"/>
                    <a:satMod val="110000"/>
                  </a:schemeClr>
                </a:solidFill>
                <a:prstDash val="solid"/>
              </a:ln>
              <a:solidFill>
                <a:srgbClr val="002060"/>
              </a:solidFill>
              <a:effectLst/>
              <a:latin typeface="+mj-lt"/>
            </a:endParaRPr>
          </a:p>
        </p:txBody>
      </p:sp>
      <p:sp>
        <p:nvSpPr>
          <p:cNvPr id="6" name="Rectangle 5"/>
          <p:cNvSpPr/>
          <p:nvPr/>
        </p:nvSpPr>
        <p:spPr>
          <a:xfrm>
            <a:off x="8383280" y="123478"/>
            <a:ext cx="861774" cy="4896544"/>
          </a:xfrm>
          <a:prstGeom prst="rect">
            <a:avLst/>
          </a:prstGeom>
          <a:noFill/>
        </p:spPr>
        <p:txBody>
          <a:bodyPr vert="vert" wrap="square" lIns="91440" tIns="45720" rIns="91440" bIns="45720">
            <a:spAutoFit/>
          </a:bodyPr>
          <a:lstStyle/>
          <a:p>
            <a:pPr algn="ctr"/>
            <a:r>
              <a:rPr lang="vi-VN" sz="4400" b="1" cap="none" spc="0" dirty="0">
                <a:ln w="10541" cmpd="sng">
                  <a:solidFill>
                    <a:schemeClr val="accent1">
                      <a:shade val="88000"/>
                      <a:satMod val="110000"/>
                    </a:schemeClr>
                  </a:solidFill>
                  <a:prstDash val="solid"/>
                </a:ln>
                <a:solidFill>
                  <a:srgbClr val="002060"/>
                </a:solidFill>
                <a:effectLst/>
                <a:latin typeface="+mj-lt"/>
              </a:rPr>
              <a:t>KT khăn phủ bàn</a:t>
            </a:r>
            <a:endParaRPr lang="en-US" sz="4400" b="1" cap="none" spc="0" dirty="0">
              <a:ln w="10541" cmpd="sng">
                <a:solidFill>
                  <a:schemeClr val="accent1">
                    <a:shade val="88000"/>
                    <a:satMod val="110000"/>
                  </a:schemeClr>
                </a:solidFill>
                <a:prstDash val="solid"/>
              </a:ln>
              <a:solidFill>
                <a:srgbClr val="002060"/>
              </a:solidFill>
              <a:effectLst/>
              <a:latin typeface="+mj-lt"/>
            </a:endParaRPr>
          </a:p>
        </p:txBody>
      </p:sp>
      <p:sp>
        <p:nvSpPr>
          <p:cNvPr id="7" name="TextBox 6"/>
          <p:cNvSpPr txBox="1"/>
          <p:nvPr/>
        </p:nvSpPr>
        <p:spPr>
          <a:xfrm>
            <a:off x="1403648" y="4609004"/>
            <a:ext cx="6264696" cy="523220"/>
          </a:xfrm>
          <a:prstGeom prst="rect">
            <a:avLst/>
          </a:prstGeom>
          <a:noFill/>
        </p:spPr>
        <p:txBody>
          <a:bodyPr wrap="square" rtlCol="0">
            <a:spAutoFit/>
          </a:bodyPr>
          <a:lstStyle/>
          <a:p>
            <a:r>
              <a:rPr lang="vi-VN" sz="2800" b="1" dirty="0">
                <a:latin typeface="+mj-lt"/>
              </a:rPr>
              <a:t>Vì sao chúng ta phải tôn trọng sự thật?</a:t>
            </a:r>
          </a:p>
        </p:txBody>
      </p:sp>
      <p:sp>
        <p:nvSpPr>
          <p:cNvPr id="8" name="TextBox 7"/>
          <p:cNvSpPr txBox="1"/>
          <p:nvPr/>
        </p:nvSpPr>
        <p:spPr>
          <a:xfrm>
            <a:off x="1259632" y="5884"/>
            <a:ext cx="6264696" cy="523220"/>
          </a:xfrm>
          <a:prstGeom prst="rect">
            <a:avLst/>
          </a:prstGeom>
          <a:noFill/>
        </p:spPr>
        <p:txBody>
          <a:bodyPr wrap="square" rtlCol="0">
            <a:spAutoFit/>
          </a:bodyPr>
          <a:lstStyle/>
          <a:p>
            <a:pPr algn="ctr"/>
            <a:r>
              <a:rPr lang="vi-VN" sz="2800" b="1" dirty="0">
                <a:solidFill>
                  <a:srgbClr val="C00000"/>
                </a:solidFill>
                <a:latin typeface="+mj-lt"/>
              </a:rPr>
              <a:t>Phiếu học tập số 1</a:t>
            </a:r>
          </a:p>
        </p:txBody>
      </p:sp>
      <p:sp>
        <p:nvSpPr>
          <p:cNvPr id="9" name="TextBox 8"/>
          <p:cNvSpPr txBox="1"/>
          <p:nvPr/>
        </p:nvSpPr>
        <p:spPr>
          <a:xfrm>
            <a:off x="1371680" y="468252"/>
            <a:ext cx="3020300" cy="2092881"/>
          </a:xfrm>
          <a:prstGeom prst="rect">
            <a:avLst/>
          </a:prstGeom>
          <a:noFill/>
        </p:spPr>
        <p:txBody>
          <a:bodyPr wrap="square" rtlCol="0">
            <a:spAutoFit/>
          </a:bodyPr>
          <a:lstStyle/>
          <a:p>
            <a:r>
              <a:rPr lang="vi-VN" sz="2600" b="1" dirty="0">
                <a:solidFill>
                  <a:schemeClr val="bg1"/>
                </a:solidFill>
                <a:latin typeface="+mj-lt"/>
              </a:rPr>
              <a:t>Câu trả lời của tôi:</a:t>
            </a:r>
          </a:p>
          <a:p>
            <a:r>
              <a:rPr lang="vi-VN" sz="2600" b="1" dirty="0">
                <a:solidFill>
                  <a:schemeClr val="bg1"/>
                </a:solidFill>
                <a:latin typeface="+mj-lt"/>
              </a:rPr>
              <a:t>…………………………………………………………………………………....</a:t>
            </a:r>
          </a:p>
        </p:txBody>
      </p:sp>
      <p:sp>
        <p:nvSpPr>
          <p:cNvPr id="10" name="TextBox 9"/>
          <p:cNvSpPr txBox="1"/>
          <p:nvPr/>
        </p:nvSpPr>
        <p:spPr>
          <a:xfrm>
            <a:off x="4788024" y="2542875"/>
            <a:ext cx="3020300" cy="2092881"/>
          </a:xfrm>
          <a:prstGeom prst="rect">
            <a:avLst/>
          </a:prstGeom>
          <a:noFill/>
        </p:spPr>
        <p:txBody>
          <a:bodyPr wrap="square" rtlCol="0">
            <a:spAutoFit/>
          </a:bodyPr>
          <a:lstStyle/>
          <a:p>
            <a:r>
              <a:rPr lang="vi-VN" sz="2600" b="1" dirty="0">
                <a:latin typeface="+mj-lt"/>
              </a:rPr>
              <a:t>Câu trả lời của tôi:</a:t>
            </a:r>
          </a:p>
          <a:p>
            <a:r>
              <a:rPr lang="vi-VN" sz="2600" b="1" dirty="0">
                <a:latin typeface="+mj-lt"/>
              </a:rPr>
              <a:t>…………………………………………………………………………………....</a:t>
            </a:r>
          </a:p>
        </p:txBody>
      </p:sp>
      <p:sp>
        <p:nvSpPr>
          <p:cNvPr id="11" name="TextBox 10"/>
          <p:cNvSpPr txBox="1"/>
          <p:nvPr/>
        </p:nvSpPr>
        <p:spPr>
          <a:xfrm>
            <a:off x="4788024" y="480675"/>
            <a:ext cx="3020300" cy="2092881"/>
          </a:xfrm>
          <a:prstGeom prst="rect">
            <a:avLst/>
          </a:prstGeom>
          <a:noFill/>
        </p:spPr>
        <p:txBody>
          <a:bodyPr wrap="square" rtlCol="0">
            <a:spAutoFit/>
          </a:bodyPr>
          <a:lstStyle/>
          <a:p>
            <a:r>
              <a:rPr lang="vi-VN" sz="2600" b="1" dirty="0">
                <a:solidFill>
                  <a:schemeClr val="bg1"/>
                </a:solidFill>
                <a:latin typeface="+mj-lt"/>
              </a:rPr>
              <a:t>Câu trả lời của tôi:</a:t>
            </a:r>
          </a:p>
          <a:p>
            <a:r>
              <a:rPr lang="vi-VN" sz="2600" b="1" dirty="0">
                <a:solidFill>
                  <a:schemeClr val="bg1"/>
                </a:solidFill>
                <a:latin typeface="+mj-lt"/>
              </a:rPr>
              <a:t>…………………………………………………………………………………....</a:t>
            </a:r>
          </a:p>
        </p:txBody>
      </p:sp>
      <p:sp>
        <p:nvSpPr>
          <p:cNvPr id="12" name="TextBox 11"/>
          <p:cNvSpPr txBox="1"/>
          <p:nvPr/>
        </p:nvSpPr>
        <p:spPr>
          <a:xfrm>
            <a:off x="1272074" y="2573556"/>
            <a:ext cx="3020300" cy="2092881"/>
          </a:xfrm>
          <a:prstGeom prst="rect">
            <a:avLst/>
          </a:prstGeom>
          <a:noFill/>
        </p:spPr>
        <p:txBody>
          <a:bodyPr wrap="square" rtlCol="0">
            <a:spAutoFit/>
          </a:bodyPr>
          <a:lstStyle/>
          <a:p>
            <a:r>
              <a:rPr lang="vi-VN" sz="2600" b="1" dirty="0">
                <a:latin typeface="+mj-lt"/>
              </a:rPr>
              <a:t>Câu trả lời của tôi:</a:t>
            </a:r>
          </a:p>
          <a:p>
            <a:r>
              <a:rPr lang="vi-VN" sz="2600" b="1" dirty="0">
                <a:latin typeface="+mj-lt"/>
              </a:rPr>
              <a:t>…………………………………………………………………………………....</a:t>
            </a:r>
          </a:p>
        </p:txBody>
      </p:sp>
    </p:spTree>
    <p:extLst>
      <p:ext uri="{BB962C8B-B14F-4D97-AF65-F5344CB8AC3E}">
        <p14:creationId xmlns:p14="http://schemas.microsoft.com/office/powerpoint/2010/main" val="704009920"/>
      </p:ext>
    </p:extLst>
  </p:cSld>
  <p:clrMapOvr>
    <a:masterClrMapping/>
  </p:clrMapOvr>
  <p:transition spd="slow">
    <p:push dir="u"/>
  </p:transition>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Diagram 3"/>
          <p:cNvGraphicFramePr/>
          <p:nvPr>
            <p:extLst>
              <p:ext uri="{D42A27DB-BD31-4B8C-83A1-F6EECF244321}">
                <p14:modId xmlns:p14="http://schemas.microsoft.com/office/powerpoint/2010/main" val="2531346961"/>
              </p:ext>
            </p:extLst>
          </p:nvPr>
        </p:nvGraphicFramePr>
        <p:xfrm>
          <a:off x="0" y="0"/>
          <a:ext cx="9036496" cy="514350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
        <p:nvSpPr>
          <p:cNvPr id="7" name="TextBox 6"/>
          <p:cNvSpPr txBox="1"/>
          <p:nvPr/>
        </p:nvSpPr>
        <p:spPr>
          <a:xfrm>
            <a:off x="1403648" y="4609004"/>
            <a:ext cx="6768752" cy="523220"/>
          </a:xfrm>
          <a:prstGeom prst="rect">
            <a:avLst/>
          </a:prstGeom>
          <a:noFill/>
        </p:spPr>
        <p:txBody>
          <a:bodyPr wrap="square" rtlCol="0">
            <a:spAutoFit/>
          </a:bodyPr>
          <a:lstStyle/>
          <a:p>
            <a:r>
              <a:rPr lang="vi-VN" sz="2800" b="1" dirty="0">
                <a:latin typeface="+mj-lt"/>
              </a:rPr>
              <a:t>Mọi người đều phải tôn trọng sự thật vì:</a:t>
            </a:r>
          </a:p>
        </p:txBody>
      </p:sp>
      <p:sp>
        <p:nvSpPr>
          <p:cNvPr id="8" name="TextBox 7"/>
          <p:cNvSpPr txBox="1"/>
          <p:nvPr/>
        </p:nvSpPr>
        <p:spPr>
          <a:xfrm>
            <a:off x="1259632" y="5884"/>
            <a:ext cx="6264696" cy="523220"/>
          </a:xfrm>
          <a:prstGeom prst="rect">
            <a:avLst/>
          </a:prstGeom>
          <a:noFill/>
        </p:spPr>
        <p:txBody>
          <a:bodyPr wrap="square" rtlCol="0">
            <a:spAutoFit/>
          </a:bodyPr>
          <a:lstStyle/>
          <a:p>
            <a:pPr algn="ctr"/>
            <a:r>
              <a:rPr lang="vi-VN" sz="2800" b="1" dirty="0">
                <a:solidFill>
                  <a:srgbClr val="C00000"/>
                </a:solidFill>
                <a:latin typeface="+mj-lt"/>
              </a:rPr>
              <a:t>Gợi ý Phiếu học tập số 1</a:t>
            </a:r>
          </a:p>
        </p:txBody>
      </p:sp>
      <p:sp>
        <p:nvSpPr>
          <p:cNvPr id="9" name="TextBox 8"/>
          <p:cNvSpPr txBox="1"/>
          <p:nvPr/>
        </p:nvSpPr>
        <p:spPr>
          <a:xfrm>
            <a:off x="1371680" y="468252"/>
            <a:ext cx="3020300" cy="2092881"/>
          </a:xfrm>
          <a:prstGeom prst="rect">
            <a:avLst/>
          </a:prstGeom>
          <a:noFill/>
        </p:spPr>
        <p:txBody>
          <a:bodyPr wrap="square" rtlCol="0">
            <a:spAutoFit/>
          </a:bodyPr>
          <a:lstStyle/>
          <a:p>
            <a:pPr algn="just"/>
            <a:r>
              <a:rPr lang="vi-VN" sz="2600" b="1" dirty="0">
                <a:solidFill>
                  <a:schemeClr val="bg1"/>
                </a:solidFill>
                <a:latin typeface="+mj-lt"/>
              </a:rPr>
              <a:t>Góp phần bảo vệ cuộc sống, bảo vệ giá trị đúng đắn, tránh nhầm lẫn, oan sai;</a:t>
            </a:r>
          </a:p>
        </p:txBody>
      </p:sp>
      <p:sp>
        <p:nvSpPr>
          <p:cNvPr id="10" name="TextBox 9"/>
          <p:cNvSpPr txBox="1"/>
          <p:nvPr/>
        </p:nvSpPr>
        <p:spPr>
          <a:xfrm>
            <a:off x="4788024" y="2542875"/>
            <a:ext cx="3020300" cy="1692771"/>
          </a:xfrm>
          <a:prstGeom prst="rect">
            <a:avLst/>
          </a:prstGeom>
          <a:noFill/>
        </p:spPr>
        <p:txBody>
          <a:bodyPr wrap="square" rtlCol="0">
            <a:spAutoFit/>
          </a:bodyPr>
          <a:lstStyle/>
          <a:p>
            <a:pPr algn="just"/>
            <a:r>
              <a:rPr lang="vi-VN" sz="2600" b="1" dirty="0">
                <a:latin typeface="+mj-lt"/>
              </a:rPr>
              <a:t>Làm cho cuộc sống trở nên tốt đẹp hơn, xã hội yên bình, văn minh hơn.</a:t>
            </a:r>
          </a:p>
        </p:txBody>
      </p:sp>
      <p:sp>
        <p:nvSpPr>
          <p:cNvPr id="11" name="TextBox 10"/>
          <p:cNvSpPr txBox="1"/>
          <p:nvPr/>
        </p:nvSpPr>
        <p:spPr>
          <a:xfrm>
            <a:off x="4788024" y="480675"/>
            <a:ext cx="3020300" cy="2092881"/>
          </a:xfrm>
          <a:prstGeom prst="rect">
            <a:avLst/>
          </a:prstGeom>
          <a:noFill/>
        </p:spPr>
        <p:txBody>
          <a:bodyPr wrap="square" rtlCol="0">
            <a:spAutoFit/>
          </a:bodyPr>
          <a:lstStyle/>
          <a:p>
            <a:pPr algn="just"/>
            <a:r>
              <a:rPr lang="vi-VN" sz="2600" b="1" dirty="0">
                <a:solidFill>
                  <a:schemeClr val="bg1"/>
                </a:solidFill>
                <a:latin typeface="+mj-lt"/>
              </a:rPr>
              <a:t>Giúp con người nâng cao phẩm giá bản thân, tin tưởng; gắn kết với nhau hơn;</a:t>
            </a:r>
          </a:p>
        </p:txBody>
      </p:sp>
      <p:sp>
        <p:nvSpPr>
          <p:cNvPr id="12" name="TextBox 11"/>
          <p:cNvSpPr txBox="1"/>
          <p:nvPr/>
        </p:nvSpPr>
        <p:spPr>
          <a:xfrm>
            <a:off x="1272074" y="2573556"/>
            <a:ext cx="3020300" cy="2092881"/>
          </a:xfrm>
          <a:prstGeom prst="rect">
            <a:avLst/>
          </a:prstGeom>
          <a:noFill/>
        </p:spPr>
        <p:txBody>
          <a:bodyPr wrap="square" rtlCol="0">
            <a:spAutoFit/>
          </a:bodyPr>
          <a:lstStyle/>
          <a:p>
            <a:pPr algn="just"/>
            <a:r>
              <a:rPr lang="vi-VN" sz="2600" b="1" dirty="0">
                <a:latin typeface="+mj-lt"/>
              </a:rPr>
              <a:t>Làm cho tâm hồn ta thanh thản bình an, góp phần làm cho sức khỏe tốt hơn;</a:t>
            </a:r>
          </a:p>
        </p:txBody>
      </p:sp>
    </p:spTree>
    <p:extLst>
      <p:ext uri="{BB962C8B-B14F-4D97-AF65-F5344CB8AC3E}">
        <p14:creationId xmlns:p14="http://schemas.microsoft.com/office/powerpoint/2010/main" val="4126266747"/>
      </p:ext>
    </p:extLst>
  </p:cSld>
  <p:clrMapOvr>
    <a:masterClrMapping/>
  </p:clrMapOvr>
  <mc:AlternateContent xmlns:mc="http://schemas.openxmlformats.org/markup-compatibility/2006" xmlns:p14="http://schemas.microsoft.com/office/powerpoint/2010/main">
    <mc:Choice Requires="p14">
      <p:transition spd="slow" p14:dur="1400">
        <p14:ripp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circle(in)">
                                      <p:cBhvr>
                                        <p:cTn id="7" dur="2000"/>
                                        <p:tgtEl>
                                          <p:spTgt spid="9"/>
                                        </p:tgtEl>
                                      </p:cBhvr>
                                    </p:animEffect>
                                  </p:childTnLst>
                                </p:cTn>
                              </p:par>
                            </p:childTnLst>
                          </p:cTn>
                        </p:par>
                      </p:childTnLst>
                    </p:cTn>
                  </p:par>
                  <p:par>
                    <p:cTn id="8" fill="hold">
                      <p:stCondLst>
                        <p:cond delay="indefinite"/>
                      </p:stCondLst>
                      <p:childTnLst>
                        <p:par>
                          <p:cTn id="9" fill="hold">
                            <p:stCondLst>
                              <p:cond delay="0"/>
                            </p:stCondLst>
                            <p:childTnLst>
                              <p:par>
                                <p:cTn id="10" presetID="6" presetClass="entr" presetSubtype="16" fill="hold" grpId="0" nodeType="click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circle(in)">
                                      <p:cBhvr>
                                        <p:cTn id="12" dur="2000"/>
                                        <p:tgtEl>
                                          <p:spTgt spid="11"/>
                                        </p:tgtEl>
                                      </p:cBhvr>
                                    </p:animEffect>
                                  </p:childTnLst>
                                </p:cTn>
                              </p:par>
                            </p:childTnLst>
                          </p:cTn>
                        </p:par>
                      </p:childTnLst>
                    </p:cTn>
                  </p:par>
                  <p:par>
                    <p:cTn id="13" fill="hold">
                      <p:stCondLst>
                        <p:cond delay="indefinite"/>
                      </p:stCondLst>
                      <p:childTnLst>
                        <p:par>
                          <p:cTn id="14" fill="hold">
                            <p:stCondLst>
                              <p:cond delay="0"/>
                            </p:stCondLst>
                            <p:childTnLst>
                              <p:par>
                                <p:cTn id="15" presetID="6" presetClass="entr" presetSubtype="16" fill="hold" grpId="0" nodeType="clickEffect">
                                  <p:stCondLst>
                                    <p:cond delay="0"/>
                                  </p:stCondLst>
                                  <p:childTnLst>
                                    <p:set>
                                      <p:cBhvr>
                                        <p:cTn id="16" dur="1" fill="hold">
                                          <p:stCondLst>
                                            <p:cond delay="0"/>
                                          </p:stCondLst>
                                        </p:cTn>
                                        <p:tgtEl>
                                          <p:spTgt spid="12"/>
                                        </p:tgtEl>
                                        <p:attrNameLst>
                                          <p:attrName>style.visibility</p:attrName>
                                        </p:attrNameLst>
                                      </p:cBhvr>
                                      <p:to>
                                        <p:strVal val="visible"/>
                                      </p:to>
                                    </p:set>
                                    <p:animEffect transition="in" filter="circle(in)">
                                      <p:cBhvr>
                                        <p:cTn id="17" dur="2000"/>
                                        <p:tgtEl>
                                          <p:spTgt spid="12"/>
                                        </p:tgtEl>
                                      </p:cBhvr>
                                    </p:animEffect>
                                  </p:childTnLst>
                                </p:cTn>
                              </p:par>
                            </p:childTnLst>
                          </p:cTn>
                        </p:par>
                      </p:childTnLst>
                    </p:cTn>
                  </p:par>
                  <p:par>
                    <p:cTn id="18" fill="hold">
                      <p:stCondLst>
                        <p:cond delay="indefinite"/>
                      </p:stCondLst>
                      <p:childTnLst>
                        <p:par>
                          <p:cTn id="19" fill="hold">
                            <p:stCondLst>
                              <p:cond delay="0"/>
                            </p:stCondLst>
                            <p:childTnLst>
                              <p:par>
                                <p:cTn id="20" presetID="6" presetClass="entr" presetSubtype="16" fill="hold" grpId="0" nodeType="clickEffect">
                                  <p:stCondLst>
                                    <p:cond delay="0"/>
                                  </p:stCondLst>
                                  <p:childTnLst>
                                    <p:set>
                                      <p:cBhvr>
                                        <p:cTn id="21" dur="1" fill="hold">
                                          <p:stCondLst>
                                            <p:cond delay="0"/>
                                          </p:stCondLst>
                                        </p:cTn>
                                        <p:tgtEl>
                                          <p:spTgt spid="10"/>
                                        </p:tgtEl>
                                        <p:attrNameLst>
                                          <p:attrName>style.visibility</p:attrName>
                                        </p:attrNameLst>
                                      </p:cBhvr>
                                      <p:to>
                                        <p:strVal val="visible"/>
                                      </p:to>
                                    </p:set>
                                    <p:animEffect transition="in" filter="circle(in)">
                                      <p:cBhvr>
                                        <p:cTn id="22" dur="20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0" grpId="0"/>
      <p:bldP spid="11" grpId="0"/>
      <p:bldP spid="12"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2303440" y="-15876"/>
            <a:ext cx="5033749" cy="707886"/>
          </a:xfrm>
          <a:prstGeom prst="rect">
            <a:avLst/>
          </a:prstGeom>
          <a:noFill/>
        </p:spPr>
        <p:txBody>
          <a:bodyPr wrap="none" lIns="91440" tIns="45720" rIns="91440" bIns="45720">
            <a:spAutoFit/>
          </a:bodyPr>
          <a:lstStyle/>
          <a:p>
            <a:pPr algn="ctr"/>
            <a:r>
              <a:rPr lang="en-US" sz="4000" b="1" cap="none" spc="0" dirty="0">
                <a:ln w="10541" cmpd="sng">
                  <a:solidFill>
                    <a:schemeClr val="accent1">
                      <a:shade val="88000"/>
                      <a:satMod val="110000"/>
                    </a:schemeClr>
                  </a:solidFill>
                  <a:prstDash val="solid"/>
                </a:ln>
                <a:solidFill>
                  <a:srgbClr val="002060"/>
                </a:solidFill>
                <a:effectLst/>
                <a:latin typeface="Times New Roman" panose="02020603050405020304" pitchFamily="18" charset="0"/>
                <a:cs typeface="Times New Roman" panose="02020603050405020304" pitchFamily="18" charset="0"/>
              </a:rPr>
              <a:t>Quan sát và suy ngẫm</a:t>
            </a:r>
          </a:p>
        </p:txBody>
      </p:sp>
      <p:pic>
        <p:nvPicPr>
          <p:cNvPr id="5" name="Picture 4"/>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813418" y="2973153"/>
            <a:ext cx="4033254" cy="2108283"/>
          </a:xfrm>
          <a:prstGeom prst="rect">
            <a:avLst/>
          </a:prstGeom>
        </p:spPr>
      </p:pic>
      <p:pic>
        <p:nvPicPr>
          <p:cNvPr id="6" name="Picture 5"/>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4792440" y="692010"/>
            <a:ext cx="4054232" cy="2242643"/>
          </a:xfrm>
          <a:prstGeom prst="rect">
            <a:avLst/>
          </a:prstGeom>
        </p:spPr>
      </p:pic>
      <p:pic>
        <p:nvPicPr>
          <p:cNvPr id="7" name="Picture 6"/>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1277" y="1131590"/>
            <a:ext cx="4625331" cy="3672408"/>
          </a:xfrm>
          <a:prstGeom prst="rect">
            <a:avLst/>
          </a:prstGeom>
        </p:spPr>
      </p:pic>
      <p:sp>
        <p:nvSpPr>
          <p:cNvPr id="8" name="Rectangle 7"/>
          <p:cNvSpPr/>
          <p:nvPr/>
        </p:nvSpPr>
        <p:spPr>
          <a:xfrm>
            <a:off x="4849251" y="4027294"/>
            <a:ext cx="1295546" cy="707886"/>
          </a:xfrm>
          <a:prstGeom prst="rect">
            <a:avLst/>
          </a:prstGeom>
          <a:noFill/>
        </p:spPr>
        <p:txBody>
          <a:bodyPr wrap="none" lIns="91440" tIns="45720" rIns="91440" bIns="45720">
            <a:spAutoFit/>
          </a:bodyPr>
          <a:lstStyle/>
          <a:p>
            <a:pPr algn="ctr"/>
            <a:r>
              <a:rPr lang="en-US" sz="4000" b="1" cap="none" spc="0" dirty="0">
                <a:ln w="1905"/>
                <a:solidFill>
                  <a:srgbClr val="002060"/>
                </a:solidFill>
                <a:effectLst>
                  <a:innerShdw blurRad="69850" dist="43180" dir="5400000">
                    <a:srgbClr val="000000">
                      <a:alpha val="65000"/>
                    </a:srgbClr>
                  </a:innerShdw>
                </a:effectLst>
                <a:latin typeface="Times New Roman" panose="02020603050405020304" pitchFamily="18" charset="0"/>
                <a:cs typeface="Times New Roman" panose="02020603050405020304" pitchFamily="18" charset="0"/>
              </a:rPr>
              <a:t>Lên?</a:t>
            </a:r>
          </a:p>
        </p:txBody>
      </p:sp>
      <p:sp>
        <p:nvSpPr>
          <p:cNvPr id="9" name="Rectangle 8"/>
          <p:cNvSpPr/>
          <p:nvPr/>
        </p:nvSpPr>
        <p:spPr>
          <a:xfrm>
            <a:off x="6895407" y="4027294"/>
            <a:ext cx="1895071" cy="707886"/>
          </a:xfrm>
          <a:prstGeom prst="rect">
            <a:avLst/>
          </a:prstGeom>
          <a:noFill/>
        </p:spPr>
        <p:txBody>
          <a:bodyPr wrap="none" lIns="91440" tIns="45720" rIns="91440" bIns="45720">
            <a:spAutoFit/>
          </a:bodyPr>
          <a:lstStyle/>
          <a:p>
            <a:pPr algn="ctr"/>
            <a:r>
              <a:rPr lang="en-US" sz="4000" b="1" cap="none" spc="0" dirty="0">
                <a:ln w="1905"/>
                <a:solidFill>
                  <a:srgbClr val="002060"/>
                </a:solidFill>
                <a:effectLst>
                  <a:innerShdw blurRad="69850" dist="43180" dir="5400000">
                    <a:srgbClr val="000000">
                      <a:alpha val="65000"/>
                    </a:srgbClr>
                  </a:innerShdw>
                </a:effectLst>
                <a:latin typeface="Times New Roman" panose="02020603050405020304" pitchFamily="18" charset="0"/>
                <a:cs typeface="Times New Roman" panose="02020603050405020304" pitchFamily="18" charset="0"/>
              </a:rPr>
              <a:t>Xuống?</a:t>
            </a:r>
          </a:p>
        </p:txBody>
      </p:sp>
    </p:spTree>
    <p:extLst>
      <p:ext uri="{BB962C8B-B14F-4D97-AF65-F5344CB8AC3E}">
        <p14:creationId xmlns:p14="http://schemas.microsoft.com/office/powerpoint/2010/main" val="1908905652"/>
      </p:ext>
    </p:extLst>
  </p:cSld>
  <p:clrMapOvr>
    <a:masterClrMapping/>
  </p:clrMapOvr>
  <mc:AlternateContent xmlns:mc="http://schemas.openxmlformats.org/markup-compatibility/2006" xmlns:p14="http://schemas.microsoft.com/office/powerpoint/2010/main">
    <mc:Choice Requires="p14">
      <p:transition spd="slow" p14:dur="1400">
        <p14:ripple/>
      </p:transition>
    </mc:Choice>
    <mc:Fallback xmlns="">
      <p:transition spd="slow">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2771800" y="51470"/>
            <a:ext cx="3312368" cy="432048"/>
          </a:xfrm>
          <a:prstGeom prst="rect">
            <a:avLst/>
          </a:prstGeom>
          <a:solidFill>
            <a:srgbClr val="FF0000"/>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vi-VN" sz="2400" dirty="0">
                <a:latin typeface="+mj-lt"/>
              </a:rPr>
              <a:t>TÔN TRỌNG SỰ THẬT</a:t>
            </a:r>
          </a:p>
        </p:txBody>
      </p:sp>
      <p:sp>
        <p:nvSpPr>
          <p:cNvPr id="5" name="Rectangle 4"/>
          <p:cNvSpPr/>
          <p:nvPr/>
        </p:nvSpPr>
        <p:spPr>
          <a:xfrm>
            <a:off x="107504" y="1059582"/>
            <a:ext cx="1512168" cy="432048"/>
          </a:xfrm>
          <a:prstGeom prst="rect">
            <a:avLst/>
          </a:prstGeom>
          <a:solidFill>
            <a:schemeClr val="accent6"/>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vi-VN" sz="2400" dirty="0">
                <a:solidFill>
                  <a:schemeClr val="tx1"/>
                </a:solidFill>
                <a:latin typeface="+mj-lt"/>
              </a:rPr>
              <a:t>Khái niệm</a:t>
            </a:r>
          </a:p>
        </p:txBody>
      </p:sp>
      <p:sp>
        <p:nvSpPr>
          <p:cNvPr id="6" name="Rectangle 5"/>
          <p:cNvSpPr/>
          <p:nvPr/>
        </p:nvSpPr>
        <p:spPr>
          <a:xfrm>
            <a:off x="2015716" y="1060385"/>
            <a:ext cx="1512168" cy="432048"/>
          </a:xfrm>
          <a:prstGeom prst="rect">
            <a:avLst/>
          </a:prstGeom>
          <a:solidFill>
            <a:schemeClr val="accent2">
              <a:lumMod val="60000"/>
              <a:lumOff val="40000"/>
            </a:schemeClr>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vi-VN" sz="2400" dirty="0">
                <a:solidFill>
                  <a:schemeClr val="tx1"/>
                </a:solidFill>
                <a:latin typeface="+mj-lt"/>
              </a:rPr>
              <a:t>Biểu hiện</a:t>
            </a:r>
          </a:p>
        </p:txBody>
      </p:sp>
      <p:sp>
        <p:nvSpPr>
          <p:cNvPr id="7" name="Rectangle 6"/>
          <p:cNvSpPr/>
          <p:nvPr/>
        </p:nvSpPr>
        <p:spPr>
          <a:xfrm>
            <a:off x="4572000" y="1060385"/>
            <a:ext cx="1512168" cy="432048"/>
          </a:xfrm>
          <a:prstGeom prst="rect">
            <a:avLst/>
          </a:prstGeom>
          <a:solidFill>
            <a:srgbClr val="7030A0"/>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vi-VN" sz="2400" dirty="0">
                <a:latin typeface="+mj-lt"/>
              </a:rPr>
              <a:t>Ý nghĩa</a:t>
            </a:r>
          </a:p>
        </p:txBody>
      </p:sp>
      <p:sp>
        <p:nvSpPr>
          <p:cNvPr id="8" name="Rectangle 7"/>
          <p:cNvSpPr/>
          <p:nvPr/>
        </p:nvSpPr>
        <p:spPr>
          <a:xfrm>
            <a:off x="6850530" y="1060385"/>
            <a:ext cx="1800200" cy="432048"/>
          </a:xfrm>
          <a:prstGeom prst="rect">
            <a:avLst/>
          </a:prstGeom>
          <a:solidFill>
            <a:srgbClr val="00B0F0"/>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vi-VN" sz="2400" dirty="0">
                <a:solidFill>
                  <a:schemeClr val="tx1"/>
                </a:solidFill>
                <a:latin typeface="+mj-lt"/>
              </a:rPr>
              <a:t>Hành động</a:t>
            </a:r>
          </a:p>
        </p:txBody>
      </p:sp>
      <p:sp>
        <p:nvSpPr>
          <p:cNvPr id="9" name="Rectangle 8"/>
          <p:cNvSpPr/>
          <p:nvPr/>
        </p:nvSpPr>
        <p:spPr>
          <a:xfrm>
            <a:off x="125125" y="1919045"/>
            <a:ext cx="1475656" cy="3168352"/>
          </a:xfrm>
          <a:prstGeom prst="rect">
            <a:avLst/>
          </a:prstGeom>
          <a:solidFill>
            <a:schemeClr val="accent6"/>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algn="ctr"/>
            <a:r>
              <a:rPr lang="vi-VN" sz="2400" dirty="0">
                <a:solidFill>
                  <a:schemeClr val="tx1"/>
                </a:solidFill>
                <a:latin typeface="+mj-lt"/>
              </a:rPr>
              <a:t>Tôn trọng sự thật là suy nghĩ, nói và làm theo đúng sự thật, bảo vệ sự thật</a:t>
            </a:r>
            <a:r>
              <a:rPr lang="vi-VN" i="1" dirty="0">
                <a:solidFill>
                  <a:schemeClr val="tx1"/>
                </a:solidFill>
              </a:rPr>
              <a:t>.</a:t>
            </a:r>
            <a:endParaRPr lang="vi-VN" dirty="0">
              <a:solidFill>
                <a:schemeClr val="tx1"/>
              </a:solidFill>
            </a:endParaRPr>
          </a:p>
          <a:p>
            <a:pPr algn="ctr"/>
            <a:endParaRPr lang="vi-VN" dirty="0">
              <a:solidFill>
                <a:schemeClr val="tx1"/>
              </a:solidFill>
            </a:endParaRPr>
          </a:p>
        </p:txBody>
      </p:sp>
      <p:sp>
        <p:nvSpPr>
          <p:cNvPr id="10" name="Rectangle 9"/>
          <p:cNvSpPr/>
          <p:nvPr/>
        </p:nvSpPr>
        <p:spPr>
          <a:xfrm>
            <a:off x="2015716" y="1919045"/>
            <a:ext cx="1475656" cy="3168352"/>
          </a:xfrm>
          <a:prstGeom prst="rect">
            <a:avLst/>
          </a:prstGeom>
          <a:solidFill>
            <a:schemeClr val="accent2">
              <a:lumMod val="60000"/>
              <a:lumOff val="40000"/>
            </a:schemeClr>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algn="ctr"/>
            <a:r>
              <a:rPr lang="vi-VN" sz="2400" dirty="0">
                <a:solidFill>
                  <a:schemeClr val="tx1"/>
                </a:solidFill>
                <a:latin typeface="+mj-lt"/>
              </a:rPr>
              <a:t>Là người sống ngay thẳng, thật thà, nhận lỗi khi có khuyết điểm.</a:t>
            </a:r>
            <a:endParaRPr lang="vi-VN" dirty="0">
              <a:solidFill>
                <a:schemeClr val="tx1"/>
              </a:solidFill>
            </a:endParaRPr>
          </a:p>
        </p:txBody>
      </p:sp>
      <p:sp>
        <p:nvSpPr>
          <p:cNvPr id="12" name="Rectangle 11"/>
          <p:cNvSpPr/>
          <p:nvPr/>
        </p:nvSpPr>
        <p:spPr>
          <a:xfrm>
            <a:off x="4146587" y="2135069"/>
            <a:ext cx="648072" cy="2952328"/>
          </a:xfrm>
          <a:prstGeom prst="rect">
            <a:avLst/>
          </a:prstGeom>
          <a:solidFill>
            <a:srgbClr val="7030A0"/>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algn="ctr"/>
            <a:r>
              <a:rPr lang="vi-VN" sz="2000" dirty="0">
                <a:latin typeface="+mj-lt"/>
              </a:rPr>
              <a:t>Là đức tính cần thiết, quý báu</a:t>
            </a:r>
          </a:p>
        </p:txBody>
      </p:sp>
      <p:sp>
        <p:nvSpPr>
          <p:cNvPr id="13" name="Rectangle 12"/>
          <p:cNvSpPr/>
          <p:nvPr/>
        </p:nvSpPr>
        <p:spPr>
          <a:xfrm>
            <a:off x="4938675" y="2135069"/>
            <a:ext cx="648072" cy="2952328"/>
          </a:xfrm>
          <a:prstGeom prst="rect">
            <a:avLst/>
          </a:prstGeom>
          <a:solidFill>
            <a:srgbClr val="7030A0"/>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algn="ctr"/>
            <a:r>
              <a:rPr lang="vi-VN" dirty="0">
                <a:latin typeface="+mj-lt"/>
              </a:rPr>
              <a:t>Tạo ra các mối quan hệ xã hội tốt đẹp</a:t>
            </a:r>
          </a:p>
        </p:txBody>
      </p:sp>
      <p:sp>
        <p:nvSpPr>
          <p:cNvPr id="14" name="Rectangle 13"/>
          <p:cNvSpPr/>
          <p:nvPr/>
        </p:nvSpPr>
        <p:spPr>
          <a:xfrm>
            <a:off x="5730763" y="2135069"/>
            <a:ext cx="720080" cy="2952328"/>
          </a:xfrm>
          <a:prstGeom prst="rect">
            <a:avLst/>
          </a:prstGeom>
          <a:solidFill>
            <a:srgbClr val="7030A0"/>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algn="ctr"/>
            <a:r>
              <a:rPr lang="vi-VN" dirty="0">
                <a:latin typeface="+mj-lt"/>
              </a:rPr>
              <a:t>Được mọi người tin yêu, quý trọng.</a:t>
            </a:r>
          </a:p>
        </p:txBody>
      </p:sp>
      <p:sp>
        <p:nvSpPr>
          <p:cNvPr id="16" name="Rectangle 15"/>
          <p:cNvSpPr/>
          <p:nvPr/>
        </p:nvSpPr>
        <p:spPr>
          <a:xfrm>
            <a:off x="6821829" y="2135068"/>
            <a:ext cx="792088" cy="868729"/>
          </a:xfrm>
          <a:prstGeom prst="rect">
            <a:avLst/>
          </a:prstGeom>
          <a:solidFill>
            <a:srgbClr val="00B0F0"/>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vi-VN" dirty="0">
                <a:solidFill>
                  <a:schemeClr val="tx1"/>
                </a:solidFill>
                <a:latin typeface="+mj-lt"/>
              </a:rPr>
              <a:t>Nhận thức đúng</a:t>
            </a:r>
          </a:p>
        </p:txBody>
      </p:sp>
      <p:sp>
        <p:nvSpPr>
          <p:cNvPr id="19" name="Rectangle 18"/>
          <p:cNvSpPr/>
          <p:nvPr/>
        </p:nvSpPr>
        <p:spPr>
          <a:xfrm>
            <a:off x="6819927" y="3179184"/>
            <a:ext cx="792088" cy="864095"/>
          </a:xfrm>
          <a:prstGeom prst="rect">
            <a:avLst/>
          </a:prstGeom>
          <a:solidFill>
            <a:srgbClr val="00B0F0"/>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vi-VN" dirty="0">
                <a:solidFill>
                  <a:schemeClr val="tx1"/>
                </a:solidFill>
                <a:latin typeface="+mj-lt"/>
              </a:rPr>
              <a:t>Hành động</a:t>
            </a:r>
          </a:p>
          <a:p>
            <a:pPr algn="ctr"/>
            <a:r>
              <a:rPr lang="vi-VN" dirty="0">
                <a:solidFill>
                  <a:schemeClr val="tx1"/>
                </a:solidFill>
                <a:latin typeface="+mj-lt"/>
              </a:rPr>
              <a:t>đúng</a:t>
            </a:r>
          </a:p>
        </p:txBody>
      </p:sp>
      <p:sp>
        <p:nvSpPr>
          <p:cNvPr id="20" name="Rectangle 19"/>
          <p:cNvSpPr/>
          <p:nvPr/>
        </p:nvSpPr>
        <p:spPr>
          <a:xfrm>
            <a:off x="6821829" y="4257327"/>
            <a:ext cx="792088" cy="864095"/>
          </a:xfrm>
          <a:prstGeom prst="rect">
            <a:avLst/>
          </a:prstGeom>
          <a:solidFill>
            <a:srgbClr val="00B0F0"/>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vi-VN" dirty="0">
                <a:solidFill>
                  <a:schemeClr val="tx1"/>
                </a:solidFill>
                <a:latin typeface="+mj-lt"/>
              </a:rPr>
              <a:t>Thái độ</a:t>
            </a:r>
          </a:p>
          <a:p>
            <a:pPr algn="ctr"/>
            <a:r>
              <a:rPr lang="vi-VN" dirty="0">
                <a:solidFill>
                  <a:schemeClr val="tx1"/>
                </a:solidFill>
                <a:latin typeface="+mj-lt"/>
              </a:rPr>
              <a:t>đúng</a:t>
            </a:r>
          </a:p>
        </p:txBody>
      </p:sp>
      <p:sp>
        <p:nvSpPr>
          <p:cNvPr id="21" name="Rectangle 20"/>
          <p:cNvSpPr/>
          <p:nvPr/>
        </p:nvSpPr>
        <p:spPr>
          <a:xfrm>
            <a:off x="8066290" y="2135069"/>
            <a:ext cx="792088" cy="868729"/>
          </a:xfrm>
          <a:prstGeom prst="rect">
            <a:avLst/>
          </a:prstGeom>
          <a:solidFill>
            <a:srgbClr val="00B0F0"/>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t" anchorCtr="0" forceAA="0" compatLnSpc="1">
            <a:prstTxWarp prst="textNoShape">
              <a:avLst/>
            </a:prstTxWarp>
            <a:noAutofit/>
          </a:bodyPr>
          <a:lstStyle/>
          <a:p>
            <a:pPr algn="ctr"/>
            <a:r>
              <a:rPr lang="vi-VN" dirty="0">
                <a:solidFill>
                  <a:schemeClr val="tx1"/>
                </a:solidFill>
                <a:latin typeface="+mj-lt"/>
              </a:rPr>
              <a:t>Bảo vệ sự thật</a:t>
            </a:r>
          </a:p>
        </p:txBody>
      </p:sp>
      <p:sp>
        <p:nvSpPr>
          <p:cNvPr id="22" name="Rectangle 21"/>
          <p:cNvSpPr/>
          <p:nvPr/>
        </p:nvSpPr>
        <p:spPr>
          <a:xfrm>
            <a:off x="8064388" y="3179185"/>
            <a:ext cx="792088" cy="1908212"/>
          </a:xfrm>
          <a:prstGeom prst="rect">
            <a:avLst/>
          </a:prstGeom>
          <a:solidFill>
            <a:srgbClr val="00B0F0"/>
          </a:solidFill>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r>
              <a:rPr lang="vi-VN" dirty="0">
                <a:solidFill>
                  <a:schemeClr val="tx1"/>
                </a:solidFill>
                <a:latin typeface="+mj-lt"/>
              </a:rPr>
              <a:t>Lên án, phê phán điều sai</a:t>
            </a:r>
          </a:p>
          <a:p>
            <a:pPr algn="ctr"/>
            <a:r>
              <a:rPr lang="vi-VN" dirty="0">
                <a:solidFill>
                  <a:schemeClr val="tx1"/>
                </a:solidFill>
                <a:latin typeface="+mj-lt"/>
              </a:rPr>
              <a:t>trái</a:t>
            </a:r>
          </a:p>
        </p:txBody>
      </p:sp>
      <p:cxnSp>
        <p:nvCxnSpPr>
          <p:cNvPr id="24" name="Straight Arrow Connector 23"/>
          <p:cNvCxnSpPr>
            <a:stCxn id="4" idx="2"/>
            <a:endCxn id="7" idx="0"/>
          </p:cNvCxnSpPr>
          <p:nvPr/>
        </p:nvCxnSpPr>
        <p:spPr>
          <a:xfrm>
            <a:off x="4427984" y="483518"/>
            <a:ext cx="900100" cy="576867"/>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26" name="Straight Arrow Connector 25"/>
          <p:cNvCxnSpPr/>
          <p:nvPr/>
        </p:nvCxnSpPr>
        <p:spPr>
          <a:xfrm>
            <a:off x="4433037" y="485410"/>
            <a:ext cx="3280007" cy="574975"/>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28" name="Straight Arrow Connector 27"/>
          <p:cNvCxnSpPr>
            <a:stCxn id="4" idx="2"/>
            <a:endCxn id="6" idx="0"/>
          </p:cNvCxnSpPr>
          <p:nvPr/>
        </p:nvCxnSpPr>
        <p:spPr>
          <a:xfrm flipH="1">
            <a:off x="2771800" y="483518"/>
            <a:ext cx="1656184" cy="576867"/>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31" name="Straight Arrow Connector 30"/>
          <p:cNvCxnSpPr>
            <a:endCxn id="5" idx="0"/>
          </p:cNvCxnSpPr>
          <p:nvPr/>
        </p:nvCxnSpPr>
        <p:spPr>
          <a:xfrm flipH="1">
            <a:off x="863588" y="482715"/>
            <a:ext cx="3532704" cy="576867"/>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34" name="Straight Arrow Connector 33"/>
          <p:cNvCxnSpPr>
            <a:stCxn id="5" idx="2"/>
          </p:cNvCxnSpPr>
          <p:nvPr/>
        </p:nvCxnSpPr>
        <p:spPr>
          <a:xfrm>
            <a:off x="863588" y="1491630"/>
            <a:ext cx="0" cy="427415"/>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cxnSp>
        <p:nvCxnSpPr>
          <p:cNvPr id="35" name="Straight Arrow Connector 34"/>
          <p:cNvCxnSpPr/>
          <p:nvPr/>
        </p:nvCxnSpPr>
        <p:spPr>
          <a:xfrm>
            <a:off x="2741233" y="1522171"/>
            <a:ext cx="0" cy="427415"/>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cxnSp>
        <p:nvCxnSpPr>
          <p:cNvPr id="36" name="Straight Arrow Connector 35"/>
          <p:cNvCxnSpPr>
            <a:stCxn id="7" idx="2"/>
          </p:cNvCxnSpPr>
          <p:nvPr/>
        </p:nvCxnSpPr>
        <p:spPr>
          <a:xfrm flipH="1">
            <a:off x="5279995" y="1492433"/>
            <a:ext cx="48089" cy="642635"/>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cxnSp>
        <p:nvCxnSpPr>
          <p:cNvPr id="38" name="Straight Arrow Connector 37"/>
          <p:cNvCxnSpPr>
            <a:stCxn id="7" idx="2"/>
            <a:endCxn id="12" idx="0"/>
          </p:cNvCxnSpPr>
          <p:nvPr/>
        </p:nvCxnSpPr>
        <p:spPr>
          <a:xfrm flipH="1">
            <a:off x="4470623" y="1492433"/>
            <a:ext cx="857461" cy="642636"/>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cxnSp>
        <p:nvCxnSpPr>
          <p:cNvPr id="41" name="Straight Arrow Connector 40"/>
          <p:cNvCxnSpPr>
            <a:stCxn id="7" idx="2"/>
            <a:endCxn id="14" idx="0"/>
          </p:cNvCxnSpPr>
          <p:nvPr/>
        </p:nvCxnSpPr>
        <p:spPr>
          <a:xfrm>
            <a:off x="5328084" y="1492433"/>
            <a:ext cx="762719" cy="642636"/>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cxnSp>
        <p:nvCxnSpPr>
          <p:cNvPr id="45" name="Straight Arrow Connector 44"/>
          <p:cNvCxnSpPr>
            <a:endCxn id="16" idx="0"/>
          </p:cNvCxnSpPr>
          <p:nvPr/>
        </p:nvCxnSpPr>
        <p:spPr>
          <a:xfrm flipH="1">
            <a:off x="7217873" y="1497497"/>
            <a:ext cx="580847" cy="637571"/>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cxnSp>
        <p:nvCxnSpPr>
          <p:cNvPr id="47" name="Straight Arrow Connector 46"/>
          <p:cNvCxnSpPr>
            <a:endCxn id="21" idx="0"/>
          </p:cNvCxnSpPr>
          <p:nvPr/>
        </p:nvCxnSpPr>
        <p:spPr>
          <a:xfrm>
            <a:off x="7802451" y="1492433"/>
            <a:ext cx="659883" cy="642636"/>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cxnSp>
        <p:nvCxnSpPr>
          <p:cNvPr id="50" name="Straight Arrow Connector 49"/>
          <p:cNvCxnSpPr>
            <a:stCxn id="16" idx="2"/>
            <a:endCxn id="19" idx="0"/>
          </p:cNvCxnSpPr>
          <p:nvPr/>
        </p:nvCxnSpPr>
        <p:spPr>
          <a:xfrm flipH="1">
            <a:off x="7215971" y="3003797"/>
            <a:ext cx="1902" cy="175387"/>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cxnSp>
        <p:nvCxnSpPr>
          <p:cNvPr id="51" name="Straight Arrow Connector 50"/>
          <p:cNvCxnSpPr/>
          <p:nvPr/>
        </p:nvCxnSpPr>
        <p:spPr>
          <a:xfrm flipH="1">
            <a:off x="7215971" y="4074095"/>
            <a:ext cx="1902" cy="175387"/>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cxnSp>
        <p:nvCxnSpPr>
          <p:cNvPr id="52" name="Straight Arrow Connector 51"/>
          <p:cNvCxnSpPr/>
          <p:nvPr/>
        </p:nvCxnSpPr>
        <p:spPr>
          <a:xfrm flipH="1">
            <a:off x="8447830" y="3003798"/>
            <a:ext cx="1902" cy="175387"/>
          </a:xfrm>
          <a:prstGeom prst="straightConnector1">
            <a:avLst/>
          </a:prstGeom>
          <a:ln>
            <a:tailEnd type="arrow"/>
          </a:ln>
        </p:spPr>
        <p:style>
          <a:lnRef idx="1">
            <a:schemeClr val="dk1"/>
          </a:lnRef>
          <a:fillRef idx="0">
            <a:schemeClr val="dk1"/>
          </a:fillRef>
          <a:effectRef idx="0">
            <a:schemeClr val="dk1"/>
          </a:effectRef>
          <a:fontRef idx="minor">
            <a:schemeClr val="tx1"/>
          </a:fontRef>
        </p:style>
      </p:cxnSp>
    </p:spTree>
    <p:extLst>
      <p:ext uri="{BB962C8B-B14F-4D97-AF65-F5344CB8AC3E}">
        <p14:creationId xmlns:p14="http://schemas.microsoft.com/office/powerpoint/2010/main" val="2210121556"/>
      </p:ext>
    </p:extLst>
  </p:cSld>
  <p:clrMapOvr>
    <a:masterClrMapping/>
  </p:clrMapOvr>
  <mc:AlternateContent xmlns:mc="http://schemas.openxmlformats.org/markup-compatibility/2006" xmlns:p14="http://schemas.microsoft.com/office/powerpoint/2010/main">
    <mc:Choice Requires="p14">
      <p:transition spd="slow" p14:dur="1400">
        <p14:ripp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6" presetClass="entr" presetSubtype="16"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circle(in)">
                                      <p:cBhvr>
                                        <p:cTn id="7" dur="2000"/>
                                        <p:tgtEl>
                                          <p:spTgt spid="4"/>
                                        </p:tgtEl>
                                      </p:cBhvr>
                                    </p:animEffect>
                                  </p:childTnLst>
                                </p:cTn>
                              </p:par>
                            </p:childTnLst>
                          </p:cTn>
                        </p:par>
                      </p:childTnLst>
                    </p:cTn>
                  </p:par>
                  <p:par>
                    <p:cTn id="8" fill="hold">
                      <p:stCondLst>
                        <p:cond delay="indefinite"/>
                      </p:stCondLst>
                      <p:childTnLst>
                        <p:par>
                          <p:cTn id="9" fill="hold">
                            <p:stCondLst>
                              <p:cond delay="0"/>
                            </p:stCondLst>
                            <p:childTnLst>
                              <p:par>
                                <p:cTn id="10" presetID="16" presetClass="entr" presetSubtype="21" fill="hold" nodeType="clickEffect">
                                  <p:stCondLst>
                                    <p:cond delay="0"/>
                                  </p:stCondLst>
                                  <p:childTnLst>
                                    <p:set>
                                      <p:cBhvr>
                                        <p:cTn id="11" dur="1" fill="hold">
                                          <p:stCondLst>
                                            <p:cond delay="0"/>
                                          </p:stCondLst>
                                        </p:cTn>
                                        <p:tgtEl>
                                          <p:spTgt spid="31"/>
                                        </p:tgtEl>
                                        <p:attrNameLst>
                                          <p:attrName>style.visibility</p:attrName>
                                        </p:attrNameLst>
                                      </p:cBhvr>
                                      <p:to>
                                        <p:strVal val="visible"/>
                                      </p:to>
                                    </p:set>
                                    <p:animEffect transition="in" filter="barn(inVertical)">
                                      <p:cBhvr>
                                        <p:cTn id="12" dur="500"/>
                                        <p:tgtEl>
                                          <p:spTgt spid="31"/>
                                        </p:tgtEl>
                                      </p:cBhvr>
                                    </p:animEffect>
                                  </p:childTnLst>
                                </p:cTn>
                              </p:par>
                              <p:par>
                                <p:cTn id="13" presetID="16" presetClass="entr" presetSubtype="21" fill="hold" grpId="0" nodeType="withEffect">
                                  <p:stCondLst>
                                    <p:cond delay="0"/>
                                  </p:stCondLst>
                                  <p:childTnLst>
                                    <p:set>
                                      <p:cBhvr>
                                        <p:cTn id="14" dur="1" fill="hold">
                                          <p:stCondLst>
                                            <p:cond delay="0"/>
                                          </p:stCondLst>
                                        </p:cTn>
                                        <p:tgtEl>
                                          <p:spTgt spid="5"/>
                                        </p:tgtEl>
                                        <p:attrNameLst>
                                          <p:attrName>style.visibility</p:attrName>
                                        </p:attrNameLst>
                                      </p:cBhvr>
                                      <p:to>
                                        <p:strVal val="visible"/>
                                      </p:to>
                                    </p:set>
                                    <p:animEffect transition="in" filter="barn(inVertical)">
                                      <p:cBhvr>
                                        <p:cTn id="15" dur="500"/>
                                        <p:tgtEl>
                                          <p:spTgt spid="5"/>
                                        </p:tgtEl>
                                      </p:cBhvr>
                                    </p:animEffect>
                                  </p:childTnLst>
                                </p:cTn>
                              </p:par>
                            </p:childTnLst>
                          </p:cTn>
                        </p:par>
                      </p:childTnLst>
                    </p:cTn>
                  </p:par>
                  <p:par>
                    <p:cTn id="16" fill="hold">
                      <p:stCondLst>
                        <p:cond delay="indefinite"/>
                      </p:stCondLst>
                      <p:childTnLst>
                        <p:par>
                          <p:cTn id="17" fill="hold">
                            <p:stCondLst>
                              <p:cond delay="0"/>
                            </p:stCondLst>
                            <p:childTnLst>
                              <p:par>
                                <p:cTn id="18" presetID="2" presetClass="entr" presetSubtype="4" fill="hold" nodeType="clickEffect">
                                  <p:stCondLst>
                                    <p:cond delay="0"/>
                                  </p:stCondLst>
                                  <p:childTnLst>
                                    <p:set>
                                      <p:cBhvr>
                                        <p:cTn id="19" dur="1" fill="hold">
                                          <p:stCondLst>
                                            <p:cond delay="0"/>
                                          </p:stCondLst>
                                        </p:cTn>
                                        <p:tgtEl>
                                          <p:spTgt spid="34"/>
                                        </p:tgtEl>
                                        <p:attrNameLst>
                                          <p:attrName>style.visibility</p:attrName>
                                        </p:attrNameLst>
                                      </p:cBhvr>
                                      <p:to>
                                        <p:strVal val="visible"/>
                                      </p:to>
                                    </p:set>
                                    <p:anim calcmode="lin" valueType="num">
                                      <p:cBhvr additive="base">
                                        <p:cTn id="20" dur="500" fill="hold"/>
                                        <p:tgtEl>
                                          <p:spTgt spid="34"/>
                                        </p:tgtEl>
                                        <p:attrNameLst>
                                          <p:attrName>ppt_x</p:attrName>
                                        </p:attrNameLst>
                                      </p:cBhvr>
                                      <p:tavLst>
                                        <p:tav tm="0">
                                          <p:val>
                                            <p:strVal val="#ppt_x"/>
                                          </p:val>
                                        </p:tav>
                                        <p:tav tm="100000">
                                          <p:val>
                                            <p:strVal val="#ppt_x"/>
                                          </p:val>
                                        </p:tav>
                                      </p:tavLst>
                                    </p:anim>
                                    <p:anim calcmode="lin" valueType="num">
                                      <p:cBhvr additive="base">
                                        <p:cTn id="21" dur="500" fill="hold"/>
                                        <p:tgtEl>
                                          <p:spTgt spid="34"/>
                                        </p:tgtEl>
                                        <p:attrNameLst>
                                          <p:attrName>ppt_y</p:attrName>
                                        </p:attrNameLst>
                                      </p:cBhvr>
                                      <p:tavLst>
                                        <p:tav tm="0">
                                          <p:val>
                                            <p:strVal val="1+#ppt_h/2"/>
                                          </p:val>
                                        </p:tav>
                                        <p:tav tm="100000">
                                          <p:val>
                                            <p:strVal val="#ppt_y"/>
                                          </p:val>
                                        </p:tav>
                                      </p:tavLst>
                                    </p:anim>
                                  </p:childTnLst>
                                </p:cTn>
                              </p:par>
                              <p:par>
                                <p:cTn id="22" presetID="2" presetClass="entr" presetSubtype="4" fill="hold" grpId="0" nodeType="withEffect">
                                  <p:stCondLst>
                                    <p:cond delay="0"/>
                                  </p:stCondLst>
                                  <p:childTnLst>
                                    <p:set>
                                      <p:cBhvr>
                                        <p:cTn id="23" dur="1" fill="hold">
                                          <p:stCondLst>
                                            <p:cond delay="0"/>
                                          </p:stCondLst>
                                        </p:cTn>
                                        <p:tgtEl>
                                          <p:spTgt spid="9"/>
                                        </p:tgtEl>
                                        <p:attrNameLst>
                                          <p:attrName>style.visibility</p:attrName>
                                        </p:attrNameLst>
                                      </p:cBhvr>
                                      <p:to>
                                        <p:strVal val="visible"/>
                                      </p:to>
                                    </p:set>
                                    <p:anim calcmode="lin" valueType="num">
                                      <p:cBhvr additive="base">
                                        <p:cTn id="24" dur="500" fill="hold"/>
                                        <p:tgtEl>
                                          <p:spTgt spid="9"/>
                                        </p:tgtEl>
                                        <p:attrNameLst>
                                          <p:attrName>ppt_x</p:attrName>
                                        </p:attrNameLst>
                                      </p:cBhvr>
                                      <p:tavLst>
                                        <p:tav tm="0">
                                          <p:val>
                                            <p:strVal val="#ppt_x"/>
                                          </p:val>
                                        </p:tav>
                                        <p:tav tm="100000">
                                          <p:val>
                                            <p:strVal val="#ppt_x"/>
                                          </p:val>
                                        </p:tav>
                                      </p:tavLst>
                                    </p:anim>
                                    <p:anim calcmode="lin" valueType="num">
                                      <p:cBhvr additive="base">
                                        <p:cTn id="25" dur="500" fill="hold"/>
                                        <p:tgtEl>
                                          <p:spTgt spid="9"/>
                                        </p:tgtEl>
                                        <p:attrNameLst>
                                          <p:attrName>ppt_y</p:attrName>
                                        </p:attrNameLst>
                                      </p:cBhvr>
                                      <p:tavLst>
                                        <p:tav tm="0">
                                          <p:val>
                                            <p:strVal val="1+#ppt_h/2"/>
                                          </p:val>
                                        </p:tav>
                                        <p:tav tm="100000">
                                          <p:val>
                                            <p:strVal val="#ppt_y"/>
                                          </p:val>
                                        </p:tav>
                                      </p:tavLst>
                                    </p:anim>
                                  </p:childTnLst>
                                </p:cTn>
                              </p:par>
                            </p:childTnLst>
                          </p:cTn>
                        </p:par>
                      </p:childTnLst>
                    </p:cTn>
                  </p:par>
                  <p:par>
                    <p:cTn id="26" fill="hold">
                      <p:stCondLst>
                        <p:cond delay="indefinite"/>
                      </p:stCondLst>
                      <p:childTnLst>
                        <p:par>
                          <p:cTn id="27" fill="hold">
                            <p:stCondLst>
                              <p:cond delay="0"/>
                            </p:stCondLst>
                            <p:childTnLst>
                              <p:par>
                                <p:cTn id="28" presetID="42" presetClass="entr" presetSubtype="0" fill="hold" nodeType="clickEffect">
                                  <p:stCondLst>
                                    <p:cond delay="0"/>
                                  </p:stCondLst>
                                  <p:childTnLst>
                                    <p:set>
                                      <p:cBhvr>
                                        <p:cTn id="29" dur="1" fill="hold">
                                          <p:stCondLst>
                                            <p:cond delay="0"/>
                                          </p:stCondLst>
                                        </p:cTn>
                                        <p:tgtEl>
                                          <p:spTgt spid="28"/>
                                        </p:tgtEl>
                                        <p:attrNameLst>
                                          <p:attrName>style.visibility</p:attrName>
                                        </p:attrNameLst>
                                      </p:cBhvr>
                                      <p:to>
                                        <p:strVal val="visible"/>
                                      </p:to>
                                    </p:set>
                                    <p:animEffect transition="in" filter="fade">
                                      <p:cBhvr>
                                        <p:cTn id="30" dur="1000"/>
                                        <p:tgtEl>
                                          <p:spTgt spid="28"/>
                                        </p:tgtEl>
                                      </p:cBhvr>
                                    </p:animEffect>
                                    <p:anim calcmode="lin" valueType="num">
                                      <p:cBhvr>
                                        <p:cTn id="31" dur="1000" fill="hold"/>
                                        <p:tgtEl>
                                          <p:spTgt spid="28"/>
                                        </p:tgtEl>
                                        <p:attrNameLst>
                                          <p:attrName>ppt_x</p:attrName>
                                        </p:attrNameLst>
                                      </p:cBhvr>
                                      <p:tavLst>
                                        <p:tav tm="0">
                                          <p:val>
                                            <p:strVal val="#ppt_x"/>
                                          </p:val>
                                        </p:tav>
                                        <p:tav tm="100000">
                                          <p:val>
                                            <p:strVal val="#ppt_x"/>
                                          </p:val>
                                        </p:tav>
                                      </p:tavLst>
                                    </p:anim>
                                    <p:anim calcmode="lin" valueType="num">
                                      <p:cBhvr>
                                        <p:cTn id="32" dur="1000" fill="hold"/>
                                        <p:tgtEl>
                                          <p:spTgt spid="28"/>
                                        </p:tgtEl>
                                        <p:attrNameLst>
                                          <p:attrName>ppt_y</p:attrName>
                                        </p:attrNameLst>
                                      </p:cBhvr>
                                      <p:tavLst>
                                        <p:tav tm="0">
                                          <p:val>
                                            <p:strVal val="#ppt_y+.1"/>
                                          </p:val>
                                        </p:tav>
                                        <p:tav tm="100000">
                                          <p:val>
                                            <p:strVal val="#ppt_y"/>
                                          </p:val>
                                        </p:tav>
                                      </p:tavLst>
                                    </p:anim>
                                  </p:childTnLst>
                                </p:cTn>
                              </p:par>
                              <p:par>
                                <p:cTn id="33" presetID="42" presetClass="entr" presetSubtype="0" fill="hold" grpId="0" nodeType="withEffect">
                                  <p:stCondLst>
                                    <p:cond delay="0"/>
                                  </p:stCondLst>
                                  <p:childTnLst>
                                    <p:set>
                                      <p:cBhvr>
                                        <p:cTn id="34" dur="1" fill="hold">
                                          <p:stCondLst>
                                            <p:cond delay="0"/>
                                          </p:stCondLst>
                                        </p:cTn>
                                        <p:tgtEl>
                                          <p:spTgt spid="6"/>
                                        </p:tgtEl>
                                        <p:attrNameLst>
                                          <p:attrName>style.visibility</p:attrName>
                                        </p:attrNameLst>
                                      </p:cBhvr>
                                      <p:to>
                                        <p:strVal val="visible"/>
                                      </p:to>
                                    </p:set>
                                    <p:animEffect transition="in" filter="fade">
                                      <p:cBhvr>
                                        <p:cTn id="35" dur="1000"/>
                                        <p:tgtEl>
                                          <p:spTgt spid="6"/>
                                        </p:tgtEl>
                                      </p:cBhvr>
                                    </p:animEffect>
                                    <p:anim calcmode="lin" valueType="num">
                                      <p:cBhvr>
                                        <p:cTn id="36" dur="1000" fill="hold"/>
                                        <p:tgtEl>
                                          <p:spTgt spid="6"/>
                                        </p:tgtEl>
                                        <p:attrNameLst>
                                          <p:attrName>ppt_x</p:attrName>
                                        </p:attrNameLst>
                                      </p:cBhvr>
                                      <p:tavLst>
                                        <p:tav tm="0">
                                          <p:val>
                                            <p:strVal val="#ppt_x"/>
                                          </p:val>
                                        </p:tav>
                                        <p:tav tm="100000">
                                          <p:val>
                                            <p:strVal val="#ppt_x"/>
                                          </p:val>
                                        </p:tav>
                                      </p:tavLst>
                                    </p:anim>
                                    <p:anim calcmode="lin" valueType="num">
                                      <p:cBhvr>
                                        <p:cTn id="37" dur="1000" fill="hold"/>
                                        <p:tgtEl>
                                          <p:spTgt spid="6"/>
                                        </p:tgtEl>
                                        <p:attrNameLst>
                                          <p:attrName>ppt_y</p:attrName>
                                        </p:attrNameLst>
                                      </p:cBhvr>
                                      <p:tavLst>
                                        <p:tav tm="0">
                                          <p:val>
                                            <p:strVal val="#ppt_y+.1"/>
                                          </p:val>
                                        </p:tav>
                                        <p:tav tm="100000">
                                          <p:val>
                                            <p:strVal val="#ppt_y"/>
                                          </p:val>
                                        </p:tav>
                                      </p:tavLst>
                                    </p:anim>
                                  </p:childTnLst>
                                </p:cTn>
                              </p:par>
                            </p:childTnLst>
                          </p:cTn>
                        </p:par>
                      </p:childTnLst>
                    </p:cTn>
                  </p:par>
                  <p:par>
                    <p:cTn id="38" fill="hold">
                      <p:stCondLst>
                        <p:cond delay="indefinite"/>
                      </p:stCondLst>
                      <p:childTnLst>
                        <p:par>
                          <p:cTn id="39" fill="hold">
                            <p:stCondLst>
                              <p:cond delay="0"/>
                            </p:stCondLst>
                            <p:childTnLst>
                              <p:par>
                                <p:cTn id="40" presetID="2" presetClass="entr" presetSubtype="4" fill="hold" nodeType="clickEffect">
                                  <p:stCondLst>
                                    <p:cond delay="0"/>
                                  </p:stCondLst>
                                  <p:childTnLst>
                                    <p:set>
                                      <p:cBhvr>
                                        <p:cTn id="41" dur="1" fill="hold">
                                          <p:stCondLst>
                                            <p:cond delay="0"/>
                                          </p:stCondLst>
                                        </p:cTn>
                                        <p:tgtEl>
                                          <p:spTgt spid="35"/>
                                        </p:tgtEl>
                                        <p:attrNameLst>
                                          <p:attrName>style.visibility</p:attrName>
                                        </p:attrNameLst>
                                      </p:cBhvr>
                                      <p:to>
                                        <p:strVal val="visible"/>
                                      </p:to>
                                    </p:set>
                                    <p:anim calcmode="lin" valueType="num">
                                      <p:cBhvr additive="base">
                                        <p:cTn id="42" dur="500" fill="hold"/>
                                        <p:tgtEl>
                                          <p:spTgt spid="35"/>
                                        </p:tgtEl>
                                        <p:attrNameLst>
                                          <p:attrName>ppt_x</p:attrName>
                                        </p:attrNameLst>
                                      </p:cBhvr>
                                      <p:tavLst>
                                        <p:tav tm="0">
                                          <p:val>
                                            <p:strVal val="#ppt_x"/>
                                          </p:val>
                                        </p:tav>
                                        <p:tav tm="100000">
                                          <p:val>
                                            <p:strVal val="#ppt_x"/>
                                          </p:val>
                                        </p:tav>
                                      </p:tavLst>
                                    </p:anim>
                                    <p:anim calcmode="lin" valueType="num">
                                      <p:cBhvr additive="base">
                                        <p:cTn id="43" dur="500" fill="hold"/>
                                        <p:tgtEl>
                                          <p:spTgt spid="35"/>
                                        </p:tgtEl>
                                        <p:attrNameLst>
                                          <p:attrName>ppt_y</p:attrName>
                                        </p:attrNameLst>
                                      </p:cBhvr>
                                      <p:tavLst>
                                        <p:tav tm="0">
                                          <p:val>
                                            <p:strVal val="1+#ppt_h/2"/>
                                          </p:val>
                                        </p:tav>
                                        <p:tav tm="100000">
                                          <p:val>
                                            <p:strVal val="#ppt_y"/>
                                          </p:val>
                                        </p:tav>
                                      </p:tavLst>
                                    </p:anim>
                                  </p:childTnLst>
                                </p:cTn>
                              </p:par>
                              <p:par>
                                <p:cTn id="44" presetID="2" presetClass="entr" presetSubtype="4" fill="hold" grpId="0" nodeType="withEffect">
                                  <p:stCondLst>
                                    <p:cond delay="0"/>
                                  </p:stCondLst>
                                  <p:childTnLst>
                                    <p:set>
                                      <p:cBhvr>
                                        <p:cTn id="45" dur="1" fill="hold">
                                          <p:stCondLst>
                                            <p:cond delay="0"/>
                                          </p:stCondLst>
                                        </p:cTn>
                                        <p:tgtEl>
                                          <p:spTgt spid="10"/>
                                        </p:tgtEl>
                                        <p:attrNameLst>
                                          <p:attrName>style.visibility</p:attrName>
                                        </p:attrNameLst>
                                      </p:cBhvr>
                                      <p:to>
                                        <p:strVal val="visible"/>
                                      </p:to>
                                    </p:set>
                                    <p:anim calcmode="lin" valueType="num">
                                      <p:cBhvr additive="base">
                                        <p:cTn id="46" dur="500" fill="hold"/>
                                        <p:tgtEl>
                                          <p:spTgt spid="10"/>
                                        </p:tgtEl>
                                        <p:attrNameLst>
                                          <p:attrName>ppt_x</p:attrName>
                                        </p:attrNameLst>
                                      </p:cBhvr>
                                      <p:tavLst>
                                        <p:tav tm="0">
                                          <p:val>
                                            <p:strVal val="#ppt_x"/>
                                          </p:val>
                                        </p:tav>
                                        <p:tav tm="100000">
                                          <p:val>
                                            <p:strVal val="#ppt_x"/>
                                          </p:val>
                                        </p:tav>
                                      </p:tavLst>
                                    </p:anim>
                                    <p:anim calcmode="lin" valueType="num">
                                      <p:cBhvr additive="base">
                                        <p:cTn id="47" dur="500" fill="hold"/>
                                        <p:tgtEl>
                                          <p:spTgt spid="10"/>
                                        </p:tgtEl>
                                        <p:attrNameLst>
                                          <p:attrName>ppt_y</p:attrName>
                                        </p:attrNameLst>
                                      </p:cBhvr>
                                      <p:tavLst>
                                        <p:tav tm="0">
                                          <p:val>
                                            <p:strVal val="1+#ppt_h/2"/>
                                          </p:val>
                                        </p:tav>
                                        <p:tav tm="100000">
                                          <p:val>
                                            <p:strVal val="#ppt_y"/>
                                          </p:val>
                                        </p:tav>
                                      </p:tavLst>
                                    </p:anim>
                                  </p:childTnLst>
                                </p:cTn>
                              </p:par>
                            </p:childTnLst>
                          </p:cTn>
                        </p:par>
                      </p:childTnLst>
                    </p:cTn>
                  </p:par>
                  <p:par>
                    <p:cTn id="48" fill="hold">
                      <p:stCondLst>
                        <p:cond delay="indefinite"/>
                      </p:stCondLst>
                      <p:childTnLst>
                        <p:par>
                          <p:cTn id="49" fill="hold">
                            <p:stCondLst>
                              <p:cond delay="0"/>
                            </p:stCondLst>
                            <p:childTnLst>
                              <p:par>
                                <p:cTn id="50" presetID="2" presetClass="entr" presetSubtype="4" fill="hold" nodeType="clickEffect">
                                  <p:stCondLst>
                                    <p:cond delay="0"/>
                                  </p:stCondLst>
                                  <p:childTnLst>
                                    <p:set>
                                      <p:cBhvr>
                                        <p:cTn id="51" dur="1" fill="hold">
                                          <p:stCondLst>
                                            <p:cond delay="0"/>
                                          </p:stCondLst>
                                        </p:cTn>
                                        <p:tgtEl>
                                          <p:spTgt spid="24"/>
                                        </p:tgtEl>
                                        <p:attrNameLst>
                                          <p:attrName>style.visibility</p:attrName>
                                        </p:attrNameLst>
                                      </p:cBhvr>
                                      <p:to>
                                        <p:strVal val="visible"/>
                                      </p:to>
                                    </p:set>
                                    <p:anim calcmode="lin" valueType="num">
                                      <p:cBhvr additive="base">
                                        <p:cTn id="52" dur="500" fill="hold"/>
                                        <p:tgtEl>
                                          <p:spTgt spid="24"/>
                                        </p:tgtEl>
                                        <p:attrNameLst>
                                          <p:attrName>ppt_x</p:attrName>
                                        </p:attrNameLst>
                                      </p:cBhvr>
                                      <p:tavLst>
                                        <p:tav tm="0">
                                          <p:val>
                                            <p:strVal val="#ppt_x"/>
                                          </p:val>
                                        </p:tav>
                                        <p:tav tm="100000">
                                          <p:val>
                                            <p:strVal val="#ppt_x"/>
                                          </p:val>
                                        </p:tav>
                                      </p:tavLst>
                                    </p:anim>
                                    <p:anim calcmode="lin" valueType="num">
                                      <p:cBhvr additive="base">
                                        <p:cTn id="53" dur="500" fill="hold"/>
                                        <p:tgtEl>
                                          <p:spTgt spid="24"/>
                                        </p:tgtEl>
                                        <p:attrNameLst>
                                          <p:attrName>ppt_y</p:attrName>
                                        </p:attrNameLst>
                                      </p:cBhvr>
                                      <p:tavLst>
                                        <p:tav tm="0">
                                          <p:val>
                                            <p:strVal val="1+#ppt_h/2"/>
                                          </p:val>
                                        </p:tav>
                                        <p:tav tm="100000">
                                          <p:val>
                                            <p:strVal val="#ppt_y"/>
                                          </p:val>
                                        </p:tav>
                                      </p:tavLst>
                                    </p:anim>
                                  </p:childTnLst>
                                </p:cTn>
                              </p:par>
                              <p:par>
                                <p:cTn id="54" presetID="2" presetClass="entr" presetSubtype="4" fill="hold" grpId="0" nodeType="withEffect">
                                  <p:stCondLst>
                                    <p:cond delay="0"/>
                                  </p:stCondLst>
                                  <p:childTnLst>
                                    <p:set>
                                      <p:cBhvr>
                                        <p:cTn id="55" dur="1" fill="hold">
                                          <p:stCondLst>
                                            <p:cond delay="0"/>
                                          </p:stCondLst>
                                        </p:cTn>
                                        <p:tgtEl>
                                          <p:spTgt spid="7"/>
                                        </p:tgtEl>
                                        <p:attrNameLst>
                                          <p:attrName>style.visibility</p:attrName>
                                        </p:attrNameLst>
                                      </p:cBhvr>
                                      <p:to>
                                        <p:strVal val="visible"/>
                                      </p:to>
                                    </p:set>
                                    <p:anim calcmode="lin" valueType="num">
                                      <p:cBhvr additive="base">
                                        <p:cTn id="56" dur="500" fill="hold"/>
                                        <p:tgtEl>
                                          <p:spTgt spid="7"/>
                                        </p:tgtEl>
                                        <p:attrNameLst>
                                          <p:attrName>ppt_x</p:attrName>
                                        </p:attrNameLst>
                                      </p:cBhvr>
                                      <p:tavLst>
                                        <p:tav tm="0">
                                          <p:val>
                                            <p:strVal val="#ppt_x"/>
                                          </p:val>
                                        </p:tav>
                                        <p:tav tm="100000">
                                          <p:val>
                                            <p:strVal val="#ppt_x"/>
                                          </p:val>
                                        </p:tav>
                                      </p:tavLst>
                                    </p:anim>
                                    <p:anim calcmode="lin" valueType="num">
                                      <p:cBhvr additive="base">
                                        <p:cTn id="57" dur="500" fill="hold"/>
                                        <p:tgtEl>
                                          <p:spTgt spid="7"/>
                                        </p:tgtEl>
                                        <p:attrNameLst>
                                          <p:attrName>ppt_y</p:attrName>
                                        </p:attrNameLst>
                                      </p:cBhvr>
                                      <p:tavLst>
                                        <p:tav tm="0">
                                          <p:val>
                                            <p:strVal val="1+#ppt_h/2"/>
                                          </p:val>
                                        </p:tav>
                                        <p:tav tm="100000">
                                          <p:val>
                                            <p:strVal val="#ppt_y"/>
                                          </p:val>
                                        </p:tav>
                                      </p:tavLst>
                                    </p:anim>
                                  </p:childTnLst>
                                </p:cTn>
                              </p:par>
                            </p:childTnLst>
                          </p:cTn>
                        </p:par>
                      </p:childTnLst>
                    </p:cTn>
                  </p:par>
                  <p:par>
                    <p:cTn id="58" fill="hold">
                      <p:stCondLst>
                        <p:cond delay="indefinite"/>
                      </p:stCondLst>
                      <p:childTnLst>
                        <p:par>
                          <p:cTn id="59" fill="hold">
                            <p:stCondLst>
                              <p:cond delay="0"/>
                            </p:stCondLst>
                            <p:childTnLst>
                              <p:par>
                                <p:cTn id="60" presetID="2" presetClass="entr" presetSubtype="4" fill="hold" nodeType="clickEffect">
                                  <p:stCondLst>
                                    <p:cond delay="0"/>
                                  </p:stCondLst>
                                  <p:childTnLst>
                                    <p:set>
                                      <p:cBhvr>
                                        <p:cTn id="61" dur="1" fill="hold">
                                          <p:stCondLst>
                                            <p:cond delay="0"/>
                                          </p:stCondLst>
                                        </p:cTn>
                                        <p:tgtEl>
                                          <p:spTgt spid="38"/>
                                        </p:tgtEl>
                                        <p:attrNameLst>
                                          <p:attrName>style.visibility</p:attrName>
                                        </p:attrNameLst>
                                      </p:cBhvr>
                                      <p:to>
                                        <p:strVal val="visible"/>
                                      </p:to>
                                    </p:set>
                                    <p:anim calcmode="lin" valueType="num">
                                      <p:cBhvr additive="base">
                                        <p:cTn id="62" dur="500" fill="hold"/>
                                        <p:tgtEl>
                                          <p:spTgt spid="38"/>
                                        </p:tgtEl>
                                        <p:attrNameLst>
                                          <p:attrName>ppt_x</p:attrName>
                                        </p:attrNameLst>
                                      </p:cBhvr>
                                      <p:tavLst>
                                        <p:tav tm="0">
                                          <p:val>
                                            <p:strVal val="#ppt_x"/>
                                          </p:val>
                                        </p:tav>
                                        <p:tav tm="100000">
                                          <p:val>
                                            <p:strVal val="#ppt_x"/>
                                          </p:val>
                                        </p:tav>
                                      </p:tavLst>
                                    </p:anim>
                                    <p:anim calcmode="lin" valueType="num">
                                      <p:cBhvr additive="base">
                                        <p:cTn id="63" dur="500" fill="hold"/>
                                        <p:tgtEl>
                                          <p:spTgt spid="38"/>
                                        </p:tgtEl>
                                        <p:attrNameLst>
                                          <p:attrName>ppt_y</p:attrName>
                                        </p:attrNameLst>
                                      </p:cBhvr>
                                      <p:tavLst>
                                        <p:tav tm="0">
                                          <p:val>
                                            <p:strVal val="1+#ppt_h/2"/>
                                          </p:val>
                                        </p:tav>
                                        <p:tav tm="100000">
                                          <p:val>
                                            <p:strVal val="#ppt_y"/>
                                          </p:val>
                                        </p:tav>
                                      </p:tavLst>
                                    </p:anim>
                                  </p:childTnLst>
                                </p:cTn>
                              </p:par>
                              <p:par>
                                <p:cTn id="64" presetID="2" presetClass="entr" presetSubtype="4" fill="hold" grpId="0" nodeType="withEffect">
                                  <p:stCondLst>
                                    <p:cond delay="0"/>
                                  </p:stCondLst>
                                  <p:childTnLst>
                                    <p:set>
                                      <p:cBhvr>
                                        <p:cTn id="65" dur="1" fill="hold">
                                          <p:stCondLst>
                                            <p:cond delay="0"/>
                                          </p:stCondLst>
                                        </p:cTn>
                                        <p:tgtEl>
                                          <p:spTgt spid="12"/>
                                        </p:tgtEl>
                                        <p:attrNameLst>
                                          <p:attrName>style.visibility</p:attrName>
                                        </p:attrNameLst>
                                      </p:cBhvr>
                                      <p:to>
                                        <p:strVal val="visible"/>
                                      </p:to>
                                    </p:set>
                                    <p:anim calcmode="lin" valueType="num">
                                      <p:cBhvr additive="base">
                                        <p:cTn id="66" dur="500" fill="hold"/>
                                        <p:tgtEl>
                                          <p:spTgt spid="12"/>
                                        </p:tgtEl>
                                        <p:attrNameLst>
                                          <p:attrName>ppt_x</p:attrName>
                                        </p:attrNameLst>
                                      </p:cBhvr>
                                      <p:tavLst>
                                        <p:tav tm="0">
                                          <p:val>
                                            <p:strVal val="#ppt_x"/>
                                          </p:val>
                                        </p:tav>
                                        <p:tav tm="100000">
                                          <p:val>
                                            <p:strVal val="#ppt_x"/>
                                          </p:val>
                                        </p:tav>
                                      </p:tavLst>
                                    </p:anim>
                                    <p:anim calcmode="lin" valueType="num">
                                      <p:cBhvr additive="base">
                                        <p:cTn id="67" dur="500" fill="hold"/>
                                        <p:tgtEl>
                                          <p:spTgt spid="12"/>
                                        </p:tgtEl>
                                        <p:attrNameLst>
                                          <p:attrName>ppt_y</p:attrName>
                                        </p:attrNameLst>
                                      </p:cBhvr>
                                      <p:tavLst>
                                        <p:tav tm="0">
                                          <p:val>
                                            <p:strVal val="1+#ppt_h/2"/>
                                          </p:val>
                                        </p:tav>
                                        <p:tav tm="100000">
                                          <p:val>
                                            <p:strVal val="#ppt_y"/>
                                          </p:val>
                                        </p:tav>
                                      </p:tavLst>
                                    </p:anim>
                                  </p:childTnLst>
                                </p:cTn>
                              </p:par>
                            </p:childTnLst>
                          </p:cTn>
                        </p:par>
                      </p:childTnLst>
                    </p:cTn>
                  </p:par>
                  <p:par>
                    <p:cTn id="68" fill="hold">
                      <p:stCondLst>
                        <p:cond delay="indefinite"/>
                      </p:stCondLst>
                      <p:childTnLst>
                        <p:par>
                          <p:cTn id="69" fill="hold">
                            <p:stCondLst>
                              <p:cond delay="0"/>
                            </p:stCondLst>
                            <p:childTnLst>
                              <p:par>
                                <p:cTn id="70" presetID="2" presetClass="entr" presetSubtype="4" fill="hold" nodeType="clickEffect">
                                  <p:stCondLst>
                                    <p:cond delay="0"/>
                                  </p:stCondLst>
                                  <p:childTnLst>
                                    <p:set>
                                      <p:cBhvr>
                                        <p:cTn id="71" dur="1" fill="hold">
                                          <p:stCondLst>
                                            <p:cond delay="0"/>
                                          </p:stCondLst>
                                        </p:cTn>
                                        <p:tgtEl>
                                          <p:spTgt spid="36"/>
                                        </p:tgtEl>
                                        <p:attrNameLst>
                                          <p:attrName>style.visibility</p:attrName>
                                        </p:attrNameLst>
                                      </p:cBhvr>
                                      <p:to>
                                        <p:strVal val="visible"/>
                                      </p:to>
                                    </p:set>
                                    <p:anim calcmode="lin" valueType="num">
                                      <p:cBhvr additive="base">
                                        <p:cTn id="72" dur="500" fill="hold"/>
                                        <p:tgtEl>
                                          <p:spTgt spid="36"/>
                                        </p:tgtEl>
                                        <p:attrNameLst>
                                          <p:attrName>ppt_x</p:attrName>
                                        </p:attrNameLst>
                                      </p:cBhvr>
                                      <p:tavLst>
                                        <p:tav tm="0">
                                          <p:val>
                                            <p:strVal val="#ppt_x"/>
                                          </p:val>
                                        </p:tav>
                                        <p:tav tm="100000">
                                          <p:val>
                                            <p:strVal val="#ppt_x"/>
                                          </p:val>
                                        </p:tav>
                                      </p:tavLst>
                                    </p:anim>
                                    <p:anim calcmode="lin" valueType="num">
                                      <p:cBhvr additive="base">
                                        <p:cTn id="73" dur="500" fill="hold"/>
                                        <p:tgtEl>
                                          <p:spTgt spid="36"/>
                                        </p:tgtEl>
                                        <p:attrNameLst>
                                          <p:attrName>ppt_y</p:attrName>
                                        </p:attrNameLst>
                                      </p:cBhvr>
                                      <p:tavLst>
                                        <p:tav tm="0">
                                          <p:val>
                                            <p:strVal val="1+#ppt_h/2"/>
                                          </p:val>
                                        </p:tav>
                                        <p:tav tm="100000">
                                          <p:val>
                                            <p:strVal val="#ppt_y"/>
                                          </p:val>
                                        </p:tav>
                                      </p:tavLst>
                                    </p:anim>
                                  </p:childTnLst>
                                </p:cTn>
                              </p:par>
                              <p:par>
                                <p:cTn id="74" presetID="2" presetClass="entr" presetSubtype="4" fill="hold" grpId="0" nodeType="withEffect">
                                  <p:stCondLst>
                                    <p:cond delay="0"/>
                                  </p:stCondLst>
                                  <p:childTnLst>
                                    <p:set>
                                      <p:cBhvr>
                                        <p:cTn id="75" dur="1" fill="hold">
                                          <p:stCondLst>
                                            <p:cond delay="0"/>
                                          </p:stCondLst>
                                        </p:cTn>
                                        <p:tgtEl>
                                          <p:spTgt spid="13"/>
                                        </p:tgtEl>
                                        <p:attrNameLst>
                                          <p:attrName>style.visibility</p:attrName>
                                        </p:attrNameLst>
                                      </p:cBhvr>
                                      <p:to>
                                        <p:strVal val="visible"/>
                                      </p:to>
                                    </p:set>
                                    <p:anim calcmode="lin" valueType="num">
                                      <p:cBhvr additive="base">
                                        <p:cTn id="76" dur="500" fill="hold"/>
                                        <p:tgtEl>
                                          <p:spTgt spid="13"/>
                                        </p:tgtEl>
                                        <p:attrNameLst>
                                          <p:attrName>ppt_x</p:attrName>
                                        </p:attrNameLst>
                                      </p:cBhvr>
                                      <p:tavLst>
                                        <p:tav tm="0">
                                          <p:val>
                                            <p:strVal val="#ppt_x"/>
                                          </p:val>
                                        </p:tav>
                                        <p:tav tm="100000">
                                          <p:val>
                                            <p:strVal val="#ppt_x"/>
                                          </p:val>
                                        </p:tav>
                                      </p:tavLst>
                                    </p:anim>
                                    <p:anim calcmode="lin" valueType="num">
                                      <p:cBhvr additive="base">
                                        <p:cTn id="77" dur="500" fill="hold"/>
                                        <p:tgtEl>
                                          <p:spTgt spid="13"/>
                                        </p:tgtEl>
                                        <p:attrNameLst>
                                          <p:attrName>ppt_y</p:attrName>
                                        </p:attrNameLst>
                                      </p:cBhvr>
                                      <p:tavLst>
                                        <p:tav tm="0">
                                          <p:val>
                                            <p:strVal val="1+#ppt_h/2"/>
                                          </p:val>
                                        </p:tav>
                                        <p:tav tm="100000">
                                          <p:val>
                                            <p:strVal val="#ppt_y"/>
                                          </p:val>
                                        </p:tav>
                                      </p:tavLst>
                                    </p:anim>
                                  </p:childTnLst>
                                </p:cTn>
                              </p:par>
                            </p:childTnLst>
                          </p:cTn>
                        </p:par>
                      </p:childTnLst>
                    </p:cTn>
                  </p:par>
                  <p:par>
                    <p:cTn id="78" fill="hold">
                      <p:stCondLst>
                        <p:cond delay="indefinite"/>
                      </p:stCondLst>
                      <p:childTnLst>
                        <p:par>
                          <p:cTn id="79" fill="hold">
                            <p:stCondLst>
                              <p:cond delay="0"/>
                            </p:stCondLst>
                            <p:childTnLst>
                              <p:par>
                                <p:cTn id="80" presetID="2" presetClass="entr" presetSubtype="4" fill="hold" nodeType="clickEffect">
                                  <p:stCondLst>
                                    <p:cond delay="0"/>
                                  </p:stCondLst>
                                  <p:childTnLst>
                                    <p:set>
                                      <p:cBhvr>
                                        <p:cTn id="81" dur="1" fill="hold">
                                          <p:stCondLst>
                                            <p:cond delay="0"/>
                                          </p:stCondLst>
                                        </p:cTn>
                                        <p:tgtEl>
                                          <p:spTgt spid="41"/>
                                        </p:tgtEl>
                                        <p:attrNameLst>
                                          <p:attrName>style.visibility</p:attrName>
                                        </p:attrNameLst>
                                      </p:cBhvr>
                                      <p:to>
                                        <p:strVal val="visible"/>
                                      </p:to>
                                    </p:set>
                                    <p:anim calcmode="lin" valueType="num">
                                      <p:cBhvr additive="base">
                                        <p:cTn id="82" dur="500" fill="hold"/>
                                        <p:tgtEl>
                                          <p:spTgt spid="41"/>
                                        </p:tgtEl>
                                        <p:attrNameLst>
                                          <p:attrName>ppt_x</p:attrName>
                                        </p:attrNameLst>
                                      </p:cBhvr>
                                      <p:tavLst>
                                        <p:tav tm="0">
                                          <p:val>
                                            <p:strVal val="#ppt_x"/>
                                          </p:val>
                                        </p:tav>
                                        <p:tav tm="100000">
                                          <p:val>
                                            <p:strVal val="#ppt_x"/>
                                          </p:val>
                                        </p:tav>
                                      </p:tavLst>
                                    </p:anim>
                                    <p:anim calcmode="lin" valueType="num">
                                      <p:cBhvr additive="base">
                                        <p:cTn id="83" dur="500" fill="hold"/>
                                        <p:tgtEl>
                                          <p:spTgt spid="41"/>
                                        </p:tgtEl>
                                        <p:attrNameLst>
                                          <p:attrName>ppt_y</p:attrName>
                                        </p:attrNameLst>
                                      </p:cBhvr>
                                      <p:tavLst>
                                        <p:tav tm="0">
                                          <p:val>
                                            <p:strVal val="1+#ppt_h/2"/>
                                          </p:val>
                                        </p:tav>
                                        <p:tav tm="100000">
                                          <p:val>
                                            <p:strVal val="#ppt_y"/>
                                          </p:val>
                                        </p:tav>
                                      </p:tavLst>
                                    </p:anim>
                                  </p:childTnLst>
                                </p:cTn>
                              </p:par>
                              <p:par>
                                <p:cTn id="84" presetID="2" presetClass="entr" presetSubtype="4" fill="hold" grpId="0" nodeType="withEffect">
                                  <p:stCondLst>
                                    <p:cond delay="0"/>
                                  </p:stCondLst>
                                  <p:childTnLst>
                                    <p:set>
                                      <p:cBhvr>
                                        <p:cTn id="85" dur="1" fill="hold">
                                          <p:stCondLst>
                                            <p:cond delay="0"/>
                                          </p:stCondLst>
                                        </p:cTn>
                                        <p:tgtEl>
                                          <p:spTgt spid="14"/>
                                        </p:tgtEl>
                                        <p:attrNameLst>
                                          <p:attrName>style.visibility</p:attrName>
                                        </p:attrNameLst>
                                      </p:cBhvr>
                                      <p:to>
                                        <p:strVal val="visible"/>
                                      </p:to>
                                    </p:set>
                                    <p:anim calcmode="lin" valueType="num">
                                      <p:cBhvr additive="base">
                                        <p:cTn id="86" dur="500" fill="hold"/>
                                        <p:tgtEl>
                                          <p:spTgt spid="14"/>
                                        </p:tgtEl>
                                        <p:attrNameLst>
                                          <p:attrName>ppt_x</p:attrName>
                                        </p:attrNameLst>
                                      </p:cBhvr>
                                      <p:tavLst>
                                        <p:tav tm="0">
                                          <p:val>
                                            <p:strVal val="#ppt_x"/>
                                          </p:val>
                                        </p:tav>
                                        <p:tav tm="100000">
                                          <p:val>
                                            <p:strVal val="#ppt_x"/>
                                          </p:val>
                                        </p:tav>
                                      </p:tavLst>
                                    </p:anim>
                                    <p:anim calcmode="lin" valueType="num">
                                      <p:cBhvr additive="base">
                                        <p:cTn id="87" dur="500" fill="hold"/>
                                        <p:tgtEl>
                                          <p:spTgt spid="14"/>
                                        </p:tgtEl>
                                        <p:attrNameLst>
                                          <p:attrName>ppt_y</p:attrName>
                                        </p:attrNameLst>
                                      </p:cBhvr>
                                      <p:tavLst>
                                        <p:tav tm="0">
                                          <p:val>
                                            <p:strVal val="1+#ppt_h/2"/>
                                          </p:val>
                                        </p:tav>
                                        <p:tav tm="100000">
                                          <p:val>
                                            <p:strVal val="#ppt_y"/>
                                          </p:val>
                                        </p:tav>
                                      </p:tavLst>
                                    </p:anim>
                                  </p:childTnLst>
                                </p:cTn>
                              </p:par>
                            </p:childTnLst>
                          </p:cTn>
                        </p:par>
                      </p:childTnLst>
                    </p:cTn>
                  </p:par>
                  <p:par>
                    <p:cTn id="88" fill="hold">
                      <p:stCondLst>
                        <p:cond delay="indefinite"/>
                      </p:stCondLst>
                      <p:childTnLst>
                        <p:par>
                          <p:cTn id="89" fill="hold">
                            <p:stCondLst>
                              <p:cond delay="0"/>
                            </p:stCondLst>
                            <p:childTnLst>
                              <p:par>
                                <p:cTn id="90" presetID="6" presetClass="entr" presetSubtype="16" fill="hold" nodeType="clickEffect">
                                  <p:stCondLst>
                                    <p:cond delay="0"/>
                                  </p:stCondLst>
                                  <p:childTnLst>
                                    <p:set>
                                      <p:cBhvr>
                                        <p:cTn id="91" dur="1" fill="hold">
                                          <p:stCondLst>
                                            <p:cond delay="0"/>
                                          </p:stCondLst>
                                        </p:cTn>
                                        <p:tgtEl>
                                          <p:spTgt spid="26"/>
                                        </p:tgtEl>
                                        <p:attrNameLst>
                                          <p:attrName>style.visibility</p:attrName>
                                        </p:attrNameLst>
                                      </p:cBhvr>
                                      <p:to>
                                        <p:strVal val="visible"/>
                                      </p:to>
                                    </p:set>
                                    <p:animEffect transition="in" filter="circle(in)">
                                      <p:cBhvr>
                                        <p:cTn id="92" dur="2000"/>
                                        <p:tgtEl>
                                          <p:spTgt spid="26"/>
                                        </p:tgtEl>
                                      </p:cBhvr>
                                    </p:animEffect>
                                  </p:childTnLst>
                                </p:cTn>
                              </p:par>
                              <p:par>
                                <p:cTn id="93" presetID="6" presetClass="entr" presetSubtype="16" fill="hold" grpId="0" nodeType="withEffect">
                                  <p:stCondLst>
                                    <p:cond delay="0"/>
                                  </p:stCondLst>
                                  <p:childTnLst>
                                    <p:set>
                                      <p:cBhvr>
                                        <p:cTn id="94" dur="1" fill="hold">
                                          <p:stCondLst>
                                            <p:cond delay="0"/>
                                          </p:stCondLst>
                                        </p:cTn>
                                        <p:tgtEl>
                                          <p:spTgt spid="8"/>
                                        </p:tgtEl>
                                        <p:attrNameLst>
                                          <p:attrName>style.visibility</p:attrName>
                                        </p:attrNameLst>
                                      </p:cBhvr>
                                      <p:to>
                                        <p:strVal val="visible"/>
                                      </p:to>
                                    </p:set>
                                    <p:animEffect transition="in" filter="circle(in)">
                                      <p:cBhvr>
                                        <p:cTn id="95" dur="2000"/>
                                        <p:tgtEl>
                                          <p:spTgt spid="8"/>
                                        </p:tgtEl>
                                      </p:cBhvr>
                                    </p:animEffect>
                                  </p:childTnLst>
                                </p:cTn>
                              </p:par>
                            </p:childTnLst>
                          </p:cTn>
                        </p:par>
                      </p:childTnLst>
                    </p:cTn>
                  </p:par>
                  <p:par>
                    <p:cTn id="96" fill="hold">
                      <p:stCondLst>
                        <p:cond delay="indefinite"/>
                      </p:stCondLst>
                      <p:childTnLst>
                        <p:par>
                          <p:cTn id="97" fill="hold">
                            <p:stCondLst>
                              <p:cond delay="0"/>
                            </p:stCondLst>
                            <p:childTnLst>
                              <p:par>
                                <p:cTn id="98" presetID="2" presetClass="entr" presetSubtype="4" fill="hold" nodeType="clickEffect">
                                  <p:stCondLst>
                                    <p:cond delay="0"/>
                                  </p:stCondLst>
                                  <p:childTnLst>
                                    <p:set>
                                      <p:cBhvr>
                                        <p:cTn id="99" dur="1" fill="hold">
                                          <p:stCondLst>
                                            <p:cond delay="0"/>
                                          </p:stCondLst>
                                        </p:cTn>
                                        <p:tgtEl>
                                          <p:spTgt spid="45"/>
                                        </p:tgtEl>
                                        <p:attrNameLst>
                                          <p:attrName>style.visibility</p:attrName>
                                        </p:attrNameLst>
                                      </p:cBhvr>
                                      <p:to>
                                        <p:strVal val="visible"/>
                                      </p:to>
                                    </p:set>
                                    <p:anim calcmode="lin" valueType="num">
                                      <p:cBhvr additive="base">
                                        <p:cTn id="100" dur="500" fill="hold"/>
                                        <p:tgtEl>
                                          <p:spTgt spid="45"/>
                                        </p:tgtEl>
                                        <p:attrNameLst>
                                          <p:attrName>ppt_x</p:attrName>
                                        </p:attrNameLst>
                                      </p:cBhvr>
                                      <p:tavLst>
                                        <p:tav tm="0">
                                          <p:val>
                                            <p:strVal val="#ppt_x"/>
                                          </p:val>
                                        </p:tav>
                                        <p:tav tm="100000">
                                          <p:val>
                                            <p:strVal val="#ppt_x"/>
                                          </p:val>
                                        </p:tav>
                                      </p:tavLst>
                                    </p:anim>
                                    <p:anim calcmode="lin" valueType="num">
                                      <p:cBhvr additive="base">
                                        <p:cTn id="101" dur="500" fill="hold"/>
                                        <p:tgtEl>
                                          <p:spTgt spid="45"/>
                                        </p:tgtEl>
                                        <p:attrNameLst>
                                          <p:attrName>ppt_y</p:attrName>
                                        </p:attrNameLst>
                                      </p:cBhvr>
                                      <p:tavLst>
                                        <p:tav tm="0">
                                          <p:val>
                                            <p:strVal val="1+#ppt_h/2"/>
                                          </p:val>
                                        </p:tav>
                                        <p:tav tm="100000">
                                          <p:val>
                                            <p:strVal val="#ppt_y"/>
                                          </p:val>
                                        </p:tav>
                                      </p:tavLst>
                                    </p:anim>
                                  </p:childTnLst>
                                </p:cTn>
                              </p:par>
                              <p:par>
                                <p:cTn id="102" presetID="2" presetClass="entr" presetSubtype="4" fill="hold" grpId="0" nodeType="withEffect">
                                  <p:stCondLst>
                                    <p:cond delay="0"/>
                                  </p:stCondLst>
                                  <p:childTnLst>
                                    <p:set>
                                      <p:cBhvr>
                                        <p:cTn id="103" dur="1" fill="hold">
                                          <p:stCondLst>
                                            <p:cond delay="0"/>
                                          </p:stCondLst>
                                        </p:cTn>
                                        <p:tgtEl>
                                          <p:spTgt spid="16"/>
                                        </p:tgtEl>
                                        <p:attrNameLst>
                                          <p:attrName>style.visibility</p:attrName>
                                        </p:attrNameLst>
                                      </p:cBhvr>
                                      <p:to>
                                        <p:strVal val="visible"/>
                                      </p:to>
                                    </p:set>
                                    <p:anim calcmode="lin" valueType="num">
                                      <p:cBhvr additive="base">
                                        <p:cTn id="104" dur="500" fill="hold"/>
                                        <p:tgtEl>
                                          <p:spTgt spid="16"/>
                                        </p:tgtEl>
                                        <p:attrNameLst>
                                          <p:attrName>ppt_x</p:attrName>
                                        </p:attrNameLst>
                                      </p:cBhvr>
                                      <p:tavLst>
                                        <p:tav tm="0">
                                          <p:val>
                                            <p:strVal val="#ppt_x"/>
                                          </p:val>
                                        </p:tav>
                                        <p:tav tm="100000">
                                          <p:val>
                                            <p:strVal val="#ppt_x"/>
                                          </p:val>
                                        </p:tav>
                                      </p:tavLst>
                                    </p:anim>
                                    <p:anim calcmode="lin" valueType="num">
                                      <p:cBhvr additive="base">
                                        <p:cTn id="105" dur="500" fill="hold"/>
                                        <p:tgtEl>
                                          <p:spTgt spid="16"/>
                                        </p:tgtEl>
                                        <p:attrNameLst>
                                          <p:attrName>ppt_y</p:attrName>
                                        </p:attrNameLst>
                                      </p:cBhvr>
                                      <p:tavLst>
                                        <p:tav tm="0">
                                          <p:val>
                                            <p:strVal val="1+#ppt_h/2"/>
                                          </p:val>
                                        </p:tav>
                                        <p:tav tm="100000">
                                          <p:val>
                                            <p:strVal val="#ppt_y"/>
                                          </p:val>
                                        </p:tav>
                                      </p:tavLst>
                                    </p:anim>
                                  </p:childTnLst>
                                </p:cTn>
                              </p:par>
                            </p:childTnLst>
                          </p:cTn>
                        </p:par>
                      </p:childTnLst>
                    </p:cTn>
                  </p:par>
                  <p:par>
                    <p:cTn id="106" fill="hold">
                      <p:stCondLst>
                        <p:cond delay="indefinite"/>
                      </p:stCondLst>
                      <p:childTnLst>
                        <p:par>
                          <p:cTn id="107" fill="hold">
                            <p:stCondLst>
                              <p:cond delay="0"/>
                            </p:stCondLst>
                            <p:childTnLst>
                              <p:par>
                                <p:cTn id="108" presetID="2" presetClass="entr" presetSubtype="4" fill="hold" nodeType="clickEffect">
                                  <p:stCondLst>
                                    <p:cond delay="0"/>
                                  </p:stCondLst>
                                  <p:childTnLst>
                                    <p:set>
                                      <p:cBhvr>
                                        <p:cTn id="109" dur="1" fill="hold">
                                          <p:stCondLst>
                                            <p:cond delay="0"/>
                                          </p:stCondLst>
                                        </p:cTn>
                                        <p:tgtEl>
                                          <p:spTgt spid="50"/>
                                        </p:tgtEl>
                                        <p:attrNameLst>
                                          <p:attrName>style.visibility</p:attrName>
                                        </p:attrNameLst>
                                      </p:cBhvr>
                                      <p:to>
                                        <p:strVal val="visible"/>
                                      </p:to>
                                    </p:set>
                                    <p:anim calcmode="lin" valueType="num">
                                      <p:cBhvr additive="base">
                                        <p:cTn id="110" dur="500" fill="hold"/>
                                        <p:tgtEl>
                                          <p:spTgt spid="50"/>
                                        </p:tgtEl>
                                        <p:attrNameLst>
                                          <p:attrName>ppt_x</p:attrName>
                                        </p:attrNameLst>
                                      </p:cBhvr>
                                      <p:tavLst>
                                        <p:tav tm="0">
                                          <p:val>
                                            <p:strVal val="#ppt_x"/>
                                          </p:val>
                                        </p:tav>
                                        <p:tav tm="100000">
                                          <p:val>
                                            <p:strVal val="#ppt_x"/>
                                          </p:val>
                                        </p:tav>
                                      </p:tavLst>
                                    </p:anim>
                                    <p:anim calcmode="lin" valueType="num">
                                      <p:cBhvr additive="base">
                                        <p:cTn id="111" dur="500" fill="hold"/>
                                        <p:tgtEl>
                                          <p:spTgt spid="50"/>
                                        </p:tgtEl>
                                        <p:attrNameLst>
                                          <p:attrName>ppt_y</p:attrName>
                                        </p:attrNameLst>
                                      </p:cBhvr>
                                      <p:tavLst>
                                        <p:tav tm="0">
                                          <p:val>
                                            <p:strVal val="1+#ppt_h/2"/>
                                          </p:val>
                                        </p:tav>
                                        <p:tav tm="100000">
                                          <p:val>
                                            <p:strVal val="#ppt_y"/>
                                          </p:val>
                                        </p:tav>
                                      </p:tavLst>
                                    </p:anim>
                                  </p:childTnLst>
                                </p:cTn>
                              </p:par>
                              <p:par>
                                <p:cTn id="112" presetID="2" presetClass="entr" presetSubtype="4" fill="hold" grpId="0" nodeType="withEffect">
                                  <p:stCondLst>
                                    <p:cond delay="0"/>
                                  </p:stCondLst>
                                  <p:childTnLst>
                                    <p:set>
                                      <p:cBhvr>
                                        <p:cTn id="113" dur="1" fill="hold">
                                          <p:stCondLst>
                                            <p:cond delay="0"/>
                                          </p:stCondLst>
                                        </p:cTn>
                                        <p:tgtEl>
                                          <p:spTgt spid="19"/>
                                        </p:tgtEl>
                                        <p:attrNameLst>
                                          <p:attrName>style.visibility</p:attrName>
                                        </p:attrNameLst>
                                      </p:cBhvr>
                                      <p:to>
                                        <p:strVal val="visible"/>
                                      </p:to>
                                    </p:set>
                                    <p:anim calcmode="lin" valueType="num">
                                      <p:cBhvr additive="base">
                                        <p:cTn id="114" dur="500" fill="hold"/>
                                        <p:tgtEl>
                                          <p:spTgt spid="19"/>
                                        </p:tgtEl>
                                        <p:attrNameLst>
                                          <p:attrName>ppt_x</p:attrName>
                                        </p:attrNameLst>
                                      </p:cBhvr>
                                      <p:tavLst>
                                        <p:tav tm="0">
                                          <p:val>
                                            <p:strVal val="#ppt_x"/>
                                          </p:val>
                                        </p:tav>
                                        <p:tav tm="100000">
                                          <p:val>
                                            <p:strVal val="#ppt_x"/>
                                          </p:val>
                                        </p:tav>
                                      </p:tavLst>
                                    </p:anim>
                                    <p:anim calcmode="lin" valueType="num">
                                      <p:cBhvr additive="base">
                                        <p:cTn id="115" dur="500" fill="hold"/>
                                        <p:tgtEl>
                                          <p:spTgt spid="19"/>
                                        </p:tgtEl>
                                        <p:attrNameLst>
                                          <p:attrName>ppt_y</p:attrName>
                                        </p:attrNameLst>
                                      </p:cBhvr>
                                      <p:tavLst>
                                        <p:tav tm="0">
                                          <p:val>
                                            <p:strVal val="1+#ppt_h/2"/>
                                          </p:val>
                                        </p:tav>
                                        <p:tav tm="100000">
                                          <p:val>
                                            <p:strVal val="#ppt_y"/>
                                          </p:val>
                                        </p:tav>
                                      </p:tavLst>
                                    </p:anim>
                                  </p:childTnLst>
                                </p:cTn>
                              </p:par>
                            </p:childTnLst>
                          </p:cTn>
                        </p:par>
                      </p:childTnLst>
                    </p:cTn>
                  </p:par>
                  <p:par>
                    <p:cTn id="116" fill="hold">
                      <p:stCondLst>
                        <p:cond delay="indefinite"/>
                      </p:stCondLst>
                      <p:childTnLst>
                        <p:par>
                          <p:cTn id="117" fill="hold">
                            <p:stCondLst>
                              <p:cond delay="0"/>
                            </p:stCondLst>
                            <p:childTnLst>
                              <p:par>
                                <p:cTn id="118" presetID="2" presetClass="entr" presetSubtype="4" fill="hold" nodeType="clickEffect">
                                  <p:stCondLst>
                                    <p:cond delay="0"/>
                                  </p:stCondLst>
                                  <p:childTnLst>
                                    <p:set>
                                      <p:cBhvr>
                                        <p:cTn id="119" dur="1" fill="hold">
                                          <p:stCondLst>
                                            <p:cond delay="0"/>
                                          </p:stCondLst>
                                        </p:cTn>
                                        <p:tgtEl>
                                          <p:spTgt spid="51"/>
                                        </p:tgtEl>
                                        <p:attrNameLst>
                                          <p:attrName>style.visibility</p:attrName>
                                        </p:attrNameLst>
                                      </p:cBhvr>
                                      <p:to>
                                        <p:strVal val="visible"/>
                                      </p:to>
                                    </p:set>
                                    <p:anim calcmode="lin" valueType="num">
                                      <p:cBhvr additive="base">
                                        <p:cTn id="120" dur="500" fill="hold"/>
                                        <p:tgtEl>
                                          <p:spTgt spid="51"/>
                                        </p:tgtEl>
                                        <p:attrNameLst>
                                          <p:attrName>ppt_x</p:attrName>
                                        </p:attrNameLst>
                                      </p:cBhvr>
                                      <p:tavLst>
                                        <p:tav tm="0">
                                          <p:val>
                                            <p:strVal val="#ppt_x"/>
                                          </p:val>
                                        </p:tav>
                                        <p:tav tm="100000">
                                          <p:val>
                                            <p:strVal val="#ppt_x"/>
                                          </p:val>
                                        </p:tav>
                                      </p:tavLst>
                                    </p:anim>
                                    <p:anim calcmode="lin" valueType="num">
                                      <p:cBhvr additive="base">
                                        <p:cTn id="121" dur="500" fill="hold"/>
                                        <p:tgtEl>
                                          <p:spTgt spid="51"/>
                                        </p:tgtEl>
                                        <p:attrNameLst>
                                          <p:attrName>ppt_y</p:attrName>
                                        </p:attrNameLst>
                                      </p:cBhvr>
                                      <p:tavLst>
                                        <p:tav tm="0">
                                          <p:val>
                                            <p:strVal val="1+#ppt_h/2"/>
                                          </p:val>
                                        </p:tav>
                                        <p:tav tm="100000">
                                          <p:val>
                                            <p:strVal val="#ppt_y"/>
                                          </p:val>
                                        </p:tav>
                                      </p:tavLst>
                                    </p:anim>
                                  </p:childTnLst>
                                </p:cTn>
                              </p:par>
                              <p:par>
                                <p:cTn id="122" presetID="2" presetClass="entr" presetSubtype="4" fill="hold" grpId="0" nodeType="withEffect">
                                  <p:stCondLst>
                                    <p:cond delay="0"/>
                                  </p:stCondLst>
                                  <p:childTnLst>
                                    <p:set>
                                      <p:cBhvr>
                                        <p:cTn id="123" dur="1" fill="hold">
                                          <p:stCondLst>
                                            <p:cond delay="0"/>
                                          </p:stCondLst>
                                        </p:cTn>
                                        <p:tgtEl>
                                          <p:spTgt spid="20"/>
                                        </p:tgtEl>
                                        <p:attrNameLst>
                                          <p:attrName>style.visibility</p:attrName>
                                        </p:attrNameLst>
                                      </p:cBhvr>
                                      <p:to>
                                        <p:strVal val="visible"/>
                                      </p:to>
                                    </p:set>
                                    <p:anim calcmode="lin" valueType="num">
                                      <p:cBhvr additive="base">
                                        <p:cTn id="124" dur="500" fill="hold"/>
                                        <p:tgtEl>
                                          <p:spTgt spid="20"/>
                                        </p:tgtEl>
                                        <p:attrNameLst>
                                          <p:attrName>ppt_x</p:attrName>
                                        </p:attrNameLst>
                                      </p:cBhvr>
                                      <p:tavLst>
                                        <p:tav tm="0">
                                          <p:val>
                                            <p:strVal val="#ppt_x"/>
                                          </p:val>
                                        </p:tav>
                                        <p:tav tm="100000">
                                          <p:val>
                                            <p:strVal val="#ppt_x"/>
                                          </p:val>
                                        </p:tav>
                                      </p:tavLst>
                                    </p:anim>
                                    <p:anim calcmode="lin" valueType="num">
                                      <p:cBhvr additive="base">
                                        <p:cTn id="125" dur="500" fill="hold"/>
                                        <p:tgtEl>
                                          <p:spTgt spid="20"/>
                                        </p:tgtEl>
                                        <p:attrNameLst>
                                          <p:attrName>ppt_y</p:attrName>
                                        </p:attrNameLst>
                                      </p:cBhvr>
                                      <p:tavLst>
                                        <p:tav tm="0">
                                          <p:val>
                                            <p:strVal val="1+#ppt_h/2"/>
                                          </p:val>
                                        </p:tav>
                                        <p:tav tm="100000">
                                          <p:val>
                                            <p:strVal val="#ppt_y"/>
                                          </p:val>
                                        </p:tav>
                                      </p:tavLst>
                                    </p:anim>
                                  </p:childTnLst>
                                </p:cTn>
                              </p:par>
                            </p:childTnLst>
                          </p:cTn>
                        </p:par>
                      </p:childTnLst>
                    </p:cTn>
                  </p:par>
                  <p:par>
                    <p:cTn id="126" fill="hold">
                      <p:stCondLst>
                        <p:cond delay="indefinite"/>
                      </p:stCondLst>
                      <p:childTnLst>
                        <p:par>
                          <p:cTn id="127" fill="hold">
                            <p:stCondLst>
                              <p:cond delay="0"/>
                            </p:stCondLst>
                            <p:childTnLst>
                              <p:par>
                                <p:cTn id="128" presetID="2" presetClass="entr" presetSubtype="4" fill="hold" nodeType="clickEffect">
                                  <p:stCondLst>
                                    <p:cond delay="0"/>
                                  </p:stCondLst>
                                  <p:childTnLst>
                                    <p:set>
                                      <p:cBhvr>
                                        <p:cTn id="129" dur="1" fill="hold">
                                          <p:stCondLst>
                                            <p:cond delay="0"/>
                                          </p:stCondLst>
                                        </p:cTn>
                                        <p:tgtEl>
                                          <p:spTgt spid="47"/>
                                        </p:tgtEl>
                                        <p:attrNameLst>
                                          <p:attrName>style.visibility</p:attrName>
                                        </p:attrNameLst>
                                      </p:cBhvr>
                                      <p:to>
                                        <p:strVal val="visible"/>
                                      </p:to>
                                    </p:set>
                                    <p:anim calcmode="lin" valueType="num">
                                      <p:cBhvr additive="base">
                                        <p:cTn id="130" dur="500" fill="hold"/>
                                        <p:tgtEl>
                                          <p:spTgt spid="47"/>
                                        </p:tgtEl>
                                        <p:attrNameLst>
                                          <p:attrName>ppt_x</p:attrName>
                                        </p:attrNameLst>
                                      </p:cBhvr>
                                      <p:tavLst>
                                        <p:tav tm="0">
                                          <p:val>
                                            <p:strVal val="#ppt_x"/>
                                          </p:val>
                                        </p:tav>
                                        <p:tav tm="100000">
                                          <p:val>
                                            <p:strVal val="#ppt_x"/>
                                          </p:val>
                                        </p:tav>
                                      </p:tavLst>
                                    </p:anim>
                                    <p:anim calcmode="lin" valueType="num">
                                      <p:cBhvr additive="base">
                                        <p:cTn id="131" dur="500" fill="hold"/>
                                        <p:tgtEl>
                                          <p:spTgt spid="47"/>
                                        </p:tgtEl>
                                        <p:attrNameLst>
                                          <p:attrName>ppt_y</p:attrName>
                                        </p:attrNameLst>
                                      </p:cBhvr>
                                      <p:tavLst>
                                        <p:tav tm="0">
                                          <p:val>
                                            <p:strVal val="1+#ppt_h/2"/>
                                          </p:val>
                                        </p:tav>
                                        <p:tav tm="100000">
                                          <p:val>
                                            <p:strVal val="#ppt_y"/>
                                          </p:val>
                                        </p:tav>
                                      </p:tavLst>
                                    </p:anim>
                                  </p:childTnLst>
                                </p:cTn>
                              </p:par>
                              <p:par>
                                <p:cTn id="132" presetID="2" presetClass="entr" presetSubtype="4" fill="hold" grpId="0" nodeType="withEffect">
                                  <p:stCondLst>
                                    <p:cond delay="0"/>
                                  </p:stCondLst>
                                  <p:childTnLst>
                                    <p:set>
                                      <p:cBhvr>
                                        <p:cTn id="133" dur="1" fill="hold">
                                          <p:stCondLst>
                                            <p:cond delay="0"/>
                                          </p:stCondLst>
                                        </p:cTn>
                                        <p:tgtEl>
                                          <p:spTgt spid="21"/>
                                        </p:tgtEl>
                                        <p:attrNameLst>
                                          <p:attrName>style.visibility</p:attrName>
                                        </p:attrNameLst>
                                      </p:cBhvr>
                                      <p:to>
                                        <p:strVal val="visible"/>
                                      </p:to>
                                    </p:set>
                                    <p:anim calcmode="lin" valueType="num">
                                      <p:cBhvr additive="base">
                                        <p:cTn id="134" dur="500" fill="hold"/>
                                        <p:tgtEl>
                                          <p:spTgt spid="21"/>
                                        </p:tgtEl>
                                        <p:attrNameLst>
                                          <p:attrName>ppt_x</p:attrName>
                                        </p:attrNameLst>
                                      </p:cBhvr>
                                      <p:tavLst>
                                        <p:tav tm="0">
                                          <p:val>
                                            <p:strVal val="#ppt_x"/>
                                          </p:val>
                                        </p:tav>
                                        <p:tav tm="100000">
                                          <p:val>
                                            <p:strVal val="#ppt_x"/>
                                          </p:val>
                                        </p:tav>
                                      </p:tavLst>
                                    </p:anim>
                                    <p:anim calcmode="lin" valueType="num">
                                      <p:cBhvr additive="base">
                                        <p:cTn id="135" dur="500" fill="hold"/>
                                        <p:tgtEl>
                                          <p:spTgt spid="21"/>
                                        </p:tgtEl>
                                        <p:attrNameLst>
                                          <p:attrName>ppt_y</p:attrName>
                                        </p:attrNameLst>
                                      </p:cBhvr>
                                      <p:tavLst>
                                        <p:tav tm="0">
                                          <p:val>
                                            <p:strVal val="1+#ppt_h/2"/>
                                          </p:val>
                                        </p:tav>
                                        <p:tav tm="100000">
                                          <p:val>
                                            <p:strVal val="#ppt_y"/>
                                          </p:val>
                                        </p:tav>
                                      </p:tavLst>
                                    </p:anim>
                                  </p:childTnLst>
                                </p:cTn>
                              </p:par>
                            </p:childTnLst>
                          </p:cTn>
                        </p:par>
                      </p:childTnLst>
                    </p:cTn>
                  </p:par>
                  <p:par>
                    <p:cTn id="136" fill="hold">
                      <p:stCondLst>
                        <p:cond delay="indefinite"/>
                      </p:stCondLst>
                      <p:childTnLst>
                        <p:par>
                          <p:cTn id="137" fill="hold">
                            <p:stCondLst>
                              <p:cond delay="0"/>
                            </p:stCondLst>
                            <p:childTnLst>
                              <p:par>
                                <p:cTn id="138" presetID="2" presetClass="entr" presetSubtype="4" fill="hold" nodeType="clickEffect">
                                  <p:stCondLst>
                                    <p:cond delay="0"/>
                                  </p:stCondLst>
                                  <p:childTnLst>
                                    <p:set>
                                      <p:cBhvr>
                                        <p:cTn id="139" dur="1" fill="hold">
                                          <p:stCondLst>
                                            <p:cond delay="0"/>
                                          </p:stCondLst>
                                        </p:cTn>
                                        <p:tgtEl>
                                          <p:spTgt spid="52"/>
                                        </p:tgtEl>
                                        <p:attrNameLst>
                                          <p:attrName>style.visibility</p:attrName>
                                        </p:attrNameLst>
                                      </p:cBhvr>
                                      <p:to>
                                        <p:strVal val="visible"/>
                                      </p:to>
                                    </p:set>
                                    <p:anim calcmode="lin" valueType="num">
                                      <p:cBhvr additive="base">
                                        <p:cTn id="140" dur="500" fill="hold"/>
                                        <p:tgtEl>
                                          <p:spTgt spid="52"/>
                                        </p:tgtEl>
                                        <p:attrNameLst>
                                          <p:attrName>ppt_x</p:attrName>
                                        </p:attrNameLst>
                                      </p:cBhvr>
                                      <p:tavLst>
                                        <p:tav tm="0">
                                          <p:val>
                                            <p:strVal val="#ppt_x"/>
                                          </p:val>
                                        </p:tav>
                                        <p:tav tm="100000">
                                          <p:val>
                                            <p:strVal val="#ppt_x"/>
                                          </p:val>
                                        </p:tav>
                                      </p:tavLst>
                                    </p:anim>
                                    <p:anim calcmode="lin" valueType="num">
                                      <p:cBhvr additive="base">
                                        <p:cTn id="141" dur="500" fill="hold"/>
                                        <p:tgtEl>
                                          <p:spTgt spid="52"/>
                                        </p:tgtEl>
                                        <p:attrNameLst>
                                          <p:attrName>ppt_y</p:attrName>
                                        </p:attrNameLst>
                                      </p:cBhvr>
                                      <p:tavLst>
                                        <p:tav tm="0">
                                          <p:val>
                                            <p:strVal val="1+#ppt_h/2"/>
                                          </p:val>
                                        </p:tav>
                                        <p:tav tm="100000">
                                          <p:val>
                                            <p:strVal val="#ppt_y"/>
                                          </p:val>
                                        </p:tav>
                                      </p:tavLst>
                                    </p:anim>
                                  </p:childTnLst>
                                </p:cTn>
                              </p:par>
                              <p:par>
                                <p:cTn id="142" presetID="2" presetClass="entr" presetSubtype="4" fill="hold" grpId="0" nodeType="withEffect">
                                  <p:stCondLst>
                                    <p:cond delay="0"/>
                                  </p:stCondLst>
                                  <p:childTnLst>
                                    <p:set>
                                      <p:cBhvr>
                                        <p:cTn id="143" dur="1" fill="hold">
                                          <p:stCondLst>
                                            <p:cond delay="0"/>
                                          </p:stCondLst>
                                        </p:cTn>
                                        <p:tgtEl>
                                          <p:spTgt spid="22"/>
                                        </p:tgtEl>
                                        <p:attrNameLst>
                                          <p:attrName>style.visibility</p:attrName>
                                        </p:attrNameLst>
                                      </p:cBhvr>
                                      <p:to>
                                        <p:strVal val="visible"/>
                                      </p:to>
                                    </p:set>
                                    <p:anim calcmode="lin" valueType="num">
                                      <p:cBhvr additive="base">
                                        <p:cTn id="144" dur="500" fill="hold"/>
                                        <p:tgtEl>
                                          <p:spTgt spid="22"/>
                                        </p:tgtEl>
                                        <p:attrNameLst>
                                          <p:attrName>ppt_x</p:attrName>
                                        </p:attrNameLst>
                                      </p:cBhvr>
                                      <p:tavLst>
                                        <p:tav tm="0">
                                          <p:val>
                                            <p:strVal val="#ppt_x"/>
                                          </p:val>
                                        </p:tav>
                                        <p:tav tm="100000">
                                          <p:val>
                                            <p:strVal val="#ppt_x"/>
                                          </p:val>
                                        </p:tav>
                                      </p:tavLst>
                                    </p:anim>
                                    <p:anim calcmode="lin" valueType="num">
                                      <p:cBhvr additive="base">
                                        <p:cTn id="145" dur="500" fill="hold"/>
                                        <p:tgtEl>
                                          <p:spTgt spid="2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4" grpId="0" animBg="1"/>
      <p:bldP spid="5" grpId="0" animBg="1"/>
      <p:bldP spid="6" grpId="0" animBg="1"/>
      <p:bldP spid="7" grpId="0" animBg="1"/>
      <p:bldP spid="8" grpId="0" animBg="1"/>
      <p:bldP spid="9" grpId="0" animBg="1"/>
      <p:bldP spid="10" grpId="0" animBg="1"/>
      <p:bldP spid="12" grpId="0" animBg="1"/>
      <p:bldP spid="13" grpId="0" animBg="1"/>
      <p:bldP spid="14" grpId="0" animBg="1"/>
      <p:bldP spid="16" grpId="0" animBg="1"/>
      <p:bldP spid="19" grpId="0" animBg="1"/>
      <p:bldP spid="20" grpId="0" animBg="1"/>
      <p:bldP spid="21" grpId="0" animBg="1"/>
      <p:bldP spid="22"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vi-VN"/>
          </a:p>
        </p:txBody>
      </p:sp>
      <p:pic>
        <p:nvPicPr>
          <p:cNvPr id="4" name="Content Placeholder 3"/>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0" y="34870"/>
            <a:ext cx="9144000" cy="5076563"/>
          </a:xfrm>
        </p:spPr>
      </p:pic>
      <p:sp>
        <p:nvSpPr>
          <p:cNvPr id="5" name="Rectangle 4"/>
          <p:cNvSpPr/>
          <p:nvPr/>
        </p:nvSpPr>
        <p:spPr>
          <a:xfrm>
            <a:off x="1296768" y="555526"/>
            <a:ext cx="6205545" cy="923330"/>
          </a:xfrm>
          <a:prstGeom prst="rect">
            <a:avLst/>
          </a:prstGeom>
          <a:noFill/>
        </p:spPr>
        <p:txBody>
          <a:bodyPr wrap="none" lIns="91440" tIns="45720" rIns="91440" bIns="45720">
            <a:spAutoFit/>
          </a:bodyPr>
          <a:lstStyle/>
          <a:p>
            <a:pPr algn="ctr"/>
            <a:r>
              <a:rPr lang="vi-VN" sz="5400" b="1" cap="none" spc="0" dirty="0">
                <a:ln w="10541" cmpd="sng">
                  <a:solidFill>
                    <a:schemeClr val="accent1">
                      <a:shade val="88000"/>
                      <a:satMod val="110000"/>
                    </a:schemeClr>
                  </a:solidFill>
                  <a:prstDash val="solid"/>
                </a:ln>
                <a:solidFill>
                  <a:srgbClr val="002060"/>
                </a:solidFill>
                <a:effectLst/>
                <a:latin typeface="+mj-lt"/>
              </a:rPr>
              <a:t>Hoạt động luyện tập</a:t>
            </a:r>
            <a:endParaRPr lang="en-US" sz="5400" b="1" cap="none" spc="0" dirty="0">
              <a:ln w="10541" cmpd="sng">
                <a:solidFill>
                  <a:schemeClr val="accent1">
                    <a:shade val="88000"/>
                    <a:satMod val="110000"/>
                  </a:schemeClr>
                </a:solidFill>
                <a:prstDash val="solid"/>
              </a:ln>
              <a:solidFill>
                <a:srgbClr val="002060"/>
              </a:solidFill>
              <a:effectLst/>
              <a:latin typeface="+mj-lt"/>
            </a:endParaRPr>
          </a:p>
        </p:txBody>
      </p:sp>
    </p:spTree>
    <p:extLst>
      <p:ext uri="{BB962C8B-B14F-4D97-AF65-F5344CB8AC3E}">
        <p14:creationId xmlns:p14="http://schemas.microsoft.com/office/powerpoint/2010/main" val="3499331359"/>
      </p:ext>
    </p:extLst>
  </p:cSld>
  <p:clrMapOvr>
    <a:masterClrMapping/>
  </p:clrMapOvr>
  <mc:AlternateContent xmlns:mc="http://schemas.openxmlformats.org/markup-compatibility/2006" xmlns:p14="http://schemas.microsoft.com/office/powerpoint/2010/main">
    <mc:Choice Requires="p14">
      <p:transition spd="slow" p14:dur="1400">
        <p14:doors dir="vert"/>
      </p:transition>
    </mc:Choice>
    <mc:Fallback xmlns="">
      <p:transition spd="slow">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1"/>
            <a:ext cx="9144000" cy="5143500"/>
          </a:xfrm>
          <a:prstGeom prst="rect">
            <a:avLst/>
          </a:prstGeom>
        </p:spPr>
      </p:pic>
      <p:sp>
        <p:nvSpPr>
          <p:cNvPr id="8" name="TextBox 7"/>
          <p:cNvSpPr txBox="1"/>
          <p:nvPr/>
        </p:nvSpPr>
        <p:spPr>
          <a:xfrm rot="21411255">
            <a:off x="316655" y="582149"/>
            <a:ext cx="3607387" cy="461665"/>
          </a:xfrm>
          <a:prstGeom prst="rect">
            <a:avLst/>
          </a:prstGeom>
          <a:noFill/>
        </p:spPr>
        <p:txBody>
          <a:bodyPr wrap="square" rtlCol="0">
            <a:spAutoFit/>
          </a:bodyPr>
          <a:lstStyle/>
          <a:p>
            <a:r>
              <a:rPr lang="vi-VN" sz="2400" b="1" dirty="0">
                <a:solidFill>
                  <a:srgbClr val="002060"/>
                </a:solidFill>
                <a:latin typeface="+mj-lt"/>
              </a:rPr>
              <a:t>Vòng 1: Nhóm chuyên gia</a:t>
            </a:r>
          </a:p>
        </p:txBody>
      </p:sp>
      <p:sp>
        <p:nvSpPr>
          <p:cNvPr id="10" name="TextBox 9"/>
          <p:cNvSpPr txBox="1"/>
          <p:nvPr/>
        </p:nvSpPr>
        <p:spPr>
          <a:xfrm rot="21411255">
            <a:off x="520331" y="923717"/>
            <a:ext cx="3456384" cy="1938992"/>
          </a:xfrm>
          <a:prstGeom prst="rect">
            <a:avLst/>
          </a:prstGeom>
          <a:noFill/>
        </p:spPr>
        <p:txBody>
          <a:bodyPr wrap="square" rtlCol="0">
            <a:spAutoFit/>
          </a:bodyPr>
          <a:lstStyle/>
          <a:p>
            <a:r>
              <a:rPr lang="vi-VN" sz="2400" dirty="0">
                <a:latin typeface="+mj-lt"/>
              </a:rPr>
              <a:t>- Lớp chia thành 4 nhóm</a:t>
            </a:r>
          </a:p>
          <a:p>
            <a:r>
              <a:rPr lang="vi-VN" sz="2400" dirty="0">
                <a:latin typeface="+mj-lt"/>
              </a:rPr>
              <a:t>+ N1: BT 1.1</a:t>
            </a:r>
          </a:p>
          <a:p>
            <a:r>
              <a:rPr lang="vi-VN" sz="2400" dirty="0">
                <a:latin typeface="+mj-lt"/>
              </a:rPr>
              <a:t>+ N2: BT 1.2</a:t>
            </a:r>
          </a:p>
          <a:p>
            <a:r>
              <a:rPr lang="vi-VN" sz="2400" dirty="0">
                <a:latin typeface="+mj-lt"/>
              </a:rPr>
              <a:t>+ N3: BT 1.3</a:t>
            </a:r>
          </a:p>
          <a:p>
            <a:r>
              <a:rPr lang="vi-VN" sz="2400" dirty="0">
                <a:latin typeface="+mj-lt"/>
              </a:rPr>
              <a:t>+ N4: </a:t>
            </a:r>
            <a:r>
              <a:rPr lang="vi-VN" sz="2400" b="1" dirty="0">
                <a:latin typeface="+mj-lt"/>
              </a:rPr>
              <a:t>BT 2</a:t>
            </a:r>
          </a:p>
        </p:txBody>
      </p:sp>
      <p:sp>
        <p:nvSpPr>
          <p:cNvPr id="11" name="TextBox 10"/>
          <p:cNvSpPr txBox="1"/>
          <p:nvPr/>
        </p:nvSpPr>
        <p:spPr>
          <a:xfrm rot="21411255">
            <a:off x="630925" y="2669827"/>
            <a:ext cx="3607387" cy="1200329"/>
          </a:xfrm>
          <a:prstGeom prst="rect">
            <a:avLst/>
          </a:prstGeom>
          <a:noFill/>
        </p:spPr>
        <p:txBody>
          <a:bodyPr wrap="square" rtlCol="0">
            <a:spAutoFit/>
          </a:bodyPr>
          <a:lstStyle/>
          <a:p>
            <a:r>
              <a:rPr lang="vi-VN" sz="2400" dirty="0">
                <a:latin typeface="+mj-lt"/>
              </a:rPr>
              <a:t>- Các thành viên trong mỗi nhóm đánh số thứ tự từ 1 đến 4</a:t>
            </a:r>
          </a:p>
        </p:txBody>
      </p:sp>
      <p:sp>
        <p:nvSpPr>
          <p:cNvPr id="12" name="Right Brace 11"/>
          <p:cNvSpPr/>
          <p:nvPr/>
        </p:nvSpPr>
        <p:spPr>
          <a:xfrm rot="21301308">
            <a:off x="2248523" y="1419622"/>
            <a:ext cx="451269" cy="1296144"/>
          </a:xfrm>
          <a:prstGeom prst="rightBrace">
            <a:avLst/>
          </a:prstGeom>
          <a:ln w="12700">
            <a:solidFill>
              <a:schemeClr val="tx1"/>
            </a:solidFill>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vi-VN"/>
          </a:p>
        </p:txBody>
      </p:sp>
      <p:sp>
        <p:nvSpPr>
          <p:cNvPr id="13" name="TextBox 12"/>
          <p:cNvSpPr txBox="1"/>
          <p:nvPr/>
        </p:nvSpPr>
        <p:spPr>
          <a:xfrm rot="21282699">
            <a:off x="2755179" y="1421128"/>
            <a:ext cx="1096741" cy="1077218"/>
          </a:xfrm>
          <a:prstGeom prst="rect">
            <a:avLst/>
          </a:prstGeom>
          <a:noFill/>
        </p:spPr>
        <p:txBody>
          <a:bodyPr wrap="square" rtlCol="0">
            <a:spAutoFit/>
          </a:bodyPr>
          <a:lstStyle/>
          <a:p>
            <a:r>
              <a:rPr lang="vi-VN" sz="3200" dirty="0">
                <a:solidFill>
                  <a:srgbClr val="FF0000"/>
                </a:solidFill>
                <a:latin typeface="+mj-lt"/>
              </a:rPr>
              <a:t>Thảo luận</a:t>
            </a:r>
          </a:p>
        </p:txBody>
      </p:sp>
      <p:sp>
        <p:nvSpPr>
          <p:cNvPr id="14" name="TextBox 13"/>
          <p:cNvSpPr txBox="1"/>
          <p:nvPr/>
        </p:nvSpPr>
        <p:spPr>
          <a:xfrm rot="21414782">
            <a:off x="4620449" y="380384"/>
            <a:ext cx="3607387" cy="461665"/>
          </a:xfrm>
          <a:prstGeom prst="rect">
            <a:avLst/>
          </a:prstGeom>
          <a:noFill/>
        </p:spPr>
        <p:txBody>
          <a:bodyPr wrap="square" rtlCol="0">
            <a:spAutoFit/>
          </a:bodyPr>
          <a:lstStyle/>
          <a:p>
            <a:r>
              <a:rPr lang="vi-VN" sz="2400" b="1" dirty="0">
                <a:solidFill>
                  <a:srgbClr val="002060"/>
                </a:solidFill>
                <a:latin typeface="+mj-lt"/>
              </a:rPr>
              <a:t>Vòng 2: Nhóm mảnh ghép</a:t>
            </a:r>
          </a:p>
        </p:txBody>
      </p:sp>
      <p:sp>
        <p:nvSpPr>
          <p:cNvPr id="15" name="TextBox 14"/>
          <p:cNvSpPr txBox="1"/>
          <p:nvPr/>
        </p:nvSpPr>
        <p:spPr>
          <a:xfrm rot="21411255">
            <a:off x="4746233" y="792366"/>
            <a:ext cx="3607387" cy="1200329"/>
          </a:xfrm>
          <a:prstGeom prst="rect">
            <a:avLst/>
          </a:prstGeom>
          <a:noFill/>
        </p:spPr>
        <p:txBody>
          <a:bodyPr wrap="square" rtlCol="0">
            <a:spAutoFit/>
          </a:bodyPr>
          <a:lstStyle/>
          <a:p>
            <a:r>
              <a:rPr lang="vi-VN" sz="2400" dirty="0">
                <a:latin typeface="+mj-lt"/>
              </a:rPr>
              <a:t>- Các thành viên có số thứ tự giống nhau vào 1 nhóm, thành lập nhóm mới</a:t>
            </a:r>
          </a:p>
        </p:txBody>
      </p:sp>
      <p:sp>
        <p:nvSpPr>
          <p:cNvPr id="16" name="TextBox 15"/>
          <p:cNvSpPr txBox="1"/>
          <p:nvPr/>
        </p:nvSpPr>
        <p:spPr>
          <a:xfrm rot="21411255">
            <a:off x="4736098" y="1926280"/>
            <a:ext cx="3607387" cy="830997"/>
          </a:xfrm>
          <a:prstGeom prst="rect">
            <a:avLst/>
          </a:prstGeom>
          <a:noFill/>
        </p:spPr>
        <p:txBody>
          <a:bodyPr wrap="square" rtlCol="0">
            <a:spAutoFit/>
          </a:bodyPr>
          <a:lstStyle/>
          <a:p>
            <a:r>
              <a:rPr lang="vi-VN" sz="2400" dirty="0">
                <a:latin typeface="+mj-lt"/>
              </a:rPr>
              <a:t>- Thống nhất nội dung và trình bày</a:t>
            </a:r>
          </a:p>
        </p:txBody>
      </p:sp>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984240" y="3860142"/>
            <a:ext cx="1319309" cy="1319309"/>
          </a:xfrm>
          <a:prstGeom prst="ellipse">
            <a:avLst/>
          </a:prstGeom>
          <a:ln>
            <a:noFill/>
          </a:ln>
          <a:effectLst>
            <a:softEdge rad="112500"/>
          </a:effectLst>
        </p:spPr>
      </p:pic>
      <p:pic>
        <p:nvPicPr>
          <p:cNvPr id="5" name="Picture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7366857" y="3042840"/>
            <a:ext cx="1809750" cy="1362075"/>
          </a:xfrm>
          <a:prstGeom prst="rect">
            <a:avLst/>
          </a:prstGeom>
        </p:spPr>
      </p:pic>
      <p:pic>
        <p:nvPicPr>
          <p:cNvPr id="9" name="Picture 8"/>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4524028" y="2732903"/>
            <a:ext cx="2640260" cy="2425458"/>
          </a:xfrm>
          <a:prstGeom prst="ellipse">
            <a:avLst/>
          </a:prstGeom>
          <a:ln>
            <a:noFill/>
          </a:ln>
          <a:effectLst>
            <a:softEdge rad="112500"/>
          </a:effectLst>
        </p:spPr>
      </p:pic>
      <p:sp>
        <p:nvSpPr>
          <p:cNvPr id="17" name="Rectangle 16"/>
          <p:cNvSpPr/>
          <p:nvPr/>
        </p:nvSpPr>
        <p:spPr>
          <a:xfrm>
            <a:off x="3683918" y="3579862"/>
            <a:ext cx="4320480" cy="2088232"/>
          </a:xfrm>
          <a:prstGeom prst="rect">
            <a:avLst/>
          </a:prstGeom>
          <a:noFill/>
        </p:spPr>
        <p:txBody>
          <a:bodyPr wrap="none" lIns="91440" tIns="45720" rIns="91440" bIns="45720">
            <a:prstTxWarp prst="textArchUp">
              <a:avLst/>
            </a:prstTxWarp>
            <a:spAutoFit/>
            <a:scene3d>
              <a:camera prst="orthographicFront"/>
              <a:lightRig rig="flat" dir="tl">
                <a:rot lat="0" lon="0" rev="6600000"/>
              </a:lightRig>
            </a:scene3d>
            <a:sp3d extrusionH="25400" contourW="8890">
              <a:bevelT w="38100" h="31750"/>
              <a:contourClr>
                <a:schemeClr val="accent2">
                  <a:shade val="75000"/>
                </a:schemeClr>
              </a:contourClr>
            </a:sp3d>
          </a:bodyPr>
          <a:lstStyle/>
          <a:p>
            <a:pPr algn="ctr"/>
            <a:r>
              <a:rPr lang="vi-VN" sz="2800" b="1" cap="none" spc="0" dirty="0">
                <a:ln w="11430"/>
                <a:solidFill>
                  <a:srgbClr val="FF0000"/>
                </a:solidFill>
                <a:effectLst>
                  <a:outerShdw blurRad="50800" dist="39000" dir="5460000" algn="tl">
                    <a:srgbClr val="000000">
                      <a:alpha val="38000"/>
                    </a:srgbClr>
                  </a:outerShdw>
                </a:effectLst>
                <a:latin typeface="+mj-lt"/>
              </a:rPr>
              <a:t>Trò chơi: Chim đổi tổ</a:t>
            </a:r>
            <a:endParaRPr lang="en-US" sz="2800" b="1" cap="none" spc="0" dirty="0">
              <a:ln w="11430"/>
              <a:solidFill>
                <a:srgbClr val="FF0000"/>
              </a:solidFill>
              <a:effectLst>
                <a:outerShdw blurRad="50800" dist="39000" dir="5460000" algn="tl">
                  <a:srgbClr val="000000">
                    <a:alpha val="38000"/>
                  </a:srgbClr>
                </a:outerShdw>
              </a:effectLst>
              <a:latin typeface="+mj-lt"/>
            </a:endParaRPr>
          </a:p>
        </p:txBody>
      </p:sp>
      <p:sp>
        <p:nvSpPr>
          <p:cNvPr id="18" name="Rectangle 17"/>
          <p:cNvSpPr/>
          <p:nvPr/>
        </p:nvSpPr>
        <p:spPr>
          <a:xfrm>
            <a:off x="4337873" y="4300812"/>
            <a:ext cx="2826415" cy="646331"/>
          </a:xfrm>
          <a:prstGeom prst="rect">
            <a:avLst/>
          </a:prstGeom>
          <a:noFill/>
        </p:spPr>
        <p:txBody>
          <a:bodyPr wrap="none" lIns="91440" tIns="45720" rIns="91440" bIns="45720">
            <a:spAutoFit/>
          </a:bodyPr>
          <a:lstStyle/>
          <a:p>
            <a:pPr algn="ctr"/>
            <a:r>
              <a:rPr lang="vi-VN" sz="3600" b="1" cap="none" spc="0" dirty="0">
                <a:ln w="10541" cmpd="sng">
                  <a:solidFill>
                    <a:schemeClr val="accent1">
                      <a:shade val="88000"/>
                      <a:satMod val="110000"/>
                    </a:schemeClr>
                  </a:solidFill>
                  <a:prstDash val="solid"/>
                </a:ln>
                <a:solidFill>
                  <a:srgbClr val="002060"/>
                </a:solidFill>
                <a:effectLst/>
                <a:latin typeface="+mj-lt"/>
              </a:rPr>
              <a:t>HĐ luyện tập</a:t>
            </a:r>
            <a:endParaRPr lang="en-US" sz="3600" b="1" cap="none" spc="0" dirty="0">
              <a:ln w="10541" cmpd="sng">
                <a:solidFill>
                  <a:schemeClr val="accent1">
                    <a:shade val="88000"/>
                    <a:satMod val="110000"/>
                  </a:schemeClr>
                </a:solidFill>
                <a:prstDash val="solid"/>
              </a:ln>
              <a:solidFill>
                <a:srgbClr val="002060"/>
              </a:solidFill>
              <a:effectLst/>
              <a:latin typeface="+mj-lt"/>
            </a:endParaRPr>
          </a:p>
        </p:txBody>
      </p:sp>
    </p:spTree>
    <p:extLst>
      <p:ext uri="{BB962C8B-B14F-4D97-AF65-F5344CB8AC3E}">
        <p14:creationId xmlns:p14="http://schemas.microsoft.com/office/powerpoint/2010/main" val="1235047771"/>
      </p:ext>
    </p:extLst>
  </p:cSld>
  <p:clrMapOvr>
    <a:masterClrMapping/>
  </p:clrMapOvr>
  <mc:AlternateContent xmlns:mc="http://schemas.openxmlformats.org/markup-compatibility/2006" xmlns:p14="http://schemas.microsoft.com/office/powerpoint/2010/main">
    <mc:Choice Requires="p14">
      <p:transition spd="slow" p14:dur="1200">
        <p14:flip dir="r"/>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4" presetClass="path" presetSubtype="0" accel="50000" decel="50000" fill="hold" nodeType="afterEffect">
                                  <p:stCondLst>
                                    <p:cond delay="0"/>
                                  </p:stCondLst>
                                  <p:childTnLst>
                                    <p:animMotion origin="layout" path="M -2.5E-6 -0.01483 L 0.17188 -0.39006 C 0.20851 -0.47283 0.26233 -0.51761 0.3191 -0.51761 C 0.38334 -0.51761 0.43455 -0.47283 0.47118 -0.39006 L 0.6441 -0.01483 " pathEditMode="relative" rAng="0" ptsTypes="FffFF">
                                      <p:cBhvr>
                                        <p:cTn id="6" dur="2000" fill="hold"/>
                                        <p:tgtEl>
                                          <p:spTgt spid="3"/>
                                        </p:tgtEl>
                                        <p:attrNameLst>
                                          <p:attrName>ppt_x</p:attrName>
                                          <p:attrName>ppt_y</p:attrName>
                                        </p:attrNameLst>
                                      </p:cBhvr>
                                      <p:rCtr x="32205" y="-25139"/>
                                    </p:animMotion>
                                  </p:childTnLst>
                                </p:cTn>
                              </p:par>
                            </p:childTnLst>
                          </p:cTn>
                        </p:par>
                        <p:par>
                          <p:cTn id="7" fill="hold">
                            <p:stCondLst>
                              <p:cond delay="2000"/>
                            </p:stCondLst>
                            <p:childTnLst>
                              <p:par>
                                <p:cTn id="8" presetID="44" presetClass="path" presetSubtype="0" accel="50000" decel="50000" fill="hold" nodeType="afterEffect">
                                  <p:stCondLst>
                                    <p:cond delay="0"/>
                                  </p:stCondLst>
                                  <p:childTnLst>
                                    <p:animMotion origin="layout" path="M 2.5E-6 0.0698 L -0.22778 -0.41013 C -0.27518 -0.51637 -0.34601 -0.57412 -0.41997 -0.57412 C -0.50469 -0.57412 -0.57222 -0.51637 -0.61945 -0.41013 L -0.84566 0.0698 " pathEditMode="relative" rAng="0" ptsTypes="FffFF">
                                      <p:cBhvr>
                                        <p:cTn id="9" dur="2000" fill="hold"/>
                                        <p:tgtEl>
                                          <p:spTgt spid="5"/>
                                        </p:tgtEl>
                                        <p:attrNameLst>
                                          <p:attrName>ppt_x</p:attrName>
                                          <p:attrName>ppt_y</p:attrName>
                                        </p:attrNameLst>
                                      </p:cBhvr>
                                      <p:rCtr x="-42292" y="-32180"/>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9144000" cy="5143499"/>
          </a:xfrm>
          <a:prstGeom prst="rect">
            <a:avLst/>
          </a:prstGeom>
        </p:spPr>
      </p:pic>
      <p:sp>
        <p:nvSpPr>
          <p:cNvPr id="5" name="Rectangle 4"/>
          <p:cNvSpPr/>
          <p:nvPr/>
        </p:nvSpPr>
        <p:spPr>
          <a:xfrm rot="21273450">
            <a:off x="3297805" y="1165080"/>
            <a:ext cx="3794179" cy="1077218"/>
          </a:xfrm>
          <a:prstGeom prst="rect">
            <a:avLst/>
          </a:prstGeom>
          <a:noFill/>
        </p:spPr>
        <p:txBody>
          <a:bodyPr wrap="none" lIns="91440" tIns="45720" rIns="91440" bIns="45720">
            <a:spAutoFit/>
          </a:bodyPr>
          <a:lstStyle/>
          <a:p>
            <a:pPr algn="ctr"/>
            <a:r>
              <a:rPr lang="vi-VN" sz="32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rPr>
              <a:t>Trò chơi</a:t>
            </a:r>
          </a:p>
          <a:p>
            <a:pPr algn="ctr"/>
            <a:r>
              <a:rPr lang="vi-VN" sz="3200" b="1" cap="all"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rPr>
              <a:t>Thử tài trí nhớ</a:t>
            </a:r>
            <a:endParaRPr lang="en-US" sz="32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endParaRPr>
          </a:p>
        </p:txBody>
      </p:sp>
      <p:sp>
        <p:nvSpPr>
          <p:cNvPr id="6" name="Rectangle 5"/>
          <p:cNvSpPr/>
          <p:nvPr/>
        </p:nvSpPr>
        <p:spPr>
          <a:xfrm rot="21327132">
            <a:off x="3157407" y="1585723"/>
            <a:ext cx="4226350" cy="923330"/>
          </a:xfrm>
          <a:prstGeom prst="rect">
            <a:avLst/>
          </a:prstGeom>
          <a:noFill/>
        </p:spPr>
        <p:txBody>
          <a:bodyPr wrap="none" lIns="91440" tIns="45720" rIns="91440" bIns="45720">
            <a:prstTxWarp prst="textArchDown">
              <a:avLst/>
            </a:prstTxWarp>
            <a:spAutoFit/>
          </a:bodyPr>
          <a:lstStyle/>
          <a:p>
            <a:pPr algn="ctr"/>
            <a:r>
              <a:rPr lang="en-US" sz="2400" b="1" dirty="0">
                <a:ln w="1905"/>
                <a:gradFill>
                  <a:gsLst>
                    <a:gs pos="0">
                      <a:schemeClr val="accent6">
                        <a:shade val="20000"/>
                        <a:satMod val="200000"/>
                      </a:schemeClr>
                    </a:gs>
                    <a:gs pos="78000">
                      <a:schemeClr val="accent6">
                        <a:tint val="90000"/>
                        <a:shade val="89000"/>
                        <a:satMod val="220000"/>
                      </a:schemeClr>
                    </a:gs>
                    <a:gs pos="100000">
                      <a:schemeClr val="accent6">
                        <a:tint val="12000"/>
                        <a:satMod val="255000"/>
                      </a:schemeClr>
                    </a:gs>
                  </a:gsLst>
                  <a:lin ang="5400000"/>
                </a:gradFill>
                <a:effectLst>
                  <a:innerShdw blurRad="69850" dist="43180" dir="5400000">
                    <a:srgbClr val="000000">
                      <a:alpha val="65000"/>
                    </a:srgbClr>
                  </a:innerShdw>
                </a:effectLst>
                <a:latin typeface="Times New Roman" panose="02020603050405020304" pitchFamily="18" charset="0"/>
                <a:cs typeface="Times New Roman" panose="02020603050405020304" pitchFamily="18" charset="0"/>
              </a:rPr>
              <a:t>Đọc ca dao, tục ngữ tiếp sức</a:t>
            </a:r>
            <a:endParaRPr lang="en-US" sz="2400" b="1" cap="none" spc="0" dirty="0">
              <a:ln w="1905"/>
              <a:gradFill>
                <a:gsLst>
                  <a:gs pos="0">
                    <a:schemeClr val="accent6">
                      <a:shade val="20000"/>
                      <a:satMod val="200000"/>
                    </a:schemeClr>
                  </a:gs>
                  <a:gs pos="78000">
                    <a:schemeClr val="accent6">
                      <a:tint val="90000"/>
                      <a:shade val="89000"/>
                      <a:satMod val="220000"/>
                    </a:schemeClr>
                  </a:gs>
                  <a:gs pos="100000">
                    <a:schemeClr val="accent6">
                      <a:tint val="12000"/>
                      <a:satMod val="255000"/>
                    </a:schemeClr>
                  </a:gs>
                </a:gsLst>
                <a:lin ang="5400000"/>
              </a:gradFill>
              <a:effectLst>
                <a:innerShdw blurRad="69850" dist="43180" dir="5400000">
                  <a:srgbClr val="000000">
                    <a:alpha val="65000"/>
                  </a:srgbClr>
                </a:innerShdw>
              </a:effectLst>
              <a:latin typeface="Times New Roman" panose="02020603050405020304" pitchFamily="18" charset="0"/>
              <a:cs typeface="Times New Roman" panose="02020603050405020304" pitchFamily="18" charset="0"/>
            </a:endParaRPr>
          </a:p>
        </p:txBody>
      </p:sp>
      <p:sp>
        <p:nvSpPr>
          <p:cNvPr id="7" name="TextBox 6"/>
          <p:cNvSpPr txBox="1"/>
          <p:nvPr/>
        </p:nvSpPr>
        <p:spPr>
          <a:xfrm rot="21210376">
            <a:off x="3416104" y="2672616"/>
            <a:ext cx="4517961" cy="830997"/>
          </a:xfrm>
          <a:prstGeom prst="rect">
            <a:avLst/>
          </a:prstGeom>
          <a:noFill/>
        </p:spPr>
        <p:txBody>
          <a:bodyPr wrap="square" rtlCol="0">
            <a:spAutoFit/>
          </a:bodyPr>
          <a:lstStyle/>
          <a:p>
            <a:r>
              <a:rPr lang="vi-VN" sz="2400" b="1" dirty="0">
                <a:latin typeface="+mj-lt"/>
              </a:rPr>
              <a:t>Tìm những câu ca dao, tục ngữ nói về sự thật, tôn trọng sự thật.</a:t>
            </a:r>
            <a:endParaRPr lang="vi-VN" sz="2400" dirty="0">
              <a:latin typeface="+mj-lt"/>
            </a:endParaRPr>
          </a:p>
        </p:txBody>
      </p:sp>
    </p:spTree>
    <p:extLst>
      <p:ext uri="{BB962C8B-B14F-4D97-AF65-F5344CB8AC3E}">
        <p14:creationId xmlns:p14="http://schemas.microsoft.com/office/powerpoint/2010/main" val="243533375"/>
      </p:ext>
    </p:extLst>
  </p:cSld>
  <p:clrMapOvr>
    <a:masterClrMapping/>
  </p:clrMapOvr>
  <mc:AlternateContent xmlns:mc="http://schemas.openxmlformats.org/markup-compatibility/2006" xmlns:p14="http://schemas.microsoft.com/office/powerpoint/2010/main">
    <mc:Choice Requires="p14">
      <p:transition spd="slow" p14:dur="1400">
        <p14:ripp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5" presetClass="entr" presetSubtype="0" fill="hold" grpId="0" nodeType="after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fade">
                                      <p:cBhvr>
                                        <p:cTn id="7" dur="2000"/>
                                        <p:tgtEl>
                                          <p:spTgt spid="6"/>
                                        </p:tgtEl>
                                      </p:cBhvr>
                                    </p:animEffect>
                                    <p:anim calcmode="lin" valueType="num">
                                      <p:cBhvr>
                                        <p:cTn id="8" dur="2000" fill="hold"/>
                                        <p:tgtEl>
                                          <p:spTgt spid="6"/>
                                        </p:tgtEl>
                                        <p:attrNameLst>
                                          <p:attrName>ppt_w</p:attrName>
                                        </p:attrNameLst>
                                      </p:cBhvr>
                                      <p:tavLst>
                                        <p:tav tm="0" fmla="#ppt_w*sin(2.5*pi*$)">
                                          <p:val>
                                            <p:fltVal val="0"/>
                                          </p:val>
                                        </p:tav>
                                        <p:tav tm="100000">
                                          <p:val>
                                            <p:fltVal val="1"/>
                                          </p:val>
                                        </p:tav>
                                      </p:tavLst>
                                    </p:anim>
                                    <p:anim calcmode="lin" valueType="num">
                                      <p:cBhvr>
                                        <p:cTn id="9" dur="2000" fill="hold"/>
                                        <p:tgtEl>
                                          <p:spTgt spid="6"/>
                                        </p:tgtEl>
                                        <p:attrNameLst>
                                          <p:attrName>ppt_h</p:attrName>
                                        </p:attrNameLst>
                                      </p:cBhvr>
                                      <p:tavLst>
                                        <p:tav tm="0">
                                          <p:val>
                                            <p:strVal val="#ppt_h"/>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2552724" y="-64030"/>
            <a:ext cx="4079963" cy="584775"/>
          </a:xfrm>
          <a:prstGeom prst="rect">
            <a:avLst/>
          </a:prstGeom>
          <a:noFill/>
        </p:spPr>
        <p:txBody>
          <a:bodyPr wrap="none" lIns="91440" tIns="45720" rIns="91440" bIns="45720">
            <a:spAutoFit/>
          </a:bodyPr>
          <a:lstStyle/>
          <a:p>
            <a:pPr algn="ctr"/>
            <a:r>
              <a:rPr lang="vi-VN" sz="3200" b="1" cap="none" spc="0" dirty="0">
                <a:ln w="10541" cmpd="sng">
                  <a:solidFill>
                    <a:schemeClr val="accent1">
                      <a:shade val="88000"/>
                      <a:satMod val="110000"/>
                    </a:schemeClr>
                  </a:solidFill>
                  <a:prstDash val="solid"/>
                </a:ln>
                <a:solidFill>
                  <a:srgbClr val="002060"/>
                </a:solidFill>
                <a:effectLst/>
                <a:latin typeface="+mj-lt"/>
              </a:rPr>
              <a:t>Gợi ý đáp án bài tập 1</a:t>
            </a:r>
            <a:endParaRPr lang="en-US" sz="3200" b="1" cap="none" spc="0" dirty="0">
              <a:ln w="10541" cmpd="sng">
                <a:solidFill>
                  <a:schemeClr val="accent1">
                    <a:shade val="88000"/>
                    <a:satMod val="110000"/>
                  </a:schemeClr>
                </a:solidFill>
                <a:prstDash val="solid"/>
              </a:ln>
              <a:solidFill>
                <a:srgbClr val="002060"/>
              </a:solidFill>
              <a:effectLst/>
              <a:latin typeface="+mj-lt"/>
            </a:endParaRPr>
          </a:p>
        </p:txBody>
      </p:sp>
      <p:sp>
        <p:nvSpPr>
          <p:cNvPr id="5" name="Rectangle 4"/>
          <p:cNvSpPr/>
          <p:nvPr/>
        </p:nvSpPr>
        <p:spPr>
          <a:xfrm>
            <a:off x="323528" y="559800"/>
            <a:ext cx="4104456" cy="2160240"/>
          </a:xfrm>
          <a:prstGeom prst="rect">
            <a:avLst/>
          </a:prstGeom>
          <a:solidFill>
            <a:srgbClr val="00B05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dirty="0"/>
          </a:p>
        </p:txBody>
      </p:sp>
      <p:sp>
        <p:nvSpPr>
          <p:cNvPr id="6" name="Rectangle 5"/>
          <p:cNvSpPr/>
          <p:nvPr/>
        </p:nvSpPr>
        <p:spPr>
          <a:xfrm>
            <a:off x="4716016" y="559800"/>
            <a:ext cx="4248472" cy="4448950"/>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7" name="Rectangle 6"/>
          <p:cNvSpPr/>
          <p:nvPr/>
        </p:nvSpPr>
        <p:spPr>
          <a:xfrm>
            <a:off x="357311" y="2848510"/>
            <a:ext cx="4104456" cy="2160240"/>
          </a:xfrm>
          <a:prstGeom prst="rect">
            <a:avLst/>
          </a:prstGeom>
          <a:solidFill>
            <a:schemeClr val="accent6">
              <a:lumMod val="60000"/>
              <a:lumOff val="4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9" name="TextBox 8"/>
          <p:cNvSpPr txBox="1"/>
          <p:nvPr/>
        </p:nvSpPr>
        <p:spPr>
          <a:xfrm>
            <a:off x="340774" y="570954"/>
            <a:ext cx="4087209" cy="2246769"/>
          </a:xfrm>
          <a:prstGeom prst="rect">
            <a:avLst/>
          </a:prstGeom>
          <a:noFill/>
        </p:spPr>
        <p:txBody>
          <a:bodyPr wrap="square" rtlCol="0">
            <a:spAutoFit/>
          </a:bodyPr>
          <a:lstStyle/>
          <a:p>
            <a:pPr algn="just"/>
            <a:r>
              <a:rPr lang="vi-VN" sz="2800" b="1" dirty="0">
                <a:latin typeface="+mj-lt"/>
              </a:rPr>
              <a:t>BT 1.1</a:t>
            </a:r>
            <a:r>
              <a:rPr lang="vi-VN" sz="2800" dirty="0">
                <a:latin typeface="+mj-lt"/>
              </a:rPr>
              <a:t>: Em đồng ý với ý kiến bạn bạn Huyền.  Vì còn là học sinh chúng ta nên nói đúng sự thật dù là việc nhỏ nhất.</a:t>
            </a:r>
          </a:p>
        </p:txBody>
      </p:sp>
      <p:sp>
        <p:nvSpPr>
          <p:cNvPr id="10" name="TextBox 9"/>
          <p:cNvSpPr txBox="1"/>
          <p:nvPr/>
        </p:nvSpPr>
        <p:spPr>
          <a:xfrm>
            <a:off x="4790841" y="570954"/>
            <a:ext cx="4087209" cy="4401205"/>
          </a:xfrm>
          <a:prstGeom prst="rect">
            <a:avLst/>
          </a:prstGeom>
          <a:noFill/>
        </p:spPr>
        <p:txBody>
          <a:bodyPr wrap="square" rtlCol="0">
            <a:spAutoFit/>
          </a:bodyPr>
          <a:lstStyle/>
          <a:p>
            <a:pPr algn="just"/>
            <a:r>
              <a:rPr lang="vi-VN" sz="2800" b="1" dirty="0">
                <a:solidFill>
                  <a:schemeClr val="bg1"/>
                </a:solidFill>
                <a:latin typeface="+mj-lt"/>
              </a:rPr>
              <a:t>BT 1.2:  </a:t>
            </a:r>
            <a:r>
              <a:rPr lang="vi-VN" sz="2800" dirty="0">
                <a:solidFill>
                  <a:schemeClr val="bg1"/>
                </a:solidFill>
                <a:latin typeface="+mj-lt"/>
              </a:rPr>
              <a:t>Em không đồng tình với hành động bạn Nam. Vì Nam là một cậu học sinh nhút nhát, không dám nhận lỗi khi mình phạm phải mà còn bảo An che giấu giúp mình.</a:t>
            </a:r>
          </a:p>
          <a:p>
            <a:pPr algn="just"/>
            <a:r>
              <a:rPr lang="vi-VN" sz="2800" dirty="0">
                <a:solidFill>
                  <a:schemeClr val="bg1"/>
                </a:solidFill>
                <a:latin typeface="+mj-lt"/>
              </a:rPr>
              <a:t>Nếu là An, em sẽ khuyên Nam nên nhận lỗi với cô giáo và các bạn.</a:t>
            </a:r>
          </a:p>
        </p:txBody>
      </p:sp>
      <p:sp>
        <p:nvSpPr>
          <p:cNvPr id="11" name="TextBox 10"/>
          <p:cNvSpPr txBox="1"/>
          <p:nvPr/>
        </p:nvSpPr>
        <p:spPr>
          <a:xfrm>
            <a:off x="336333" y="2848510"/>
            <a:ext cx="4087209" cy="2000548"/>
          </a:xfrm>
          <a:prstGeom prst="rect">
            <a:avLst/>
          </a:prstGeom>
          <a:noFill/>
        </p:spPr>
        <p:txBody>
          <a:bodyPr wrap="square" rtlCol="0">
            <a:spAutoFit/>
          </a:bodyPr>
          <a:lstStyle/>
          <a:p>
            <a:pPr algn="just"/>
            <a:r>
              <a:rPr lang="vi-VN" sz="2600" b="1" dirty="0">
                <a:latin typeface="+mj-lt"/>
              </a:rPr>
              <a:t>BT 1.3</a:t>
            </a:r>
            <a:r>
              <a:rPr lang="vi-VN" sz="2400" b="1" dirty="0">
                <a:latin typeface="+mj-lt"/>
              </a:rPr>
              <a:t>: </a:t>
            </a:r>
            <a:r>
              <a:rPr lang="vi-VN" sz="2400" dirty="0">
                <a:latin typeface="+mj-lt"/>
              </a:rPr>
              <a:t>Thái độ của em với hành động của bạn Hà: bạn rất đáng được tuyên dương, bạn đã dũng cảm chỉ ra lỗi, cái sai của người khác.</a:t>
            </a:r>
          </a:p>
        </p:txBody>
      </p:sp>
    </p:spTree>
    <p:extLst>
      <p:ext uri="{BB962C8B-B14F-4D97-AF65-F5344CB8AC3E}">
        <p14:creationId xmlns:p14="http://schemas.microsoft.com/office/powerpoint/2010/main" val="910076629"/>
      </p:ext>
    </p:extLst>
  </p:cSld>
  <p:clrMapOvr>
    <a:masterClrMapping/>
  </p:clrMapOvr>
  <mc:AlternateContent xmlns:mc="http://schemas.openxmlformats.org/markup-compatibility/2006" xmlns:p14="http://schemas.microsoft.com/office/powerpoint/2010/main">
    <mc:Choice Requires="p14">
      <p:transition spd="slow" p14:dur="1600">
        <p:blinds dir="vert"/>
      </p:transition>
    </mc:Choice>
    <mc:Fallback xmlns="">
      <p:transition spd="slow">
        <p:blinds dir="vert"/>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vi-VN"/>
          </a:p>
        </p:txBody>
      </p:sp>
      <p:pic>
        <p:nvPicPr>
          <p:cNvPr id="4" name="Content Placeholder 3"/>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1"/>
            <a:ext cx="9144000" cy="5108584"/>
          </a:xfrm>
        </p:spPr>
      </p:pic>
      <p:sp>
        <p:nvSpPr>
          <p:cNvPr id="5" name="Rectangle 4"/>
          <p:cNvSpPr/>
          <p:nvPr/>
        </p:nvSpPr>
        <p:spPr>
          <a:xfrm>
            <a:off x="2580511" y="520745"/>
            <a:ext cx="4079963" cy="584775"/>
          </a:xfrm>
          <a:prstGeom prst="rect">
            <a:avLst/>
          </a:prstGeom>
          <a:noFill/>
        </p:spPr>
        <p:txBody>
          <a:bodyPr wrap="none" lIns="91440" tIns="45720" rIns="91440" bIns="45720">
            <a:spAutoFit/>
          </a:bodyPr>
          <a:lstStyle/>
          <a:p>
            <a:pPr algn="ctr"/>
            <a:r>
              <a:rPr lang="vi-VN" sz="3200" b="1" cap="none" spc="0" dirty="0">
                <a:ln w="10541" cmpd="sng">
                  <a:solidFill>
                    <a:schemeClr val="accent1">
                      <a:shade val="88000"/>
                      <a:satMod val="110000"/>
                    </a:schemeClr>
                  </a:solidFill>
                  <a:prstDash val="solid"/>
                </a:ln>
                <a:solidFill>
                  <a:srgbClr val="002060"/>
                </a:solidFill>
                <a:effectLst/>
                <a:latin typeface="+mj-lt"/>
              </a:rPr>
              <a:t>Gợi ý đáp án bài tập 2</a:t>
            </a:r>
            <a:endParaRPr lang="en-US" sz="3200" b="1" cap="none" spc="0" dirty="0">
              <a:ln w="10541" cmpd="sng">
                <a:solidFill>
                  <a:schemeClr val="accent1">
                    <a:shade val="88000"/>
                    <a:satMod val="110000"/>
                  </a:schemeClr>
                </a:solidFill>
                <a:prstDash val="solid"/>
              </a:ln>
              <a:solidFill>
                <a:srgbClr val="002060"/>
              </a:solidFill>
              <a:effectLst/>
              <a:latin typeface="+mj-lt"/>
            </a:endParaRPr>
          </a:p>
        </p:txBody>
      </p:sp>
      <p:pic>
        <p:nvPicPr>
          <p:cNvPr id="7" name="Shape 168"/>
          <p:cNvPicPr/>
          <p:nvPr/>
        </p:nvPicPr>
        <p:blipFill>
          <a:blip r:embed="rId3"/>
          <a:stretch/>
        </p:blipFill>
        <p:spPr>
          <a:xfrm>
            <a:off x="179512" y="1707654"/>
            <a:ext cx="3096344" cy="3168352"/>
          </a:xfrm>
          <a:prstGeom prst="rect">
            <a:avLst/>
          </a:prstGeom>
        </p:spPr>
      </p:pic>
      <p:sp>
        <p:nvSpPr>
          <p:cNvPr id="9" name="Line Callout 2 8"/>
          <p:cNvSpPr/>
          <p:nvPr/>
        </p:nvSpPr>
        <p:spPr>
          <a:xfrm>
            <a:off x="4716016" y="1923677"/>
            <a:ext cx="3600400" cy="2285385"/>
          </a:xfrm>
          <a:prstGeom prst="borderCallout2">
            <a:avLst>
              <a:gd name="adj1" fmla="val 18750"/>
              <a:gd name="adj2" fmla="val -8333"/>
              <a:gd name="adj3" fmla="val 113923"/>
              <a:gd name="adj4" fmla="val -20826"/>
              <a:gd name="adj5" fmla="val 113569"/>
              <a:gd name="adj6" fmla="val -59440"/>
            </a:avLst>
          </a:prstGeom>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ot="0" spcFirstLastPara="0" vertOverflow="overflow" horzOverflow="overflow" vert="horz" wrap="square" lIns="91440" tIns="45720" rIns="91440" bIns="45720" numCol="1" spcCol="0" rtlCol="0" fromWordArt="0" anchor="ctr" anchorCtr="0" forceAA="0" compatLnSpc="1">
            <a:prstTxWarp prst="textNoShape">
              <a:avLst/>
            </a:prstTxWarp>
            <a:noAutofit/>
          </a:bodyPr>
          <a:lstStyle/>
          <a:p>
            <a:pPr algn="ctr"/>
            <a:endParaRPr lang="vi-VN"/>
          </a:p>
        </p:txBody>
      </p:sp>
      <p:sp>
        <p:nvSpPr>
          <p:cNvPr id="10" name="Rectangle 9"/>
          <p:cNvSpPr/>
          <p:nvPr/>
        </p:nvSpPr>
        <p:spPr>
          <a:xfrm>
            <a:off x="4742354" y="1962294"/>
            <a:ext cx="3574062" cy="2246769"/>
          </a:xfrm>
          <a:prstGeom prst="rect">
            <a:avLst/>
          </a:prstGeom>
        </p:spPr>
        <p:txBody>
          <a:bodyPr wrap="square">
            <a:spAutoFit/>
          </a:bodyPr>
          <a:lstStyle/>
          <a:p>
            <a:pPr algn="just"/>
            <a:r>
              <a:rPr lang="en-US" sz="2800" dirty="0">
                <a:solidFill>
                  <a:schemeClr val="bg1"/>
                </a:solidFill>
                <a:latin typeface="Times New Roman" panose="02020603050405020304" pitchFamily="18" charset="0"/>
                <a:cs typeface="Times New Roman" panose="02020603050405020304" pitchFamily="18" charset="0"/>
              </a:rPr>
              <a:t>Anh Vũ Huy Cảng là một người không tham lam, không gian dối, rất trung thực, biết tôn trọng sự thật.</a:t>
            </a:r>
            <a:endParaRPr lang="vi-VN" sz="2800" dirty="0">
              <a:solidFill>
                <a:schemeClr val="bg1"/>
              </a:solidFill>
              <a:latin typeface="Times New Roman" panose="02020603050405020304" pitchFamily="18" charset="0"/>
              <a:cs typeface="Times New Roman" panose="02020603050405020304" pitchFamily="18" charset="0"/>
            </a:endParaRPr>
          </a:p>
        </p:txBody>
      </p:sp>
      <p:cxnSp>
        <p:nvCxnSpPr>
          <p:cNvPr id="12" name="Straight Connector 11"/>
          <p:cNvCxnSpPr/>
          <p:nvPr/>
        </p:nvCxnSpPr>
        <p:spPr>
          <a:xfrm>
            <a:off x="4427984" y="2355726"/>
            <a:ext cx="288032" cy="0"/>
          </a:xfrm>
          <a:prstGeom prst="line">
            <a:avLst/>
          </a:prstGeom>
          <a:ln w="28575"/>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233804681"/>
      </p:ext>
    </p:extLst>
  </p:cSld>
  <p:clrMapOvr>
    <a:masterClrMapping/>
  </p:clrMapOvr>
  <mc:AlternateContent xmlns:mc="http://schemas.openxmlformats.org/markup-compatibility/2006" xmlns:p14="http://schemas.microsoft.com/office/powerpoint/2010/main">
    <mc:Choice Requires="p14">
      <p:transition spd="slow" p14:dur="1100">
        <p14:switch dir="r"/>
      </p:transition>
    </mc:Choice>
    <mc:Fallback xmlns="">
      <p:transition spd="slow">
        <p:fade/>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0"/>
            <a:ext cx="9144000" cy="5236046"/>
          </a:xfrm>
        </p:spPr>
      </p:pic>
      <p:sp>
        <p:nvSpPr>
          <p:cNvPr id="6" name="Rectangle 5"/>
          <p:cNvSpPr/>
          <p:nvPr/>
        </p:nvSpPr>
        <p:spPr>
          <a:xfrm rot="262610">
            <a:off x="990491" y="939449"/>
            <a:ext cx="1518364" cy="2062103"/>
          </a:xfrm>
          <a:prstGeom prst="rect">
            <a:avLst/>
          </a:prstGeom>
          <a:noFill/>
        </p:spPr>
        <p:txBody>
          <a:bodyPr wrap="none" lIns="91440" tIns="45720" rIns="91440" bIns="45720">
            <a:spAutoFit/>
          </a:bodyPr>
          <a:lstStyle/>
          <a:p>
            <a:pPr algn="ctr"/>
            <a:r>
              <a:rPr lang="vi-VN" sz="32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rPr>
              <a:t>Hoạt</a:t>
            </a:r>
          </a:p>
          <a:p>
            <a:pPr algn="ctr"/>
            <a:r>
              <a:rPr lang="vi-VN" sz="32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rPr>
              <a:t> động</a:t>
            </a:r>
          </a:p>
          <a:p>
            <a:pPr algn="ctr"/>
            <a:r>
              <a:rPr lang="vi-VN" sz="3200" b="1" cap="all"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rPr>
              <a:t>Vận </a:t>
            </a:r>
          </a:p>
          <a:p>
            <a:pPr algn="ctr"/>
            <a:r>
              <a:rPr lang="vi-VN" sz="3200" b="1" cap="all"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rPr>
              <a:t>dụng</a:t>
            </a:r>
            <a:endParaRPr lang="en-US" sz="32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endParaRPr>
          </a:p>
        </p:txBody>
      </p:sp>
      <p:sp>
        <p:nvSpPr>
          <p:cNvPr id="7" name="TextBox 6"/>
          <p:cNvSpPr txBox="1"/>
          <p:nvPr/>
        </p:nvSpPr>
        <p:spPr>
          <a:xfrm rot="246893">
            <a:off x="3014188" y="69464"/>
            <a:ext cx="5450502" cy="3970318"/>
          </a:xfrm>
          <a:prstGeom prst="rect">
            <a:avLst/>
          </a:prstGeom>
          <a:noFill/>
        </p:spPr>
        <p:txBody>
          <a:bodyPr wrap="square" rtlCol="0">
            <a:spAutoFit/>
          </a:bodyPr>
          <a:lstStyle/>
          <a:p>
            <a:endParaRPr lang="vi-VN" sz="2400" dirty="0">
              <a:latin typeface="+mj-lt"/>
            </a:endParaRPr>
          </a:p>
          <a:p>
            <a:pPr algn="ctr"/>
            <a:r>
              <a:rPr lang="vi-VN" sz="3600" b="1" dirty="0">
                <a:solidFill>
                  <a:srgbClr val="002060"/>
                </a:solidFill>
                <a:latin typeface="+mj-lt"/>
              </a:rPr>
              <a:t>Hoạt động vận dụng:</a:t>
            </a:r>
          </a:p>
          <a:p>
            <a:endParaRPr lang="vi-VN" sz="2400" dirty="0">
              <a:latin typeface="+mj-lt"/>
            </a:endParaRPr>
          </a:p>
          <a:p>
            <a:r>
              <a:rPr lang="vi-VN" sz="2400" dirty="0">
                <a:latin typeface="+mj-lt"/>
              </a:rPr>
              <a:t> Viết cảm nhận của em về một trong 2 câu ca dao:</a:t>
            </a:r>
          </a:p>
          <a:p>
            <a:pPr algn="ctr"/>
            <a:r>
              <a:rPr lang="vi-VN" sz="2400" dirty="0">
                <a:latin typeface="+mj-lt"/>
              </a:rPr>
              <a:t>           1.  Những người tính nết thật thà</a:t>
            </a:r>
          </a:p>
          <a:p>
            <a:pPr algn="ctr"/>
            <a:r>
              <a:rPr lang="vi-VN" sz="2400" dirty="0">
                <a:latin typeface="+mj-lt"/>
              </a:rPr>
              <a:t>            Đi đâu cũng được người ta tin dùng</a:t>
            </a:r>
          </a:p>
          <a:p>
            <a:pPr algn="ctr"/>
            <a:r>
              <a:rPr lang="vi-VN" sz="2400" dirty="0">
                <a:latin typeface="+mj-lt"/>
              </a:rPr>
              <a:t>2. Của phi nghĩa có giàu đâu</a:t>
            </a:r>
          </a:p>
          <a:p>
            <a:pPr algn="ctr"/>
            <a:r>
              <a:rPr lang="vi-VN" sz="2400" dirty="0">
                <a:latin typeface="+mj-lt"/>
              </a:rPr>
              <a:t>Ở cho ngay thẳng giàu sau mới bền.</a:t>
            </a:r>
          </a:p>
          <a:p>
            <a:endParaRPr lang="vi-VN" sz="2400" dirty="0">
              <a:latin typeface="+mj-lt"/>
            </a:endParaRPr>
          </a:p>
        </p:txBody>
      </p:sp>
      <p:sp>
        <p:nvSpPr>
          <p:cNvPr id="2" name="Rectangle 1"/>
          <p:cNvSpPr/>
          <p:nvPr/>
        </p:nvSpPr>
        <p:spPr>
          <a:xfrm>
            <a:off x="4937673" y="3795886"/>
            <a:ext cx="3325526" cy="584775"/>
          </a:xfrm>
          <a:prstGeom prst="rect">
            <a:avLst/>
          </a:prstGeom>
          <a:noFill/>
        </p:spPr>
        <p:txBody>
          <a:bodyPr wrap="none" lIns="91440" tIns="45720" rIns="91440" bIns="45720">
            <a:spAutoFit/>
          </a:bodyPr>
          <a:lstStyle/>
          <a:p>
            <a:pPr algn="ctr"/>
            <a:r>
              <a:rPr lang="vi-VN" sz="32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rPr>
              <a:t>Làm trên lớp</a:t>
            </a:r>
            <a:endParaRPr lang="en-US" sz="32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endParaRPr>
          </a:p>
        </p:txBody>
      </p:sp>
    </p:spTree>
    <p:extLst>
      <p:ext uri="{BB962C8B-B14F-4D97-AF65-F5344CB8AC3E}">
        <p14:creationId xmlns:p14="http://schemas.microsoft.com/office/powerpoint/2010/main" val="2917972140"/>
      </p:ext>
    </p:extLst>
  </p:cSld>
  <p:clrMapOvr>
    <a:masterClrMapping/>
  </p:clrMapOvr>
  <mc:AlternateContent xmlns:mc="http://schemas.openxmlformats.org/markup-compatibility/2006" xmlns:p14="http://schemas.microsoft.com/office/powerpoint/2010/main">
    <mc:Choice Requires="p14">
      <p:transition spd="slow" p14:dur="1400">
        <p14:ripple/>
      </p:transition>
    </mc:Choice>
    <mc:Fallback xmlns="">
      <p:transition spd="slow">
        <p:fade/>
      </p:transition>
    </mc:Fallback>
  </mc:AlternateContent>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Content Placeholder 4"/>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0" y="0"/>
            <a:ext cx="9144000" cy="5236046"/>
          </a:xfrm>
        </p:spPr>
      </p:pic>
      <p:sp>
        <p:nvSpPr>
          <p:cNvPr id="6" name="Rectangle 5"/>
          <p:cNvSpPr/>
          <p:nvPr/>
        </p:nvSpPr>
        <p:spPr>
          <a:xfrm rot="262610">
            <a:off x="990491" y="939449"/>
            <a:ext cx="1518364" cy="2062103"/>
          </a:xfrm>
          <a:prstGeom prst="rect">
            <a:avLst/>
          </a:prstGeom>
          <a:noFill/>
        </p:spPr>
        <p:txBody>
          <a:bodyPr wrap="none" lIns="91440" tIns="45720" rIns="91440" bIns="45720">
            <a:spAutoFit/>
          </a:bodyPr>
          <a:lstStyle/>
          <a:p>
            <a:pPr algn="ctr"/>
            <a:r>
              <a:rPr lang="vi-VN" sz="32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rPr>
              <a:t>Hoạt</a:t>
            </a:r>
          </a:p>
          <a:p>
            <a:pPr algn="ctr"/>
            <a:r>
              <a:rPr lang="vi-VN" sz="32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rPr>
              <a:t> động</a:t>
            </a:r>
          </a:p>
          <a:p>
            <a:pPr algn="ctr"/>
            <a:r>
              <a:rPr lang="vi-VN" sz="3200" b="1" cap="all"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rPr>
              <a:t>Vận </a:t>
            </a:r>
          </a:p>
          <a:p>
            <a:pPr algn="ctr"/>
            <a:r>
              <a:rPr lang="vi-VN" sz="3200" b="1" cap="all"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rPr>
              <a:t>dụng</a:t>
            </a:r>
            <a:endParaRPr lang="en-US" sz="32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endParaRPr>
          </a:p>
        </p:txBody>
      </p:sp>
      <p:sp>
        <p:nvSpPr>
          <p:cNvPr id="7" name="TextBox 6"/>
          <p:cNvSpPr txBox="1"/>
          <p:nvPr/>
        </p:nvSpPr>
        <p:spPr>
          <a:xfrm rot="246893">
            <a:off x="2990581" y="134093"/>
            <a:ext cx="5450502" cy="4339650"/>
          </a:xfrm>
          <a:prstGeom prst="rect">
            <a:avLst/>
          </a:prstGeom>
          <a:noFill/>
        </p:spPr>
        <p:txBody>
          <a:bodyPr wrap="square" rtlCol="0">
            <a:spAutoFit/>
          </a:bodyPr>
          <a:lstStyle/>
          <a:p>
            <a:endParaRPr lang="vi-VN" sz="2400" dirty="0">
              <a:latin typeface="+mj-lt"/>
            </a:endParaRPr>
          </a:p>
          <a:p>
            <a:pPr algn="ctr"/>
            <a:r>
              <a:rPr lang="vi-VN" sz="3200" b="1" dirty="0">
                <a:solidFill>
                  <a:srgbClr val="002060"/>
                </a:solidFill>
                <a:latin typeface="+mj-lt"/>
              </a:rPr>
              <a:t>Hoạt động vận dụng:</a:t>
            </a:r>
            <a:endParaRPr lang="vi-VN" sz="2400" dirty="0">
              <a:latin typeface="+mj-lt"/>
            </a:endParaRPr>
          </a:p>
          <a:p>
            <a:pPr algn="ctr"/>
            <a:r>
              <a:rPr lang="vi-VN" sz="2400" dirty="0">
                <a:latin typeface="+mj-lt"/>
              </a:rPr>
              <a:t> </a:t>
            </a:r>
            <a:r>
              <a:rPr lang="vi-VN" sz="2800" b="1" dirty="0">
                <a:latin typeface="+mj-lt"/>
              </a:rPr>
              <a:t>Em hãy thiết kế tấm thiệp và cam kết thực hiện thông điệp trong tấm thiệp đó.</a:t>
            </a:r>
          </a:p>
          <a:p>
            <a:pPr marL="457200" indent="-457200">
              <a:buFontTx/>
              <a:buChar char="-"/>
            </a:pPr>
            <a:r>
              <a:rPr lang="vi-VN" sz="2800" b="1" dirty="0">
                <a:latin typeface="+mj-lt"/>
              </a:rPr>
              <a:t>Hình thức tự do sáng tạo</a:t>
            </a:r>
          </a:p>
          <a:p>
            <a:pPr marL="457200" indent="-457200">
              <a:buFontTx/>
              <a:buChar char="-"/>
            </a:pPr>
            <a:r>
              <a:rPr lang="vi-VN" sz="2800" b="1" dirty="0">
                <a:latin typeface="+mj-lt"/>
              </a:rPr>
              <a:t>Có thể làm thiệp thủ công hoặc thiệp điện tử</a:t>
            </a:r>
          </a:p>
          <a:p>
            <a:pPr marL="457200" indent="-457200">
              <a:buFontTx/>
              <a:buChar char="-"/>
            </a:pPr>
            <a:r>
              <a:rPr lang="vi-VN" sz="2800" b="1" i="1" dirty="0">
                <a:latin typeface="+mj-lt"/>
              </a:rPr>
              <a:t>Thời gian nộp: Tiết sau</a:t>
            </a:r>
          </a:p>
          <a:p>
            <a:endParaRPr lang="vi-VN" sz="2400" dirty="0">
              <a:latin typeface="+mj-lt"/>
            </a:endParaRPr>
          </a:p>
        </p:txBody>
      </p:sp>
      <p:sp>
        <p:nvSpPr>
          <p:cNvPr id="2" name="Rectangle 1"/>
          <p:cNvSpPr/>
          <p:nvPr/>
        </p:nvSpPr>
        <p:spPr>
          <a:xfrm>
            <a:off x="5580112" y="4240003"/>
            <a:ext cx="2579552" cy="584775"/>
          </a:xfrm>
          <a:prstGeom prst="rect">
            <a:avLst/>
          </a:prstGeom>
          <a:noFill/>
        </p:spPr>
        <p:txBody>
          <a:bodyPr wrap="none" lIns="91440" tIns="45720" rIns="91440" bIns="45720">
            <a:spAutoFit/>
          </a:bodyPr>
          <a:lstStyle/>
          <a:p>
            <a:pPr algn="ctr"/>
            <a:r>
              <a:rPr lang="vi-VN" sz="32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rPr>
              <a:t>Làm ở nhà</a:t>
            </a:r>
            <a:endParaRPr lang="en-US" sz="3200" b="1" cap="all" spc="0" dirty="0">
              <a:ln w="9000" cmpd="sng">
                <a:solidFill>
                  <a:schemeClr val="accent4">
                    <a:shade val="50000"/>
                    <a:satMod val="120000"/>
                  </a:schemeClr>
                </a:solidFill>
                <a:prstDash val="solid"/>
              </a:ln>
              <a:gradFill>
                <a:gsLst>
                  <a:gs pos="0">
                    <a:schemeClr val="accent4">
                      <a:shade val="20000"/>
                      <a:satMod val="245000"/>
                    </a:schemeClr>
                  </a:gs>
                  <a:gs pos="43000">
                    <a:schemeClr val="accent4">
                      <a:satMod val="255000"/>
                    </a:schemeClr>
                  </a:gs>
                  <a:gs pos="48000">
                    <a:schemeClr val="accent4">
                      <a:shade val="85000"/>
                      <a:satMod val="255000"/>
                    </a:schemeClr>
                  </a:gs>
                  <a:gs pos="100000">
                    <a:schemeClr val="accent4">
                      <a:shade val="20000"/>
                      <a:satMod val="245000"/>
                    </a:schemeClr>
                  </a:gs>
                </a:gsLst>
                <a:lin ang="5400000"/>
              </a:gradFill>
              <a:effectLst>
                <a:reflection blurRad="12700" stA="28000" endPos="45000" dist="1000" dir="5400000" sy="-100000" algn="bl" rotWithShape="0"/>
              </a:effectLst>
              <a:latin typeface="+mj-lt"/>
            </a:endParaRPr>
          </a:p>
        </p:txBody>
      </p:sp>
    </p:spTree>
    <p:extLst>
      <p:ext uri="{BB962C8B-B14F-4D97-AF65-F5344CB8AC3E}">
        <p14:creationId xmlns:p14="http://schemas.microsoft.com/office/powerpoint/2010/main" val="3102175828"/>
      </p:ext>
    </p:extLst>
  </p:cSld>
  <p:clrMapOvr>
    <a:masterClrMapping/>
  </p:clrMapOvr>
  <mc:AlternateContent xmlns:mc="http://schemas.openxmlformats.org/markup-compatibility/2006" xmlns:p14="http://schemas.microsoft.com/office/powerpoint/2010/main">
    <mc:Choice Requires="p14">
      <p:transition spd="slow" p14:dur="1400">
        <p14:ripple/>
      </p:transition>
    </mc:Choice>
    <mc:Fallback xmlns="">
      <p:transition spd="slow">
        <p:fade/>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vi-VN"/>
          </a:p>
        </p:txBody>
      </p:sp>
      <p:pic>
        <p:nvPicPr>
          <p:cNvPr id="4" name="Content Placeholder 3"/>
          <p:cNvPicPr>
            <a:picLocks noGrp="1" noChangeAspect="1"/>
          </p:cNvPicPr>
          <p:nvPr>
            <p:ph idx="1"/>
          </p:nvPr>
        </p:nvPicPr>
        <p:blipFill>
          <a:blip r:embed="rId2" cstate="print">
            <a:extLst>
              <a:ext uri="{28A0092B-C50C-407E-A947-70E740481C1C}">
                <a14:useLocalDpi xmlns:a14="http://schemas.microsoft.com/office/drawing/2010/main" val="0"/>
              </a:ext>
            </a:extLst>
          </a:blip>
          <a:stretch>
            <a:fillRect/>
          </a:stretch>
        </p:blipFill>
        <p:spPr>
          <a:xfrm>
            <a:off x="0" y="0"/>
            <a:ext cx="9143999" cy="5165439"/>
          </a:xfrm>
        </p:spPr>
      </p:pic>
      <p:sp>
        <p:nvSpPr>
          <p:cNvPr id="5" name="Rectangle 4"/>
          <p:cNvSpPr/>
          <p:nvPr/>
        </p:nvSpPr>
        <p:spPr>
          <a:xfrm>
            <a:off x="467544" y="555526"/>
            <a:ext cx="8196475" cy="1107996"/>
          </a:xfrm>
          <a:prstGeom prst="rect">
            <a:avLst/>
          </a:prstGeom>
          <a:noFill/>
        </p:spPr>
        <p:txBody>
          <a:bodyPr wrap="none" lIns="91440" tIns="45720" rIns="91440" bIns="45720">
            <a:spAutoFit/>
            <a:scene3d>
              <a:camera prst="perspectiveRelaxedModerately"/>
              <a:lightRig rig="threePt" dir="t"/>
            </a:scene3d>
          </a:bodyPr>
          <a:lstStyle/>
          <a:p>
            <a:pPr algn="ctr"/>
            <a:r>
              <a:rPr lang="vi-VN" sz="6600" b="0" cap="none" spc="0" dirty="0">
                <a:ln w="18415" cmpd="sng">
                  <a:solidFill>
                    <a:srgbClr val="FFFFFF"/>
                  </a:solidFill>
                  <a:prstDash val="solid"/>
                </a:ln>
                <a:solidFill>
                  <a:srgbClr val="FFFFFF"/>
                </a:solidFill>
                <a:effectLst>
                  <a:outerShdw blurRad="63500" dir="3600000" algn="tl" rotWithShape="0">
                    <a:srgbClr val="000000">
                      <a:alpha val="70000"/>
                    </a:srgbClr>
                  </a:outerShdw>
                </a:effectLst>
                <a:latin typeface="+mj-lt"/>
              </a:rPr>
              <a:t>Xin chào và hẹn gặp lại</a:t>
            </a:r>
            <a:endParaRPr lang="en-US" sz="6600" b="0" cap="none" spc="0" dirty="0">
              <a:ln w="18415" cmpd="sng">
                <a:solidFill>
                  <a:srgbClr val="FFFFFF"/>
                </a:solidFill>
                <a:prstDash val="solid"/>
              </a:ln>
              <a:solidFill>
                <a:srgbClr val="FFFFFF"/>
              </a:solidFill>
              <a:effectLst>
                <a:outerShdw blurRad="63500" dir="3600000" algn="tl" rotWithShape="0">
                  <a:srgbClr val="000000">
                    <a:alpha val="70000"/>
                  </a:srgbClr>
                </a:outerShdw>
              </a:effectLst>
              <a:latin typeface="+mj-lt"/>
            </a:endParaRPr>
          </a:p>
        </p:txBody>
      </p:sp>
      <p:sp>
        <p:nvSpPr>
          <p:cNvPr id="6" name="Rectangle 5"/>
          <p:cNvSpPr/>
          <p:nvPr/>
        </p:nvSpPr>
        <p:spPr>
          <a:xfrm>
            <a:off x="2771800" y="4587974"/>
            <a:ext cx="3791423" cy="461665"/>
          </a:xfrm>
          <a:prstGeom prst="rect">
            <a:avLst/>
          </a:prstGeom>
          <a:noFill/>
          <a:effectLst>
            <a:glow rad="228600">
              <a:schemeClr val="accent2">
                <a:satMod val="175000"/>
                <a:alpha val="40000"/>
              </a:schemeClr>
            </a:glow>
          </a:effectLst>
        </p:spPr>
        <p:txBody>
          <a:bodyPr wrap="none" lIns="91440" tIns="45720" rIns="91440" bIns="45720">
            <a:spAutoFit/>
            <a:scene3d>
              <a:camera prst="perspectiveRelaxedModerately"/>
              <a:lightRig rig="threePt" dir="t"/>
            </a:scene3d>
          </a:bodyPr>
          <a:lstStyle/>
          <a:p>
            <a:pPr algn="ctr"/>
            <a:r>
              <a:rPr lang="vi-VN" sz="2400" b="0" cap="none" spc="0" dirty="0">
                <a:ln w="18415" cmpd="sng">
                  <a:solidFill>
                    <a:srgbClr val="FFFFFF"/>
                  </a:solidFill>
                  <a:prstDash val="solid"/>
                </a:ln>
                <a:solidFill>
                  <a:srgbClr val="FFFFFF"/>
                </a:solidFill>
                <a:effectLst>
                  <a:outerShdw blurRad="63500" dir="3600000" algn="tl" rotWithShape="0">
                    <a:srgbClr val="000000">
                      <a:alpha val="70000"/>
                    </a:srgbClr>
                  </a:outerShdw>
                </a:effectLst>
                <a:latin typeface="+mj-lt"/>
              </a:rPr>
              <a:t>Quyên Nguyễn – Kiên Giang</a:t>
            </a:r>
            <a:endParaRPr lang="en-US" sz="2400" b="0" cap="none" spc="0" dirty="0">
              <a:ln w="18415" cmpd="sng">
                <a:solidFill>
                  <a:srgbClr val="FFFFFF"/>
                </a:solidFill>
                <a:prstDash val="solid"/>
              </a:ln>
              <a:solidFill>
                <a:srgbClr val="FFFFFF"/>
              </a:solidFill>
              <a:effectLst>
                <a:outerShdw blurRad="63500" dir="3600000" algn="tl" rotWithShape="0">
                  <a:srgbClr val="000000">
                    <a:alpha val="70000"/>
                  </a:srgbClr>
                </a:outerShdw>
              </a:effectLst>
              <a:latin typeface="+mj-lt"/>
            </a:endParaRPr>
          </a:p>
        </p:txBody>
      </p:sp>
    </p:spTree>
    <p:extLst>
      <p:ext uri="{BB962C8B-B14F-4D97-AF65-F5344CB8AC3E}">
        <p14:creationId xmlns:p14="http://schemas.microsoft.com/office/powerpoint/2010/main" val="2457715828"/>
      </p:ext>
    </p:extLst>
  </p:cSld>
  <p:clrMapOvr>
    <a:masterClrMapping/>
  </p:clrMapOvr>
  <mc:AlternateContent xmlns:mc="http://schemas.openxmlformats.org/markup-compatibility/2006" xmlns:p14="http://schemas.microsoft.com/office/powerpoint/2010/main">
    <mc:Choice Requires="p14">
      <p:transition spd="slow" p14:dur="4000">
        <p14:vortex dir="r"/>
      </p:transition>
    </mc:Choice>
    <mc:Fallback xmlns="">
      <p:transition spd="slow">
        <p:fade/>
      </p:transition>
    </mc:Fallback>
  </mc:AlternateContent>
</p:sld>
</file>

<file path=ppt/tags/tag1.xml><?xml version="1.0" encoding="utf-8"?>
<p:tagLst xmlns:a="http://schemas.openxmlformats.org/drawingml/2006/main" xmlns:r="http://schemas.openxmlformats.org/officeDocument/2006/relationships" xmlns:p="http://schemas.openxmlformats.org/presentationml/2006/main">
  <p:tag name="MMPROD_NEXTUNIQUEID" val="10009"/>
  <p:tag name="MMPROD_UIDATA" val="&lt;database version=&quot;10.0&quot;&gt;&lt;object type=&quot;1&quot; unique_id=&quot;10001&quot;&gt;&lt;object type=&quot;8&quot; unique_id=&quot;10002&quot;&gt;&lt;/object&gt;&lt;object type=&quot;2&quot; unique_id=&quot;10003&quot;&gt;&lt;object type=&quot;3&quot; unique_id=&quot;10004&quot;&gt;&lt;property id=&quot;20148&quot; value=&quot;5&quot;/&gt;&lt;property id=&quot;20300&quot; value=&quot;Slide 1&quot;/&gt;&lt;property id=&quot;20307&quot; value=&quot;256&quot;/&gt;&lt;/object&gt;&lt;object type=&quot;3&quot; unique_id=&quot;14825&quot;&gt;&lt;property id=&quot;20148&quot; value=&quot;5&quot;/&gt;&lt;property id=&quot;20300&quot; value=&quot;Slide 2&quot;/&gt;&lt;property id=&quot;20307&quot; value=&quot;257&quot;/&gt;&lt;/object&gt;&lt;object type=&quot;3&quot; unique_id=&quot;14826&quot;&gt;&lt;property id=&quot;20148&quot; value=&quot;5&quot;/&gt;&lt;property id=&quot;20300&quot; value=&quot;Slide 3&quot;/&gt;&lt;property id=&quot;20307&quot; value=&quot;258&quot;/&gt;&lt;/object&gt;&lt;object type=&quot;3&quot; unique_id=&quot;14827&quot;&gt;&lt;property id=&quot;20148&quot; value=&quot;5&quot;/&gt;&lt;property id=&quot;20300&quot; value=&quot;Slide 5&quot;/&gt;&lt;property id=&quot;20307&quot; value=&quot;259&quot;/&gt;&lt;/object&gt;&lt;object type=&quot;3&quot; unique_id=&quot;14828&quot;&gt;&lt;property id=&quot;20148&quot; value=&quot;5&quot;/&gt;&lt;property id=&quot;20300&quot; value=&quot;Slide 6&quot;/&gt;&lt;property id=&quot;20307&quot; value=&quot;260&quot;/&gt;&lt;/object&gt;&lt;object type=&quot;3&quot; unique_id=&quot;14829&quot;&gt;&lt;property id=&quot;20148&quot; value=&quot;5&quot;/&gt;&lt;property id=&quot;20300&quot; value=&quot;Slide 7&quot;/&gt;&lt;property id=&quot;20307&quot; value=&quot;261&quot;/&gt;&lt;/object&gt;&lt;object type=&quot;3&quot; unique_id=&quot;14830&quot;&gt;&lt;property id=&quot;20148&quot; value=&quot;5&quot;/&gt;&lt;property id=&quot;20300&quot; value=&quot;Slide 8&quot;/&gt;&lt;property id=&quot;20307&quot; value=&quot;262&quot;/&gt;&lt;/object&gt;&lt;object type=&quot;3&quot; unique_id=&quot;14831&quot;&gt;&lt;property id=&quot;20148&quot; value=&quot;5&quot;/&gt;&lt;property id=&quot;20300&quot; value=&quot;Slide 9&quot;/&gt;&lt;property id=&quot;20307&quot; value=&quot;263&quot;/&gt;&lt;/object&gt;&lt;object type=&quot;3&quot; unique_id=&quot;14882&quot;&gt;&lt;property id=&quot;20148&quot; value=&quot;5&quot;/&gt;&lt;property id=&quot;20300&quot; value=&quot;Slide 11&quot;/&gt;&lt;property id=&quot;20307&quot; value=&quot;264&quot;/&gt;&lt;/object&gt;&lt;object type=&quot;3&quot; unique_id=&quot;14883&quot;&gt;&lt;property id=&quot;20148&quot; value=&quot;5&quot;/&gt;&lt;property id=&quot;20300&quot; value=&quot;Slide 15&quot;/&gt;&lt;property id=&quot;20307&quot; value=&quot;265&quot;/&gt;&lt;/object&gt;&lt;object type=&quot;3&quot; unique_id=&quot;14968&quot;&gt;&lt;property id=&quot;20148&quot; value=&quot;5&quot;/&gt;&lt;property id=&quot;20300&quot; value=&quot;Slide 4&quot;/&gt;&lt;property id=&quot;20307&quot; value=&quot;269&quot;/&gt;&lt;/object&gt;&lt;object type=&quot;3&quot; unique_id=&quot;14969&quot;&gt;&lt;property id=&quot;20148&quot; value=&quot;5&quot;/&gt;&lt;property id=&quot;20300&quot; value=&quot;Slide 12&quot;/&gt;&lt;property id=&quot;20307&quot; value=&quot;266&quot;/&gt;&lt;/object&gt;&lt;object type=&quot;3&quot; unique_id=&quot;14970&quot;&gt;&lt;property id=&quot;20148&quot; value=&quot;5&quot;/&gt;&lt;property id=&quot;20300&quot; value=&quot;Slide 13&quot;/&gt;&lt;property id=&quot;20307&quot; value=&quot;267&quot;/&gt;&lt;/object&gt;&lt;object type=&quot;3&quot; unique_id=&quot;14971&quot;&gt;&lt;property id=&quot;20148&quot; value=&quot;5&quot;/&gt;&lt;property id=&quot;20300&quot; value=&quot;Slide 14&quot;/&gt;&lt;property id=&quot;20307&quot; value=&quot;268&quot;/&gt;&lt;/object&gt;&lt;object type=&quot;3&quot; unique_id=&quot;15036&quot;&gt;&lt;property id=&quot;20148&quot; value=&quot;5&quot;/&gt;&lt;property id=&quot;20300&quot; value=&quot;Slide 16&quot;/&gt;&lt;property id=&quot;20307&quot; value=&quot;270&quot;/&gt;&lt;/object&gt;&lt;object type=&quot;3&quot; unique_id=&quot;15037&quot;&gt;&lt;property id=&quot;20148&quot; value=&quot;5&quot;/&gt;&lt;property id=&quot;20300&quot; value=&quot;Slide 17&quot;/&gt;&lt;property id=&quot;20307&quot; value=&quot;271&quot;/&gt;&lt;/object&gt;&lt;object type=&quot;3&quot; unique_id=&quot;15146&quot;&gt;&lt;property id=&quot;20148&quot; value=&quot;5&quot;/&gt;&lt;property id=&quot;20300&quot; value=&quot;Slide 10&quot;/&gt;&lt;property id=&quot;20307&quot; value=&quot;273&quot;/&gt;&lt;/object&gt;&lt;object type=&quot;3&quot; unique_id=&quot;15147&quot;&gt;&lt;property id=&quot;20148&quot; value=&quot;5&quot;/&gt;&lt;property id=&quot;20300&quot; value=&quot;Slide 18&quot;/&gt;&lt;property id=&quot;20307&quot; value=&quot;272&quot;/&gt;&lt;/object&gt;&lt;/object&gt;&lt;/object&gt;&lt;/database&gt;"/>
  <p:tag name="SECTOMILLISECCONVERTED" val="1"/>
</p:tagLst>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effectLst>
          <a:outerShdw blurRad="50800" dist="38100" dir="2700000" algn="tl" rotWithShape="0">
            <a:prstClr val="black">
              <a:alpha val="40000"/>
            </a:prstClr>
          </a:outerShdw>
        </a:effectLst>
      </a:spPr>
      <a:bodyPr rtlCol="0" anchor="ctr"/>
      <a:lstStyle>
        <a:defPPr algn="ctr">
          <a:defRPr/>
        </a:defPPr>
      </a:lstStyle>
      <a:style>
        <a:lnRef idx="2">
          <a:schemeClr val="accent1">
            <a:shade val="50000"/>
          </a:schemeClr>
        </a:lnRef>
        <a:fillRef idx="1">
          <a:schemeClr val="accent1"/>
        </a:fillRef>
        <a:effectRef idx="0">
          <a:schemeClr val="accent1"/>
        </a:effectRef>
        <a:fontRef idx="minor">
          <a:schemeClr val="lt1"/>
        </a:fontRef>
      </a:style>
    </a:spDef>
  </a:objectDefaults>
  <a:extraClrSchemeLst/>
</a:theme>
</file>

<file path=docProps/app.xml><?xml version="1.0" encoding="utf-8"?>
<Properties xmlns="http://schemas.openxmlformats.org/officeDocument/2006/extended-properties" xmlns:vt="http://schemas.openxmlformats.org/officeDocument/2006/docPropsVTypes">
  <TotalTime>402</TotalTime>
  <Words>1106</Words>
  <Application>Microsoft Office PowerPoint</Application>
  <PresentationFormat>On-screen Show (16:9)</PresentationFormat>
  <Paragraphs>125</Paragraphs>
  <Slides>18</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18</vt:i4>
      </vt:variant>
    </vt:vector>
  </HeadingPairs>
  <TitlesOfParts>
    <vt:vector size="22" baseType="lpstr">
      <vt:lpstr>Arial</vt:lpstr>
      <vt:lpstr>Calibri</vt:lpstr>
      <vt:lpstr>Times New Roman</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pc</dc:creator>
  <cp:lastModifiedBy>haliengv2505@outlook.com</cp:lastModifiedBy>
  <cp:revision>29</cp:revision>
  <dcterms:created xsi:type="dcterms:W3CDTF">2021-07-22T02:28:40Z</dcterms:created>
  <dcterms:modified xsi:type="dcterms:W3CDTF">2023-02-05T13:21:09Z</dcterms:modified>
</cp:coreProperties>
</file>