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4176" r:id="rId1"/>
    <p:sldMasterId id="2147484714" r:id="rId2"/>
    <p:sldMasterId id="2147485126" r:id="rId3"/>
    <p:sldMasterId id="2147485192" r:id="rId4"/>
    <p:sldMasterId id="2147485324" r:id="rId5"/>
  </p:sldMasterIdLst>
  <p:notesMasterIdLst>
    <p:notesMasterId r:id="rId48"/>
  </p:notesMasterIdLst>
  <p:sldIdLst>
    <p:sldId id="379" r:id="rId6"/>
    <p:sldId id="478" r:id="rId7"/>
    <p:sldId id="545" r:id="rId8"/>
    <p:sldId id="546" r:id="rId9"/>
    <p:sldId id="473" r:id="rId10"/>
    <p:sldId id="477" r:id="rId11"/>
    <p:sldId id="464" r:id="rId12"/>
    <p:sldId id="445" r:id="rId13"/>
    <p:sldId id="543" r:id="rId14"/>
    <p:sldId id="538" r:id="rId15"/>
    <p:sldId id="539" r:id="rId16"/>
    <p:sldId id="540" r:id="rId17"/>
    <p:sldId id="487" r:id="rId18"/>
    <p:sldId id="446" r:id="rId19"/>
    <p:sldId id="488" r:id="rId20"/>
    <p:sldId id="542" r:id="rId21"/>
    <p:sldId id="490" r:id="rId22"/>
    <p:sldId id="492" r:id="rId23"/>
    <p:sldId id="493" r:id="rId24"/>
    <p:sldId id="494" r:id="rId25"/>
    <p:sldId id="496" r:id="rId26"/>
    <p:sldId id="502" r:id="rId27"/>
    <p:sldId id="505" r:id="rId28"/>
    <p:sldId id="503" r:id="rId29"/>
    <p:sldId id="504" r:id="rId30"/>
    <p:sldId id="527" r:id="rId31"/>
    <p:sldId id="508" r:id="rId32"/>
    <p:sldId id="509" r:id="rId33"/>
    <p:sldId id="465" r:id="rId34"/>
    <p:sldId id="510" r:id="rId35"/>
    <p:sldId id="532" r:id="rId36"/>
    <p:sldId id="507" r:id="rId37"/>
    <p:sldId id="511" r:id="rId38"/>
    <p:sldId id="529" r:id="rId39"/>
    <p:sldId id="512" r:id="rId40"/>
    <p:sldId id="514" r:id="rId41"/>
    <p:sldId id="515" r:id="rId42"/>
    <p:sldId id="513" r:id="rId43"/>
    <p:sldId id="516" r:id="rId44"/>
    <p:sldId id="533" r:id="rId45"/>
    <p:sldId id="433" r:id="rId46"/>
    <p:sldId id="451" r:id="rId47"/>
  </p:sldIdLst>
  <p:sldSz cx="12192000" cy="6858000"/>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79B"/>
    <a:srgbClr val="D3F652"/>
    <a:srgbClr val="FFCCFF"/>
    <a:srgbClr val="BBF7E7"/>
    <a:srgbClr val="E5FE8A"/>
    <a:srgbClr val="0BE5CB"/>
    <a:srgbClr val="C9A4E4"/>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72" d="100"/>
          <a:sy n="72" d="100"/>
        </p:scale>
        <p:origin x="408" y="9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6</a:t>
            </a:fld>
            <a:endParaRPr lang="en-US" altLang="en-US">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39</a:t>
            </a:fld>
            <a:endParaRPr lang="en-US" altLang="vi-VN">
              <a:solidFill>
                <a:srgbClr val="000000"/>
              </a:solidFill>
            </a:endParaRPr>
          </a:p>
        </p:txBody>
      </p:sp>
    </p:spTree>
    <p:extLst>
      <p:ext uri="{BB962C8B-B14F-4D97-AF65-F5344CB8AC3E}">
        <p14:creationId xmlns:p14="http://schemas.microsoft.com/office/powerpoint/2010/main" val="282096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2/5/2023</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2023/2/5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2/5/2023</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2023/2/5</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2023/2/5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366519"/>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2023/2/5</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2023/2/5</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2023/2/5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2023/2/5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2023/2/5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2023/2/5</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2023/2/5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2023/2/5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1452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00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49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2023/2/5</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23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53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261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3322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130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37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887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683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cs typeface="Arial" panose="020B0604020202020204" pitchFamily="34" charset="0"/>
              </a:rPr>
              <a:pPr defTabSz="914377"/>
              <a:t>2/5/2023</a:t>
            </a:fld>
            <a:endParaRPr lang="en-US" sz="1867">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cs typeface="Arial" panose="020B0604020202020204" pitchFamily="34" charset="0"/>
              </a:rPr>
              <a:pPr defTabSz="914377"/>
              <a:t>‹#›</a:t>
            </a:fld>
            <a:endParaRPr 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054151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2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2023/2/5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50874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28885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320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01760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31439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82330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976872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2023/2/5</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533405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7629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46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667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311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8929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92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912013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37661436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06776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61032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06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06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31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8435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665552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2023/2/5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981649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884321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7017231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02825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7743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2023/2/5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22416"/>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2023/2/5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770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12506"/>
      </p:ext>
    </p:extLst>
  </p:cSld>
  <p:clrMapOvr>
    <a:masterClrMapping/>
  </p:clrMapOvr>
  <p:transition spd="slow" advClick="0" advTm="4000">
    <p:comb/>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195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5445712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428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29530337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E82D0459-96E7-44A8-8F49-9DF3FF6CFBC0}"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14063201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19713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2023/2/5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183173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2023/2/5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12477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716745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2023/2/5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209798623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2023/2/5</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772365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2474516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932085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247122133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83314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68991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738171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0475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0551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18340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8451771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604730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0159000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408140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632205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0282451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8395826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2073693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08900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2023/2/5</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52156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2023/2/5</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8764494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54464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627344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1378908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13035"/>
      </p:ext>
    </p:extLst>
  </p:cSld>
  <p:clrMapOvr>
    <a:masterClrMapping/>
  </p:clrMapOvr>
  <p:transition spd="slow" advClick="0" advTm="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55111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01680"/>
      </p:ext>
    </p:extLst>
  </p:cSld>
  <p:clrMapOvr>
    <a:masterClrMapping/>
  </p:clrMapOvr>
  <p:transition spd="slow" advTm="3000"/>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9805573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2549950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2023/2/5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899035788"/>
      </p:ext>
    </p:extLst>
  </p:cSld>
  <p:clrMapOvr>
    <a:masterClrMapping/>
  </p:clrMapOvr>
  <p:transition spd="slow" advTm="3000">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345070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2023/2/5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2023/2/5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2023/2/5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2023/2/5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2023/2/5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2023/2/5</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2023/2/5</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2023/2/5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2023/2/5</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2023/2/5</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2023/2/5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2023/2/5</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2023/2/5</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2023/2/5</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2023/2/5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2023/2/5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a:defRPr/>
            </a:pPr>
            <a:fld id="{11A00E80-0773-4B86-BEB2-875C89E51D11}" type="slidenum">
              <a:rPr lang="en-US" altLang="en-US"/>
              <a:pPr>
                <a:defRPr/>
              </a:pPr>
              <a:t>‹#›</a:t>
            </a:fld>
            <a:endParaRPr lang="en-US" altLang="en-US"/>
          </a:p>
        </p:txBody>
      </p:sp>
    </p:spTree>
    <p:extLst>
      <p:ext uri="{BB962C8B-B14F-4D97-AF65-F5344CB8AC3E}">
        <p14:creationId xmlns:p14="http://schemas.microsoft.com/office/powerpoint/2010/main" val="368150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2023/2/5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2023/2/5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image" Target="../media/image5.emf"/><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image" Target="../media/image6.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microsoft.com/office/2007/relationships/media" Target="../media/media1.mp3"/><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2.emf"/><Relationship Id="rId101"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audio" Target="../media/media1.mp3"/><Relationship Id="rId104"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6" Type="http://schemas.openxmlformats.org/officeDocument/2006/relationships/slideLayout" Target="../slideLayouts/slideLayout170.xml"/><Relationship Id="rId84" Type="http://schemas.openxmlformats.org/officeDocument/2006/relationships/slideLayout" Target="../slideLayouts/slideLayout178.xml"/><Relationship Id="rId89" Type="http://schemas.openxmlformats.org/officeDocument/2006/relationships/slideLayout" Target="../slideLayouts/slideLayout183.xml"/><Relationship Id="rId97" Type="http://schemas.openxmlformats.org/officeDocument/2006/relationships/image" Target="../media/image5.emf"/><Relationship Id="rId7" Type="http://schemas.openxmlformats.org/officeDocument/2006/relationships/slideLayout" Target="../slideLayouts/slideLayout101.xml"/><Relationship Id="rId71" Type="http://schemas.openxmlformats.org/officeDocument/2006/relationships/slideLayout" Target="../slideLayouts/slideLayout165.xml"/><Relationship Id="rId92" Type="http://schemas.openxmlformats.org/officeDocument/2006/relationships/audio" Target="../media/media1.mp3"/><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74" Type="http://schemas.openxmlformats.org/officeDocument/2006/relationships/slideLayout" Target="../slideLayouts/slideLayout168.xml"/><Relationship Id="rId79" Type="http://schemas.openxmlformats.org/officeDocument/2006/relationships/slideLayout" Target="../slideLayouts/slideLayout173.xml"/><Relationship Id="rId87" Type="http://schemas.openxmlformats.org/officeDocument/2006/relationships/slideLayout" Target="../slideLayouts/slideLayout181.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82" Type="http://schemas.openxmlformats.org/officeDocument/2006/relationships/slideLayout" Target="../slideLayouts/slideLayout176.xml"/><Relationship Id="rId90" Type="http://schemas.openxmlformats.org/officeDocument/2006/relationships/theme" Target="../theme/theme2.xml"/><Relationship Id="rId95" Type="http://schemas.openxmlformats.org/officeDocument/2006/relationships/image" Target="../media/image3.png"/><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slideLayout" Target="../slideLayouts/slideLayout163.xml"/><Relationship Id="rId77" Type="http://schemas.openxmlformats.org/officeDocument/2006/relationships/slideLayout" Target="../slideLayouts/slideLayout171.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slideLayout" Target="../slideLayouts/slideLayout166.xml"/><Relationship Id="rId80" Type="http://schemas.openxmlformats.org/officeDocument/2006/relationships/slideLayout" Target="../slideLayouts/slideLayout174.xml"/><Relationship Id="rId85" Type="http://schemas.openxmlformats.org/officeDocument/2006/relationships/slideLayout" Target="../slideLayouts/slideLayout179.xml"/><Relationship Id="rId93" Type="http://schemas.openxmlformats.org/officeDocument/2006/relationships/image" Target="../media/image1.emf"/><Relationship Id="rId98" Type="http://schemas.openxmlformats.org/officeDocument/2006/relationships/image" Target="../media/image6.emf"/><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slideLayout" Target="../slideLayouts/slideLayout164.xml"/><Relationship Id="rId75" Type="http://schemas.openxmlformats.org/officeDocument/2006/relationships/slideLayout" Target="../slideLayouts/slideLayout169.xml"/><Relationship Id="rId83" Type="http://schemas.openxmlformats.org/officeDocument/2006/relationships/slideLayout" Target="../slideLayouts/slideLayout177.xml"/><Relationship Id="rId88" Type="http://schemas.openxmlformats.org/officeDocument/2006/relationships/slideLayout" Target="../slideLayouts/slideLayout182.xml"/><Relationship Id="rId91" Type="http://schemas.microsoft.com/office/2007/relationships/media" Target="../media/media1.mp3"/><Relationship Id="rId96" Type="http://schemas.openxmlformats.org/officeDocument/2006/relationships/image" Target="../media/image4.emf"/><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73" Type="http://schemas.openxmlformats.org/officeDocument/2006/relationships/slideLayout" Target="../slideLayouts/slideLayout167.xml"/><Relationship Id="rId78" Type="http://schemas.openxmlformats.org/officeDocument/2006/relationships/slideLayout" Target="../slideLayouts/slideLayout172.xml"/><Relationship Id="rId81" Type="http://schemas.openxmlformats.org/officeDocument/2006/relationships/slideLayout" Target="../slideLayouts/slideLayout175.xml"/><Relationship Id="rId86" Type="http://schemas.openxmlformats.org/officeDocument/2006/relationships/slideLayout" Target="../slideLayouts/slideLayout180.xml"/><Relationship Id="rId94" Type="http://schemas.openxmlformats.org/officeDocument/2006/relationships/image" Target="../media/image2.emf"/><Relationship Id="rId99" Type="http://schemas.openxmlformats.org/officeDocument/2006/relationships/image" Target="../media/image7.emf"/><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3.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9" Type="http://schemas.openxmlformats.org/officeDocument/2006/relationships/slideLayout" Target="../slideLayouts/slideLayout245.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42" Type="http://schemas.openxmlformats.org/officeDocument/2006/relationships/slideLayout" Target="../slideLayouts/slideLayout248.xml"/><Relationship Id="rId47" Type="http://schemas.openxmlformats.org/officeDocument/2006/relationships/slideLayout" Target="../slideLayouts/slideLayout253.xml"/><Relationship Id="rId50" Type="http://schemas.openxmlformats.org/officeDocument/2006/relationships/slideLayout" Target="../slideLayouts/slideLayout256.xml"/><Relationship Id="rId55" Type="http://schemas.openxmlformats.org/officeDocument/2006/relationships/slideLayout" Target="../slideLayouts/slideLayout261.xml"/><Relationship Id="rId63" Type="http://schemas.openxmlformats.org/officeDocument/2006/relationships/slideLayout" Target="../slideLayouts/slideLayout269.xml"/><Relationship Id="rId68" Type="http://schemas.openxmlformats.org/officeDocument/2006/relationships/slideLayout" Target="../slideLayouts/slideLayout274.xml"/><Relationship Id="rId76" Type="http://schemas.openxmlformats.org/officeDocument/2006/relationships/slideLayout" Target="../slideLayouts/slideLayout282.xml"/><Relationship Id="rId84" Type="http://schemas.openxmlformats.org/officeDocument/2006/relationships/slideLayout" Target="../slideLayouts/slideLayout290.xml"/><Relationship Id="rId89" Type="http://schemas.openxmlformats.org/officeDocument/2006/relationships/image" Target="../media/image1.emf"/><Relationship Id="rId7" Type="http://schemas.openxmlformats.org/officeDocument/2006/relationships/slideLayout" Target="../slideLayouts/slideLayout213.xml"/><Relationship Id="rId71" Type="http://schemas.openxmlformats.org/officeDocument/2006/relationships/slideLayout" Target="../slideLayouts/slideLayout277.xml"/><Relationship Id="rId92" Type="http://schemas.openxmlformats.org/officeDocument/2006/relationships/image" Target="../media/image4.emf"/><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9" Type="http://schemas.openxmlformats.org/officeDocument/2006/relationships/slideLayout" Target="../slideLayouts/slideLayout235.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37" Type="http://schemas.openxmlformats.org/officeDocument/2006/relationships/slideLayout" Target="../slideLayouts/slideLayout243.xml"/><Relationship Id="rId40" Type="http://schemas.openxmlformats.org/officeDocument/2006/relationships/slideLayout" Target="../slideLayouts/slideLayout246.xml"/><Relationship Id="rId45" Type="http://schemas.openxmlformats.org/officeDocument/2006/relationships/slideLayout" Target="../slideLayouts/slideLayout251.xml"/><Relationship Id="rId53" Type="http://schemas.openxmlformats.org/officeDocument/2006/relationships/slideLayout" Target="../slideLayouts/slideLayout259.xml"/><Relationship Id="rId58" Type="http://schemas.openxmlformats.org/officeDocument/2006/relationships/slideLayout" Target="../slideLayouts/slideLayout264.xml"/><Relationship Id="rId66" Type="http://schemas.openxmlformats.org/officeDocument/2006/relationships/slideLayout" Target="../slideLayouts/slideLayout272.xml"/><Relationship Id="rId74" Type="http://schemas.openxmlformats.org/officeDocument/2006/relationships/slideLayout" Target="../slideLayouts/slideLayout280.xml"/><Relationship Id="rId79" Type="http://schemas.openxmlformats.org/officeDocument/2006/relationships/slideLayout" Target="../slideLayouts/slideLayout285.xml"/><Relationship Id="rId87" Type="http://schemas.microsoft.com/office/2007/relationships/media" Target="../media/media1.mp3"/><Relationship Id="rId5" Type="http://schemas.openxmlformats.org/officeDocument/2006/relationships/slideLayout" Target="../slideLayouts/slideLayout211.xml"/><Relationship Id="rId61" Type="http://schemas.openxmlformats.org/officeDocument/2006/relationships/slideLayout" Target="../slideLayouts/slideLayout267.xml"/><Relationship Id="rId82" Type="http://schemas.openxmlformats.org/officeDocument/2006/relationships/slideLayout" Target="../slideLayouts/slideLayout288.xml"/><Relationship Id="rId90" Type="http://schemas.openxmlformats.org/officeDocument/2006/relationships/image" Target="../media/image2.emf"/><Relationship Id="rId95" Type="http://schemas.openxmlformats.org/officeDocument/2006/relationships/image" Target="../media/image7.emf"/><Relationship Id="rId19" Type="http://schemas.openxmlformats.org/officeDocument/2006/relationships/slideLayout" Target="../slideLayouts/slideLayout22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43" Type="http://schemas.openxmlformats.org/officeDocument/2006/relationships/slideLayout" Target="../slideLayouts/slideLayout249.xml"/><Relationship Id="rId48" Type="http://schemas.openxmlformats.org/officeDocument/2006/relationships/slideLayout" Target="../slideLayouts/slideLayout254.xml"/><Relationship Id="rId56" Type="http://schemas.openxmlformats.org/officeDocument/2006/relationships/slideLayout" Target="../slideLayouts/slideLayout262.xml"/><Relationship Id="rId64" Type="http://schemas.openxmlformats.org/officeDocument/2006/relationships/slideLayout" Target="../slideLayouts/slideLayout270.xml"/><Relationship Id="rId69" Type="http://schemas.openxmlformats.org/officeDocument/2006/relationships/slideLayout" Target="../slideLayouts/slideLayout275.xml"/><Relationship Id="rId77" Type="http://schemas.openxmlformats.org/officeDocument/2006/relationships/slideLayout" Target="../slideLayouts/slideLayout283.xml"/><Relationship Id="rId8" Type="http://schemas.openxmlformats.org/officeDocument/2006/relationships/slideLayout" Target="../slideLayouts/slideLayout214.xml"/><Relationship Id="rId51" Type="http://schemas.openxmlformats.org/officeDocument/2006/relationships/slideLayout" Target="../slideLayouts/slideLayout257.xml"/><Relationship Id="rId72" Type="http://schemas.openxmlformats.org/officeDocument/2006/relationships/slideLayout" Target="../slideLayouts/slideLayout278.xml"/><Relationship Id="rId80" Type="http://schemas.openxmlformats.org/officeDocument/2006/relationships/slideLayout" Target="../slideLayouts/slideLayout286.xml"/><Relationship Id="rId85" Type="http://schemas.openxmlformats.org/officeDocument/2006/relationships/slideLayout" Target="../slideLayouts/slideLayout291.xml"/><Relationship Id="rId93" Type="http://schemas.openxmlformats.org/officeDocument/2006/relationships/image" Target="../media/image5.emf"/><Relationship Id="rId3" Type="http://schemas.openxmlformats.org/officeDocument/2006/relationships/slideLayout" Target="../slideLayouts/slideLayout209.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38" Type="http://schemas.openxmlformats.org/officeDocument/2006/relationships/slideLayout" Target="../slideLayouts/slideLayout244.xml"/><Relationship Id="rId46" Type="http://schemas.openxmlformats.org/officeDocument/2006/relationships/slideLayout" Target="../slideLayouts/slideLayout252.xml"/><Relationship Id="rId59" Type="http://schemas.openxmlformats.org/officeDocument/2006/relationships/slideLayout" Target="../slideLayouts/slideLayout265.xml"/><Relationship Id="rId67" Type="http://schemas.openxmlformats.org/officeDocument/2006/relationships/slideLayout" Target="../slideLayouts/slideLayout273.xml"/><Relationship Id="rId20" Type="http://schemas.openxmlformats.org/officeDocument/2006/relationships/slideLayout" Target="../slideLayouts/slideLayout226.xml"/><Relationship Id="rId41" Type="http://schemas.openxmlformats.org/officeDocument/2006/relationships/slideLayout" Target="../slideLayouts/slideLayout247.xml"/><Relationship Id="rId54" Type="http://schemas.openxmlformats.org/officeDocument/2006/relationships/slideLayout" Target="../slideLayouts/slideLayout260.xml"/><Relationship Id="rId62" Type="http://schemas.openxmlformats.org/officeDocument/2006/relationships/slideLayout" Target="../slideLayouts/slideLayout268.xml"/><Relationship Id="rId70" Type="http://schemas.openxmlformats.org/officeDocument/2006/relationships/slideLayout" Target="../slideLayouts/slideLayout276.xml"/><Relationship Id="rId75" Type="http://schemas.openxmlformats.org/officeDocument/2006/relationships/slideLayout" Target="../slideLayouts/slideLayout281.xml"/><Relationship Id="rId83" Type="http://schemas.openxmlformats.org/officeDocument/2006/relationships/slideLayout" Target="../slideLayouts/slideLayout289.xml"/><Relationship Id="rId88" Type="http://schemas.openxmlformats.org/officeDocument/2006/relationships/audio" Target="../media/media1.mp3"/><Relationship Id="rId91" Type="http://schemas.openxmlformats.org/officeDocument/2006/relationships/image" Target="../media/image3.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slideLayout" Target="../slideLayouts/slideLayout242.xml"/><Relationship Id="rId49" Type="http://schemas.openxmlformats.org/officeDocument/2006/relationships/slideLayout" Target="../slideLayouts/slideLayout255.xml"/><Relationship Id="rId57" Type="http://schemas.openxmlformats.org/officeDocument/2006/relationships/slideLayout" Target="../slideLayouts/slideLayout263.xml"/><Relationship Id="rId10" Type="http://schemas.openxmlformats.org/officeDocument/2006/relationships/slideLayout" Target="../slideLayouts/slideLayout216.xml"/><Relationship Id="rId31" Type="http://schemas.openxmlformats.org/officeDocument/2006/relationships/slideLayout" Target="../slideLayouts/slideLayout237.xml"/><Relationship Id="rId44" Type="http://schemas.openxmlformats.org/officeDocument/2006/relationships/slideLayout" Target="../slideLayouts/slideLayout250.xml"/><Relationship Id="rId52" Type="http://schemas.openxmlformats.org/officeDocument/2006/relationships/slideLayout" Target="../slideLayouts/slideLayout258.xml"/><Relationship Id="rId60" Type="http://schemas.openxmlformats.org/officeDocument/2006/relationships/slideLayout" Target="../slideLayouts/slideLayout266.xml"/><Relationship Id="rId65" Type="http://schemas.openxmlformats.org/officeDocument/2006/relationships/slideLayout" Target="../slideLayouts/slideLayout271.xml"/><Relationship Id="rId73" Type="http://schemas.openxmlformats.org/officeDocument/2006/relationships/slideLayout" Target="../slideLayouts/slideLayout279.xml"/><Relationship Id="rId78" Type="http://schemas.openxmlformats.org/officeDocument/2006/relationships/slideLayout" Target="../slideLayouts/slideLayout284.xml"/><Relationship Id="rId81" Type="http://schemas.openxmlformats.org/officeDocument/2006/relationships/slideLayout" Target="../slideLayouts/slideLayout287.xml"/><Relationship Id="rId86" Type="http://schemas.openxmlformats.org/officeDocument/2006/relationships/theme" Target="../theme/theme5.xml"/><Relationship Id="rId94" Type="http://schemas.openxmlformats.org/officeDocument/2006/relationships/image" Target="../media/image6.emf"/><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8"/>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9"/>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7"/>
            <p:extLst>
              <p:ext uri="{DAA4B4D4-6D71-4841-9C94-3DE7FCFB9230}">
                <p14:media xmlns:p14="http://schemas.microsoft.com/office/powerpoint/2010/main" r:embed="rId96"/>
              </p:ext>
            </p:extLst>
          </p:nvPr>
        </p:nvPicPr>
        <p:blipFill>
          <a:blip r:embed="rId100"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101"/>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02"/>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103"/>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104"/>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5" r:id="rId7"/>
    <p:sldLayoutId id="2147484186" r:id="rId8"/>
    <p:sldLayoutId id="2147484187" r:id="rId9"/>
    <p:sldLayoutId id="2147484188" r:id="rId10"/>
    <p:sldLayoutId id="2147484189"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33" r:id="rId21"/>
    <p:sldLayoutId id="2147484234" r:id="rId22"/>
    <p:sldLayoutId id="2147484235" r:id="rId23"/>
    <p:sldLayoutId id="2147484236" r:id="rId24"/>
    <p:sldLayoutId id="2147484237" r:id="rId25"/>
    <p:sldLayoutId id="2147484238" r:id="rId26"/>
    <p:sldLayoutId id="2147484240" r:id="rId27"/>
    <p:sldLayoutId id="2147484241" r:id="rId28"/>
    <p:sldLayoutId id="2147484242" r:id="rId29"/>
    <p:sldLayoutId id="2147484249" r:id="rId30"/>
    <p:sldLayoutId id="2147484250" r:id="rId31"/>
    <p:sldLayoutId id="2147484251" r:id="rId32"/>
    <p:sldLayoutId id="2147484252" r:id="rId33"/>
    <p:sldLayoutId id="2147484253" r:id="rId34"/>
    <p:sldLayoutId id="2147484317" r:id="rId35"/>
    <p:sldLayoutId id="2147484333" r:id="rId36"/>
    <p:sldLayoutId id="2147484334" r:id="rId37"/>
    <p:sldLayoutId id="2147484361" r:id="rId38"/>
    <p:sldLayoutId id="2147484362" r:id="rId39"/>
    <p:sldLayoutId id="2147484366" r:id="rId40"/>
    <p:sldLayoutId id="2147484369" r:id="rId41"/>
    <p:sldLayoutId id="2147484370" r:id="rId42"/>
    <p:sldLayoutId id="2147484372" r:id="rId43"/>
    <p:sldLayoutId id="2147484390" r:id="rId44"/>
    <p:sldLayoutId id="2147484391" r:id="rId45"/>
    <p:sldLayoutId id="2147484392" r:id="rId46"/>
    <p:sldLayoutId id="2147484393" r:id="rId47"/>
    <p:sldLayoutId id="2147484394" r:id="rId48"/>
    <p:sldLayoutId id="2147484465" r:id="rId49"/>
    <p:sldLayoutId id="2147484466" r:id="rId50"/>
    <p:sldLayoutId id="2147484494" r:id="rId51"/>
    <p:sldLayoutId id="2147484521" r:id="rId52"/>
    <p:sldLayoutId id="2147484529" r:id="rId53"/>
    <p:sldLayoutId id="2147484536" r:id="rId54"/>
    <p:sldLayoutId id="2147484537" r:id="rId55"/>
    <p:sldLayoutId id="2147484604" r:id="rId56"/>
    <p:sldLayoutId id="2147484621" r:id="rId57"/>
    <p:sldLayoutId id="2147484648" r:id="rId58"/>
    <p:sldLayoutId id="2147484656" r:id="rId59"/>
    <p:sldLayoutId id="2147484658" r:id="rId60"/>
    <p:sldLayoutId id="2147484659" r:id="rId61"/>
    <p:sldLayoutId id="2147484660" r:id="rId62"/>
    <p:sldLayoutId id="2147484661" r:id="rId63"/>
    <p:sldLayoutId id="2147484662" r:id="rId64"/>
    <p:sldLayoutId id="2147484663" r:id="rId65"/>
    <p:sldLayoutId id="2147484664" r:id="rId66"/>
    <p:sldLayoutId id="2147484666" r:id="rId67"/>
    <p:sldLayoutId id="2147484668" r:id="rId68"/>
    <p:sldLayoutId id="2147484670" r:id="rId69"/>
    <p:sldLayoutId id="2147484672" r:id="rId70"/>
    <p:sldLayoutId id="2147484681" r:id="rId71"/>
    <p:sldLayoutId id="2147484683" r:id="rId72"/>
    <p:sldLayoutId id="2147484685" r:id="rId73"/>
    <p:sldLayoutId id="2147484687" r:id="rId74"/>
    <p:sldLayoutId id="2147484689" r:id="rId75"/>
    <p:sldLayoutId id="2147484691" r:id="rId76"/>
    <p:sldLayoutId id="2147484692" r:id="rId77"/>
    <p:sldLayoutId id="2147484696" r:id="rId78"/>
    <p:sldLayoutId id="2147484697" r:id="rId79"/>
    <p:sldLayoutId id="2147484698" r:id="rId80"/>
    <p:sldLayoutId id="2147484699" r:id="rId81"/>
    <p:sldLayoutId id="2147484700" r:id="rId82"/>
    <p:sldLayoutId id="2147484713" r:id="rId83"/>
    <p:sldLayoutId id="2147484990" r:id="rId84"/>
    <p:sldLayoutId id="2147484994" r:id="rId85"/>
    <p:sldLayoutId id="2147484998" r:id="rId86"/>
    <p:sldLayoutId id="2147484999" r:id="rId87"/>
    <p:sldLayoutId id="2147485008" r:id="rId88"/>
    <p:sldLayoutId id="2147485105" r:id="rId89"/>
    <p:sldLayoutId id="2147485100" r:id="rId90"/>
    <p:sldLayoutId id="2147485101" r:id="rId91"/>
    <p:sldLayoutId id="2147485102" r:id="rId92"/>
    <p:sldLayoutId id="2147485103" r:id="rId93"/>
    <p:sldLayoutId id="2147485104" r:id="rId94"/>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3"/>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4"/>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2"/>
            <p:extLst>
              <p:ext uri="{DAA4B4D4-6D71-4841-9C94-3DE7FCFB9230}">
                <p14:media xmlns:p14="http://schemas.microsoft.com/office/powerpoint/2010/main" r:embed="rId91"/>
              </p:ext>
            </p:extLst>
          </p:nvPr>
        </p:nvPicPr>
        <p:blipFill>
          <a:blip r:embed="rId95"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6"/>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7"/>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8"/>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9"/>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3" r:id="rId7"/>
    <p:sldLayoutId id="2147484724" r:id="rId8"/>
    <p:sldLayoutId id="2147484725" r:id="rId9"/>
    <p:sldLayoutId id="2147484726" r:id="rId10"/>
    <p:sldLayoutId id="2147484727"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7" r:id="rId21"/>
    <p:sldLayoutId id="2147484771" r:id="rId22"/>
    <p:sldLayoutId id="2147484772" r:id="rId23"/>
    <p:sldLayoutId id="2147484773" r:id="rId24"/>
    <p:sldLayoutId id="2147484774" r:id="rId25"/>
    <p:sldLayoutId id="2147484775" r:id="rId26"/>
    <p:sldLayoutId id="2147484776" r:id="rId27"/>
    <p:sldLayoutId id="2147484778" r:id="rId28"/>
    <p:sldLayoutId id="2147484779" r:id="rId29"/>
    <p:sldLayoutId id="2147484780" r:id="rId30"/>
    <p:sldLayoutId id="2147484787" r:id="rId31"/>
    <p:sldLayoutId id="2147484788" r:id="rId32"/>
    <p:sldLayoutId id="2147484789" r:id="rId33"/>
    <p:sldLayoutId id="2147484790" r:id="rId34"/>
    <p:sldLayoutId id="2147484791" r:id="rId35"/>
    <p:sldLayoutId id="2147484855" r:id="rId36"/>
    <p:sldLayoutId id="2147484906" r:id="rId37"/>
    <p:sldLayoutId id="2147484910" r:id="rId38"/>
    <p:sldLayoutId id="2147484914" r:id="rId39"/>
    <p:sldLayoutId id="2147484915" r:id="rId40"/>
    <p:sldLayoutId id="2147484924" r:id="rId41"/>
    <p:sldLayoutId id="2147485139" r:id="rId42"/>
    <p:sldLayoutId id="2147485221" r:id="rId43"/>
    <p:sldLayoutId id="2147483682" r:id="rId44"/>
    <p:sldLayoutId id="2147483709" r:id="rId45"/>
    <p:sldLayoutId id="2147483717" r:id="rId46"/>
    <p:sldLayoutId id="2147483725" r:id="rId47"/>
    <p:sldLayoutId id="2147483726" r:id="rId48"/>
    <p:sldLayoutId id="2147483793" r:id="rId49"/>
    <p:sldLayoutId id="2147483810" r:id="rId50"/>
    <p:sldLayoutId id="2147483837" r:id="rId51"/>
    <p:sldLayoutId id="2147483838" r:id="rId52"/>
    <p:sldLayoutId id="2147483842" r:id="rId53"/>
    <p:sldLayoutId id="2147483845" r:id="rId54"/>
    <p:sldLayoutId id="2147483848" r:id="rId55"/>
    <p:sldLayoutId id="2147483866" r:id="rId56"/>
    <p:sldLayoutId id="2147483867" r:id="rId57"/>
    <p:sldLayoutId id="2147483868" r:id="rId58"/>
    <p:sldLayoutId id="2147483869" r:id="rId59"/>
    <p:sldLayoutId id="2147483870" r:id="rId60"/>
    <p:sldLayoutId id="2147484097" r:id="rId61"/>
    <p:sldLayoutId id="2147484124" r:id="rId62"/>
    <p:sldLayoutId id="2147484132" r:id="rId63"/>
    <p:sldLayoutId id="2147484134" r:id="rId64"/>
    <p:sldLayoutId id="2147484135" r:id="rId65"/>
    <p:sldLayoutId id="2147484136" r:id="rId66"/>
    <p:sldLayoutId id="2147484137" r:id="rId67"/>
    <p:sldLayoutId id="2147484138" r:id="rId68"/>
    <p:sldLayoutId id="2147484139" r:id="rId69"/>
    <p:sldLayoutId id="2147484140" r:id="rId70"/>
    <p:sldLayoutId id="2147484142" r:id="rId71"/>
    <p:sldLayoutId id="2147484144" r:id="rId72"/>
    <p:sldLayoutId id="2147484146" r:id="rId73"/>
    <p:sldLayoutId id="2147484148" r:id="rId74"/>
    <p:sldLayoutId id="2147484157" r:id="rId75"/>
    <p:sldLayoutId id="2147484159" r:id="rId76"/>
    <p:sldLayoutId id="2147484161" r:id="rId77"/>
    <p:sldLayoutId id="2147484163" r:id="rId78"/>
    <p:sldLayoutId id="2147484165" r:id="rId79"/>
    <p:sldLayoutId id="2147484167" r:id="rId80"/>
    <p:sldLayoutId id="2147484168" r:id="rId81"/>
    <p:sldLayoutId id="2147484172" r:id="rId82"/>
    <p:sldLayoutId id="2147484173" r:id="rId83"/>
    <p:sldLayoutId id="2147484174" r:id="rId84"/>
    <p:sldLayoutId id="2147484175" r:id="rId85"/>
    <p:sldLayoutId id="2147485289" r:id="rId86"/>
    <p:sldLayoutId id="2147485316" r:id="rId87"/>
    <p:sldLayoutId id="2147485317" r:id="rId88"/>
    <p:sldLayoutId id="2147485321" r:id="rId89"/>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9"/>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0"/>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8"/>
            <p:extLst>
              <p:ext uri="{DAA4B4D4-6D71-4841-9C94-3DE7FCFB9230}">
                <p14:media xmlns:p14="http://schemas.microsoft.com/office/powerpoint/2010/main" r:embed="rId87"/>
              </p:ext>
            </p:extLst>
          </p:nvPr>
        </p:nvPicPr>
        <p:blipFill>
          <a:blip r:embed="rId91"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3"/>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4"/>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5"/>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338944968"/>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3" r:id="rId7"/>
    <p:sldLayoutId id="2147485334" r:id="rId8"/>
    <p:sldLayoutId id="2147485335" r:id="rId9"/>
    <p:sldLayoutId id="2147485336" r:id="rId10"/>
    <p:sldLayoutId id="2147485337" r:id="rId11"/>
    <p:sldLayoutId id="2147485346" r:id="rId12"/>
    <p:sldLayoutId id="2147485347" r:id="rId13"/>
    <p:sldLayoutId id="2147485348" r:id="rId14"/>
    <p:sldLayoutId id="2147485349" r:id="rId15"/>
    <p:sldLayoutId id="2147485350" r:id="rId16"/>
    <p:sldLayoutId id="2147485351" r:id="rId17"/>
    <p:sldLayoutId id="2147485352" r:id="rId18"/>
    <p:sldLayoutId id="2147485353" r:id="rId19"/>
    <p:sldLayoutId id="2147485354" r:id="rId20"/>
    <p:sldLayoutId id="2147485381" r:id="rId21"/>
    <p:sldLayoutId id="2147485382" r:id="rId22"/>
    <p:sldLayoutId id="2147485383" r:id="rId23"/>
    <p:sldLayoutId id="2147485384" r:id="rId24"/>
    <p:sldLayoutId id="2147485385" r:id="rId25"/>
    <p:sldLayoutId id="2147485386" r:id="rId26"/>
    <p:sldLayoutId id="2147485388" r:id="rId27"/>
    <p:sldLayoutId id="2147485389" r:id="rId28"/>
    <p:sldLayoutId id="2147485390" r:id="rId29"/>
    <p:sldLayoutId id="2147485397" r:id="rId30"/>
    <p:sldLayoutId id="2147485398" r:id="rId31"/>
    <p:sldLayoutId id="2147485399" r:id="rId32"/>
    <p:sldLayoutId id="2147485400" r:id="rId33"/>
    <p:sldLayoutId id="2147485401" r:id="rId34"/>
    <p:sldLayoutId id="2147485465" r:id="rId35"/>
    <p:sldLayoutId id="2147485482" r:id="rId36"/>
    <p:sldLayoutId id="2147485509" r:id="rId37"/>
    <p:sldLayoutId id="2147485510" r:id="rId38"/>
    <p:sldLayoutId id="2147485514" r:id="rId39"/>
    <p:sldLayoutId id="2147485517" r:id="rId40"/>
    <p:sldLayoutId id="2147485518" r:id="rId41"/>
    <p:sldLayoutId id="2147485520" r:id="rId42"/>
    <p:sldLayoutId id="2147485538" r:id="rId43"/>
    <p:sldLayoutId id="2147485539" r:id="rId44"/>
    <p:sldLayoutId id="2147485540" r:id="rId45"/>
    <p:sldLayoutId id="2147485541" r:id="rId46"/>
    <p:sldLayoutId id="2147485542" r:id="rId47"/>
    <p:sldLayoutId id="2147485613" r:id="rId48"/>
    <p:sldLayoutId id="2147485614" r:id="rId49"/>
    <p:sldLayoutId id="2147485642" r:id="rId50"/>
    <p:sldLayoutId id="2147485669" r:id="rId51"/>
    <p:sldLayoutId id="2147485677" r:id="rId52"/>
    <p:sldLayoutId id="2147485684" r:id="rId53"/>
    <p:sldLayoutId id="2147485685" r:id="rId54"/>
    <p:sldLayoutId id="2147485752" r:id="rId55"/>
    <p:sldLayoutId id="2147485769" r:id="rId56"/>
    <p:sldLayoutId id="2147485796" r:id="rId57"/>
    <p:sldLayoutId id="2147485804" r:id="rId58"/>
    <p:sldLayoutId id="2147485806" r:id="rId59"/>
    <p:sldLayoutId id="2147485807" r:id="rId60"/>
    <p:sldLayoutId id="2147485808" r:id="rId61"/>
    <p:sldLayoutId id="2147485809" r:id="rId62"/>
    <p:sldLayoutId id="2147485810" r:id="rId63"/>
    <p:sldLayoutId id="2147485811" r:id="rId64"/>
    <p:sldLayoutId id="2147485812" r:id="rId65"/>
    <p:sldLayoutId id="2147485814" r:id="rId66"/>
    <p:sldLayoutId id="2147485816" r:id="rId67"/>
    <p:sldLayoutId id="2147485818" r:id="rId68"/>
    <p:sldLayoutId id="2147485820" r:id="rId69"/>
    <p:sldLayoutId id="2147485829" r:id="rId70"/>
    <p:sldLayoutId id="2147485831" r:id="rId71"/>
    <p:sldLayoutId id="2147485833" r:id="rId72"/>
    <p:sldLayoutId id="2147485835" r:id="rId73"/>
    <p:sldLayoutId id="2147485837" r:id="rId74"/>
    <p:sldLayoutId id="2147485839" r:id="rId75"/>
    <p:sldLayoutId id="2147485840" r:id="rId76"/>
    <p:sldLayoutId id="2147485844" r:id="rId77"/>
    <p:sldLayoutId id="2147485845" r:id="rId78"/>
    <p:sldLayoutId id="2147485846" r:id="rId79"/>
    <p:sldLayoutId id="2147485847" r:id="rId80"/>
    <p:sldLayoutId id="2147485848" r:id="rId81"/>
    <p:sldLayoutId id="2147485852" r:id="rId82"/>
    <p:sldLayoutId id="2147485856" r:id="rId83"/>
    <p:sldLayoutId id="2147485857" r:id="rId84"/>
    <p:sldLayoutId id="2147485866" r:id="rId8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1.png"/><Relationship Id="rId2" Type="http://schemas.openxmlformats.org/officeDocument/2006/relationships/slideLayout" Target="../slideLayouts/slideLayout124.xml"/><Relationship Id="rId1" Type="http://schemas.openxmlformats.org/officeDocument/2006/relationships/tags" Target="../tags/tag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106.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50.jpeg"/><Relationship Id="rId2" Type="http://schemas.openxmlformats.org/officeDocument/2006/relationships/image" Target="../media/image46.png"/><Relationship Id="rId1" Type="http://schemas.openxmlformats.org/officeDocument/2006/relationships/slideLayout" Target="../slideLayouts/slideLayout10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png"/><Relationship Id="rId12"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24.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9.png"/><Relationship Id="rId3" Type="http://schemas.openxmlformats.org/officeDocument/2006/relationships/image" Target="../media/image59.gif"/><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gif"/><Relationship Id="rId10" Type="http://schemas.openxmlformats.org/officeDocument/2006/relationships/image" Target="../media/image66.gif"/><Relationship Id="rId4" Type="http://schemas.openxmlformats.org/officeDocument/2006/relationships/image" Target="../media/image60.gif"/><Relationship Id="rId9" Type="http://schemas.openxmlformats.org/officeDocument/2006/relationships/image" Target="../media/image65.pn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9.xml"/><Relationship Id="rId5" Type="http://schemas.openxmlformats.org/officeDocument/2006/relationships/image" Target="../media/image74.pn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9.xml"/><Relationship Id="rId5" Type="http://schemas.openxmlformats.org/officeDocument/2006/relationships/image" Target="../media/image78.pn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50.jpe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26.png"/><Relationship Id="rId2" Type="http://schemas.openxmlformats.org/officeDocument/2006/relationships/image" Target="../media/image84.wmf"/><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86.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9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01.xml"/><Relationship Id="rId1" Type="http://schemas.openxmlformats.org/officeDocument/2006/relationships/tags" Target="../tags/tag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01.xml"/><Relationship Id="rId1" Type="http://schemas.openxmlformats.org/officeDocument/2006/relationships/tags" Target="../tags/tag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06.xml"/><Relationship Id="rId6" Type="http://schemas.openxmlformats.org/officeDocument/2006/relationships/image" Target="../media/image99.png"/><Relationship Id="rId5" Type="http://schemas.openxmlformats.org/officeDocument/2006/relationships/image" Target="../media/image51.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1.xml"/><Relationship Id="rId6" Type="http://schemas.openxmlformats.org/officeDocument/2006/relationships/image" Target="../media/image104.png"/><Relationship Id="rId5" Type="http://schemas.openxmlformats.org/officeDocument/2006/relationships/image" Target="../media/image103.gif"/><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png"/><Relationship Id="rId1" Type="http://schemas.openxmlformats.org/officeDocument/2006/relationships/slideLayout" Target="../slideLayouts/slideLayout235.xml"/><Relationship Id="rId6" Type="http://schemas.openxmlformats.org/officeDocument/2006/relationships/image" Target="../media/image107.png"/><Relationship Id="rId5" Type="http://schemas.openxmlformats.org/officeDocument/2006/relationships/image" Target="../media/image39.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69.png"/><Relationship Id="rId18" Type="http://schemas.openxmlformats.org/officeDocument/2006/relationships/image" Target="../media/image26.png"/><Relationship Id="rId3" Type="http://schemas.openxmlformats.org/officeDocument/2006/relationships/image" Target="../media/image59.gif"/><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109.png"/><Relationship Id="rId2" Type="http://schemas.openxmlformats.org/officeDocument/2006/relationships/audio" Target="../media/audio2.wav"/><Relationship Id="rId16" Type="http://schemas.openxmlformats.org/officeDocument/2006/relationships/image" Target="../media/image50.jpeg"/><Relationship Id="rId1" Type="http://schemas.openxmlformats.org/officeDocument/2006/relationships/slideLayout" Target="../slideLayouts/slideLayout10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gif"/><Relationship Id="rId15" Type="http://schemas.openxmlformats.org/officeDocument/2006/relationships/image" Target="../media/image49.png"/><Relationship Id="rId10" Type="http://schemas.openxmlformats.org/officeDocument/2006/relationships/image" Target="../media/image66.gif"/><Relationship Id="rId4" Type="http://schemas.openxmlformats.org/officeDocument/2006/relationships/image" Target="../media/image60.gif"/><Relationship Id="rId9" Type="http://schemas.openxmlformats.org/officeDocument/2006/relationships/image" Target="../media/image65.png"/><Relationship Id="rId14" Type="http://schemas.openxmlformats.org/officeDocument/2006/relationships/image" Target="../media/image108.gif"/></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jpeg"/><Relationship Id="rId1" Type="http://schemas.openxmlformats.org/officeDocument/2006/relationships/slideLayout" Target="../slideLayouts/slideLayout29.xml"/><Relationship Id="rId5" Type="http://schemas.openxmlformats.org/officeDocument/2006/relationships/image" Target="../media/image60.gif"/><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0.png"/><Relationship Id="rId7" Type="http://schemas.openxmlformats.org/officeDocument/2006/relationships/image" Target="../media/image112.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11.jpe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01.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31.jpeg"/><Relationship Id="rId4" Type="http://schemas.openxmlformats.org/officeDocument/2006/relationships/image" Target="../media/image22.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105.png"/><Relationship Id="rId2" Type="http://schemas.openxmlformats.org/officeDocument/2006/relationships/image" Target="../media/image84.wmf"/><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26.png"/><Relationship Id="rId2" Type="http://schemas.openxmlformats.org/officeDocument/2006/relationships/image" Target="../media/image84.wmf"/><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86.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50.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9.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24.jpe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p:cNvGrpSpPr>
            <a:grpSpLocks noChangeAspect="1"/>
          </p:cNvGrpSpPr>
          <p:nvPr/>
        </p:nvGrpSpPr>
        <p:grpSpPr bwMode="auto">
          <a:xfrm>
            <a:off x="1835363" y="3398071"/>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5021436" y="3803639"/>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716179" y="387481"/>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5280857" y="382410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10066054" y="9770"/>
            <a:ext cx="2120757" cy="1520668"/>
          </a:xfrm>
          <a:prstGeom prst="rect">
            <a:avLst/>
          </a:prstGeom>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91886" y="2603240"/>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hãy</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liệt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kê</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những</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biểu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hiện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tự</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lập</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b="1" dirty="0">
                <a:solidFill>
                  <a:schemeClr val="bg2">
                    <a:lumMod val="10000"/>
                  </a:schemeClr>
                </a:solidFill>
                <a:latin typeface="Times" panose="02020603050405020304" pitchFamily="18" charset="0"/>
                <a:cs typeface="Times" panose="02020603050405020304" pitchFamily="18" charset="0"/>
              </a:rPr>
              <a:t>? </a:t>
            </a:r>
            <a:endParaRPr lang="en-US" altLang="en-US" b="1" dirty="0">
              <a:solidFill>
                <a:schemeClr val="bg2">
                  <a:lumMod val="10000"/>
                </a:schemeClr>
              </a:solidFill>
              <a:latin typeface="Times" panose="02020603050405020304" pitchFamily="18" charset="0"/>
              <a:cs typeface="Times" panose="02020603050405020304" pitchFamily="18" charset="0"/>
            </a:endParaRP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việc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Em</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rút</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ra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được</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điều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gì</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cho</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bản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thân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từ</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câu</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chuyện</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của</a:t>
            </a:r>
            <a:r>
              <a:rPr lang="en-US" b="1" dirty="0">
                <a:solidFill>
                  <a:schemeClr val="bg2">
                    <a:lumMod val="10000"/>
                  </a:schemeClr>
                </a:solidFill>
                <a:latin typeface="Times" panose="02020603050405020304" pitchFamily="18" charset="0"/>
                <a:cs typeface="Times" panose="02020603050405020304" pitchFamily="18" charset="0"/>
              </a:rPr>
              <a:t> </a:t>
            </a:r>
            <a:r>
              <a:rPr lang="en-US" b="1" dirty="0" err="1">
                <a:solidFill>
                  <a:schemeClr val="bg2">
                    <a:lumMod val="10000"/>
                  </a:schemeClr>
                </a:solidFill>
                <a:latin typeface="Times" panose="02020603050405020304" pitchFamily="18" charset="0"/>
                <a:cs typeface="Times" panose="02020603050405020304" pitchFamily="18" charset="0"/>
              </a:rPr>
              <a:t>Trường</a:t>
            </a:r>
            <a:r>
              <a:rPr lang="en-US" altLang="en-US" b="1" dirty="0">
                <a:solidFill>
                  <a:schemeClr val="bg2">
                    <a:lumMod val="10000"/>
                  </a:schemeClr>
                </a:solidFill>
                <a:latin typeface="Times" panose="02020603050405020304" pitchFamily="18" charset="0"/>
                <a:cs typeface="Times"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4:</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Thế</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là</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tự</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lập</a:t>
            </a:r>
            <a:r>
              <a:rPr lang="en-US" altLang="en-US" b="1" dirty="0">
                <a:solidFill>
                  <a:srgbClr val="000000"/>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0"/>
            <a:ext cx="2202024" cy="22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uật sư nam luật sư mặc bộ đồ màu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133" y="116511"/>
            <a:ext cx="2129867" cy="21819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6659592" y="1279009"/>
            <a:ext cx="3511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34024298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7"/>
            <a:ext cx="2571068" cy="132193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560055"/>
            <a:ext cx="2905908"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597744"/>
            <a:ext cx="2668469" cy="139042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831966"/>
            <a:ext cx="25337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Thế</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nào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lập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 NHÓM</a:t>
            </a:r>
          </a:p>
        </p:txBody>
      </p:sp>
      <p:sp>
        <p:nvSpPr>
          <p:cNvPr id="44" name="TextBox 43"/>
          <p:cNvSpPr txBox="1">
            <a:spLocks noChangeArrowheads="1"/>
          </p:cNvSpPr>
          <p:nvPr/>
        </p:nvSpPr>
        <p:spPr bwMode="auto">
          <a:xfrm>
            <a:off x="2727916" y="205760"/>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a:spLocks noChangeArrowheads="1"/>
          </p:cNvSpPr>
          <p:nvPr/>
        </p:nvSpPr>
        <p:spPr bwMode="auto">
          <a:xfrm>
            <a:off x="2904599" y="3699198"/>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3</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a:spLocks noChangeArrowheads="1"/>
          </p:cNvSpPr>
          <p:nvPr/>
        </p:nvSpPr>
        <p:spPr bwMode="auto">
          <a:xfrm>
            <a:off x="2801208" y="1977971"/>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2</a:t>
            </a:r>
            <a:r>
              <a:rPr lang="en-US" altLang="en-US" sz="2000" b="1" dirty="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pic>
        <p:nvPicPr>
          <p:cNvPr id="49"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 y="4103386"/>
            <a:ext cx="2335438" cy="16875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3"/>
          <a:stretch>
            <a:fillRect/>
          </a:stretch>
        </p:blipFill>
        <p:spPr>
          <a:xfrm>
            <a:off x="0" y="913633"/>
            <a:ext cx="2184808" cy="1197660"/>
          </a:xfrm>
          <a:prstGeom prst="rect">
            <a:avLst/>
          </a:prstGeom>
        </p:spPr>
      </p:pic>
    </p:spTree>
    <p:extLst>
      <p:ext uri="{BB962C8B-B14F-4D97-AF65-F5344CB8AC3E}">
        <p14:creationId xmlns:p14="http://schemas.microsoft.com/office/powerpoint/2010/main" val="31529866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1000"/>
                                        <p:tgtEl>
                                          <p:spTgt spid="53"/>
                                        </p:tgtEl>
                                      </p:cBhvr>
                                    </p:animEffect>
                                    <p:anim calcmode="lin" valueType="num">
                                      <p:cBhvr>
                                        <p:cTn id="63" dur="1000" fill="hold"/>
                                        <p:tgtEl>
                                          <p:spTgt spid="53"/>
                                        </p:tgtEl>
                                        <p:attrNameLst>
                                          <p:attrName>ppt_x</p:attrName>
                                        </p:attrNameLst>
                                      </p:cBhvr>
                                      <p:tavLst>
                                        <p:tav tm="0">
                                          <p:val>
                                            <p:strVal val="#ppt_x"/>
                                          </p:val>
                                        </p:tav>
                                        <p:tav tm="100000">
                                          <p:val>
                                            <p:strVal val="#ppt_x"/>
                                          </p:val>
                                        </p:tav>
                                      </p:tavLst>
                                    </p:anim>
                                    <p:anim calcmode="lin" valueType="num">
                                      <p:cBhvr>
                                        <p:cTn id="64" dur="1000" fill="hold"/>
                                        <p:tgtEl>
                                          <p:spTgt spid="53"/>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inVertical)">
                                      <p:cBhvr>
                                        <p:cTn id="67" dur="500"/>
                                        <p:tgtEl>
                                          <p:spTgt spid="5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barn(inVertical)">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inVertical)">
                                      <p:cBhvr>
                                        <p:cTn id="75" dur="500"/>
                                        <p:tgtEl>
                                          <p:spTgt spid="45"/>
                                        </p:tgtEl>
                                      </p:cBhvr>
                                    </p:animEffect>
                                  </p:childTnLst>
                                </p:cTn>
                              </p:par>
                              <p:par>
                                <p:cTn id="76" presetID="16" presetClass="entr" presetSubtype="21"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barn(inVertical)">
                                      <p:cBhvr>
                                        <p:cTn id="88" dur="500"/>
                                        <p:tgtEl>
                                          <p:spTgt spid="6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barn(inVertical)">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par>
                                <p:cTn id="97" presetID="16" presetClass="entr" presetSubtype="21"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barn(inVertical)">
                                      <p:cBhvr>
                                        <p:cTn id="99" dur="500"/>
                                        <p:tgtEl>
                                          <p:spTgt spid="31"/>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000"/>
                                        <p:tgtEl>
                                          <p:spTgt spid="34"/>
                                        </p:tgtEl>
                                      </p:cBhvr>
                                    </p:animEffect>
                                    <p:anim calcmode="lin" valueType="num">
                                      <p:cBhvr>
                                        <p:cTn id="108" dur="1000" fill="hold"/>
                                        <p:tgtEl>
                                          <p:spTgt spid="34"/>
                                        </p:tgtEl>
                                        <p:attrNameLst>
                                          <p:attrName>ppt_x</p:attrName>
                                        </p:attrNameLst>
                                      </p:cBhvr>
                                      <p:tavLst>
                                        <p:tav tm="0">
                                          <p:val>
                                            <p:strVal val="#ppt_x"/>
                                          </p:val>
                                        </p:tav>
                                        <p:tav tm="100000">
                                          <p:val>
                                            <p:strVal val="#ppt_x"/>
                                          </p:val>
                                        </p:tav>
                                      </p:tavLst>
                                    </p:anim>
                                    <p:anim calcmode="lin" valueType="num">
                                      <p:cBhvr>
                                        <p:cTn id="109" dur="1000" fill="hold"/>
                                        <p:tgtEl>
                                          <p:spTgt spid="34"/>
                                        </p:tgtEl>
                                        <p:attrNameLst>
                                          <p:attrName>ppt_y</p:attrName>
                                        </p:attrNameLst>
                                      </p:cBhvr>
                                      <p:tavLst>
                                        <p:tav tm="0">
                                          <p:val>
                                            <p:strVal val="#ppt_y+.1"/>
                                          </p:val>
                                        </p:tav>
                                        <p:tav tm="100000">
                                          <p:val>
                                            <p:strVal val="#ppt_y"/>
                                          </p:val>
                                        </p:tav>
                                      </p:tavLst>
                                    </p:anim>
                                  </p:childTnLst>
                                </p:cTn>
                              </p:par>
                              <p:par>
                                <p:cTn id="110" presetID="16" presetClass="entr" presetSubtype="21" fill="hold"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par>
                                <p:cTn id="116" presetID="16" presetClass="entr" presetSubtype="21" fill="hold"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barn(inVertical)">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barn(inVertical)">
                                      <p:cBhvr>
                                        <p:cTn id="123" dur="500"/>
                                        <p:tgtEl>
                                          <p:spTgt spid="4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barn(inVertical)">
                                      <p:cBhvr>
                                        <p:cTn id="126" dur="500"/>
                                        <p:tgtEl>
                                          <p:spTgt spid="47"/>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barn(inVertical)">
                                      <p:cBhvr>
                                        <p:cTn id="1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48" grpId="0" animBg="1"/>
      <p:bldP spid="53" grpId="0" animBg="1"/>
      <p:bldP spid="55" grpId="0" animBg="1"/>
      <p:bldP spid="56" grpId="0"/>
      <p:bldP spid="61" grpId="0"/>
      <p:bldP spid="33" grpId="0"/>
      <p:bldP spid="34" grpId="0" animBg="1"/>
      <p:bldP spid="37" grpId="0"/>
      <p:bldP spid="44" grpId="0"/>
      <p:bldP spid="47"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620900" y="1815959"/>
            <a:ext cx="2824508" cy="147224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1893543"/>
            <a:ext cx="2571068" cy="128846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54" name="Text Box 4"/>
          <p:cNvSpPr txBox="1">
            <a:spLocks noChangeArrowheads="1"/>
          </p:cNvSpPr>
          <p:nvPr/>
        </p:nvSpPr>
        <p:spPr bwMode="auto">
          <a:xfrm>
            <a:off x="6335767" y="5165229"/>
            <a:ext cx="597045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lập</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làm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tự</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giải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quyết</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việc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của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mình</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không</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dựa</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dẫm</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phụ</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thuộc</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vào</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người</a:t>
            </a:r>
            <a:r>
              <a:rPr lang="en-US" sz="3000" b="1" dirty="0">
                <a:solidFill>
                  <a:schemeClr val="bg2">
                    <a:lumMod val="10000"/>
                  </a:schemeClr>
                </a:solidFill>
                <a:latin typeface="Times" panose="02020603050405020304" pitchFamily="18" charset="0"/>
                <a:cs typeface="Times" panose="02020603050405020304" pitchFamily="18" charset="0"/>
              </a:rPr>
              <a:t> </a:t>
            </a:r>
            <a:r>
              <a:rPr lang="en-US" sz="3000" b="1" dirty="0" err="1">
                <a:solidFill>
                  <a:schemeClr val="bg2">
                    <a:lumMod val="10000"/>
                  </a:schemeClr>
                </a:solidFill>
                <a:latin typeface="Times" panose="02020603050405020304" pitchFamily="18" charset="0"/>
                <a:cs typeface="Times" panose="02020603050405020304" pitchFamily="18" charset="0"/>
              </a:rPr>
              <a:t>khác</a:t>
            </a:r>
            <a:r>
              <a:rPr lang="en-US" sz="3000" b="1" dirty="0">
                <a:solidFill>
                  <a:schemeClr val="bg2">
                    <a:lumMod val="10000"/>
                  </a:schemeClr>
                </a:solidFill>
                <a:latin typeface="Times" panose="02020603050405020304" pitchFamily="18" charset="0"/>
                <a:cs typeface="Times" panose="02020603050405020304" pitchFamily="18" charset="0"/>
              </a:rPr>
              <a:t>.</a:t>
            </a:r>
          </a:p>
        </p:txBody>
      </p:sp>
      <p:sp>
        <p:nvSpPr>
          <p:cNvPr id="63" name="TextBox 62"/>
          <p:cNvSpPr txBox="1">
            <a:spLocks noChangeArrowheads="1"/>
          </p:cNvSpPr>
          <p:nvPr/>
        </p:nvSpPr>
        <p:spPr bwMode="auto">
          <a:xfrm>
            <a:off x="2705928" y="261091"/>
            <a:ext cx="258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hãy</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liệt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kê</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những</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biểu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hiện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tự</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lập</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sz="2000" b="1" dirty="0">
                <a:solidFill>
                  <a:srgbClr val="FF0000"/>
                </a:solidFill>
                <a:latin typeface="Times" panose="02020603050405020304" pitchFamily="18" charset="0"/>
                <a:cs typeface="Times" panose="02020603050405020304" pitchFamily="18" charset="0"/>
              </a:rPr>
              <a:t>? </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4" name="TextBox 63"/>
          <p:cNvSpPr txBox="1">
            <a:spLocks noChangeArrowheads="1"/>
          </p:cNvSpPr>
          <p:nvPr/>
        </p:nvSpPr>
        <p:spPr bwMode="auto">
          <a:xfrm>
            <a:off x="2949480" y="3526049"/>
            <a:ext cx="25383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3</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Em</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rút</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ra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được</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điều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gì</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cho</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bản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thân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từ</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câu</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chuyện</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của</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Trường</a:t>
            </a:r>
            <a:r>
              <a:rPr lang="en-US" altLang="en-US" sz="2000" b="1" dirty="0">
                <a:solidFill>
                  <a:srgbClr val="FF0000"/>
                </a:solidFill>
                <a:latin typeface="Times" panose="02020603050405020304" pitchFamily="18" charset="0"/>
                <a:cs typeface="Times"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5" name="TextBox 64"/>
          <p:cNvSpPr txBox="1">
            <a:spLocks noChangeArrowheads="1"/>
          </p:cNvSpPr>
          <p:nvPr/>
        </p:nvSpPr>
        <p:spPr bwMode="auto">
          <a:xfrm>
            <a:off x="2742130" y="1799192"/>
            <a:ext cx="28636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2</a:t>
            </a:r>
            <a:r>
              <a:rPr lang="en-US" altLang="en-US" sz="2000" b="1" dirty="0">
                <a:solidFill>
                  <a:srgbClr val="FF0000"/>
                </a:solidFill>
                <a:latin typeface="Times" panose="02020603050405020304" pitchFamily="18" charset="0"/>
                <a:cs typeface="Times" panose="02020603050405020304" pitchFamily="18" charset="0"/>
              </a:rPr>
              <a:t>: </a:t>
            </a:r>
            <a:r>
              <a:rPr lang="en-US" altLang="en-US" sz="2000" b="1" dirty="0" err="1">
                <a:solidFill>
                  <a:srgbClr val="FF0000"/>
                </a:solidFill>
                <a:latin typeface="Times New Roman" panose="02020603050405020304" pitchFamily="18" charset="0"/>
              </a:rPr>
              <a:t>Em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thích</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nhất</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việc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làm</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nào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bé</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Trường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trong</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chuyện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trên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Tại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sao</a:t>
            </a:r>
            <a:r>
              <a:rPr lang="en-US" altLang="en-US" sz="2000" b="1" dirty="0">
                <a:solidFill>
                  <a:srgbClr val="FF0000"/>
                </a:solidFill>
                <a:latin typeface="Times New Roman" panose="02020603050405020304" pitchFamily="18" charset="0"/>
              </a:rPr>
              <a:t>?</a:t>
            </a:r>
          </a:p>
        </p:txBody>
      </p:sp>
      <p:sp>
        <p:nvSpPr>
          <p:cNvPr id="66" name="TextBox 65"/>
          <p:cNvSpPr txBox="1">
            <a:spLocks noChangeArrowheads="1"/>
          </p:cNvSpPr>
          <p:nvPr/>
        </p:nvSpPr>
        <p:spPr bwMode="auto">
          <a:xfrm>
            <a:off x="6258743" y="2155980"/>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altLang="zh-CN" sz="2400" b="1" dirty="0" err="1">
                <a:solidFill>
                  <a:prstClr val="black"/>
                </a:solidFill>
                <a:latin typeface="Times New Roman" panose="02020603050405020304" pitchFamily="18" charset="0"/>
                <a:cs typeface="Times New Roman" panose="02020603050405020304" pitchFamily="18" charset="0"/>
              </a:rPr>
              <a:t>Có</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thể</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Trường</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biết</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chăm</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sóc</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mẹ</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khi</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đau</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ốm</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thể</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hiện</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lòng</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hiếu</a:t>
            </a:r>
            <a:r>
              <a:rPr lang="en-US" altLang="zh-CN" sz="2400" b="1" dirty="0">
                <a:solidFill>
                  <a:prstClr val="black"/>
                </a:solidFill>
                <a:latin typeface="Times New Roman" panose="02020603050405020304" pitchFamily="18" charset="0"/>
                <a:cs typeface="Times New Roman" panose="02020603050405020304" pitchFamily="18" charset="0"/>
              </a:rPr>
              <a:t> </a:t>
            </a:r>
            <a:r>
              <a:rPr lang="en-US" altLang="zh-CN" sz="2400" b="1" dirty="0" err="1">
                <a:solidFill>
                  <a:prstClr val="black"/>
                </a:solidFill>
                <a:latin typeface="Times New Roman" panose="02020603050405020304" pitchFamily="18" charset="0"/>
                <a:cs typeface="Times New Roman" panose="02020603050405020304" pitchFamily="18" charset="0"/>
              </a:rPr>
              <a:t>thảo</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7" name="Rectangle 66"/>
          <p:cNvSpPr/>
          <p:nvPr/>
        </p:nvSpPr>
        <p:spPr>
          <a:xfrm>
            <a:off x="6141974" y="96220"/>
            <a:ext cx="6015133" cy="1569660"/>
          </a:xfrm>
          <a:prstGeom prst="rect">
            <a:avLst/>
          </a:prstGeom>
        </p:spPr>
        <p:txBody>
          <a:bodyPr wrap="square">
            <a:spAutoFit/>
          </a:bodyPr>
          <a:lstStyle/>
          <a:p>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Tự</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lo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cho</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bản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tắm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rửa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ăn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uống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vệ</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sinh</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cá</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nhân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p>
          <a:p>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Trường</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còn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biết</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chăm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sóc</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mẹ</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khi</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đau</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ốm</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dọn</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dẹp</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nhà</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r>
              <a:rPr lang="en-US" sz="2400" i="1" dirty="0" err="1">
                <a:solidFill>
                  <a:srgbClr val="2F2F00"/>
                </a:solidFill>
                <a:latin typeface="Times" panose="02020603050405020304" pitchFamily="18" charset="0"/>
                <a:ea typeface="Arial" panose="020B0604020202020204" pitchFamily="34" charset="0"/>
                <a:cs typeface="Times" panose="02020603050405020304" pitchFamily="18" charset="0"/>
              </a:rPr>
              <a:t>cửa</a:t>
            </a:r>
            <a:r>
              <a:rPr lang="en-US" sz="2400" i="1" dirty="0">
                <a:solidFill>
                  <a:srgbClr val="2F2F00"/>
                </a:solidFill>
                <a:latin typeface="Times" panose="02020603050405020304" pitchFamily="18" charset="0"/>
                <a:ea typeface="Arial" panose="020B0604020202020204" pitchFamily="34" charset="0"/>
                <a:cs typeface="Times" panose="02020603050405020304" pitchFamily="18" charset="0"/>
              </a:rPr>
              <a:t>,... </a:t>
            </a:r>
            <a:endParaRPr lang="en-US" sz="2400" dirty="0">
              <a:latin typeface="Times" panose="02020603050405020304" pitchFamily="18" charset="0"/>
              <a:cs typeface="Times" panose="02020603050405020304" pitchFamily="18" charset="0"/>
            </a:endParaRPr>
          </a:p>
        </p:txBody>
      </p:sp>
      <p:sp>
        <p:nvSpPr>
          <p:cNvPr id="68" name="Text Box 4"/>
          <p:cNvSpPr txBox="1">
            <a:spLocks noChangeArrowheads="1"/>
          </p:cNvSpPr>
          <p:nvPr/>
        </p:nvSpPr>
        <p:spPr bwMode="auto">
          <a:xfrm>
            <a:off x="6221546" y="3303133"/>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Phải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Có</a:t>
            </a:r>
            <a:r>
              <a:rPr lang="en-US" sz="2400" b="1" dirty="0">
                <a:solidFill>
                  <a:srgbClr val="333399"/>
                </a:solidFill>
                <a:latin typeface="Times New Roman" pitchFamily="18" charset="0"/>
                <a:cs typeface="Times New Roman" pitchFamily="18" charset="0"/>
              </a:rPr>
              <a:t> 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37"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 y="4098581"/>
            <a:ext cx="2229385" cy="168752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3"/>
          <a:stretch>
            <a:fillRect/>
          </a:stretch>
        </p:blipFill>
        <p:spPr>
          <a:xfrm>
            <a:off x="37912" y="506368"/>
            <a:ext cx="2143566" cy="1428689"/>
          </a:xfrm>
          <a:prstGeom prst="rect">
            <a:avLst/>
          </a:prstGeom>
        </p:spPr>
      </p:pic>
    </p:spTree>
    <p:extLst>
      <p:ext uri="{BB962C8B-B14F-4D97-AF65-F5344CB8AC3E}">
        <p14:creationId xmlns:p14="http://schemas.microsoft.com/office/powerpoint/2010/main" val="33685901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barn(inVertical)">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par>
                                <p:cTn id="70" presetID="16" presetClass="entr" presetSubtype="21" fill="hold"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par>
                                <p:cTn id="88" presetID="16" presetClass="entr" presetSubtype="21"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barn(inVertical)">
                                      <p:cBhvr>
                                        <p:cTn id="90" dur="500"/>
                                        <p:tgtEl>
                                          <p:spTgt spid="3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par>
                                <p:cTn id="101" presetID="16" presetClass="entr" presetSubtype="21"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par>
                                <p:cTn id="104" presetID="16" presetClass="entr" presetSubtype="2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blinds(horizontal)">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barn(inVertical)">
                                      <p:cBhvr>
                                        <p:cTn id="116" dur="500"/>
                                        <p:tgtEl>
                                          <p:spTgt spid="63"/>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64"/>
                                        </p:tgtEl>
                                        <p:attrNameLst>
                                          <p:attrName>style.visibility</p:attrName>
                                        </p:attrNameLst>
                                      </p:cBhvr>
                                      <p:to>
                                        <p:strVal val="visible"/>
                                      </p:to>
                                    </p:set>
                                    <p:animEffect transition="in" filter="barn(inVertical)">
                                      <p:cBhvr>
                                        <p:cTn id="119" dur="500"/>
                                        <p:tgtEl>
                                          <p:spTgt spid="64"/>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barn(inVertical)">
                                      <p:cBhvr>
                                        <p:cTn id="122" dur="500"/>
                                        <p:tgtEl>
                                          <p:spTgt spid="65"/>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barn(inVertical)">
                                      <p:cBhvr>
                                        <p:cTn id="125" dur="500"/>
                                        <p:tgtEl>
                                          <p:spTgt spid="66"/>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blinds(horizontal)">
                                      <p:cBhvr>
                                        <p:cTn id="13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8" grpId="0" animBg="1"/>
      <p:bldP spid="53" grpId="0" animBg="1"/>
      <p:bldP spid="55" grpId="0" animBg="1"/>
      <p:bldP spid="33" grpId="0"/>
      <p:bldP spid="34" grpId="0" animBg="1"/>
      <p:bldP spid="54" grpId="0"/>
      <p:bldP spid="63" grpId="0"/>
      <p:bldP spid="64" grpId="0"/>
      <p:bldP spid="65" grpId="0"/>
      <p:bldP spid="66"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443734" y="-1346427"/>
            <a:ext cx="6151022" cy="954333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9" name="Picture 8" descr="IMG_1582517675295_1582518075254"/>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526483" y="263171"/>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084957" y="2308154"/>
            <a:ext cx="642864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1" indent="0" algn="just" defTabSz="91440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lấy</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quyết</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lo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liệu</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dựng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chờ</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dựa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dẫm</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ndParaRPr>
          </a:p>
        </p:txBody>
      </p:sp>
      <p:pic>
        <p:nvPicPr>
          <p:cNvPr id="12" name="Picture 11"/>
          <p:cNvPicPr>
            <a:picLocks noChangeAspect="1"/>
          </p:cNvPicPr>
          <p:nvPr/>
        </p:nvPicPr>
        <p:blipFill>
          <a:blip r:embed="rId9"/>
          <a:stretch>
            <a:fillRect/>
          </a:stretch>
        </p:blipFill>
        <p:spPr>
          <a:xfrm>
            <a:off x="11009273" y="-27533"/>
            <a:ext cx="1182727" cy="859611"/>
          </a:xfrm>
          <a:prstGeom prst="rect">
            <a:avLst/>
          </a:prstGeom>
        </p:spPr>
      </p:pic>
    </p:spTree>
    <p:extLst>
      <p:ext uri="{BB962C8B-B14F-4D97-AF65-F5344CB8AC3E}">
        <p14:creationId xmlns:p14="http://schemas.microsoft.com/office/powerpoint/2010/main" val="300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37875" y="-7276"/>
            <a:ext cx="1182727" cy="859611"/>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 y="871583"/>
            <a:ext cx="3209730" cy="2220686"/>
          </a:xfrm>
          <a:prstGeom prst="rect">
            <a:avLst/>
          </a:prstGeom>
        </p:spPr>
      </p:pic>
      <p:pic>
        <p:nvPicPr>
          <p:cNvPr id="6" name="Picture 5"/>
          <p:cNvPicPr>
            <a:picLocks noChangeAspect="1"/>
          </p:cNvPicPr>
          <p:nvPr/>
        </p:nvPicPr>
        <p:blipFill>
          <a:blip r:embed="rId3"/>
          <a:stretch>
            <a:fillRect/>
          </a:stretch>
        </p:blipFill>
        <p:spPr>
          <a:xfrm>
            <a:off x="3512858" y="858935"/>
            <a:ext cx="3488517" cy="2220686"/>
          </a:xfrm>
          <a:prstGeom prst="rect">
            <a:avLst/>
          </a:prstGeom>
        </p:spPr>
      </p:pic>
      <p:pic>
        <p:nvPicPr>
          <p:cNvPr id="7" name="Picture 6"/>
          <p:cNvPicPr>
            <a:picLocks noChangeAspect="1"/>
          </p:cNvPicPr>
          <p:nvPr/>
        </p:nvPicPr>
        <p:blipFill>
          <a:blip r:embed="rId4"/>
          <a:stretch>
            <a:fillRect/>
          </a:stretch>
        </p:blipFill>
        <p:spPr>
          <a:xfrm>
            <a:off x="7225552" y="871583"/>
            <a:ext cx="3672603" cy="2220686"/>
          </a:xfrm>
          <a:prstGeom prst="rect">
            <a:avLst/>
          </a:prstGeom>
        </p:spPr>
      </p:pic>
      <p:pic>
        <p:nvPicPr>
          <p:cNvPr id="8" name="Picture 7"/>
          <p:cNvPicPr>
            <a:picLocks noChangeAspect="1"/>
          </p:cNvPicPr>
          <p:nvPr/>
        </p:nvPicPr>
        <p:blipFill>
          <a:blip r:embed="rId5"/>
          <a:stretch>
            <a:fillRect/>
          </a:stretch>
        </p:blipFill>
        <p:spPr>
          <a:xfrm>
            <a:off x="3509598" y="3900196"/>
            <a:ext cx="3491777" cy="2651814"/>
          </a:xfrm>
          <a:prstGeom prst="rect">
            <a:avLst/>
          </a:prstGeom>
        </p:spPr>
      </p:pic>
      <p:pic>
        <p:nvPicPr>
          <p:cNvPr id="9" name="Picture 8"/>
          <p:cNvPicPr>
            <a:picLocks noChangeAspect="1"/>
          </p:cNvPicPr>
          <p:nvPr/>
        </p:nvPicPr>
        <p:blipFill>
          <a:blip r:embed="rId6"/>
          <a:stretch>
            <a:fillRect/>
          </a:stretch>
        </p:blipFill>
        <p:spPr>
          <a:xfrm>
            <a:off x="7301242" y="3900196"/>
            <a:ext cx="3596914" cy="2588472"/>
          </a:xfrm>
          <a:prstGeom prst="rect">
            <a:avLst/>
          </a:prstGeom>
        </p:spPr>
      </p:pic>
      <p:pic>
        <p:nvPicPr>
          <p:cNvPr id="10" name="Picture 9"/>
          <p:cNvPicPr>
            <a:picLocks noChangeAspect="1"/>
          </p:cNvPicPr>
          <p:nvPr/>
        </p:nvPicPr>
        <p:blipFill>
          <a:blip r:embed="rId7"/>
          <a:stretch>
            <a:fillRect/>
          </a:stretch>
        </p:blipFill>
        <p:spPr>
          <a:xfrm>
            <a:off x="-78808" y="3900196"/>
            <a:ext cx="3288540" cy="2506956"/>
          </a:xfrm>
          <a:prstGeom prst="rect">
            <a:avLst/>
          </a:prstGeom>
        </p:spPr>
      </p:pic>
      <p:sp>
        <p:nvSpPr>
          <p:cNvPr id="11" name="Rectangle 15"/>
          <p:cNvSpPr>
            <a:spLocks noChangeArrowheads="1"/>
          </p:cNvSpPr>
          <p:nvPr/>
        </p:nvSpPr>
        <p:spPr bwMode="auto">
          <a:xfrm>
            <a:off x="319088" y="3179085"/>
            <a:ext cx="2685351"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Gấp</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quần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áo</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gọn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gàng</a:t>
            </a:r>
            <a:endParaRPr lang="en-US" altLang="en-US" dirty="0">
              <a:solidFill>
                <a:srgbClr val="000000"/>
              </a:solidFill>
              <a:latin typeface="Arail"/>
            </a:endParaRPr>
          </a:p>
        </p:txBody>
      </p:sp>
      <p:sp>
        <p:nvSpPr>
          <p:cNvPr id="12" name="Rectangle 15"/>
          <p:cNvSpPr>
            <a:spLocks noChangeArrowheads="1"/>
          </p:cNvSpPr>
          <p:nvPr/>
        </p:nvSpPr>
        <p:spPr bwMode="auto">
          <a:xfrm>
            <a:off x="3766868" y="3160384"/>
            <a:ext cx="2172390"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Dùng</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chân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để</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viết</a:t>
            </a:r>
            <a:endParaRPr lang="en-US" altLang="en-US" dirty="0">
              <a:solidFill>
                <a:srgbClr val="000000"/>
              </a:solidFill>
              <a:latin typeface="Arail"/>
            </a:endParaRPr>
          </a:p>
        </p:txBody>
      </p:sp>
      <p:sp>
        <p:nvSpPr>
          <p:cNvPr id="13" name="Rectangle 15"/>
          <p:cNvSpPr>
            <a:spLocks noChangeArrowheads="1"/>
          </p:cNvSpPr>
          <p:nvPr/>
        </p:nvSpPr>
        <p:spPr bwMode="auto">
          <a:xfrm>
            <a:off x="7962291" y="3124279"/>
            <a:ext cx="2715863" cy="369332"/>
          </a:xfrm>
          <a:prstGeom prst="rect">
            <a:avLst/>
          </a:prstGeom>
          <a:solidFill>
            <a:srgbClr val="FFC000"/>
          </a:solidFill>
          <a:ln>
            <a:noFill/>
          </a:ln>
        </p:spPr>
        <p:txBody>
          <a:bodyPr wrap="square">
            <a:spAutoFit/>
          </a:bodyPr>
          <a:lstStyle/>
          <a:p>
            <a:pPr defTabSz="914400" fontAlgn="base">
              <a:spcBef>
                <a:spcPct val="0"/>
              </a:spcBef>
              <a:spcAft>
                <a:spcPct val="0"/>
              </a:spcAft>
            </a:pPr>
            <a:r>
              <a:rPr lang="en-US" altLang="en-US" b="1" dirty="0">
                <a:solidFill>
                  <a:srgbClr val="000000"/>
                </a:solidFill>
                <a:latin typeface="Arail"/>
                <a:cs typeface="Times New Roman" pitchFamily="18" charset="0"/>
              </a:rPr>
              <a:t>Lau </a:t>
            </a:r>
            <a:r>
              <a:rPr lang="en-US" altLang="en-US" b="1" dirty="0" err="1">
                <a:solidFill>
                  <a:srgbClr val="000000"/>
                </a:solidFill>
                <a:latin typeface="Arail"/>
                <a:cs typeface="Times New Roman" pitchFamily="18" charset="0"/>
              </a:rPr>
              <a:t>dọn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nhà</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cửa</a:t>
            </a:r>
            <a:endParaRPr lang="en-US" altLang="en-US" dirty="0">
              <a:solidFill>
                <a:srgbClr val="000000"/>
              </a:solidFill>
              <a:latin typeface="Arail"/>
            </a:endParaRPr>
          </a:p>
        </p:txBody>
      </p:sp>
      <p:sp>
        <p:nvSpPr>
          <p:cNvPr id="14" name="Rectangle 15"/>
          <p:cNvSpPr>
            <a:spLocks noChangeArrowheads="1"/>
          </p:cNvSpPr>
          <p:nvPr/>
        </p:nvSpPr>
        <p:spPr bwMode="auto">
          <a:xfrm>
            <a:off x="138343" y="6488668"/>
            <a:ext cx="2274982"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Phải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để</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mẹ</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gọi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dậy</a:t>
            </a:r>
            <a:endParaRPr lang="en-US" altLang="en-US" dirty="0">
              <a:solidFill>
                <a:srgbClr val="000000"/>
              </a:solidFill>
              <a:latin typeface="Arail"/>
            </a:endParaRPr>
          </a:p>
        </p:txBody>
      </p:sp>
      <p:sp>
        <p:nvSpPr>
          <p:cNvPr id="15" name="Rectangle 15"/>
          <p:cNvSpPr>
            <a:spLocks noChangeArrowheads="1"/>
          </p:cNvSpPr>
          <p:nvPr/>
        </p:nvSpPr>
        <p:spPr bwMode="auto">
          <a:xfrm>
            <a:off x="3509598" y="6495976"/>
            <a:ext cx="3377848" cy="369332"/>
          </a:xfrm>
          <a:prstGeom prst="rect">
            <a:avLst/>
          </a:prstGeom>
          <a:solidFill>
            <a:srgbClr val="FFC000"/>
          </a:solidFill>
          <a:ln>
            <a:noFill/>
          </a:ln>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Mẹ</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phải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chuẩn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bị</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trang</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phục</a:t>
            </a:r>
            <a:r>
              <a:rPr lang="en-US" altLang="en-US" b="1" dirty="0">
                <a:solidFill>
                  <a:srgbClr val="000000"/>
                </a:solidFill>
                <a:latin typeface="Arail"/>
                <a:cs typeface="Times New Roman" pitchFamily="18" charset="0"/>
              </a:rPr>
              <a:t> </a:t>
            </a:r>
            <a:endParaRPr lang="en-US" altLang="en-US" dirty="0">
              <a:solidFill>
                <a:srgbClr val="000000"/>
              </a:solidFill>
              <a:latin typeface="Arail"/>
            </a:endParaRPr>
          </a:p>
        </p:txBody>
      </p:sp>
      <p:sp>
        <p:nvSpPr>
          <p:cNvPr id="16" name="Rectangle 15"/>
          <p:cNvSpPr>
            <a:spLocks noChangeArrowheads="1"/>
          </p:cNvSpPr>
          <p:nvPr/>
        </p:nvSpPr>
        <p:spPr bwMode="auto">
          <a:xfrm>
            <a:off x="7561731" y="6460238"/>
            <a:ext cx="3116423" cy="369332"/>
          </a:xfrm>
          <a:prstGeom prst="rect">
            <a:avLst/>
          </a:prstGeom>
          <a:solidFill>
            <a:srgbClr val="FFC000"/>
          </a:solidFill>
          <a:ln>
            <a:noFill/>
          </a:ln>
        </p:spPr>
        <p:txBody>
          <a:bodyPr wrap="squar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Nhờ</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bạn</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chép</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bài</a:t>
            </a:r>
            <a:endParaRPr lang="en-US" altLang="en-US" dirty="0">
              <a:solidFill>
                <a:srgbClr val="000000"/>
              </a:solidFill>
              <a:latin typeface="Arail"/>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a:latin typeface="Times New Roman" pitchFamily="18" charset="0"/>
              <a:cs typeface="Times New Roman" pitchFamily="18" charset="0"/>
            </a:endParaRPr>
          </a:p>
        </p:txBody>
      </p:sp>
      <p:sp>
        <p:nvSpPr>
          <p:cNvPr id="18" name="Text Box 14"/>
          <p:cNvSpPr txBox="1">
            <a:spLocks noChangeArrowheads="1"/>
          </p:cNvSpPr>
          <p:nvPr/>
        </p:nvSpPr>
        <p:spPr bwMode="auto">
          <a:xfrm>
            <a:off x="10978596" y="1244877"/>
            <a:ext cx="1173823" cy="1015663"/>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a:solidFill>
                  <a:srgbClr val="FF0000"/>
                </a:solidFill>
              </a:rPr>
              <a:t>Biểu</a:t>
            </a:r>
            <a:r>
              <a:rPr lang="en-US" altLang="en-US" b="1" kern="0" dirty="0">
                <a:solidFill>
                  <a:srgbClr val="FF0000"/>
                </a:solidFill>
              </a:rPr>
              <a:t> </a:t>
            </a:r>
            <a:r>
              <a:rPr lang="en-US" altLang="en-US" b="1" kern="0" dirty="0" err="1">
                <a:solidFill>
                  <a:srgbClr val="FF0000"/>
                </a:solidFill>
              </a:rPr>
              <a:t>hiện</a:t>
            </a:r>
            <a:r>
              <a:rPr lang="en-US" altLang="en-US" b="1" kern="0" dirty="0">
                <a:solidFill>
                  <a:srgbClr val="FF0000"/>
                </a:solidFill>
              </a:rPr>
              <a:t> </a:t>
            </a:r>
            <a:r>
              <a:rPr lang="en-US" altLang="en-US" b="1" kern="0" dirty="0" err="1">
                <a:solidFill>
                  <a:srgbClr val="FF0000"/>
                </a:solidFill>
              </a:rPr>
              <a:t>của</a:t>
            </a:r>
            <a:r>
              <a:rPr lang="en-US" altLang="en-US" b="1" kern="0" dirty="0">
                <a:solidFill>
                  <a:srgbClr val="FF0000"/>
                </a:solidFill>
              </a:rPr>
              <a:t> </a:t>
            </a:r>
            <a:r>
              <a:rPr lang="en-US" altLang="en-US" b="1" kern="0" dirty="0" err="1">
                <a:solidFill>
                  <a:srgbClr val="FF0000"/>
                </a:solidFill>
              </a:rPr>
              <a:t>tự</a:t>
            </a:r>
            <a:r>
              <a:rPr lang="en-US" altLang="en-US" b="1" kern="0" dirty="0">
                <a:solidFill>
                  <a:srgbClr val="FF0000"/>
                </a:solidFill>
              </a:rPr>
              <a:t> </a:t>
            </a:r>
            <a:r>
              <a:rPr lang="en-US" altLang="en-US" b="1" kern="0" dirty="0" err="1">
                <a:solidFill>
                  <a:srgbClr val="FF0000"/>
                </a:solidFill>
              </a:rPr>
              <a:t>lập</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sp>
        <p:nvSpPr>
          <p:cNvPr id="19" name="Text Box 14"/>
          <p:cNvSpPr txBox="1">
            <a:spLocks noChangeArrowheads="1"/>
          </p:cNvSpPr>
          <p:nvPr/>
        </p:nvSpPr>
        <p:spPr bwMode="auto">
          <a:xfrm>
            <a:off x="10978596" y="4401734"/>
            <a:ext cx="1173823" cy="1323439"/>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b="1" kern="0" dirty="0" err="1">
                <a:solidFill>
                  <a:srgbClr val="FF0000"/>
                </a:solidFill>
              </a:rPr>
              <a:t>Biểu</a:t>
            </a:r>
            <a:r>
              <a:rPr lang="en-US" altLang="en-US" b="1" kern="0" dirty="0">
                <a:solidFill>
                  <a:srgbClr val="FF0000"/>
                </a:solidFill>
              </a:rPr>
              <a:t> </a:t>
            </a:r>
            <a:r>
              <a:rPr lang="en-US" altLang="en-US" b="1" kern="0" dirty="0" err="1">
                <a:solidFill>
                  <a:srgbClr val="FF0000"/>
                </a:solidFill>
              </a:rPr>
              <a:t>hiện</a:t>
            </a:r>
            <a:r>
              <a:rPr lang="en-US" altLang="en-US" b="1" kern="0" dirty="0">
                <a:solidFill>
                  <a:srgbClr val="FF0000"/>
                </a:solidFill>
              </a:rPr>
              <a:t> </a:t>
            </a:r>
            <a:r>
              <a:rPr lang="en-US" altLang="en-US" b="1" kern="0" dirty="0" err="1">
                <a:solidFill>
                  <a:srgbClr val="FF0000"/>
                </a:solidFill>
              </a:rPr>
              <a:t>chưa</a:t>
            </a:r>
            <a:r>
              <a:rPr lang="en-US" altLang="en-US" b="1" kern="0" dirty="0">
                <a:solidFill>
                  <a:srgbClr val="FF0000"/>
                </a:solidFill>
              </a:rPr>
              <a:t> </a:t>
            </a:r>
            <a:r>
              <a:rPr lang="en-US" altLang="en-US" b="1" kern="0" dirty="0" err="1">
                <a:solidFill>
                  <a:srgbClr val="FF0000"/>
                </a:solidFill>
              </a:rPr>
              <a:t>tự</a:t>
            </a:r>
            <a:r>
              <a:rPr lang="en-US" altLang="en-US" b="1" kern="0" dirty="0">
                <a:solidFill>
                  <a:srgbClr val="FF0000"/>
                </a:solidFill>
              </a:rPr>
              <a:t> </a:t>
            </a:r>
            <a:r>
              <a:rPr lang="en-US" altLang="en-US" b="1" kern="0" dirty="0" err="1">
                <a:solidFill>
                  <a:srgbClr val="FF0000"/>
                </a:solidFill>
              </a:rPr>
              <a:t>lập</a:t>
            </a:r>
            <a:endParaRPr kumimoji="0" lang="en-US" altLang="en-US" sz="2000" b="1" i="0" u="none" strike="noStrike" kern="0" cap="none" spc="0" normalizeH="0" baseline="0" noProof="0" dirty="0">
              <a:ln>
                <a:noFill/>
              </a:ln>
              <a:solidFill>
                <a:srgbClr val="FF0000"/>
              </a:solidFill>
              <a:effectLst/>
              <a:uLnTx/>
              <a:uFillTx/>
              <a:latin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009273" y="-62739"/>
            <a:ext cx="1182727" cy="859611"/>
          </a:xfrm>
          <a:prstGeom prst="rect">
            <a:avLst/>
          </a:prstGeom>
        </p:spPr>
      </p:pic>
    </p:spTree>
    <p:extLst>
      <p:ext uri="{BB962C8B-B14F-4D97-AF65-F5344CB8AC3E}">
        <p14:creationId xmlns:p14="http://schemas.microsoft.com/office/powerpoint/2010/main" val="932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16</a:t>
            </a:fld>
            <a:endParaRPr lang="en-US" altLang="en-US">
              <a:solidFill>
                <a:srgbClr val="5F5F5F"/>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009273" y="0"/>
            <a:ext cx="1182727" cy="859611"/>
          </a:xfrm>
          <a:prstGeom prst="rect">
            <a:avLst/>
          </a:prstGeom>
        </p:spPr>
      </p:pic>
      <p:pic>
        <p:nvPicPr>
          <p:cNvPr id="6" name="Picture 5"/>
          <p:cNvPicPr>
            <a:picLocks noChangeAspect="1"/>
          </p:cNvPicPr>
          <p:nvPr/>
        </p:nvPicPr>
        <p:blipFill>
          <a:blip r:embed="rId3"/>
          <a:stretch>
            <a:fillRect/>
          </a:stretch>
        </p:blipFill>
        <p:spPr>
          <a:xfrm>
            <a:off x="923027" y="234953"/>
            <a:ext cx="10086246" cy="6172199"/>
          </a:xfrm>
          <a:prstGeom prst="rect">
            <a:avLst/>
          </a:prstGeom>
        </p:spPr>
      </p:pic>
    </p:spTree>
    <p:extLst>
      <p:ext uri="{BB962C8B-B14F-4D97-AF65-F5344CB8AC3E}">
        <p14:creationId xmlns:p14="http://schemas.microsoft.com/office/powerpoint/2010/main" val="107587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456573" y="4786313"/>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5129" y="4970684"/>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1733" y="551478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9"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51816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78211" y="52435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96001" y="4343400"/>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0" y="143503"/>
            <a:ext cx="11905970" cy="1618223"/>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Tiếp</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sức</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đồng</a:t>
            </a:r>
            <a:r>
              <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 </a:t>
            </a:r>
            <a:r>
              <a:rPr lang="en-US" sz="3600" b="1" i="1" kern="10" dirty="0" err="1">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đội</a:t>
            </a: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pic>
        <p:nvPicPr>
          <p:cNvPr id="33" name="Picture 32" descr="b00f0a891b96caa050f493ee863d966a.png"/>
          <p:cNvPicPr>
            <a:picLocks noChangeAspect="1"/>
          </p:cNvPicPr>
          <p:nvPr/>
        </p:nvPicPr>
        <p:blipFill>
          <a:blip r:embed="rId14" cstate="print"/>
          <a:srcRect l="24314" t="12427" r="9872" b="3660"/>
          <a:stretch>
            <a:fillRect/>
          </a:stretch>
        </p:blipFill>
        <p:spPr>
          <a:xfrm>
            <a:off x="-66423" y="2733868"/>
            <a:ext cx="1895224" cy="4230811"/>
          </a:xfrm>
          <a:prstGeom prst="rect">
            <a:avLst/>
          </a:prstGeom>
        </p:spPr>
      </p:pic>
      <p:sp>
        <p:nvSpPr>
          <p:cNvPr id="34" name="Text Box 4"/>
          <p:cNvSpPr txBox="1">
            <a:spLocks noChangeArrowheads="1"/>
          </p:cNvSpPr>
          <p:nvPr/>
        </p:nvSpPr>
        <p:spPr bwMode="auto">
          <a:xfrm>
            <a:off x="1797059" y="1675240"/>
            <a:ext cx="1027740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1</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học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tập</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2</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lao</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động</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3</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việc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thể</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trong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cuộc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sống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hằng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ngày</a:t>
            </a:r>
            <a:r>
              <a:rPr lang="en-US" altLang="en-US" b="1" dirty="0">
                <a:solidFill>
                  <a:srgbClr val="0000FF"/>
                </a:solidFill>
                <a:latin typeface="Times New Roman" panose="02020603050405020304" pitchFamily="18" charset="0"/>
                <a:cs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cs typeface="Times New Roman" panose="02020603050405020304" pitchFamily="18" charset="0"/>
              </a:rPr>
              <a:t>Tổ</a:t>
            </a:r>
            <a:r>
              <a:rPr lang="en-US" altLang="en-US" b="1" u="sng" dirty="0">
                <a:solidFill>
                  <a:srgbClr val="0000FF"/>
                </a:solidFill>
                <a:latin typeface="Times New Roman" panose="02020603050405020304" pitchFamily="18" charset="0"/>
                <a:cs typeface="Times New Roman" panose="02020603050405020304" pitchFamily="18" charset="0"/>
              </a:rPr>
              <a:t> 4</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Tìm</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những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biểu</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hiện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với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tính</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tự</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lập</a:t>
            </a:r>
            <a:r>
              <a:rPr lang="en-US" altLang="en-US"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6893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a:solidFill>
                  <a:srgbClr val="FF0000"/>
                </a:solidFill>
                <a:latin typeface="Times New Roman" panose="02020603050405020304" pitchFamily="18" charset="0"/>
              </a:rPr>
              <a:t>.</a:t>
            </a:r>
          </a:p>
        </p:txBody>
      </p:sp>
      <p:graphicFrame>
        <p:nvGraphicFramePr>
          <p:cNvPr id="14342" name="Group 6"/>
          <p:cNvGraphicFramePr>
            <a:graphicFrameLocks noGrp="1"/>
          </p:cNvGraphicFramePr>
          <p:nvPr>
            <p:extLst>
              <p:ext uri="{D42A27DB-BD31-4B8C-83A1-F6EECF244321}">
                <p14:modId xmlns:p14="http://schemas.microsoft.com/office/powerpoint/2010/main" val="924774698"/>
              </p:ext>
            </p:extLst>
          </p:nvPr>
        </p:nvGraphicFramePr>
        <p:xfrm>
          <a:off x="83975" y="1411308"/>
          <a:ext cx="11887203" cy="5080000"/>
        </p:xfrm>
        <a:graphic>
          <a:graphicData uri="http://schemas.openxmlformats.org/drawingml/2006/table">
            <a:tbl>
              <a:tblPr/>
              <a:tblGrid>
                <a:gridCol w="3962401">
                  <a:extLst>
                    <a:ext uri="{9D8B030D-6E8A-4147-A177-3AD203B41FA5}">
                      <a16:colId xmlns:a16="http://schemas.microsoft.com/office/drawing/2014/main" val="20000"/>
                    </a:ext>
                  </a:extLst>
                </a:gridCol>
                <a:gridCol w="3962401">
                  <a:extLst>
                    <a:ext uri="{9D8B030D-6E8A-4147-A177-3AD203B41FA5}">
                      <a16:colId xmlns:a16="http://schemas.microsoft.com/office/drawing/2014/main" val="20001"/>
                    </a:ext>
                  </a:extLst>
                </a:gridCol>
                <a:gridCol w="3962401">
                  <a:extLst>
                    <a:ext uri="{9D8B030D-6E8A-4147-A177-3AD203B41FA5}">
                      <a16:colId xmlns:a16="http://schemas.microsoft.com/office/drawing/2014/main" val="20002"/>
                    </a:ext>
                  </a:extLst>
                </a:gridCol>
              </a:tblGrid>
              <a:tr h="1189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Học</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tập</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Times New Roman" pitchFamily="18" charset="0"/>
                        </a:rPr>
                        <a:t>Lao </a:t>
                      </a:r>
                      <a:r>
                        <a:rPr kumimoji="0" lang="en-US" sz="2800" b="1" i="0" u="none" strike="noStrike" cap="none" normalizeH="0" baseline="0" dirty="0" err="1">
                          <a:ln>
                            <a:noFill/>
                          </a:ln>
                          <a:solidFill>
                            <a:srgbClr val="006600"/>
                          </a:solidFill>
                          <a:effectLst/>
                          <a:latin typeface="Times New Roman" pitchFamily="18" charset="0"/>
                        </a:rPr>
                        <a:t>động</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Công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việc</a:t>
                      </a:r>
                      <a:r>
                        <a:rPr kumimoji="0" lang="en-US" sz="2800" b="1" i="0" u="none" strike="noStrike" cap="none" normalizeH="0" baseline="0" dirty="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hàng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ngày</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38909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14356" name="Text Box 20"/>
          <p:cNvSpPr txBox="1">
            <a:spLocks noChangeArrowheads="1"/>
          </p:cNvSpPr>
          <p:nvPr/>
        </p:nvSpPr>
        <p:spPr bwMode="auto">
          <a:xfrm>
            <a:off x="177282" y="2730146"/>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038600" y="2656891"/>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nhật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việc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động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Chăm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sóc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bồn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xanh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Giữ</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gìn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vệ</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trường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sạch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sẽ</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Nỗ</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vươn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lên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xóa</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đói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giảm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nghèo</a:t>
            </a:r>
            <a:r>
              <a:rPr lang="en-US" altLang="en-US" sz="24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028992" y="2730146"/>
            <a:ext cx="37820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18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Chấp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nội</a:t>
            </a:r>
            <a:r>
              <a:rPr lang="en-US" altLang="en-US" sz="2400" b="1" dirty="0">
                <a:solidFill>
                  <a:srgbClr val="000099"/>
                </a:solidFill>
                <a:latin typeface="Times New Roman" panose="02020603050405020304" pitchFamily="18" charset="0"/>
              </a:rPr>
              <a:t> qui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sinh</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Thực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hiện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tốt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luật</a:t>
            </a:r>
            <a:r>
              <a:rPr lang="en-US" altLang="en-US" sz="2400" b="1" dirty="0">
                <a:solidFill>
                  <a:srgbClr val="000099"/>
                </a:solidFill>
                <a:latin typeface="Times New Roman" panose="02020603050405020304" pitchFamily="18" charset="0"/>
              </a:rPr>
              <a:t> an </a:t>
            </a:r>
            <a:r>
              <a:rPr lang="en-US" altLang="en-US" sz="2400" b="1" dirty="0" err="1">
                <a:solidFill>
                  <a:srgbClr val="000099"/>
                </a:solidFill>
                <a:latin typeface="Times New Roman" panose="02020603050405020304" pitchFamily="18" charset="0"/>
              </a:rPr>
              <a:t>toàn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giao</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thông</a:t>
            </a:r>
            <a:r>
              <a:rPr lang="en-US" altLang="en-US" sz="2400" b="1" dirty="0">
                <a:solidFill>
                  <a:srgbClr val="000099"/>
                </a:solidFill>
                <a:latin typeface="Times New Roman" panose="02020603050405020304" pitchFamily="18" charset="0"/>
              </a:rPr>
              <a:t>.</a:t>
            </a:r>
          </a:p>
          <a:p>
            <a:pPr defTabSz="914400"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hoàn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thành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nhiệm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vụ</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được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phân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công</a:t>
            </a:r>
            <a:r>
              <a:rPr lang="en-US" altLang="en-US" sz="24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3825102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4" name="Picture 10" descr="thu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9" y="1"/>
            <a:ext cx="5270241"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11" descr="QUYEN THAM 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1" y="3559176"/>
            <a:ext cx="599802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13" descr="ANd9GcR_NSqiVhIPp-tR9BJg0GzwwP3jPjZKjr_hBYiPG9x28CCvXPF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62364"/>
            <a:ext cx="5122506"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67951" y="111968"/>
            <a:ext cx="6156649" cy="3029241"/>
          </a:xfrm>
          <a:prstGeom prst="rect">
            <a:avLst/>
          </a:prstGeom>
        </p:spPr>
      </p:pic>
    </p:spTree>
    <p:extLst>
      <p:ext uri="{BB962C8B-B14F-4D97-AF65-F5344CB8AC3E}">
        <p14:creationId xmlns:p14="http://schemas.microsoft.com/office/powerpoint/2010/main" val="1244767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nodeType="afterEffect">
                                  <p:stCondLst>
                                    <p:cond delay="0"/>
                                  </p:stCondLst>
                                  <p:childTnLst>
                                    <p:set>
                                      <p:cBhvr>
                                        <p:cTn id="6" dur="1" fill="hold">
                                          <p:stCondLst>
                                            <p:cond delay="0"/>
                                          </p:stCondLst>
                                        </p:cTn>
                                        <p:tgtEl>
                                          <p:spTgt spid="118794"/>
                                        </p:tgtEl>
                                        <p:attrNameLst>
                                          <p:attrName>style.visibility</p:attrName>
                                        </p:attrNameLst>
                                      </p:cBhvr>
                                      <p:to>
                                        <p:strVal val="visible"/>
                                      </p:to>
                                    </p:set>
                                    <p:animEffect transition="in" filter="box(in)">
                                      <p:cBhvr>
                                        <p:cTn id="7" dur="1000"/>
                                        <p:tgtEl>
                                          <p:spTgt spid="118794"/>
                                        </p:tgtEl>
                                      </p:cBhvr>
                                    </p:animEffect>
                                  </p:childTnLst>
                                </p:cTn>
                              </p:par>
                            </p:childTnLst>
                          </p:cTn>
                        </p:par>
                        <p:par>
                          <p:cTn id="8" fill="hold" nodeType="after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118795"/>
                                        </p:tgtEl>
                                        <p:attrNameLst>
                                          <p:attrName>style.visibility</p:attrName>
                                        </p:attrNameLst>
                                      </p:cBhvr>
                                      <p:to>
                                        <p:strVal val="visible"/>
                                      </p:to>
                                    </p:set>
                                    <p:animEffect transition="in" filter="box(in)">
                                      <p:cBhvr>
                                        <p:cTn id="11" dur="1000"/>
                                        <p:tgtEl>
                                          <p:spTgt spid="118795"/>
                                        </p:tgtEl>
                                      </p:cBhvr>
                                    </p:animEffect>
                                  </p:childTnLst>
                                </p:cTn>
                              </p:par>
                            </p:childTnLst>
                          </p:cTn>
                        </p:par>
                        <p:par>
                          <p:cTn id="12" fill="hold" nodeType="afterGroup">
                            <p:stCondLst>
                              <p:cond delay="2000"/>
                            </p:stCondLst>
                            <p:childTnLst>
                              <p:par>
                                <p:cTn id="13" presetID="4" presetClass="entr" presetSubtype="16" fill="hold" nodeType="afterEffect">
                                  <p:stCondLst>
                                    <p:cond delay="0"/>
                                  </p:stCondLst>
                                  <p:childTnLst>
                                    <p:set>
                                      <p:cBhvr>
                                        <p:cTn id="14" dur="1" fill="hold">
                                          <p:stCondLst>
                                            <p:cond delay="0"/>
                                          </p:stCondLst>
                                        </p:cTn>
                                        <p:tgtEl>
                                          <p:spTgt spid="118797"/>
                                        </p:tgtEl>
                                        <p:attrNameLst>
                                          <p:attrName>style.visibility</p:attrName>
                                        </p:attrNameLst>
                                      </p:cBhvr>
                                      <p:to>
                                        <p:strVal val="visible"/>
                                      </p:to>
                                    </p:set>
                                    <p:animEffect transition="in" filter="box(in)">
                                      <p:cBhvr>
                                        <p:cTn id="15" dur="1000"/>
                                        <p:tgtEl>
                                          <p:spTgt spid="118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9144095" y="279896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pic>
        <p:nvPicPr>
          <p:cNvPr id="2" name="Picture 1"/>
          <p:cNvPicPr>
            <a:picLocks noChangeAspect="1"/>
          </p:cNvPicPr>
          <p:nvPr/>
        </p:nvPicPr>
        <p:blipFill>
          <a:blip r:embed="rId7"/>
          <a:stretch>
            <a:fillRect/>
          </a:stretch>
        </p:blipFill>
        <p:spPr>
          <a:xfrm>
            <a:off x="11007306" y="0"/>
            <a:ext cx="1184694" cy="1242204"/>
          </a:xfrm>
          <a:prstGeom prst="rect">
            <a:avLst/>
          </a:prstGeom>
        </p:spPr>
      </p:pic>
    </p:spTree>
    <p:extLst>
      <p:ext uri="{BB962C8B-B14F-4D97-AF65-F5344CB8AC3E}">
        <p14:creationId xmlns:p14="http://schemas.microsoft.com/office/powerpoint/2010/main" val="328543900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8381" y="-1"/>
            <a:ext cx="5549946" cy="3461657"/>
          </a:xfrm>
          <a:prstGeom prst="rect">
            <a:avLst/>
          </a:prstGeom>
        </p:spPr>
      </p:pic>
      <p:pic>
        <p:nvPicPr>
          <p:cNvPr id="7" name="Picture 2" descr="Hình ảnh có thể có: 27 người, bao gồm Nguyễn D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3111" y="0"/>
            <a:ext cx="5759363" cy="3461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ình ảnh có thể có: Bùi Thị Oanh và Vũ Thị Ánh Tuyế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81" y="3648269"/>
            <a:ext cx="5549946" cy="31444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333111" y="3648269"/>
            <a:ext cx="5759363" cy="3144417"/>
          </a:xfrm>
          <a:prstGeom prst="rect">
            <a:avLst/>
          </a:prstGeom>
        </p:spPr>
      </p:pic>
    </p:spTree>
    <p:extLst>
      <p:ext uri="{BB962C8B-B14F-4D97-AF65-F5344CB8AC3E}">
        <p14:creationId xmlns:p14="http://schemas.microsoft.com/office/powerpoint/2010/main" val="305041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8" name="Picture 10" descr="rua ch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0" y="54722"/>
            <a:ext cx="511006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descr="Imag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6" y="3429000"/>
            <a:ext cx="604390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lamvi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44850"/>
            <a:ext cx="4177004"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12" descr="t6"/>
          <p:cNvPicPr>
            <a:picLocks noChangeAspect="1" noChangeArrowheads="1"/>
          </p:cNvPicPr>
          <p:nvPr/>
        </p:nvPicPr>
        <p:blipFill>
          <a:blip r:embed="rId5">
            <a:extLst>
              <a:ext uri="{28A0092B-C50C-407E-A947-70E740481C1C}">
                <a14:useLocalDpi xmlns:a14="http://schemas.microsoft.com/office/drawing/2010/main" val="0"/>
              </a:ext>
            </a:extLst>
          </a:blip>
          <a:srcRect l="8955" t="18321"/>
          <a:stretch>
            <a:fillRect/>
          </a:stretch>
        </p:blipFill>
        <p:spPr bwMode="auto">
          <a:xfrm>
            <a:off x="6374363" y="187325"/>
            <a:ext cx="5400869"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56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818"/>
                                        </p:tgtEl>
                                        <p:attrNameLst>
                                          <p:attrName>style.visibility</p:attrName>
                                        </p:attrNameLst>
                                      </p:cBhvr>
                                      <p:to>
                                        <p:strVal val="visible"/>
                                      </p:to>
                                    </p:set>
                                    <p:animEffect transition="in" filter="blinds(horizontal)">
                                      <p:cBhvr>
                                        <p:cTn id="7" dur="500"/>
                                        <p:tgtEl>
                                          <p:spTgt spid="119818"/>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19820"/>
                                        </p:tgtEl>
                                        <p:attrNameLst>
                                          <p:attrName>style.visibility</p:attrName>
                                        </p:attrNameLst>
                                      </p:cBhvr>
                                      <p:to>
                                        <p:strVal val="visible"/>
                                      </p:to>
                                    </p:set>
                                    <p:animEffect transition="in" filter="box(in)">
                                      <p:cBhvr>
                                        <p:cTn id="11" dur="1000"/>
                                        <p:tgtEl>
                                          <p:spTgt spid="119820"/>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119810"/>
                                        </p:tgtEl>
                                        <p:attrNameLst>
                                          <p:attrName>style.visibility</p:attrName>
                                        </p:attrNameLst>
                                      </p:cBhvr>
                                      <p:to>
                                        <p:strVal val="visible"/>
                                      </p:to>
                                    </p:set>
                                    <p:animEffect transition="in" filter="checkerboard(across)">
                                      <p:cBhvr>
                                        <p:cTn id="15" dur="1000"/>
                                        <p:tgtEl>
                                          <p:spTgt spid="119810"/>
                                        </p:tgtEl>
                                      </p:cBhvr>
                                    </p:animEffect>
                                  </p:childTnLst>
                                </p:cTn>
                              </p:par>
                            </p:childTnLst>
                          </p:cTn>
                        </p:par>
                        <p:par>
                          <p:cTn id="16" fill="hold" nodeType="afterGroup">
                            <p:stCondLst>
                              <p:cond delay="2500"/>
                            </p:stCondLst>
                            <p:childTnLst>
                              <p:par>
                                <p:cTn id="17" presetID="5" presetClass="entr" presetSubtype="10" fill="hold" nodeType="afterEffect">
                                  <p:stCondLst>
                                    <p:cond delay="0"/>
                                  </p:stCondLst>
                                  <p:childTnLst>
                                    <p:set>
                                      <p:cBhvr>
                                        <p:cTn id="18" dur="1" fill="hold">
                                          <p:stCondLst>
                                            <p:cond delay="0"/>
                                          </p:stCondLst>
                                        </p:cTn>
                                        <p:tgtEl>
                                          <p:spTgt spid="119811"/>
                                        </p:tgtEl>
                                        <p:attrNameLst>
                                          <p:attrName>style.visibility</p:attrName>
                                        </p:attrNameLst>
                                      </p:cBhvr>
                                      <p:to>
                                        <p:strVal val="visible"/>
                                      </p:to>
                                    </p:set>
                                    <p:animEffect transition="in" filter="checkerboard(across)">
                                      <p:cBhvr>
                                        <p:cTn id="19" dur="10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9" name="Picture 8" descr="IMG_1582517675295_1582518075254"/>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017753" y="303335"/>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rot="15948133">
            <a:off x="2520891" y="-1853976"/>
            <a:ext cx="5264630" cy="9500816"/>
          </a:xfrm>
          <a:prstGeom prst="rect">
            <a:avLst/>
          </a:prstGeom>
        </p:spPr>
      </p:pic>
      <p:sp>
        <p:nvSpPr>
          <p:cNvPr id="2" name="Rectangle 1"/>
          <p:cNvSpPr/>
          <p:nvPr/>
        </p:nvSpPr>
        <p:spPr>
          <a:xfrm>
            <a:off x="1978025" y="925090"/>
            <a:ext cx="7436498" cy="3945696"/>
          </a:xfrm>
          <a:prstGeom prst="rect">
            <a:avLst/>
          </a:prstGeom>
        </p:spPr>
        <p:txBody>
          <a:bodyPr wrap="square">
            <a:spAutoFit/>
          </a:bodyPr>
          <a:lstStyle/>
          <a:p>
            <a:pPr>
              <a:lnSpc>
                <a:spcPct val="115000"/>
              </a:lnSpc>
              <a:spcAft>
                <a:spcPts val="1000"/>
              </a:spcAft>
            </a:pP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2800" b="1"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tin,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bản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lĩnh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cá</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nhân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dám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đương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đầu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với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những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khăn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thách</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Có</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ý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chí</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nỗ</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lực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phấn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đấu</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vươn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lên</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trong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sống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nSpc>
                <a:spcPct val="115000"/>
              </a:lnSpc>
              <a:spcAft>
                <a:spcPts val="1000"/>
              </a:spcAft>
            </a:pP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trông</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chờ</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dựa</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dẫm</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ỷ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lại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phụ</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thuộc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vào</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người</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2800" dirty="0" err="1">
                <a:solidFill>
                  <a:srgbClr val="FF0000"/>
                </a:solidFill>
                <a:latin typeface="Times" panose="02020603050405020304" pitchFamily="18" charset="0"/>
                <a:ea typeface="Arial" panose="020B0604020202020204" pitchFamily="34" charset="0"/>
                <a:cs typeface="Times" panose="02020603050405020304" pitchFamily="18" charset="0"/>
              </a:rPr>
              <a:t>khác</a:t>
            </a:r>
            <a:r>
              <a:rPr lang="en-US" sz="2800" dirty="0">
                <a:solidFill>
                  <a:srgbClr val="FF0000"/>
                </a:solidFill>
                <a:latin typeface="Times" panose="02020603050405020304" pitchFamily="18" charset="0"/>
                <a:ea typeface="Arial" panose="020B0604020202020204" pitchFamily="34" charset="0"/>
                <a:cs typeface="Times" panose="02020603050405020304" pitchFamily="18" charset="0"/>
              </a:rPr>
              <a:t>.</a:t>
            </a:r>
            <a:endParaRPr lang="en-US" sz="28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148130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084593" y="1013785"/>
            <a:ext cx="71976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14050" y="43244"/>
            <a:ext cx="4820816" cy="2931598"/>
            <a:chOff x="0" y="57"/>
            <a:chExt cx="2688" cy="1812"/>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91" y="1127"/>
              <a:ext cx="2474" cy="742"/>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600" dirty="0">
                  <a:solidFill>
                    <a:srgbClr val="FF3300"/>
                  </a:solidFill>
                  <a:latin typeface="Times New Roman" panose="02020603050405020304" pitchFamily="18" charset="0"/>
                </a:rPr>
                <a:t>       TÔI LÀ.... </a:t>
              </a:r>
            </a:p>
            <a:p>
              <a:pPr defTabSz="914400" eaLnBrk="1" fontAlgn="base" hangingPunct="1">
                <a:spcBef>
                  <a:spcPct val="0"/>
                </a:spcBef>
                <a:spcAft>
                  <a:spcPct val="0"/>
                </a:spcAft>
              </a:pPr>
              <a:r>
                <a:rPr lang="en-US" altLang="en-US" sz="3600" dirty="0">
                  <a:solidFill>
                    <a:srgbClr val="FF3300"/>
                  </a:solidFill>
                  <a:latin typeface="Times New Roman" panose="02020603050405020304" pitchFamily="18" charset="0"/>
                </a:rPr>
                <a:t>PHÓNG VIÊN NHÍ</a:t>
              </a:r>
            </a:p>
          </p:txBody>
        </p:sp>
      </p:grpSp>
      <p:sp>
        <p:nvSpPr>
          <p:cNvPr id="37899" name="Text Box 11"/>
          <p:cNvSpPr txBox="1">
            <a:spLocks noChangeArrowheads="1"/>
          </p:cNvSpPr>
          <p:nvPr/>
        </p:nvSpPr>
        <p:spPr bwMode="auto">
          <a:xfrm>
            <a:off x="4324282" y="2570809"/>
            <a:ext cx="55578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buFontTx/>
              <a:buNone/>
            </a:pPr>
            <a:r>
              <a:rPr lang="en-US" altLang="en-US" sz="3200" dirty="0" err="1">
                <a:solidFill>
                  <a:srgbClr val="0000FF"/>
                </a:solidFill>
                <a:latin typeface="Times New Roman" panose="02020603050405020304" pitchFamily="18" charset="0"/>
                <a:cs typeface="Times New Roman" panose="02020603050405020304" pitchFamily="18" charset="0"/>
              </a:rPr>
              <a:t>Hãy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tấm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gương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về</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tự</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lập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sống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hàng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ngày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em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biết</a:t>
            </a:r>
            <a:endParaRPr lang="en-US" altLang="en-US" sz="3200" dirty="0">
              <a:solidFill>
                <a:srgbClr val="0000FF"/>
              </a:solidFill>
              <a:latin typeface="Times New Roman" panose="02020603050405020304" pitchFamily="18" charset="0"/>
              <a:cs typeface="Times New Roman" panose="02020603050405020304" pitchFamily="18" charset="0"/>
            </a:endParaRPr>
          </a:p>
          <a:p>
            <a:pPr algn="ctr" eaLnBrk="1" hangingPunct="1">
              <a:buFontTx/>
              <a:buNone/>
            </a:pPr>
            <a:r>
              <a:rPr lang="en-US" altLang="en-US" sz="3200" dirty="0">
                <a:solidFill>
                  <a:srgbClr val="0000FF"/>
                </a:solidFill>
                <a:latin typeface="Times New Roman" panose="02020603050405020304" pitchFamily="18" charset="0"/>
                <a:cs typeface="Times New Roman" panose="02020603050405020304" pitchFamily="18" charset="0"/>
              </a:rPr>
              <a:t>(</a:t>
            </a:r>
            <a:r>
              <a:rPr lang="en-US" altLang="en-US" sz="3200" dirty="0" err="1">
                <a:solidFill>
                  <a:srgbClr val="0000FF"/>
                </a:solidFill>
                <a:latin typeface="Times New Roman" panose="02020603050405020304" pitchFamily="18" charset="0"/>
                <a:cs typeface="Times New Roman" panose="02020603050405020304" pitchFamily="18" charset="0"/>
              </a:rPr>
              <a:t>có</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kể</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chuyện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chiếu</a:t>
            </a:r>
            <a:r>
              <a:rPr lang="en-US" altLang="en-US" sz="3200" dirty="0">
                <a:solidFill>
                  <a:srgbClr val="0000FF"/>
                </a:solidFill>
                <a:latin typeface="Times New Roman" panose="02020603050405020304" pitchFamily="18" charset="0"/>
                <a:cs typeface="Times New Roman" panose="02020603050405020304" pitchFamily="18" charset="0"/>
              </a:rPr>
              <a:t> clip, </a:t>
            </a:r>
            <a:r>
              <a:rPr lang="en-US" altLang="en-US" sz="3200" dirty="0" err="1">
                <a:solidFill>
                  <a:srgbClr val="0000FF"/>
                </a:solidFill>
                <a:latin typeface="Times New Roman" panose="02020603050405020304" pitchFamily="18" charset="0"/>
                <a:cs typeface="Times New Roman" panose="02020603050405020304" pitchFamily="18" charset="0"/>
              </a:rPr>
              <a:t>dựng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hoạt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cảnh</a:t>
            </a:r>
            <a:r>
              <a:rPr lang="en-US" altLang="en-US" sz="3200" dirty="0">
                <a:solidFill>
                  <a:srgbClr val="0000FF"/>
                </a:solidFill>
                <a:latin typeface="Times New Roman" panose="02020603050405020304" pitchFamily="18" charset="0"/>
                <a:cs typeface="Times New Roman" panose="02020603050405020304" pitchFamily="18" charset="0"/>
              </a:rPr>
              <a:t>...)</a:t>
            </a:r>
          </a:p>
        </p:txBody>
      </p:sp>
      <p:pic>
        <p:nvPicPr>
          <p:cNvPr id="12" name="Picture 11" descr="IMG_1582517675295_1582518075254"/>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707" y="484052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
        <p:nvSpPr>
          <p:cNvPr id="16" name="AutoShape 3"/>
          <p:cNvSpPr>
            <a:spLocks noChangeArrowheads="1"/>
          </p:cNvSpPr>
          <p:nvPr/>
        </p:nvSpPr>
        <p:spPr bwMode="gray">
          <a:xfrm>
            <a:off x="3994199" y="43244"/>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380997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500"/>
                            </p:stCondLst>
                            <p:childTnLst>
                              <p:par>
                                <p:cTn id="30" presetID="37"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900" decel="100000" fill="hold"/>
                                        <p:tgtEl>
                                          <p:spTgt spid="1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y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440" y="153955"/>
            <a:ext cx="4906347"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751" y="153955"/>
            <a:ext cx="4738396"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2362200" y="6278563"/>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400" b="1">
                <a:solidFill>
                  <a:srgbClr val="0000FF"/>
                </a:solidFill>
              </a:rPr>
              <a:t>Thầy giáo Nguyễn Ngọc Ký</a:t>
            </a:r>
          </a:p>
        </p:txBody>
      </p:sp>
      <p:pic>
        <p:nvPicPr>
          <p:cNvPr id="29701" name="Picture 5" descr="21509chui-thu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018" y="3109913"/>
            <a:ext cx="357518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thayk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63" y="3094038"/>
            <a:ext cx="401527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thayky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7355" y="3109913"/>
            <a:ext cx="368248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70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idx="1"/>
          </p:nvPr>
        </p:nvSpPr>
        <p:spPr>
          <a:xfrm>
            <a:off x="0" y="4897438"/>
            <a:ext cx="12192000" cy="1960562"/>
          </a:xfrm>
          <a:solidFill>
            <a:srgbClr val="D3F652"/>
          </a:solidFill>
        </p:spPr>
        <p:txBody>
          <a:bodyPr/>
          <a:lstStyle/>
          <a:p>
            <a:pPr algn="just" eaLnBrk="1" hangingPunct="1">
              <a:lnSpc>
                <a:spcPct val="100000"/>
              </a:lnSpc>
              <a:buFontTx/>
              <a:buNone/>
            </a:pPr>
            <a:r>
              <a:rPr lang="en-US" altLang="en-US" sz="2800" dirty="0">
                <a:solidFill>
                  <a:srgbClr val="0000FF"/>
                </a:solidFill>
              </a:rPr>
              <a:t>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động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tật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mù</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đôi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mắt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bị</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một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bộ</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thể</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nhưng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với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tính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lập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họ</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vượt</a:t>
            </a:r>
            <a:r>
              <a:rPr lang="en-US" altLang="en-US" sz="2800" b="1" dirty="0">
                <a:solidFill>
                  <a:srgbClr val="0000FF"/>
                </a:solidFill>
                <a:latin typeface="Times New Roman" panose="02020603050405020304" pitchFamily="18" charset="0"/>
                <a:cs typeface="Times New Roman" panose="02020603050405020304" pitchFamily="18" charset="0"/>
              </a:rPr>
              <a:t> qua </a:t>
            </a:r>
            <a:r>
              <a:rPr lang="en-US" altLang="en-US" sz="2800" b="1" dirty="0" err="1">
                <a:solidFill>
                  <a:srgbClr val="0000FF"/>
                </a:solidFill>
                <a:latin typeface="Times New Roman" panose="02020603050405020304" pitchFamily="18" charset="0"/>
                <a:cs typeface="Times New Roman" panose="02020603050405020304" pitchFamily="18" charset="0"/>
              </a:rPr>
              <a:t>những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trận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đấu</a:t>
            </a:r>
            <a:r>
              <a:rPr lang="en-US" altLang="en-US" sz="2800" b="1" dirty="0">
                <a:solidFill>
                  <a:srgbClr val="0000FF"/>
                </a:solidFill>
                <a:latin typeface="Times New Roman" panose="02020603050405020304" pitchFamily="18" charset="0"/>
                <a:cs typeface="Times New Roman" panose="02020603050405020304" pitchFamily="18" charset="0"/>
              </a:rPr>
              <a:t> gay go </a:t>
            </a:r>
            <a:r>
              <a:rPr lang="en-US" altLang="en-US" sz="2800" b="1" dirty="0" err="1">
                <a:solidFill>
                  <a:srgbClr val="0000FF"/>
                </a:solidFill>
                <a:latin typeface="Times New Roman" panose="02020603050405020304" pitchFamily="18" charset="0"/>
                <a:cs typeface="Times New Roman" panose="02020603050405020304" pitchFamily="18" charset="0"/>
              </a:rPr>
              <a:t>đem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nhà</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pic>
        <p:nvPicPr>
          <p:cNvPr id="201731" name="Picture 3" descr="06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vietnam_40014120_14485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
            <a:ext cx="396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51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wheel(4)">
                                      <p:cBhvr>
                                        <p:cTn id="7" dur="2000"/>
                                        <p:tgtEl>
                                          <p:spTgt spid="201732"/>
                                        </p:tgtEl>
                                      </p:cBhvr>
                                    </p:animEffect>
                                  </p:childTnLst>
                                </p:cTn>
                              </p:par>
                              <p:par>
                                <p:cTn id="8" presetID="21" presetClass="entr" presetSubtype="4" fill="hold" nodeType="withEffect">
                                  <p:stCondLst>
                                    <p:cond delay="0"/>
                                  </p:stCondLst>
                                  <p:childTnLst>
                                    <p:set>
                                      <p:cBhvr>
                                        <p:cTn id="9" dur="1" fill="hold">
                                          <p:stCondLst>
                                            <p:cond delay="0"/>
                                          </p:stCondLst>
                                        </p:cTn>
                                        <p:tgtEl>
                                          <p:spTgt spid="201731"/>
                                        </p:tgtEl>
                                        <p:attrNameLst>
                                          <p:attrName>style.visibility</p:attrName>
                                        </p:attrNameLst>
                                      </p:cBhvr>
                                      <p:to>
                                        <p:strVal val="visible"/>
                                      </p:to>
                                    </p:set>
                                    <p:animEffect transition="in" filter="wheel(4)">
                                      <p:cBhvr>
                                        <p:cTn id="10" dur="2000"/>
                                        <p:tgtEl>
                                          <p:spTgt spid="2017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01730">
                                            <p:bg/>
                                          </p:spTgt>
                                        </p:tgtEl>
                                        <p:attrNameLst>
                                          <p:attrName>style.visibility</p:attrName>
                                        </p:attrNameLst>
                                      </p:cBhvr>
                                      <p:to>
                                        <p:strVal val="visible"/>
                                      </p:to>
                                    </p:set>
                                    <p:animEffect transition="in" filter="slide(fromBottom)">
                                      <p:cBhvr>
                                        <p:cTn id="15" dur="500"/>
                                        <p:tgtEl>
                                          <p:spTgt spid="201730">
                                            <p:bg/>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01730">
                                            <p:txEl>
                                              <p:pRg st="0" end="0"/>
                                            </p:txEl>
                                          </p:spTgt>
                                        </p:tgtEl>
                                        <p:attrNameLst>
                                          <p:attrName>style.visibility</p:attrName>
                                        </p:attrNameLst>
                                      </p:cBhvr>
                                      <p:to>
                                        <p:strVal val="visible"/>
                                      </p:to>
                                    </p:set>
                                    <p:animEffect transition="in" filter="slide(fromBottom)">
                                      <p:cBhvr>
                                        <p:cTn id="20" dur="500"/>
                                        <p:tgtEl>
                                          <p:spTgt spid="2017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26</a:t>
            </a:fld>
            <a:endParaRPr lang="en-US" sz="1865">
              <a:solidFill>
                <a:prstClr val="black">
                  <a:tint val="75000"/>
                </a:prstClr>
              </a:solidFill>
              <a:cs typeface="Arial" panose="020B0604020202020204" pitchFamily="34" charset="0"/>
            </a:endParaRPr>
          </a:p>
        </p:txBody>
      </p:sp>
      <p:pic>
        <p:nvPicPr>
          <p:cNvPr id="5" name="Picture 4"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784871" y="2091946"/>
            <a:ext cx="4920343" cy="4746334"/>
          </a:xfrm>
          <a:prstGeom prst="rect">
            <a:avLst/>
          </a:prstGeom>
        </p:spPr>
      </p:pic>
      <p:pic>
        <p:nvPicPr>
          <p:cNvPr id="6"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6200000">
            <a:off x="1784042" y="-1784042"/>
            <a:ext cx="2190946" cy="5759030"/>
          </a:xfrm>
          <a:prstGeom prst="rect">
            <a:avLst/>
          </a:prstGeom>
        </p:spPr>
      </p:pic>
      <p:sp>
        <p:nvSpPr>
          <p:cNvPr id="7" name="TextBox 6">
            <a:extLst>
              <a:ext uri="{FF2B5EF4-FFF2-40B4-BE49-F238E27FC236}">
                <a16:creationId xmlns:a16="http://schemas.microsoft.com/office/drawing/2014/main" id="{FEF26557-35AB-463F-8934-58DC6E5F9829}"/>
              </a:ext>
            </a:extLst>
          </p:cNvPr>
          <p:cNvSpPr txBox="1"/>
          <p:nvPr/>
        </p:nvSpPr>
        <p:spPr>
          <a:xfrm>
            <a:off x="249949" y="527193"/>
            <a:ext cx="5016118" cy="1384995"/>
          </a:xfrm>
          <a:prstGeom prst="rect">
            <a:avLst/>
          </a:prstGeom>
          <a:noFill/>
        </p:spPr>
        <p:txBody>
          <a:bodyPr wrap="square" rtlCol="0">
            <a:spAutoFit/>
          </a:bodyPr>
          <a:lstStyle/>
          <a:p>
            <a:pPr algn="ctr" defTabSz="914400"/>
            <a:r>
              <a:rPr lang="en-US" sz="2800" b="1" dirty="0" err="1">
                <a:solidFill>
                  <a:srgbClr val="FF0000"/>
                </a:solidFill>
                <a:latin typeface="Times New Roman" panose="02020603050405020304" pitchFamily="18" charset="0"/>
                <a:cs typeface="Times New Roman" panose="02020603050405020304" pitchFamily="18" charset="0"/>
              </a:rPr>
              <a:t>Thảo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đôi</a:t>
            </a:r>
            <a:r>
              <a:rPr lang="en-US" sz="2800" b="1" dirty="0">
                <a:solidFill>
                  <a:srgbClr val="FF0000"/>
                </a:solidFill>
                <a:latin typeface="Times New Roman" panose="02020603050405020304" pitchFamily="18" charset="0"/>
                <a:cs typeface="Times New Roman" panose="02020603050405020304" pitchFamily="18" charset="0"/>
              </a:rPr>
              <a:t>:</a:t>
            </a:r>
          </a:p>
          <a:p>
            <a:pPr algn="ctr" defTabSz="914400"/>
            <a:r>
              <a:rPr lang="en-US" sz="2800" b="1" dirty="0" err="1">
                <a:solidFill>
                  <a:prstClr val="black"/>
                </a:solidFill>
                <a:latin typeface="Times New Roman" panose="02020603050405020304" pitchFamily="18" charset="0"/>
                <a:cs typeface="Times New Roman" panose="02020603050405020304" pitchFamily="18" charset="0"/>
              </a:rPr>
              <a:t>Điểm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biệt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giữa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gì</a:t>
            </a:r>
            <a:r>
              <a:rPr lang="en-US" sz="2800" b="1" dirty="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8"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3151904" y="1972026"/>
            <a:ext cx="2270247" cy="4749282"/>
          </a:xfrm>
          <a:prstGeom prst="rect">
            <a:avLst/>
          </a:prstGeom>
        </p:spPr>
      </p:pic>
      <p:sp>
        <p:nvSpPr>
          <p:cNvPr id="11" name="Text Box 2"/>
          <p:cNvSpPr txBox="1">
            <a:spLocks noChangeArrowheads="1"/>
          </p:cNvSpPr>
          <p:nvPr/>
        </p:nvSpPr>
        <p:spPr bwMode="auto">
          <a:xfrm>
            <a:off x="5223150" y="1972026"/>
            <a:ext cx="3237516" cy="4585871"/>
          </a:xfrm>
          <a:prstGeom prst="rect">
            <a:avLst/>
          </a:prstGeom>
          <a:solidFill>
            <a:srgbClr val="BBF7E7"/>
          </a:solidFill>
          <a:ln>
            <a:noFill/>
          </a:ln>
          <a:effec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b="1" dirty="0">
                <a:solidFill>
                  <a:srgbClr val="0000FF"/>
                </a:solidFill>
                <a:latin typeface="VNI-Times" pitchFamily="2" charset="0"/>
              </a:rPr>
              <a:t>- </a:t>
            </a:r>
            <a:r>
              <a:rPr lang="en-US" altLang="en-US" b="1" dirty="0" err="1">
                <a:solidFill>
                  <a:srgbClr val="0000FF"/>
                </a:solidFill>
                <a:latin typeface="Times New Roman" panose="02020603050405020304" pitchFamily="18" charset="0"/>
              </a:rPr>
              <a:t>Tự</a:t>
            </a:r>
            <a:r>
              <a:rPr lang="en-US" altLang="en-US" b="1" dirty="0">
                <a:solidFill>
                  <a:srgbClr val="0000FF"/>
                </a:solidFill>
                <a:latin typeface="Times New Roman" panose="02020603050405020304" pitchFamily="18" charset="0"/>
              </a:rPr>
              <a:t> tin, </a:t>
            </a:r>
            <a:r>
              <a:rPr lang="en-US" altLang="en-US" b="1" dirty="0" err="1">
                <a:solidFill>
                  <a:srgbClr val="0000FF"/>
                </a:solidFill>
                <a:latin typeface="Times New Roman" panose="02020603050405020304" pitchFamily="18" charset="0"/>
              </a:rPr>
              <a:t>bản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lĩnh</a:t>
            </a: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Đương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đầu</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khó</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khăn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thách</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buFontTx/>
              <a:buChar char="-"/>
            </a:pPr>
            <a:r>
              <a:rPr lang="en-US" altLang="en-US" b="1" dirty="0">
                <a:solidFill>
                  <a:srgbClr val="0000FF"/>
                </a:solidFill>
                <a:latin typeface="Times New Roman" panose="02020603050405020304" pitchFamily="18" charset="0"/>
              </a:rPr>
              <a:t>Ý </a:t>
            </a:r>
            <a:r>
              <a:rPr lang="en-US" altLang="en-US" b="1" dirty="0" err="1">
                <a:solidFill>
                  <a:srgbClr val="0000FF"/>
                </a:solidFill>
                <a:latin typeface="Times New Roman" panose="02020603050405020304" pitchFamily="18" charset="0"/>
              </a:rPr>
              <a:t>chí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nỗ</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lực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vươn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lên</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buFont typeface="Wingdings" panose="05000000000000000000" pitchFamily="2" charset="2"/>
              <a:buChar char="Ø"/>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Thành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công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được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mọi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người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quí</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trọ</a:t>
            </a:r>
            <a:r>
              <a:rPr lang="en-US" altLang="en-US" sz="3600" b="1" dirty="0" err="1">
                <a:solidFill>
                  <a:srgbClr val="FF0000"/>
                </a:solidFill>
                <a:latin typeface="Times New Roman" panose="02020603050405020304" pitchFamily="18" charset="0"/>
              </a:rPr>
              <a:t>ng</a:t>
            </a:r>
            <a:endParaRPr lang="en-US" altLang="en-US" sz="3600" b="1" dirty="0">
              <a:solidFill>
                <a:srgbClr val="FF0000"/>
              </a:solidFill>
              <a:latin typeface="Times New Roman" panose="02020603050405020304" pitchFamily="18" charset="0"/>
            </a:endParaRPr>
          </a:p>
        </p:txBody>
      </p:sp>
      <p:sp>
        <p:nvSpPr>
          <p:cNvPr id="12" name="Text Box 3"/>
          <p:cNvSpPr txBox="1">
            <a:spLocks noChangeArrowheads="1"/>
          </p:cNvSpPr>
          <p:nvPr/>
        </p:nvSpPr>
        <p:spPr bwMode="auto">
          <a:xfrm>
            <a:off x="6460805" y="830425"/>
            <a:ext cx="1600200" cy="6508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3600" b="1">
                <a:solidFill>
                  <a:srgbClr val="FF3300"/>
                </a:solidFill>
              </a:rPr>
              <a:t>Tự lập</a:t>
            </a:r>
          </a:p>
        </p:txBody>
      </p:sp>
      <p:sp>
        <p:nvSpPr>
          <p:cNvPr id="13" name="Line 4"/>
          <p:cNvSpPr>
            <a:spLocks noChangeShapeType="1"/>
          </p:cNvSpPr>
          <p:nvPr/>
        </p:nvSpPr>
        <p:spPr bwMode="auto">
          <a:xfrm flipH="1">
            <a:off x="8440448" y="793103"/>
            <a:ext cx="20217" cy="574581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defTabSz="914400" fontAlgn="base">
              <a:spcBef>
                <a:spcPct val="50000"/>
              </a:spcBef>
              <a:spcAft>
                <a:spcPct val="0"/>
              </a:spcAft>
            </a:pPr>
            <a:endParaRPr lang="en-US" sz="3200">
              <a:solidFill>
                <a:srgbClr val="000000"/>
              </a:solidFill>
            </a:endParaRPr>
          </a:p>
        </p:txBody>
      </p:sp>
      <p:sp>
        <p:nvSpPr>
          <p:cNvPr id="14" name="Rectangle 5"/>
          <p:cNvSpPr>
            <a:spLocks noChangeArrowheads="1"/>
          </p:cNvSpPr>
          <p:nvPr/>
        </p:nvSpPr>
        <p:spPr bwMode="auto">
          <a:xfrm>
            <a:off x="8473590" y="1972026"/>
            <a:ext cx="3718410" cy="4524315"/>
          </a:xfrm>
          <a:prstGeom prst="rect">
            <a:avLst/>
          </a:prstGeom>
          <a:solidFill>
            <a:srgbClr val="D3F652"/>
          </a:solidFill>
          <a:ln>
            <a:noFill/>
          </a:ln>
          <a:effectLst/>
        </p:spPr>
        <p:txBody>
          <a:bodyPr wrap="square" anchor="ct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b="1" dirty="0">
                <a:solidFill>
                  <a:srgbClr val="0000FF"/>
                </a:solidFill>
                <a:latin typeface="VNI-Times" pitchFamily="2" charset="0"/>
              </a:rPr>
              <a:t>- </a:t>
            </a:r>
            <a:r>
              <a:rPr lang="en-US" altLang="en-US" b="1" dirty="0" err="1">
                <a:solidFill>
                  <a:srgbClr val="0000FF"/>
                </a:solidFill>
                <a:latin typeface="Times New Roman" panose="02020603050405020304" pitchFamily="18" charset="0"/>
              </a:rPr>
              <a:t>Nhút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nhát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không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bản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lĩnh</a:t>
            </a:r>
            <a:r>
              <a:rPr lang="en-US" altLang="en-US" b="1" dirty="0">
                <a:solidFill>
                  <a:srgbClr val="0000FF"/>
                </a:solidFill>
                <a:latin typeface="Times New Roman" panose="02020603050405020304" pitchFamily="18" charset="0"/>
              </a:rPr>
              <a:t>.</a:t>
            </a: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Lo </a:t>
            </a:r>
            <a:r>
              <a:rPr lang="en-US" altLang="en-US" b="1" dirty="0" err="1">
                <a:solidFill>
                  <a:srgbClr val="0000FF"/>
                </a:solidFill>
                <a:latin typeface="Times New Roman" panose="02020603050405020304" pitchFamily="18" charset="0"/>
              </a:rPr>
              <a:t>sợ</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ngại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khó</a:t>
            </a:r>
            <a:r>
              <a:rPr lang="en-US" altLang="en-US" b="1" dirty="0">
                <a:solidFill>
                  <a:srgbClr val="0000FF"/>
                </a:solidFill>
                <a:latin typeface="Times New Roman" panose="02020603050405020304" pitchFamily="18" charset="0"/>
              </a:rPr>
              <a:t>.</a:t>
            </a:r>
            <a:endParaRPr lang="en-US" altLang="en-US" b="1" dirty="0">
              <a:solidFill>
                <a:srgbClr val="0000FF"/>
              </a:solidFill>
              <a:latin typeface="VNI-Juni" pitchFamily="2" charset="0"/>
            </a:endParaRPr>
          </a:p>
          <a:p>
            <a:pPr defTabSz="914400" eaLnBrk="1" fontAlgn="base" hangingPunct="1">
              <a:spcBef>
                <a:spcPct val="0"/>
              </a:spcBef>
              <a:spcAft>
                <a:spcPct val="0"/>
              </a:spcAft>
            </a:pPr>
            <a:r>
              <a:rPr lang="en-US" altLang="en-US" b="1" dirty="0">
                <a:solidFill>
                  <a:srgbClr val="0000FF"/>
                </a:solidFill>
                <a:latin typeface="Times New Roman" panose="02020603050405020304" pitchFamily="18" charset="0"/>
              </a:rPr>
              <a:t>- Ỷ </a:t>
            </a:r>
            <a:r>
              <a:rPr lang="en-US" altLang="en-US" b="1" dirty="0" err="1">
                <a:solidFill>
                  <a:srgbClr val="0000FF"/>
                </a:solidFill>
                <a:latin typeface="Times New Roman" panose="02020603050405020304" pitchFamily="18" charset="0"/>
              </a:rPr>
              <a:t>lại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dựa</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dẫm</a:t>
            </a:r>
            <a:r>
              <a:rPr lang="en-US" altLang="en-US" b="1" dirty="0">
                <a:solidFill>
                  <a:srgbClr val="0000FF"/>
                </a:solidFill>
                <a:latin typeface="Times New Roman" panose="02020603050405020304" pitchFamily="18" charset="0"/>
              </a:rPr>
              <a:t>.</a:t>
            </a:r>
            <a:r>
              <a:rPr lang="en-US" altLang="en-US" b="1" dirty="0">
                <a:solidFill>
                  <a:srgbClr val="0000FF"/>
                </a:solidFill>
                <a:latin typeface="VNI-Juni" pitchFamily="2" charset="0"/>
              </a:rPr>
              <a:t> </a:t>
            </a:r>
          </a:p>
          <a:p>
            <a:pPr marL="457200" indent="-457200" defTabSz="914400" eaLnBrk="1" fontAlgn="base" hangingPunct="1">
              <a:spcBef>
                <a:spcPct val="0"/>
              </a:spcBef>
              <a:spcAft>
                <a:spcPct val="0"/>
              </a:spcAft>
              <a:buFontTx/>
              <a:buChar char="-"/>
            </a:pPr>
            <a:r>
              <a:rPr lang="en-US" altLang="en-US" b="1" dirty="0" err="1">
                <a:solidFill>
                  <a:srgbClr val="0000FF"/>
                </a:solidFill>
                <a:latin typeface="Times New Roman" panose="02020603050405020304" pitchFamily="18" charset="0"/>
              </a:rPr>
              <a:t>Phụ</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thuộc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vào</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người</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khác</a:t>
            </a:r>
            <a:r>
              <a:rPr lang="en-US" altLang="en-US" b="1" dirty="0">
                <a:solidFill>
                  <a:srgbClr val="0000FF"/>
                </a:solidFill>
                <a:latin typeface="Times New Roman" panose="02020603050405020304" pitchFamily="18" charset="0"/>
              </a:rPr>
              <a:t>.</a:t>
            </a:r>
          </a:p>
          <a:p>
            <a:pPr marL="457200" indent="-457200" defTabSz="914400" eaLnBrk="1" fontAlgn="base" hangingPunct="1">
              <a:spcBef>
                <a:spcPct val="0"/>
              </a:spcBef>
              <a:spcAft>
                <a:spcPct val="0"/>
              </a:spcAft>
              <a:buFontTx/>
              <a:buChar char="-"/>
            </a:pPr>
            <a:endParaRPr lang="en-US" altLang="en-US" b="1" dirty="0">
              <a:solidFill>
                <a:srgbClr val="0000FF"/>
              </a:solidFill>
              <a:latin typeface="Times New Roman" panose="02020603050405020304" pitchFamily="18" charset="0"/>
            </a:endParaRPr>
          </a:p>
          <a:p>
            <a:pPr defTabSz="914400" eaLnBrk="1" fontAlgn="base" hangingPunct="1">
              <a:spcBef>
                <a:spcPct val="0"/>
              </a:spcBef>
              <a:spcAft>
                <a:spcPct val="0"/>
              </a:spcAft>
              <a:buFont typeface="Wingdings" panose="05000000000000000000" pitchFamily="2" charset="2"/>
              <a:buChar char="Ø"/>
            </a:pP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Thất</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bại</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bị</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xem</a:t>
            </a:r>
            <a:r>
              <a:rPr lang="en-US" altLang="en-US" b="1" dirty="0">
                <a:solidFill>
                  <a:srgbClr val="FF0000"/>
                </a:solidFill>
                <a:latin typeface="Times New Roman" panose="02020603050405020304" pitchFamily="18" charset="0"/>
                <a:sym typeface="Wingdings" panose="05000000000000000000" pitchFamily="2" charset="2"/>
              </a:rPr>
              <a:t> </a:t>
            </a:r>
            <a:r>
              <a:rPr lang="en-US" altLang="en-US" b="1" dirty="0" err="1">
                <a:solidFill>
                  <a:srgbClr val="FF0000"/>
                </a:solidFill>
                <a:latin typeface="Times New Roman" panose="02020603050405020304" pitchFamily="18" charset="0"/>
                <a:sym typeface="Wingdings" panose="05000000000000000000" pitchFamily="2" charset="2"/>
              </a:rPr>
              <a:t>thường</a:t>
            </a:r>
            <a:r>
              <a:rPr lang="en-US" altLang="en-US" b="1" dirty="0">
                <a:solidFill>
                  <a:srgbClr val="FF0000"/>
                </a:solidFill>
                <a:latin typeface="Times New Roman" panose="02020603050405020304" pitchFamily="18" charset="0"/>
                <a:sym typeface="Wingdings" panose="05000000000000000000" pitchFamily="2" charset="2"/>
              </a:rPr>
              <a:t>.</a:t>
            </a:r>
          </a:p>
        </p:txBody>
      </p:sp>
      <p:sp>
        <p:nvSpPr>
          <p:cNvPr id="15" name="Text Box 6"/>
          <p:cNvSpPr txBox="1">
            <a:spLocks noChangeArrowheads="1"/>
          </p:cNvSpPr>
          <p:nvPr/>
        </p:nvSpPr>
        <p:spPr bwMode="auto">
          <a:xfrm>
            <a:off x="8692067" y="793103"/>
            <a:ext cx="3048000" cy="65087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3600" b="1">
                <a:solidFill>
                  <a:srgbClr val="FF3300"/>
                </a:solidFill>
              </a:rPr>
              <a:t>Không tự lập</a:t>
            </a:r>
          </a:p>
        </p:txBody>
      </p:sp>
    </p:spTree>
    <p:extLst>
      <p:ext uri="{BB962C8B-B14F-4D97-AF65-F5344CB8AC3E}">
        <p14:creationId xmlns:p14="http://schemas.microsoft.com/office/powerpoint/2010/main" val="16093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22" presetClass="entr" presetSubtype="4"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ox(in)">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lide(fromBottom)">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defTabSz="914400"/>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tấm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có</a:t>
            </a:r>
            <a:r>
              <a:rPr lang="en-US" sz="2800" b="1" dirty="0">
                <a:solidFill>
                  <a:prstClr val="black"/>
                </a:solidFill>
                <a:latin typeface="Times New Roman" panose="02020603050405020304" pitchFamily="18" charset="0"/>
                <a:cs typeface="Times New Roman" panose="02020603050405020304" pitchFamily="18" charset="0"/>
              </a:rPr>
              <a:t> ý </a:t>
            </a:r>
            <a:r>
              <a:rPr lang="en-US" sz="2800" b="1" dirty="0" err="1">
                <a:solidFill>
                  <a:prstClr val="black"/>
                </a:solidFill>
                <a:latin typeface="Times New Roman" panose="02020603050405020304" pitchFamily="18" charset="0"/>
                <a:cs typeface="Times New Roman" panose="02020603050405020304" pitchFamily="18" charset="0"/>
              </a:rPr>
              <a:t>nghĩa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như</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cuộc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sống</a:t>
            </a:r>
            <a:r>
              <a:rPr lang="en-US" sz="2800" b="1" dirty="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E79B"/>
          </a:solid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8106114" y="582210"/>
            <a:ext cx="4120444" cy="500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115000"/>
              </a:lnSpc>
              <a:spcAft>
                <a:spcPts val="1000"/>
              </a:spcAft>
            </a:pPr>
            <a:r>
              <a:rPr lang="en-US" sz="3200" dirty="0">
                <a:ea typeface="Arial" panose="020B0604020202020204" pitchFamily="34" charset="0"/>
                <a:cs typeface="Times New Roman" panose="02020603050405020304" pitchFamily="18" charset="0"/>
              </a:rPr>
              <a:t>*Ý </a:t>
            </a:r>
            <a:r>
              <a:rPr lang="en-US" sz="3200" dirty="0" err="1">
                <a:ea typeface="Arial" panose="020B0604020202020204" pitchFamily="34" charset="0"/>
                <a:cs typeface="Times New Roman" panose="02020603050405020304" pitchFamily="18" charset="0"/>
              </a:rPr>
              <a:t>nghĩa</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Giúp</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chúng</a:t>
            </a:r>
            <a:r>
              <a:rPr lang="en-US" sz="3200" dirty="0">
                <a:ea typeface="Arial" panose="020B0604020202020204" pitchFamily="34" charset="0"/>
                <a:cs typeface="Times New Roman" panose="02020603050405020304" pitchFamily="18" charset="0"/>
              </a:rPr>
              <a:t> ta </a:t>
            </a:r>
            <a:r>
              <a:rPr lang="en-US" sz="3200" dirty="0" err="1">
                <a:ea typeface="Arial" panose="020B0604020202020204" pitchFamily="34" charset="0"/>
                <a:cs typeface="Times New Roman" panose="02020603050405020304" pitchFamily="18" charset="0"/>
              </a:rPr>
              <a:t>tự</a:t>
            </a:r>
            <a:r>
              <a:rPr lang="en-US" sz="3200" dirty="0">
                <a:ea typeface="Arial" panose="020B0604020202020204" pitchFamily="34" charset="0"/>
                <a:cs typeface="Times New Roman" panose="02020603050405020304" pitchFamily="18" charset="0"/>
              </a:rPr>
              <a:t> tin, </a:t>
            </a:r>
            <a:r>
              <a:rPr lang="en-US" sz="3200" dirty="0" err="1">
                <a:ea typeface="Arial" panose="020B0604020202020204" pitchFamily="34" charset="0"/>
                <a:cs typeface="Times New Roman" panose="02020603050405020304" pitchFamily="18" charset="0"/>
              </a:rPr>
              <a:t>có</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bản</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lĩnh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cá</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nhân</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Giúp</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chúng</a:t>
            </a:r>
            <a:r>
              <a:rPr lang="en-US" sz="3200" dirty="0">
                <a:ea typeface="Arial" panose="020B0604020202020204" pitchFamily="34" charset="0"/>
                <a:cs typeface="Times New Roman" panose="02020603050405020304" pitchFamily="18" charset="0"/>
              </a:rPr>
              <a:t> ta </a:t>
            </a:r>
            <a:r>
              <a:rPr lang="en-US" sz="3200" dirty="0" err="1">
                <a:ea typeface="Arial" panose="020B0604020202020204" pitchFamily="34" charset="0"/>
                <a:cs typeface="Times New Roman" panose="02020603050405020304" pitchFamily="18" charset="0"/>
              </a:rPr>
              <a:t>thành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công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trong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cuộc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sống</a:t>
            </a:r>
            <a:r>
              <a:rPr lang="en-US" sz="3200" dirty="0">
                <a:ea typeface="Arial" panose="020B0604020202020204" pitchFamily="34" charset="0"/>
                <a:cs typeface="Times New Roman" panose="02020603050405020304" pitchFamily="18" charset="0"/>
              </a:rPr>
              <a:t>.</a:t>
            </a:r>
            <a:endParaRPr lang="en-US" sz="3200" dirty="0">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3200" dirty="0">
                <a:ea typeface="Arial" panose="020B0604020202020204" pitchFamily="34" charset="0"/>
                <a:cs typeface="Times New Roman" panose="02020603050405020304" pitchFamily="18" charset="0"/>
              </a:rPr>
              <a:t>-</a:t>
            </a:r>
            <a:r>
              <a:rPr lang="en-US" sz="3200" dirty="0" err="1">
                <a:ea typeface="Arial" panose="020B0604020202020204" pitchFamily="34" charset="0"/>
                <a:cs typeface="Times New Roman" panose="02020603050405020304" pitchFamily="18" charset="0"/>
              </a:rPr>
              <a:t>Xứng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đáng</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được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người</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khác</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yêu</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mến</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kính</a:t>
            </a:r>
            <a:r>
              <a:rPr lang="en-US" sz="3200" dirty="0">
                <a:ea typeface="Arial" panose="020B0604020202020204" pitchFamily="34" charset="0"/>
                <a:cs typeface="Times New Roman" panose="02020603050405020304" pitchFamily="18" charset="0"/>
              </a:rPr>
              <a:t> </a:t>
            </a:r>
            <a:r>
              <a:rPr lang="en-US" sz="3200" dirty="0" err="1">
                <a:ea typeface="Arial" panose="020B0604020202020204" pitchFamily="34" charset="0"/>
                <a:cs typeface="Times New Roman" panose="02020603050405020304" pitchFamily="18" charset="0"/>
              </a:rPr>
              <a:t>trọng</a:t>
            </a:r>
            <a:r>
              <a:rPr lang="en-US" sz="3200" dirty="0">
                <a:ea typeface="Arial" panose="020B0604020202020204" pitchFamily="34" charset="0"/>
                <a:cs typeface="Times New Roman" panose="02020603050405020304" pitchFamily="18" charset="0"/>
              </a:rPr>
              <a:t>.</a:t>
            </a:r>
            <a:endParaRPr lang="en-US" sz="3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714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805301" y="-1722191"/>
            <a:ext cx="2546266"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428895" y="573340"/>
            <a:ext cx="4901771" cy="1384995"/>
          </a:xfrm>
          <a:prstGeom prst="rect">
            <a:avLst/>
          </a:prstGeom>
          <a:noFill/>
        </p:spPr>
        <p:txBody>
          <a:bodyPr wrap="square" rtlCol="0">
            <a:spAutoFit/>
          </a:bodyPr>
          <a:lstStyle/>
          <a:p>
            <a:pPr algn="ctr" defTabSz="914400"/>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giá</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năng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bản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xuất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lập</a:t>
            </a:r>
            <a:r>
              <a:rPr lang="en-US" sz="2800" b="1" dirty="0">
                <a:solidFill>
                  <a:prstClr val="black"/>
                </a:solidFill>
                <a:latin typeface="Times New Roman" panose="02020603050405020304" pitchFamily="18" charset="0"/>
                <a:cs typeface="Times New Roman" panose="02020603050405020304" pitchFamily="18" charset="0"/>
              </a:rPr>
              <a:t>?</a:t>
            </a:r>
            <a:endParaRPr lang="en-SG" sz="2800" b="1" dirty="0">
              <a:solidFill>
                <a:prstClr val="black"/>
              </a:solidFill>
              <a:latin typeface="Times New Roman" panose="02020603050405020304" pitchFamily="18" charset="0"/>
              <a:cs typeface="Times New Roman" panose="02020603050405020304"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160459" y="1956761"/>
            <a:ext cx="2730475" cy="4878002"/>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0"/>
            <a:ext cx="4572000" cy="6858000"/>
          </a:xfrm>
          <a:prstGeom prst="rect">
            <a:avLst/>
          </a:prstGeom>
          <a:solidFill>
            <a:srgbClr val="FFCCFF"/>
          </a:solid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8106114" y="582210"/>
            <a:ext cx="412044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3200" dirty="0"/>
              <a:t>*</a:t>
            </a:r>
            <a:r>
              <a:rPr lang="en-US" sz="3200" dirty="0" err="1"/>
              <a:t>Cách</a:t>
            </a:r>
            <a:r>
              <a:rPr lang="en-US" sz="3200" dirty="0"/>
              <a:t> </a:t>
            </a:r>
            <a:r>
              <a:rPr lang="en-US" sz="3200" dirty="0" err="1"/>
              <a:t>rèn</a:t>
            </a:r>
            <a:r>
              <a:rPr lang="en-US" sz="3200" dirty="0"/>
              <a:t> </a:t>
            </a:r>
            <a:r>
              <a:rPr lang="en-US" sz="3200" dirty="0" err="1"/>
              <a:t>luyện</a:t>
            </a:r>
            <a:r>
              <a:rPr lang="en-US" sz="3200" dirty="0"/>
              <a:t>: </a:t>
            </a:r>
          </a:p>
          <a:p>
            <a:r>
              <a:rPr lang="en-US" sz="3200" dirty="0"/>
              <a:t>- </a:t>
            </a:r>
            <a:r>
              <a:rPr lang="en-US" sz="3200" dirty="0" err="1"/>
              <a:t>Chúng</a:t>
            </a:r>
            <a:r>
              <a:rPr lang="en-US" sz="3200" dirty="0"/>
              <a:t> ta </a:t>
            </a:r>
            <a:r>
              <a:rPr lang="en-US" sz="3200" dirty="0" err="1"/>
              <a:t>cần</a:t>
            </a:r>
            <a:r>
              <a:rPr lang="en-US" sz="3200" dirty="0"/>
              <a:t> </a:t>
            </a:r>
            <a:r>
              <a:rPr lang="en-US" sz="3200" dirty="0" err="1"/>
              <a:t>chủ</a:t>
            </a:r>
            <a:r>
              <a:rPr lang="en-US" sz="3200" dirty="0"/>
              <a:t> </a:t>
            </a:r>
            <a:r>
              <a:rPr lang="en-US" sz="3200" dirty="0" err="1"/>
              <a:t>động</a:t>
            </a:r>
            <a:r>
              <a:rPr lang="en-US" sz="3200" dirty="0"/>
              <a:t> </a:t>
            </a:r>
            <a:r>
              <a:rPr lang="en-US" sz="3200" dirty="0" err="1"/>
              <a:t>làm</a:t>
            </a:r>
            <a:r>
              <a:rPr lang="en-US" sz="3200" dirty="0"/>
              <a:t> </a:t>
            </a:r>
            <a:r>
              <a:rPr lang="en-US" sz="3200" dirty="0" err="1"/>
              <a:t>việc</a:t>
            </a:r>
            <a:r>
              <a:rPr lang="en-US" sz="3200" dirty="0"/>
              <a:t>.</a:t>
            </a:r>
          </a:p>
          <a:p>
            <a:r>
              <a:rPr lang="en-US" sz="3200" dirty="0"/>
              <a:t>- </a:t>
            </a:r>
            <a:r>
              <a:rPr lang="en-US" sz="3200" dirty="0" err="1"/>
              <a:t>Tự</a:t>
            </a:r>
            <a:r>
              <a:rPr lang="en-US" sz="3200" dirty="0"/>
              <a:t> tin </a:t>
            </a:r>
            <a:r>
              <a:rPr lang="en-US" sz="3200" dirty="0" err="1"/>
              <a:t>và</a:t>
            </a:r>
            <a:r>
              <a:rPr lang="en-US" sz="3200" dirty="0"/>
              <a:t> </a:t>
            </a:r>
            <a:r>
              <a:rPr lang="en-US" sz="3200" dirty="0" err="1"/>
              <a:t>quyết</a:t>
            </a:r>
            <a:r>
              <a:rPr lang="en-US" sz="3200" dirty="0"/>
              <a:t> </a:t>
            </a:r>
            <a:r>
              <a:rPr lang="en-US" sz="3200" dirty="0" err="1"/>
              <a:t>tâm</a:t>
            </a:r>
            <a:r>
              <a:rPr lang="en-US" sz="3200" dirty="0"/>
              <a:t> </a:t>
            </a:r>
            <a:r>
              <a:rPr lang="en-US" sz="3200" dirty="0" err="1"/>
              <a:t>khi</a:t>
            </a:r>
            <a:r>
              <a:rPr lang="en-US" sz="3200" dirty="0"/>
              <a:t> </a:t>
            </a:r>
            <a:r>
              <a:rPr lang="en-US" sz="3200" dirty="0" err="1"/>
              <a:t>thực</a:t>
            </a:r>
            <a:r>
              <a:rPr lang="en-US" sz="3200" dirty="0"/>
              <a:t> </a:t>
            </a:r>
            <a:r>
              <a:rPr lang="en-US" sz="3200" dirty="0" err="1"/>
              <a:t>hiện</a:t>
            </a:r>
            <a:r>
              <a:rPr lang="en-US" sz="3200" dirty="0"/>
              <a:t> </a:t>
            </a:r>
            <a:r>
              <a:rPr lang="en-US" sz="3200" dirty="0" err="1"/>
              <a:t>hành</a:t>
            </a:r>
            <a:r>
              <a:rPr lang="en-US" sz="3200" dirty="0"/>
              <a:t> </a:t>
            </a:r>
            <a:r>
              <a:rPr lang="en-US" sz="3200" dirty="0" err="1"/>
              <a:t>động</a:t>
            </a:r>
            <a:r>
              <a:rPr lang="en-US" sz="3200" dirty="0"/>
              <a:t>.</a:t>
            </a:r>
          </a:p>
          <a:p>
            <a:r>
              <a:rPr lang="en-US" sz="3200" dirty="0"/>
              <a:t>- </a:t>
            </a:r>
            <a:r>
              <a:rPr lang="en-US" sz="3200" dirty="0" err="1"/>
              <a:t>Học</a:t>
            </a:r>
            <a:r>
              <a:rPr lang="en-US" sz="3200" dirty="0"/>
              <a:t> </a:t>
            </a:r>
            <a:r>
              <a:rPr lang="en-US" sz="3200" dirty="0" err="1"/>
              <a:t>sinh</a:t>
            </a:r>
            <a:r>
              <a:rPr lang="en-US" sz="3200" dirty="0"/>
              <a:t> </a:t>
            </a:r>
            <a:r>
              <a:rPr lang="en-US" sz="3200" dirty="0" err="1"/>
              <a:t>rèn</a:t>
            </a:r>
            <a:r>
              <a:rPr lang="en-US" sz="3200" dirty="0"/>
              <a:t> </a:t>
            </a:r>
            <a:r>
              <a:rPr lang="en-US" sz="3200" dirty="0" err="1"/>
              <a:t>luyện</a:t>
            </a:r>
            <a:r>
              <a:rPr lang="en-US" sz="3200" dirty="0"/>
              <a:t> </a:t>
            </a:r>
            <a:r>
              <a:rPr lang="en-US" sz="3200" dirty="0" err="1"/>
              <a:t>tính</a:t>
            </a:r>
            <a:r>
              <a:rPr lang="en-US" sz="3200" dirty="0"/>
              <a:t> </a:t>
            </a:r>
            <a:r>
              <a:rPr lang="en-US" sz="3200" dirty="0" err="1"/>
              <a:t>tự</a:t>
            </a:r>
            <a:r>
              <a:rPr lang="en-US" sz="3200" dirty="0"/>
              <a:t> </a:t>
            </a:r>
            <a:r>
              <a:rPr lang="en-US" sz="3200" dirty="0" err="1"/>
              <a:t>lập</a:t>
            </a:r>
            <a:r>
              <a:rPr lang="en-US" sz="3200" dirty="0"/>
              <a:t> </a:t>
            </a:r>
            <a:r>
              <a:rPr lang="en-US" sz="3200" dirty="0" err="1"/>
              <a:t>trong</a:t>
            </a:r>
            <a:r>
              <a:rPr lang="en-US" sz="3200" dirty="0"/>
              <a:t> </a:t>
            </a:r>
            <a:r>
              <a:rPr lang="en-US" sz="3200" dirty="0" err="1"/>
              <a:t>học</a:t>
            </a:r>
            <a:r>
              <a:rPr lang="en-US" sz="3200" dirty="0"/>
              <a:t> </a:t>
            </a:r>
            <a:r>
              <a:rPr lang="en-US" sz="3200" dirty="0" err="1"/>
              <a:t>tập</a:t>
            </a:r>
            <a:r>
              <a:rPr lang="en-US" sz="3200" dirty="0"/>
              <a:t>, </a:t>
            </a:r>
            <a:r>
              <a:rPr lang="en-US" sz="3200" dirty="0" err="1"/>
              <a:t>công</a:t>
            </a:r>
            <a:r>
              <a:rPr lang="en-US" sz="3200" dirty="0"/>
              <a:t> </a:t>
            </a:r>
            <a:r>
              <a:rPr lang="en-US" sz="3200" dirty="0" err="1"/>
              <a:t>việc</a:t>
            </a:r>
            <a:r>
              <a:rPr lang="en-US" sz="3200" dirty="0"/>
              <a:t> </a:t>
            </a:r>
            <a:r>
              <a:rPr lang="en-US" sz="3200" dirty="0" err="1"/>
              <a:t>và</a:t>
            </a:r>
            <a:r>
              <a:rPr lang="en-US" sz="3200" dirty="0"/>
              <a:t> </a:t>
            </a:r>
            <a:r>
              <a:rPr lang="en-US" sz="3200" dirty="0" err="1"/>
              <a:t>sinh</a:t>
            </a:r>
            <a:r>
              <a:rPr lang="en-US" sz="3200" dirty="0"/>
              <a:t> </a:t>
            </a:r>
            <a:r>
              <a:rPr lang="en-US" sz="3200" dirty="0" err="1"/>
              <a:t>hoạt</a:t>
            </a:r>
            <a:r>
              <a:rPr lang="en-US" sz="3200" dirty="0"/>
              <a:t> </a:t>
            </a:r>
            <a:r>
              <a:rPr lang="en-US" sz="3200" dirty="0" err="1"/>
              <a:t>hằng</a:t>
            </a:r>
            <a:r>
              <a:rPr lang="en-US" sz="3200" dirty="0"/>
              <a:t> </a:t>
            </a:r>
            <a:r>
              <a:rPr lang="en-US" sz="3200" dirty="0" err="1"/>
              <a:t>ngày</a:t>
            </a:r>
            <a:r>
              <a:rPr lang="en-US" sz="3200" dirty="0"/>
              <a:t>.</a:t>
            </a:r>
          </a:p>
        </p:txBody>
      </p:sp>
    </p:spTree>
    <p:extLst>
      <p:ext uri="{BB962C8B-B14F-4D97-AF65-F5344CB8AC3E}">
        <p14:creationId xmlns:p14="http://schemas.microsoft.com/office/powerpoint/2010/main" val="10170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55D12-FE7E-4E01-B9C5-69BB02011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a:solidFill>
                  <a:srgbClr val="FF0000"/>
                </a:solidFill>
                <a:latin typeface="SVN-Vanilla Daisy Pro" panose="00000500000000000000" pitchFamily="2" charset="0"/>
                <a:cs typeface="Times New Roman" panose="02020603050405020304" pitchFamily="18" charset="0"/>
              </a:rPr>
              <a:t>ĐUỔI HÌNH BẮT CHỮ</a:t>
            </a: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gợi</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em</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nhớ</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đến</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1"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322" y="3654325"/>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9528" y="3306785"/>
            <a:ext cx="2579338" cy="334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4" name="Picture 13"/>
          <p:cNvPicPr>
            <a:picLocks noChangeAspect="1"/>
          </p:cNvPicPr>
          <p:nvPr/>
        </p:nvPicPr>
        <p:blipFill>
          <a:blip r:embed="rId6"/>
          <a:stretch>
            <a:fillRect/>
          </a:stretch>
        </p:blipFill>
        <p:spPr>
          <a:xfrm>
            <a:off x="10969244" y="0"/>
            <a:ext cx="1184694" cy="1242204"/>
          </a:xfrm>
          <a:prstGeom prst="rect">
            <a:avLst/>
          </a:prstGeom>
        </p:spPr>
      </p:pic>
      <p:pic>
        <p:nvPicPr>
          <p:cNvPr id="15" name="Picture 2" descr="Hình dáng bàn tay tiết lộ vận mệ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16" descr="ce1ed7f935192fceca30dfb2bcebe602"/>
          <p:cNvPicPr>
            <a:picLocks noChangeAspect="1"/>
          </p:cNvPicPr>
          <p:nvPr/>
        </p:nvPicPr>
        <p:blipFill>
          <a:blip r:embed="rId2"/>
          <a:srcRect l="11188" t="20367" r="10619" b="19944"/>
          <a:stretch>
            <a:fillRect/>
          </a:stretch>
        </p:blipFill>
        <p:spPr>
          <a:xfrm>
            <a:off x="103147" y="1691574"/>
            <a:ext cx="3522171" cy="2509765"/>
          </a:xfrm>
          <a:prstGeom prst="rect">
            <a:avLst/>
          </a:prstGeom>
        </p:spPr>
      </p:pic>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3" name="Rectangle 72"/>
          <p:cNvSpPr/>
          <p:nvPr/>
        </p:nvSpPr>
        <p:spPr>
          <a:xfrm>
            <a:off x="4667105" y="3841903"/>
            <a:ext cx="5949174"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ectangle 73"/>
          <p:cNvSpPr/>
          <p:nvPr/>
        </p:nvSpPr>
        <p:spPr>
          <a:xfrm>
            <a:off x="4799861" y="4564059"/>
            <a:ext cx="5910546"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5" name="Rectangle 74"/>
          <p:cNvSpPr/>
          <p:nvPr/>
        </p:nvSpPr>
        <p:spPr>
          <a:xfrm>
            <a:off x="4441025" y="5232340"/>
            <a:ext cx="617525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09" y="2289975"/>
            <a:ext cx="2487968" cy="1350513"/>
          </a:xfrm>
          <a:prstGeom prst="rect">
            <a:avLst/>
          </a:prstGeom>
          <a:noFill/>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6156614"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06801" y="4431078"/>
            <a:ext cx="5754211"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492387" y="5049644"/>
            <a:ext cx="6274630"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458829" y="5061142"/>
            <a:ext cx="6317090"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6217012"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799861" y="3795274"/>
            <a:ext cx="542567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463771" y="5147017"/>
            <a:ext cx="1495976" cy="1608340"/>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99980" y="3640488"/>
            <a:ext cx="1333083"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598556" y="77268"/>
            <a:ext cx="1518254"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717585" y="2394645"/>
            <a:ext cx="2797087" cy="1015663"/>
          </a:xfrm>
          <a:prstGeom prst="rect">
            <a:avLst/>
          </a:prstGeom>
          <a:noFill/>
        </p:spPr>
        <p:txBody>
          <a:bodyPr wrap="square" rtlCol="0">
            <a:spAutoFit/>
          </a:bodyPr>
          <a:lstStyle/>
          <a:p>
            <a:pPr defTabSz="914400"/>
            <a:r>
              <a:rPr lang="en-US" sz="6000" b="1" dirty="0">
                <a:solidFill>
                  <a:prstClr val="black"/>
                </a:solidFill>
                <a:latin typeface="#9Slide03 Arima Madurai Black" panose="00000A00000000000000" pitchFamily="2" charset="0"/>
                <a:cs typeface="#9Slide03 Arima Madurai Black" panose="00000A00000000000000" pitchFamily="2" charset="0"/>
              </a:rPr>
              <a:t>TỰ LẬP</a:t>
            </a:r>
          </a:p>
        </p:txBody>
      </p:sp>
      <p:sp>
        <p:nvSpPr>
          <p:cNvPr id="15" name="TextBox 14"/>
          <p:cNvSpPr txBox="1"/>
          <p:nvPr/>
        </p:nvSpPr>
        <p:spPr>
          <a:xfrm>
            <a:off x="4062711" y="138183"/>
            <a:ext cx="7777835" cy="830997"/>
          </a:xfrm>
          <a:prstGeom prst="rect">
            <a:avLst/>
          </a:prstGeom>
          <a:noFill/>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3692116" y="1932511"/>
            <a:ext cx="1063520" cy="954107"/>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Biểu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2965185" y="266482"/>
            <a:ext cx="1151624" cy="954107"/>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Khái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niệm</a:t>
            </a:r>
            <a:r>
              <a:rPr lang="en-US" sz="2800" b="1"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10720" y="4150608"/>
            <a:ext cx="1612178" cy="523220"/>
          </a:xfrm>
          <a:prstGeom prst="rect">
            <a:avLst/>
          </a:prstGeom>
          <a:noFill/>
        </p:spPr>
        <p:txBody>
          <a:bodyPr wrap="square" rtlCol="0">
            <a:spAutoFit/>
          </a:bodyPr>
          <a:lstStyle/>
          <a:p>
            <a:pPr defTabSz="914400"/>
            <a:r>
              <a:rPr lang="en-US" sz="2800" b="1" dirty="0">
                <a:solidFill>
                  <a:prstClr val="black"/>
                </a:solidFill>
                <a:latin typeface="Times New Roman" panose="02020603050405020304" pitchFamily="18" charset="0"/>
                <a:cs typeface="Times New Roman" panose="02020603050405020304" pitchFamily="18" charset="0"/>
              </a:rPr>
              <a:t>Ý </a:t>
            </a:r>
            <a:r>
              <a:rPr lang="en-US" sz="2800" b="1" dirty="0" err="1">
                <a:solidFill>
                  <a:prstClr val="black"/>
                </a:solidFill>
                <a:latin typeface="Times New Roman" panose="02020603050405020304" pitchFamily="18" charset="0"/>
                <a:cs typeface="Times New Roman" panose="02020603050405020304" pitchFamily="18" charset="0"/>
              </a:rPr>
              <a:t>nghĩa</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47" name="TextBox 46"/>
          <p:cNvSpPr txBox="1"/>
          <p:nvPr/>
        </p:nvSpPr>
        <p:spPr>
          <a:xfrm>
            <a:off x="2598555" y="5267955"/>
            <a:ext cx="1533363" cy="1384995"/>
          </a:xfrm>
          <a:prstGeom prst="rect">
            <a:avLst/>
          </a:prstGeom>
          <a:noFill/>
        </p:spPr>
        <p:txBody>
          <a:bodyPr wrap="square" rtlCol="0">
            <a:spAutoFit/>
          </a:bodyPr>
          <a:lstStyle/>
          <a:p>
            <a:pPr defTabSz="914400"/>
            <a:r>
              <a:rPr lang="en-US" sz="2800" b="1" dirty="0" err="1">
                <a:solidFill>
                  <a:prstClr val="black"/>
                </a:solidFill>
                <a:latin typeface="Times New Roman" panose="02020603050405020304" pitchFamily="18" charset="0"/>
                <a:cs typeface="Times New Roman" panose="02020603050405020304" pitchFamily="18" charset="0"/>
              </a:rPr>
              <a:t>Cách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rèn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luyện</a:t>
            </a:r>
            <a:r>
              <a:rPr lang="en-US" sz="2800" b="1" dirty="0">
                <a:solidFill>
                  <a:prstClr val="black"/>
                </a:solidFill>
                <a:latin typeface="Times New Roman" panose="02020603050405020304" pitchFamily="18" charset="0"/>
                <a:cs typeface="Times New Roman" panose="02020603050405020304" pitchFamily="18" charset="0"/>
              </a:rPr>
              <a:t>: </a:t>
            </a:r>
          </a:p>
        </p:txBody>
      </p:sp>
      <p:pic>
        <p:nvPicPr>
          <p:cNvPr id="78"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6278" y="5414838"/>
            <a:ext cx="1573939" cy="143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p:cNvPicPr>
            <a:picLocks noChangeAspect="1"/>
          </p:cNvPicPr>
          <p:nvPr/>
        </p:nvPicPr>
        <p:blipFill>
          <a:blip r:embed="rId5"/>
          <a:stretch>
            <a:fillRect/>
          </a:stretch>
        </p:blipFill>
        <p:spPr>
          <a:xfrm>
            <a:off x="868540" y="3363244"/>
            <a:ext cx="2096645" cy="1294789"/>
          </a:xfrm>
          <a:prstGeom prst="rect">
            <a:avLst/>
          </a:prstGeom>
        </p:spPr>
      </p:pic>
      <p:pic>
        <p:nvPicPr>
          <p:cNvPr id="2" name="Picture 1"/>
          <p:cNvPicPr>
            <a:picLocks noChangeAspect="1"/>
          </p:cNvPicPr>
          <p:nvPr/>
        </p:nvPicPr>
        <p:blipFill>
          <a:blip r:embed="rId6"/>
          <a:stretch>
            <a:fillRect/>
          </a:stretch>
        </p:blipFill>
        <p:spPr>
          <a:xfrm>
            <a:off x="465114" y="110510"/>
            <a:ext cx="1767993" cy="1621677"/>
          </a:xfrm>
          <a:prstGeom prst="rect">
            <a:avLst/>
          </a:prstGeom>
        </p:spPr>
      </p:pic>
    </p:spTree>
    <p:extLst>
      <p:ext uri="{BB962C8B-B14F-4D97-AF65-F5344CB8AC3E}">
        <p14:creationId xmlns:p14="http://schemas.microsoft.com/office/powerpoint/2010/main" val="27668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par>
                          <p:cTn id="193" fill="hold">
                            <p:stCondLst>
                              <p:cond delay="2000"/>
                            </p:stCondLst>
                            <p:childTnLst>
                              <p:par>
                                <p:cTn id="194" presetID="37" presetClass="entr" presetSubtype="0" fill="hold" nodeType="afterEffect">
                                  <p:stCondLst>
                                    <p:cond delay="0"/>
                                  </p:stCondLst>
                                  <p:childTnLst>
                                    <p:set>
                                      <p:cBhvr>
                                        <p:cTn id="195" dur="1" fill="hold">
                                          <p:stCondLst>
                                            <p:cond delay="0"/>
                                          </p:stCondLst>
                                        </p:cTn>
                                        <p:tgtEl>
                                          <p:spTgt spid="78"/>
                                        </p:tgtEl>
                                        <p:attrNameLst>
                                          <p:attrName>style.visibility</p:attrName>
                                        </p:attrNameLst>
                                      </p:cBhvr>
                                      <p:to>
                                        <p:strVal val="visible"/>
                                      </p:to>
                                    </p:set>
                                    <p:animEffect transition="in" filter="fade">
                                      <p:cBhvr>
                                        <p:cTn id="196" dur="1000"/>
                                        <p:tgtEl>
                                          <p:spTgt spid="78"/>
                                        </p:tgtEl>
                                      </p:cBhvr>
                                    </p:animEffect>
                                    <p:anim calcmode="lin" valueType="num">
                                      <p:cBhvr>
                                        <p:cTn id="197" dur="1000" fill="hold"/>
                                        <p:tgtEl>
                                          <p:spTgt spid="78"/>
                                        </p:tgtEl>
                                        <p:attrNameLst>
                                          <p:attrName>ppt_x</p:attrName>
                                        </p:attrNameLst>
                                      </p:cBhvr>
                                      <p:tavLst>
                                        <p:tav tm="0">
                                          <p:val>
                                            <p:strVal val="#ppt_x"/>
                                          </p:val>
                                        </p:tav>
                                        <p:tav tm="100000">
                                          <p:val>
                                            <p:strVal val="#ppt_x"/>
                                          </p:val>
                                        </p:tav>
                                      </p:tavLst>
                                    </p:anim>
                                    <p:anim calcmode="lin" valueType="num">
                                      <p:cBhvr>
                                        <p:cTn id="198" dur="900" decel="100000" fill="hold"/>
                                        <p:tgtEl>
                                          <p:spTgt spid="78"/>
                                        </p:tgtEl>
                                        <p:attrNameLst>
                                          <p:attrName>ppt_y</p:attrName>
                                        </p:attrNameLst>
                                      </p:cBhvr>
                                      <p:tavLst>
                                        <p:tav tm="0">
                                          <p:val>
                                            <p:strVal val="#ppt_y+1"/>
                                          </p:val>
                                        </p:tav>
                                        <p:tav tm="100000">
                                          <p:val>
                                            <p:strVal val="#ppt_y-.03"/>
                                          </p:val>
                                        </p:tav>
                                      </p:tavLst>
                                    </p:anim>
                                    <p:anim calcmode="lin" valueType="num">
                                      <p:cBhvr>
                                        <p:cTn id="199"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6" presetClass="entr" presetSubtype="16" fill="hold" nodeType="clickEffect">
                                  <p:stCondLst>
                                    <p:cond delay="0"/>
                                  </p:stCondLst>
                                  <p:childTnLst>
                                    <p:set>
                                      <p:cBhvr>
                                        <p:cTn id="203" dur="1" fill="hold">
                                          <p:stCondLst>
                                            <p:cond delay="0"/>
                                          </p:stCondLst>
                                        </p:cTn>
                                        <p:tgtEl>
                                          <p:spTgt spid="79"/>
                                        </p:tgtEl>
                                        <p:attrNameLst>
                                          <p:attrName>style.visibility</p:attrName>
                                        </p:attrNameLst>
                                      </p:cBhvr>
                                      <p:to>
                                        <p:strVal val="visible"/>
                                      </p:to>
                                    </p:set>
                                    <p:animEffect transition="in" filter="circle(in)">
                                      <p:cBhvr>
                                        <p:cTn id="204"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20000"/>
                    </a:ext>
                  </a:extLst>
                </a:gridCol>
                <a:gridCol w="3144417">
                  <a:extLst>
                    <a:ext uri="{9D8B030D-6E8A-4147-A177-3AD203B41FA5}">
                      <a16:colId xmlns:a16="http://schemas.microsoft.com/office/drawing/2014/main" val="20001"/>
                    </a:ext>
                  </a:extLst>
                </a:gridCol>
                <a:gridCol w="3230937">
                  <a:extLst>
                    <a:ext uri="{9D8B030D-6E8A-4147-A177-3AD203B41FA5}">
                      <a16:colId xmlns:a16="http://schemas.microsoft.com/office/drawing/2014/main" val="20002"/>
                    </a:ext>
                  </a:extLst>
                </a:gridCol>
                <a:gridCol w="3272498">
                  <a:extLst>
                    <a:ext uri="{9D8B030D-6E8A-4147-A177-3AD203B41FA5}">
                      <a16:colId xmlns:a16="http://schemas.microsoft.com/office/drawing/2014/main" val="20003"/>
                    </a:ext>
                  </a:extLst>
                </a:gridCol>
              </a:tblGrid>
              <a:tr h="370840">
                <a:tc>
                  <a:txBody>
                    <a:bodyPr/>
                    <a:lstStyle/>
                    <a:p>
                      <a:r>
                        <a:rPr lang="en-US" sz="2200" dirty="0" err="1">
                          <a:latin typeface="Times" panose="02020603050405020304" pitchFamily="18" charset="0"/>
                          <a:cs typeface="Times" panose="02020603050405020304" pitchFamily="18" charset="0"/>
                        </a:rPr>
                        <a:t>Lĩnh</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a:latin typeface="Times" panose="02020603050405020304" pitchFamily="18" charset="0"/>
                          <a:cs typeface="Times" panose="02020603050405020304" pitchFamily="18" charset="0"/>
                        </a:rPr>
                        <a:t>Nội</a:t>
                      </a:r>
                      <a:r>
                        <a:rPr lang="en-US" sz="2200" baseline="0" dirty="0">
                          <a:latin typeface="Times" panose="02020603050405020304" pitchFamily="18" charset="0"/>
                          <a:cs typeface="Times" panose="02020603050405020304" pitchFamily="18" charset="0"/>
                        </a:rPr>
                        <a:t> dung </a:t>
                      </a:r>
                      <a:r>
                        <a:rPr lang="en-US" sz="2200" baseline="0" dirty="0" err="1">
                          <a:latin typeface="Times" panose="02020603050405020304" pitchFamily="18" charset="0"/>
                          <a:cs typeface="Times" panose="02020603050405020304" pitchFamily="18" charset="0"/>
                        </a:rPr>
                        <a:t>công</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Biện</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pháp</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thực</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Kết</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extLst>
                  <a:ext uri="{0D108BD9-81ED-4DB2-BD59-A6C34878D82A}">
                    <a16:rowId xmlns:a16="http://schemas.microsoft.com/office/drawing/2014/main" val="10000"/>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Học</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a:t>
                      </a: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tiếng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Anh</a:t>
                      </a:r>
                      <a:endParaRPr lang="en-US" sz="2200" baseline="0" dirty="0">
                        <a:solidFill>
                          <a:srgbClr val="0000FF"/>
                        </a:solidFill>
                        <a:latin typeface="Times" panose="02020603050405020304" pitchFamily="18" charset="0"/>
                        <a:cs typeface="Times" panose="02020603050405020304" pitchFamily="18" charset="0"/>
                      </a:endParaRPr>
                    </a:p>
                    <a:p>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Làm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5-7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2-3 </a:t>
                      </a:r>
                      <a:r>
                        <a:rPr lang="en-US" sz="2200" baseline="0" dirty="0" err="1">
                          <a:solidFill>
                            <a:srgbClr val="0000FF"/>
                          </a:solidFill>
                          <a:latin typeface="Times" panose="02020603050405020304" pitchFamily="18" charset="0"/>
                          <a:cs typeface="Times" panose="02020603050405020304" pitchFamily="18" charset="0"/>
                        </a:rPr>
                        <a:t>môn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Thuộc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100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Hoàn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thành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extLst>
                  <a:ext uri="{0D108BD9-81ED-4DB2-BD59-A6C34878D82A}">
                    <a16:rowId xmlns:a16="http://schemas.microsoft.com/office/drawing/2014/main" val="10001"/>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Lao </a:t>
                      </a:r>
                      <a:r>
                        <a:rPr lang="en-US" sz="2200" b="1" dirty="0" err="1">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a:solidFill>
                            <a:srgbClr val="0000FF"/>
                          </a:solidFill>
                          <a:latin typeface="Times" panose="02020603050405020304" pitchFamily="18" charset="0"/>
                          <a:cs typeface="Times" panose="02020603050405020304" pitchFamily="18" charset="0"/>
                        </a:rPr>
                        <a:t>-</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Dọn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dẹp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cửa</a:t>
                      </a:r>
                      <a:endParaRPr lang="en-US" sz="2200" baseline="0" dirty="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Chăm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sóc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của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nội</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tự</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rửa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chén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sau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ăn</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Tưới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hằng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Đôi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lúc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xanh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tốt</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extLst>
                  <a:ext uri="{0D108BD9-81ED-4DB2-BD59-A6C34878D82A}">
                    <a16:rowId xmlns:a16="http://schemas.microsoft.com/office/drawing/2014/main" val="10002"/>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Sinh</a:t>
                      </a:r>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p>
                    <a:p>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hằng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Rèn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luyện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sức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Chạy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bộ</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trong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viên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Chỉ</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thực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hiện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2 </a:t>
                      </a:r>
                      <a:r>
                        <a:rPr lang="en-US" sz="2200" baseline="0" dirty="0" err="1">
                          <a:solidFill>
                            <a:srgbClr val="0000FF"/>
                          </a:solidFill>
                          <a:latin typeface="Times" panose="02020603050405020304" pitchFamily="18" charset="0"/>
                          <a:cs typeface="Times" panose="02020603050405020304" pitchFamily="18" charset="0"/>
                        </a:rPr>
                        <a:t>tuần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đầu</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extLst>
                  <a:ext uri="{0D108BD9-81ED-4DB2-BD59-A6C34878D82A}">
                    <a16:rowId xmlns:a16="http://schemas.microsoft.com/office/drawing/2014/main" val="10003"/>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động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Tham</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gia</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Đăng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kí</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tham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gia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sinh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Đội</a:t>
                      </a:r>
                      <a:r>
                        <a:rPr lang="en-US" sz="2200" baseline="0" dirty="0">
                          <a:solidFill>
                            <a:srgbClr val="0000FF"/>
                          </a:solidFill>
                          <a:latin typeface="Times" panose="02020603050405020304" pitchFamily="18" charset="0"/>
                          <a:cs typeface="Times" panose="02020603050405020304" pitchFamily="18" charset="0"/>
                        </a:rPr>
                        <a:t> ở </a:t>
                      </a:r>
                      <a:r>
                        <a:rPr lang="en-US" sz="2200" baseline="0" dirty="0" err="1">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Có</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thêm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nhiều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bạn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múa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extLst>
                  <a:ext uri="{0D108BD9-81ED-4DB2-BD59-A6C34878D82A}">
                    <a16:rowId xmlns:a16="http://schemas.microsoft.com/office/drawing/2014/main" val="10004"/>
                  </a:ext>
                </a:extLst>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5F5F5F"/>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6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 y="516551"/>
            <a:ext cx="12191999" cy="461665"/>
          </a:xfrm>
          <a:prstGeom prst="rect">
            <a:avLst/>
          </a:prstGeom>
          <a:solidFill>
            <a:srgbClr val="FFE79B"/>
          </a:solidFill>
          <a:ln>
            <a:no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hãy</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kế</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hoạch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hoạt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động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hè</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tính</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tự</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lập</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bạn</a:t>
            </a:r>
            <a:r>
              <a:rPr lang="en-US" altLang="en-US" sz="2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Hoa</a:t>
            </a:r>
            <a:endParaRPr lang="it-IT" sz="2400" dirty="0">
              <a:solidFill>
                <a:srgbClr val="FF0000"/>
              </a:solidFill>
              <a:latin typeface="Times New Roman" pitchFamily="18" charset="0"/>
              <a:cs typeface="Times New Roman" pitchFamily="18" charset="0"/>
            </a:endParaRPr>
          </a:p>
        </p:txBody>
      </p:sp>
      <p:sp>
        <p:nvSpPr>
          <p:cNvPr id="3" name="TextBox 2"/>
          <p:cNvSpPr txBox="1">
            <a:spLocks noChangeArrowheads="1"/>
          </p:cNvSpPr>
          <p:nvPr/>
        </p:nvSpPr>
        <p:spPr bwMode="auto">
          <a:xfrm>
            <a:off x="1807061" y="962827"/>
            <a:ext cx="9008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400" dirty="0">
                <a:latin typeface="Times New Roman" panose="02020603050405020304" pitchFamily="18" charset="0"/>
                <a:ea typeface="Microsoft YaHei" panose="020B0503020204020204" pitchFamily="34" charset="-122"/>
                <a:cs typeface="Times New Roman" panose="02020603050405020304" pitchFamily="18" charset="0"/>
              </a:rPr>
              <a:t>BẢNG</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KẾ HOẠCH HOẠT ĐỘNG TRONG HÈ</a:t>
            </a:r>
            <a:endParaRPr lang="it-IT" sz="28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85855471"/>
              </p:ext>
            </p:extLst>
          </p:nvPr>
        </p:nvGraphicFramePr>
        <p:xfrm>
          <a:off x="96417" y="1424492"/>
          <a:ext cx="11999166" cy="4145280"/>
        </p:xfrm>
        <a:graphic>
          <a:graphicData uri="http://schemas.openxmlformats.org/drawingml/2006/table">
            <a:tbl>
              <a:tblPr firstRow="1" bandRow="1">
                <a:tableStyleId>{5C22544A-7EE6-4342-B048-85BDC9FD1C3A}</a:tableStyleId>
              </a:tblPr>
              <a:tblGrid>
                <a:gridCol w="2351314">
                  <a:extLst>
                    <a:ext uri="{9D8B030D-6E8A-4147-A177-3AD203B41FA5}">
                      <a16:colId xmlns:a16="http://schemas.microsoft.com/office/drawing/2014/main" val="20000"/>
                    </a:ext>
                  </a:extLst>
                </a:gridCol>
                <a:gridCol w="3144417">
                  <a:extLst>
                    <a:ext uri="{9D8B030D-6E8A-4147-A177-3AD203B41FA5}">
                      <a16:colId xmlns:a16="http://schemas.microsoft.com/office/drawing/2014/main" val="20001"/>
                    </a:ext>
                  </a:extLst>
                </a:gridCol>
                <a:gridCol w="3230937">
                  <a:extLst>
                    <a:ext uri="{9D8B030D-6E8A-4147-A177-3AD203B41FA5}">
                      <a16:colId xmlns:a16="http://schemas.microsoft.com/office/drawing/2014/main" val="20002"/>
                    </a:ext>
                  </a:extLst>
                </a:gridCol>
                <a:gridCol w="3272498">
                  <a:extLst>
                    <a:ext uri="{9D8B030D-6E8A-4147-A177-3AD203B41FA5}">
                      <a16:colId xmlns:a16="http://schemas.microsoft.com/office/drawing/2014/main" val="20003"/>
                    </a:ext>
                  </a:extLst>
                </a:gridCol>
              </a:tblGrid>
              <a:tr h="370840">
                <a:tc>
                  <a:txBody>
                    <a:bodyPr/>
                    <a:lstStyle/>
                    <a:p>
                      <a:r>
                        <a:rPr lang="en-US" sz="2200" dirty="0" err="1">
                          <a:latin typeface="Times" panose="02020603050405020304" pitchFamily="18" charset="0"/>
                          <a:cs typeface="Times" panose="02020603050405020304" pitchFamily="18" charset="0"/>
                        </a:rPr>
                        <a:t>Lĩnh</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vực</a:t>
                      </a:r>
                      <a:endParaRPr lang="en-US" sz="2200" dirty="0">
                        <a:latin typeface="Times" panose="02020603050405020304" pitchFamily="18" charset="0"/>
                        <a:cs typeface="Times" panose="02020603050405020304" pitchFamily="18" charset="0"/>
                      </a:endParaRPr>
                    </a:p>
                  </a:txBody>
                  <a:tcPr/>
                </a:tc>
                <a:tc>
                  <a:txBody>
                    <a:bodyPr/>
                    <a:lstStyle/>
                    <a:p>
                      <a:r>
                        <a:rPr lang="en-US" sz="2200" dirty="0" err="1">
                          <a:latin typeface="Times" panose="02020603050405020304" pitchFamily="18" charset="0"/>
                          <a:cs typeface="Times" panose="02020603050405020304" pitchFamily="18" charset="0"/>
                        </a:rPr>
                        <a:t>Nội</a:t>
                      </a:r>
                      <a:r>
                        <a:rPr lang="en-US" sz="2200" baseline="0" dirty="0">
                          <a:latin typeface="Times" panose="02020603050405020304" pitchFamily="18" charset="0"/>
                          <a:cs typeface="Times" panose="02020603050405020304" pitchFamily="18" charset="0"/>
                        </a:rPr>
                        <a:t> dung </a:t>
                      </a:r>
                      <a:r>
                        <a:rPr lang="en-US" sz="2200" baseline="0" dirty="0" err="1">
                          <a:latin typeface="Times" panose="02020603050405020304" pitchFamily="18" charset="0"/>
                          <a:cs typeface="Times" panose="02020603050405020304" pitchFamily="18" charset="0"/>
                        </a:rPr>
                        <a:t>công</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việc</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Biện</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pháp</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thực</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hiện</a:t>
                      </a:r>
                      <a:endParaRPr lang="en-US" sz="2200" dirty="0">
                        <a:latin typeface="Times" panose="02020603050405020304" pitchFamily="18" charset="0"/>
                        <a:cs typeface="Times" panose="02020603050405020304" pitchFamily="18" charset="0"/>
                      </a:endParaRPr>
                    </a:p>
                  </a:txBody>
                  <a:tcPr>
                    <a:solidFill>
                      <a:srgbClr val="0BE5CB"/>
                    </a:solidFill>
                  </a:tcPr>
                </a:tc>
                <a:tc>
                  <a:txBody>
                    <a:bodyPr/>
                    <a:lstStyle/>
                    <a:p>
                      <a:r>
                        <a:rPr lang="en-US" sz="2200" dirty="0" err="1">
                          <a:latin typeface="Times" panose="02020603050405020304" pitchFamily="18" charset="0"/>
                          <a:cs typeface="Times" panose="02020603050405020304" pitchFamily="18" charset="0"/>
                        </a:rPr>
                        <a:t>Kết</a:t>
                      </a:r>
                      <a:r>
                        <a:rPr lang="en-US" sz="2200" baseline="0" dirty="0">
                          <a:latin typeface="Times" panose="02020603050405020304" pitchFamily="18" charset="0"/>
                          <a:cs typeface="Times" panose="02020603050405020304" pitchFamily="18" charset="0"/>
                        </a:rPr>
                        <a:t> </a:t>
                      </a:r>
                      <a:r>
                        <a:rPr lang="en-US" sz="2200" baseline="0" dirty="0" err="1">
                          <a:latin typeface="Times" panose="02020603050405020304" pitchFamily="18" charset="0"/>
                          <a:cs typeface="Times" panose="02020603050405020304" pitchFamily="18" charset="0"/>
                        </a:rPr>
                        <a:t>quả</a:t>
                      </a:r>
                      <a:endParaRPr lang="en-US" sz="2200" dirty="0">
                        <a:latin typeface="Times" panose="02020603050405020304" pitchFamily="18" charset="0"/>
                        <a:cs typeface="Times" panose="02020603050405020304" pitchFamily="18" charset="0"/>
                      </a:endParaRPr>
                    </a:p>
                  </a:txBody>
                  <a:tcPr>
                    <a:solidFill>
                      <a:srgbClr val="0BE5CB"/>
                    </a:solidFill>
                  </a:tcPr>
                </a:tc>
                <a:extLst>
                  <a:ext uri="{0D108BD9-81ED-4DB2-BD59-A6C34878D82A}">
                    <a16:rowId xmlns:a16="http://schemas.microsoft.com/office/drawing/2014/main" val="10000"/>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Học</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a:t>
                      </a: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tiếng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Anh</a:t>
                      </a:r>
                      <a:endParaRPr lang="en-US" sz="2200" baseline="0" dirty="0">
                        <a:solidFill>
                          <a:srgbClr val="0000FF"/>
                        </a:solidFill>
                        <a:latin typeface="Times" panose="02020603050405020304" pitchFamily="18" charset="0"/>
                        <a:cs typeface="Times" panose="02020603050405020304" pitchFamily="18" charset="0"/>
                      </a:endParaRPr>
                    </a:p>
                    <a:p>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Làm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5-7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Học</a:t>
                      </a:r>
                      <a:r>
                        <a:rPr lang="en-US" sz="2200" baseline="0" dirty="0">
                          <a:solidFill>
                            <a:srgbClr val="0000FF"/>
                          </a:solidFill>
                          <a:latin typeface="Times" panose="02020603050405020304" pitchFamily="18" charset="0"/>
                          <a:cs typeface="Times" panose="02020603050405020304" pitchFamily="18" charset="0"/>
                        </a:rPr>
                        <a:t> 2-3 </a:t>
                      </a:r>
                      <a:r>
                        <a:rPr lang="en-US" sz="2200" baseline="0" dirty="0" err="1">
                          <a:solidFill>
                            <a:srgbClr val="0000FF"/>
                          </a:solidFill>
                          <a:latin typeface="Times" panose="02020603050405020304" pitchFamily="18" charset="0"/>
                          <a:cs typeface="Times" panose="02020603050405020304" pitchFamily="18" charset="0"/>
                        </a:rPr>
                        <a:t>môn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Thuộc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100 </a:t>
                      </a:r>
                      <a:r>
                        <a:rPr lang="en-US" sz="2200" baseline="0" dirty="0" err="1">
                          <a:solidFill>
                            <a:srgbClr val="0000FF"/>
                          </a:solidFill>
                          <a:latin typeface="Times" panose="02020603050405020304" pitchFamily="18" charset="0"/>
                          <a:cs typeface="Times" panose="02020603050405020304" pitchFamily="18" charset="0"/>
                        </a:rPr>
                        <a:t>từ</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endParaRPr lang="en-US" sz="2200" baseline="0" dirty="0">
                        <a:solidFill>
                          <a:srgbClr val="0000FF"/>
                        </a:solidFill>
                        <a:latin typeface="Times" panose="02020603050405020304" pitchFamily="18" charset="0"/>
                        <a:cs typeface="Times" panose="02020603050405020304" pitchFamily="18" charset="0"/>
                      </a:endParaRP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Hoàn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thành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hè</a:t>
                      </a:r>
                      <a:endParaRPr lang="en-US" sz="2200" dirty="0">
                        <a:solidFill>
                          <a:srgbClr val="0000FF"/>
                        </a:solidFill>
                        <a:latin typeface="Times" panose="02020603050405020304" pitchFamily="18" charset="0"/>
                        <a:cs typeface="Times" panose="02020603050405020304" pitchFamily="18" charset="0"/>
                      </a:endParaRPr>
                    </a:p>
                  </a:txBody>
                  <a:tcPr>
                    <a:solidFill>
                      <a:srgbClr val="E5FE8A"/>
                    </a:solidFill>
                  </a:tcPr>
                </a:tc>
                <a:extLst>
                  <a:ext uri="{0D108BD9-81ED-4DB2-BD59-A6C34878D82A}">
                    <a16:rowId xmlns:a16="http://schemas.microsoft.com/office/drawing/2014/main" val="10001"/>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Lao </a:t>
                      </a:r>
                      <a:r>
                        <a:rPr lang="en-US" sz="2200" b="1" dirty="0" err="1">
                          <a:solidFill>
                            <a:srgbClr val="FF0000"/>
                          </a:solidFill>
                          <a:latin typeface="Times" panose="02020603050405020304" pitchFamily="18" charset="0"/>
                          <a:cs typeface="Times" panose="02020603050405020304" pitchFamily="18" charset="0"/>
                        </a:rPr>
                        <a:t>động</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pPr marL="0" indent="0">
                        <a:buFontTx/>
                        <a:buNone/>
                      </a:pPr>
                      <a:r>
                        <a:rPr lang="en-US" sz="2200" dirty="0">
                          <a:solidFill>
                            <a:srgbClr val="0000FF"/>
                          </a:solidFill>
                          <a:latin typeface="Times" panose="02020603050405020304" pitchFamily="18" charset="0"/>
                          <a:cs typeface="Times" panose="02020603050405020304" pitchFamily="18" charset="0"/>
                        </a:rPr>
                        <a:t>-</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Dọn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dẹp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cửa</a:t>
                      </a:r>
                      <a:endParaRPr lang="en-US" sz="2200" baseline="0" dirty="0">
                        <a:solidFill>
                          <a:srgbClr val="0000FF"/>
                        </a:solidFill>
                        <a:latin typeface="Times" panose="02020603050405020304" pitchFamily="18" charset="0"/>
                        <a:cs typeface="Times" panose="02020603050405020304" pitchFamily="18" charset="0"/>
                      </a:endParaRPr>
                    </a:p>
                    <a:p>
                      <a:pPr marL="0" indent="0">
                        <a:buFontTx/>
                        <a:buNone/>
                      </a:pP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Chăm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sóc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của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nội</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tự</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rửa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chén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sau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ăn</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Tưới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hằng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tc>
                  <a:txBody>
                    <a:bodyPr/>
                    <a:lstStyle/>
                    <a:p>
                      <a:pPr marL="342900" indent="-342900">
                        <a:buFontTx/>
                        <a:buChar char="-"/>
                      </a:pPr>
                      <a:r>
                        <a:rPr lang="en-US" sz="2200" dirty="0" err="1">
                          <a:solidFill>
                            <a:srgbClr val="0000FF"/>
                          </a:solidFill>
                          <a:latin typeface="Times" panose="02020603050405020304" pitchFamily="18" charset="0"/>
                          <a:cs typeface="Times" panose="02020603050405020304" pitchFamily="18" charset="0"/>
                        </a:rPr>
                        <a:t>Đôi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lúc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quét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nhà</a:t>
                      </a:r>
                      <a:r>
                        <a:rPr lang="en-US" sz="2200" baseline="0" dirty="0">
                          <a:solidFill>
                            <a:srgbClr val="0000FF"/>
                          </a:solidFill>
                          <a:latin typeface="Times" panose="02020603050405020304" pitchFamily="18" charset="0"/>
                          <a:cs typeface="Times" panose="02020603050405020304" pitchFamily="18" charset="0"/>
                        </a:rPr>
                        <a:t>.</a:t>
                      </a:r>
                    </a:p>
                    <a:p>
                      <a:pPr marL="342900" indent="-342900">
                        <a:buFontTx/>
                        <a:buChar char="-"/>
                      </a:pPr>
                      <a:r>
                        <a:rPr lang="en-US" sz="2200" baseline="0" dirty="0" err="1">
                          <a:solidFill>
                            <a:srgbClr val="0000FF"/>
                          </a:solidFill>
                          <a:latin typeface="Times" panose="02020603050405020304" pitchFamily="18" charset="0"/>
                          <a:cs typeface="Times" panose="02020603050405020304" pitchFamily="18" charset="0"/>
                        </a:rPr>
                        <a:t>Vườn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cây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xanh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tốt</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FFCCFF"/>
                    </a:solidFill>
                  </a:tcPr>
                </a:tc>
                <a:extLst>
                  <a:ext uri="{0D108BD9-81ED-4DB2-BD59-A6C34878D82A}">
                    <a16:rowId xmlns:a16="http://schemas.microsoft.com/office/drawing/2014/main" val="10002"/>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Sinh</a:t>
                      </a:r>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p>
                    <a:p>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hằng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ngày</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Rèn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luyện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sức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khỏe</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Chạy</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bộ</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trong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công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viên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mỗi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ngày</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tc>
                  <a:txBody>
                    <a:bodyPr/>
                    <a:lstStyle/>
                    <a:p>
                      <a:r>
                        <a:rPr lang="en-US" sz="2200" dirty="0">
                          <a:solidFill>
                            <a:srgbClr val="0000FF"/>
                          </a:solidFill>
                          <a:latin typeface="Times" panose="02020603050405020304" pitchFamily="18" charset="0"/>
                          <a:cs typeface="Times" panose="02020603050405020304" pitchFamily="18" charset="0"/>
                        </a:rPr>
                        <a:t>- Chỉ</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thực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hiện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2 </a:t>
                      </a:r>
                      <a:r>
                        <a:rPr lang="en-US" sz="2200" baseline="0" dirty="0" err="1">
                          <a:solidFill>
                            <a:srgbClr val="0000FF"/>
                          </a:solidFill>
                          <a:latin typeface="Times" panose="02020603050405020304" pitchFamily="18" charset="0"/>
                          <a:cs typeface="Times" panose="02020603050405020304" pitchFamily="18" charset="0"/>
                        </a:rPr>
                        <a:t>tuần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đầu</a:t>
                      </a:r>
                      <a:r>
                        <a:rPr lang="en-US" sz="2200" baseline="0" dirty="0">
                          <a:solidFill>
                            <a:srgbClr val="0000FF"/>
                          </a:solidFill>
                          <a:latin typeface="Times" panose="02020603050405020304" pitchFamily="18" charset="0"/>
                          <a:cs typeface="Times" panose="02020603050405020304" pitchFamily="18" charset="0"/>
                        </a:rPr>
                        <a:t>.</a:t>
                      </a:r>
                      <a:endParaRPr lang="en-US" sz="2200" dirty="0">
                        <a:solidFill>
                          <a:srgbClr val="0000FF"/>
                        </a:solidFill>
                        <a:latin typeface="Times" panose="02020603050405020304" pitchFamily="18" charset="0"/>
                        <a:cs typeface="Times" panose="02020603050405020304" pitchFamily="18" charset="0"/>
                      </a:endParaRPr>
                    </a:p>
                  </a:txBody>
                  <a:tcPr>
                    <a:solidFill>
                      <a:srgbClr val="D3F652"/>
                    </a:solidFill>
                  </a:tcPr>
                </a:tc>
                <a:extLst>
                  <a:ext uri="{0D108BD9-81ED-4DB2-BD59-A6C34878D82A}">
                    <a16:rowId xmlns:a16="http://schemas.microsoft.com/office/drawing/2014/main" val="10003"/>
                  </a:ext>
                </a:extLst>
              </a:tr>
              <a:tr h="370840">
                <a:tc>
                  <a:txBody>
                    <a:bodyPr/>
                    <a:lstStyle/>
                    <a:p>
                      <a:r>
                        <a:rPr lang="en-US" sz="2200" b="1" dirty="0">
                          <a:solidFill>
                            <a:srgbClr val="FF0000"/>
                          </a:solidFill>
                          <a:latin typeface="Times" panose="02020603050405020304" pitchFamily="18" charset="0"/>
                          <a:cs typeface="Times" panose="02020603050405020304" pitchFamily="18" charset="0"/>
                        </a:rPr>
                        <a:t>  </a:t>
                      </a:r>
                      <a:r>
                        <a:rPr lang="en-US" sz="2200" b="1" dirty="0" err="1">
                          <a:solidFill>
                            <a:srgbClr val="FF0000"/>
                          </a:solidFill>
                          <a:latin typeface="Times" panose="02020603050405020304" pitchFamily="18" charset="0"/>
                          <a:cs typeface="Times" panose="02020603050405020304" pitchFamily="18" charset="0"/>
                        </a:rPr>
                        <a:t>Hoạt</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động</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tập</a:t>
                      </a:r>
                      <a:r>
                        <a:rPr lang="en-US" sz="2200" b="1" baseline="0" dirty="0">
                          <a:solidFill>
                            <a:srgbClr val="FF0000"/>
                          </a:solidFill>
                          <a:latin typeface="Times" panose="02020603050405020304" pitchFamily="18" charset="0"/>
                          <a:cs typeface="Times" panose="02020603050405020304" pitchFamily="18" charset="0"/>
                        </a:rPr>
                        <a:t> </a:t>
                      </a:r>
                      <a:r>
                        <a:rPr lang="en-US" sz="2200" b="1" baseline="0" dirty="0" err="1">
                          <a:solidFill>
                            <a:srgbClr val="FF0000"/>
                          </a:solidFill>
                          <a:latin typeface="Times" panose="02020603050405020304" pitchFamily="18" charset="0"/>
                          <a:cs typeface="Times" panose="02020603050405020304" pitchFamily="18" charset="0"/>
                        </a:rPr>
                        <a:t>thể</a:t>
                      </a:r>
                      <a:endParaRPr lang="en-US" sz="2200" b="1" dirty="0">
                        <a:solidFill>
                          <a:srgbClr val="FF0000"/>
                        </a:solidFill>
                        <a:latin typeface="Times" panose="02020603050405020304" pitchFamily="18" charset="0"/>
                        <a:cs typeface="Times" panose="02020603050405020304" pitchFamily="18" charset="0"/>
                      </a:endParaRPr>
                    </a:p>
                  </a:txBody>
                  <a:tcPr>
                    <a:solidFill>
                      <a:schemeClr val="accent3">
                        <a:lumMod val="40000"/>
                        <a:lumOff val="60000"/>
                      </a:schemeClr>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Tham</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gia</a:t>
                      </a:r>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tập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thể</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Đăng</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kí</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tham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gia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sinh</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hoạt</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Đội</a:t>
                      </a:r>
                      <a:r>
                        <a:rPr lang="en-US" sz="2200" baseline="0" dirty="0">
                          <a:solidFill>
                            <a:srgbClr val="0000FF"/>
                          </a:solidFill>
                          <a:latin typeface="Times" panose="02020603050405020304" pitchFamily="18" charset="0"/>
                          <a:cs typeface="Times" panose="02020603050405020304" pitchFamily="18" charset="0"/>
                        </a:rPr>
                        <a:t> ở </a:t>
                      </a:r>
                      <a:r>
                        <a:rPr lang="en-US" sz="2200" baseline="0" dirty="0" err="1">
                          <a:solidFill>
                            <a:srgbClr val="0000FF"/>
                          </a:solidFill>
                          <a:latin typeface="Times" panose="02020603050405020304" pitchFamily="18" charset="0"/>
                          <a:cs typeface="Times" panose="02020603050405020304" pitchFamily="18" charset="0"/>
                        </a:rPr>
                        <a:t>phường</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tc>
                  <a:txBody>
                    <a:bodyPr/>
                    <a:lstStyle/>
                    <a:p>
                      <a:r>
                        <a:rPr lang="en-US" sz="2200" dirty="0">
                          <a:solidFill>
                            <a:srgbClr val="0000FF"/>
                          </a:solidFill>
                          <a:latin typeface="Times" panose="02020603050405020304" pitchFamily="18" charset="0"/>
                          <a:cs typeface="Times" panose="02020603050405020304" pitchFamily="18" charset="0"/>
                        </a:rPr>
                        <a:t>- </a:t>
                      </a:r>
                      <a:r>
                        <a:rPr lang="en-US" sz="2200" dirty="0" err="1">
                          <a:solidFill>
                            <a:srgbClr val="0000FF"/>
                          </a:solidFill>
                          <a:latin typeface="Times" panose="02020603050405020304" pitchFamily="18" charset="0"/>
                          <a:cs typeface="Times" panose="02020603050405020304" pitchFamily="18" charset="0"/>
                        </a:rPr>
                        <a:t>Có</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thêm</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được</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nhiều</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bạn</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mới</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múa</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đẹp</a:t>
                      </a:r>
                      <a:r>
                        <a:rPr lang="en-US" sz="2200" baseline="0" dirty="0">
                          <a:solidFill>
                            <a:srgbClr val="0000FF"/>
                          </a:solidFill>
                          <a:latin typeface="Times" panose="02020603050405020304" pitchFamily="18" charset="0"/>
                          <a:cs typeface="Times" panose="02020603050405020304" pitchFamily="18" charset="0"/>
                        </a:rPr>
                        <a:t> </a:t>
                      </a:r>
                      <a:r>
                        <a:rPr lang="en-US" sz="2200" baseline="0" dirty="0" err="1">
                          <a:solidFill>
                            <a:srgbClr val="0000FF"/>
                          </a:solidFill>
                          <a:latin typeface="Times" panose="02020603050405020304" pitchFamily="18" charset="0"/>
                          <a:cs typeface="Times" panose="02020603050405020304" pitchFamily="18" charset="0"/>
                        </a:rPr>
                        <a:t>hơn</a:t>
                      </a:r>
                      <a:endParaRPr lang="en-US" sz="2200" dirty="0">
                        <a:solidFill>
                          <a:srgbClr val="0000FF"/>
                        </a:solidFill>
                        <a:latin typeface="Times" panose="02020603050405020304" pitchFamily="18" charset="0"/>
                        <a:cs typeface="Times" panose="02020603050405020304" pitchFamily="18" charset="0"/>
                      </a:endParaRPr>
                    </a:p>
                  </a:txBody>
                  <a:tcPr>
                    <a:solidFill>
                      <a:srgbClr val="BBF7E7"/>
                    </a:solidFill>
                  </a:tcPr>
                </a:tc>
                <a:extLst>
                  <a:ext uri="{0D108BD9-81ED-4DB2-BD59-A6C34878D82A}">
                    <a16:rowId xmlns:a16="http://schemas.microsoft.com/office/drawing/2014/main" val="10004"/>
                  </a:ext>
                </a:extLst>
              </a:tr>
            </a:tbl>
          </a:graphicData>
        </a:graphic>
      </p:graphicFrame>
      <p:sp>
        <p:nvSpPr>
          <p:cNvPr id="5" name="TextBox 2"/>
          <p:cNvSpPr txBox="1">
            <a:spLocks noChangeArrowheads="1"/>
          </p:cNvSpPr>
          <p:nvPr/>
        </p:nvSpPr>
        <p:spPr bwMode="auto">
          <a:xfrm>
            <a:off x="3467819" y="8720"/>
            <a:ext cx="4934309" cy="523220"/>
          </a:xfrm>
          <a:prstGeom prst="rect">
            <a:avLst/>
          </a:prstGeom>
          <a:solidFill>
            <a:srgbClr val="BBF7E7"/>
          </a:solidFill>
          <a:ln w="57150">
            <a:solidFill>
              <a:srgbClr val="FF0000"/>
            </a:solid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PHIẾU BÀI TẬP</a:t>
            </a:r>
          </a:p>
        </p:txBody>
      </p:sp>
      <p:sp>
        <p:nvSpPr>
          <p:cNvPr id="6" name="Rectangle 5"/>
          <p:cNvSpPr/>
          <p:nvPr/>
        </p:nvSpPr>
        <p:spPr>
          <a:xfrm>
            <a:off x="0" y="5594068"/>
            <a:ext cx="12192000" cy="1384995"/>
          </a:xfrm>
          <a:prstGeom prst="rect">
            <a:avLst/>
          </a:prstGeom>
          <a:solidFill>
            <a:srgbClr val="FFE79B"/>
          </a:solidFill>
          <a:ln w="38100">
            <a:solidFill>
              <a:srgbClr val="FF0000"/>
            </a:solidFill>
          </a:ln>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é</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ậ</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ủ</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ạ</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ườ</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ấ</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cs typeface=".VnTime" panose="020B7200000000000000" pitchFamily="34" charset="0"/>
              </a:rPr>
              <a:t>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555382" y="3509582"/>
            <a:ext cx="956998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410760" y="1313252"/>
            <a:ext cx="4760557" cy="2133600"/>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31" name="AutoShape 7"/>
          <p:cNvSpPr>
            <a:spLocks noChangeArrowheads="1"/>
          </p:cNvSpPr>
          <p:nvPr/>
        </p:nvSpPr>
        <p:spPr bwMode="auto">
          <a:xfrm>
            <a:off x="4886601" y="700435"/>
            <a:ext cx="3588483" cy="2487734"/>
          </a:xfrm>
          <a:prstGeom prst="cloudCallout">
            <a:avLst>
              <a:gd name="adj1" fmla="val -17685"/>
              <a:gd name="adj2" fmla="val 85880"/>
            </a:avLst>
          </a:prstGeom>
          <a:solidFill>
            <a:srgbClr val="FFFF00"/>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3446852"/>
            <a:ext cx="2843880" cy="1569660"/>
          </a:xfrm>
          <a:prstGeom prst="rect">
            <a:avLst/>
          </a:prstGeom>
          <a:solidFill>
            <a:srgbClr val="FFC000"/>
          </a:solidFill>
        </p:spPr>
        <p:txBody>
          <a:bodyPr wrap="square" rtlCol="0">
            <a:spAutoFit/>
          </a:bodyPr>
          <a:lstStyle/>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图片 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5315593" y="3259197"/>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475084" y="700435"/>
            <a:ext cx="3640992"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defTabSz="914400"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93078" y="3432091"/>
            <a:ext cx="2884116" cy="1569660"/>
          </a:xfrm>
          <a:prstGeom prst="rect">
            <a:avLst/>
          </a:prstGeom>
        </p:spPr>
        <p:txBody>
          <a:bodyPr wrap="square">
            <a:spAutoFit/>
          </a:bodyPr>
          <a:lstStyle/>
          <a:p>
            <a:pPr lvl="0" defTabSz="914400"/>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pPr lvl="0" defTabSz="914400"/>
            <a:r>
              <a:rPr lang="en-US" sz="2400" dirty="0">
                <a:solidFill>
                  <a:prstClr val="black"/>
                </a:solidFill>
                <a:latin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cs typeface="Times New Roman" panose="02020603050405020304" pitchFamily="18" charset="0"/>
              </a:rPr>
              <a:t>ắm 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981741" y="1536129"/>
            <a:ext cx="4006687" cy="1477328"/>
          </a:xfrm>
          <a:prstGeom prst="rect">
            <a:avLst/>
          </a:prstGeom>
        </p:spPr>
        <p:txBody>
          <a:bodyPr wrap="square">
            <a:spAutoFit/>
          </a:bodyPr>
          <a:lstStyle/>
          <a:p>
            <a:pPr lvl="0" defTabSz="914400"/>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1: </a:t>
            </a:r>
          </a:p>
          <a:p>
            <a:pPr lvl="0" defTabSz="914400"/>
            <a:r>
              <a:rPr lang="en-US" b="1" dirty="0" err="1">
                <a:solidFill>
                  <a:srgbClr val="0000FF"/>
                </a:solidFill>
                <a:latin typeface="Times New Roman" panose="02020603050405020304" pitchFamily="18" charset="0"/>
                <a:cs typeface="Times New Roman" panose="02020603050405020304" pitchFamily="18" charset="0"/>
              </a:rPr>
              <a:t>Nhà</a:t>
            </a:r>
            <a:r>
              <a:rPr lang="en-US" b="1" dirty="0">
                <a:solidFill>
                  <a:srgbClr val="0000FF"/>
                </a:solidFill>
                <a:latin typeface="Times New Roman" panose="02020603050405020304" pitchFamily="18" charset="0"/>
                <a:cs typeface="Times New Roman" panose="02020603050405020304" pitchFamily="18" charset="0"/>
              </a:rPr>
              <a:t> An ở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ấy</a:t>
            </a:r>
            <a:r>
              <a:rPr lang="en-US" b="1" dirty="0">
                <a:solidFill>
                  <a:srgbClr val="0000FF"/>
                </a:solidFill>
                <a:latin typeface="Times New Roman" panose="02020603050405020304" pitchFamily="18" charset="0"/>
                <a:cs typeface="Times New Roman" panose="02020603050405020304" pitchFamily="18" charset="0"/>
              </a:rPr>
              <a:t> hay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học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muộn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lớp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trưởng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hỏi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lí</a:t>
            </a:r>
            <a:r>
              <a:rPr lang="en-US" b="1" dirty="0">
                <a:solidFill>
                  <a:srgbClr val="0000FF"/>
                </a:solidFill>
                <a:latin typeface="Times New Roman" panose="02020603050405020304" pitchFamily="18" charset="0"/>
                <a:cs typeface="Times New Roman" panose="02020603050405020304" pitchFamily="18" charset="0"/>
              </a:rPr>
              <a:t> do, An </a:t>
            </a:r>
            <a:r>
              <a:rPr lang="en-US" b="1" dirty="0" err="1">
                <a:solidFill>
                  <a:srgbClr val="0000FF"/>
                </a:solidFill>
                <a:latin typeface="Times New Roman" panose="02020603050405020304" pitchFamily="18" charset="0"/>
                <a:cs typeface="Times New Roman" panose="02020603050405020304" pitchFamily="18" charset="0"/>
              </a:rPr>
              <a:t>luôn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nói</a:t>
            </a:r>
            <a:r>
              <a:rPr lang="en-US" b="1" dirty="0">
                <a:solidFill>
                  <a:srgbClr val="0000FF"/>
                </a:solidFill>
                <a:latin typeface="Times New Roman" panose="02020603050405020304" pitchFamily="18" charset="0"/>
                <a:cs typeface="Times New Roman" panose="02020603050405020304" pitchFamily="18" charset="0"/>
              </a:rPr>
              <a:t>: “ </a:t>
            </a:r>
            <a:r>
              <a:rPr lang="en-US" b="1" dirty="0" err="1">
                <a:solidFill>
                  <a:srgbClr val="0000FF"/>
                </a:solidFill>
                <a:latin typeface="Times New Roman" panose="02020603050405020304" pitchFamily="18" charset="0"/>
                <a:cs typeface="Times New Roman" panose="02020603050405020304" pitchFamily="18" charset="0"/>
              </a:rPr>
              <a:t>Tại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bố</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mẹ</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gọi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mình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dạy</a:t>
            </a:r>
            <a:r>
              <a:rPr lang="en-US" b="1" dirty="0">
                <a:solidFill>
                  <a:srgbClr val="0000FF"/>
                </a:solidFill>
                <a:latin typeface="Times New Roman" panose="02020603050405020304" pitchFamily="18" charset="0"/>
                <a:cs typeface="Times New Roman" panose="02020603050405020304" pitchFamily="18" charset="0"/>
              </a:rPr>
              <a:t>”</a:t>
            </a:r>
          </a:p>
        </p:txBody>
      </p:sp>
      <p:sp>
        <p:nvSpPr>
          <p:cNvPr id="18" name="Rectangle 17"/>
          <p:cNvSpPr/>
          <p:nvPr/>
        </p:nvSpPr>
        <p:spPr>
          <a:xfrm>
            <a:off x="5439003" y="981186"/>
            <a:ext cx="2902253" cy="1754326"/>
          </a:xfrm>
          <a:prstGeom prst="rect">
            <a:avLst/>
          </a:prstGeom>
        </p:spPr>
        <p:txBody>
          <a:bodyPr wrap="square">
            <a:spAutoFit/>
          </a:bodyPr>
          <a:lstStyle/>
          <a:p>
            <a:pPr lvl="0" defTabSz="914400"/>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2: </a:t>
            </a:r>
          </a:p>
          <a:p>
            <a:pPr lvl="0" defTabSz="914400"/>
            <a:r>
              <a:rPr lang="en-US" b="1" dirty="0" err="1">
                <a:solidFill>
                  <a:srgbClr val="0000FF"/>
                </a:solidFill>
                <a:latin typeface="Times New Roman" panose="02020603050405020304" pitchFamily="18" charset="0"/>
                <a:cs typeface="Times New Roman" panose="02020603050405020304" pitchFamily="18" charset="0"/>
              </a:rPr>
              <a:t>Đọc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bài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toán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chỗ</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hiểu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rủ</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Tâm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cô</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giáo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hướng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dẫn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Tâm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khuyên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làm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a:t>
            </a:r>
          </a:p>
        </p:txBody>
      </p:sp>
      <p:sp>
        <p:nvSpPr>
          <p:cNvPr id="19" name="Rectangle 18"/>
          <p:cNvSpPr/>
          <p:nvPr/>
        </p:nvSpPr>
        <p:spPr>
          <a:xfrm>
            <a:off x="8880714" y="963467"/>
            <a:ext cx="3154521" cy="2031325"/>
          </a:xfrm>
          <a:prstGeom prst="rect">
            <a:avLst/>
          </a:prstGeom>
        </p:spPr>
        <p:txBody>
          <a:bodyPr wrap="square">
            <a:spAutoFit/>
          </a:bodyPr>
          <a:lstStyle/>
          <a:p>
            <a:pPr lvl="0" defTabSz="914400"/>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3: </a:t>
            </a:r>
          </a:p>
          <a:p>
            <a:pPr lvl="0" defTabSz="914400"/>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cô</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giáo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phân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nhóm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thực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hiện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nhiệm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vụ</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học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tập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nghĩ</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làm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việc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nhóm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sẽ</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dẫn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sự</a:t>
            </a:r>
            <a:r>
              <a:rPr lang="en-US" b="1" dirty="0">
                <a:solidFill>
                  <a:srgbClr val="0000FF"/>
                </a:solidFill>
                <a:latin typeface="Times New Roman" panose="02020603050405020304" pitchFamily="18" charset="0"/>
                <a:cs typeface="Times New Roman" panose="02020603050405020304" pitchFamily="18" charset="0"/>
              </a:rPr>
              <a:t> ỷ </a:t>
            </a:r>
            <a:r>
              <a:rPr lang="en-US" b="1" dirty="0" err="1">
                <a:solidFill>
                  <a:srgbClr val="0000FF"/>
                </a:solidFill>
                <a:latin typeface="Times New Roman" panose="02020603050405020304" pitchFamily="18" charset="0"/>
                <a:cs typeface="Times New Roman" panose="02020603050405020304" pitchFamily="18" charset="0"/>
              </a:rPr>
              <a:t>lại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dựa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dẫm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cực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tham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gia</a:t>
            </a:r>
            <a:r>
              <a:rPr lang="en-US"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878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par>
                                <p:cTn id="38" presetID="22"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1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circle(in)">
                                      <p:cBhvr>
                                        <p:cTn id="56" dur="20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1" grpId="0" animBg="1"/>
      <p:bldP spid="35" grpId="0" animBg="1"/>
      <p:bldP spid="17" grpId="0" animBg="1"/>
      <p:bldP spid="2" grpId="0"/>
      <p:bldP spid="16"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125042" y="394362"/>
            <a:ext cx="4422530" cy="4301784"/>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98453" y="4352191"/>
            <a:ext cx="2730500" cy="27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5500" y="115184"/>
            <a:ext cx="1465012" cy="2360148"/>
          </a:xfrm>
          <a:prstGeom prst="rect">
            <a:avLst/>
          </a:prstGeom>
        </p:spPr>
      </p:pic>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9175" y="4453900"/>
            <a:ext cx="2222512" cy="255587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559" y="283205"/>
            <a:ext cx="5037992" cy="4415514"/>
          </a:xfrm>
          <a:prstGeom prst="rect">
            <a:avLst/>
          </a:prstGeom>
        </p:spPr>
      </p:pic>
      <p:sp>
        <p:nvSpPr>
          <p:cNvPr id="2" name="Rectangle 1"/>
          <p:cNvSpPr/>
          <p:nvPr/>
        </p:nvSpPr>
        <p:spPr>
          <a:xfrm>
            <a:off x="192997" y="730871"/>
            <a:ext cx="3655852" cy="3416320"/>
          </a:xfrm>
          <a:prstGeom prst="rect">
            <a:avLst/>
          </a:prstGeom>
        </p:spPr>
        <p:txBody>
          <a:bodyPr wrap="square">
            <a:spAutoFit/>
          </a:bodyPr>
          <a:lstStyle/>
          <a:p>
            <a:pPr algn="just"/>
            <a:r>
              <a:rPr lang="en-US" b="1" dirty="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Tình</a:t>
            </a:r>
            <a:r>
              <a:rPr lang="en-US" b="1" dirty="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huống</a:t>
            </a:r>
            <a:r>
              <a:rPr lang="en-US" b="1" dirty="0">
                <a:solidFill>
                  <a:srgbClr val="FF0000"/>
                </a:solidFill>
                <a:latin typeface="Times" panose="02020603050405020304" pitchFamily="18" charset="0"/>
                <a:cs typeface="Times" panose="02020603050405020304" pitchFamily="18" charset="0"/>
              </a:rPr>
              <a:t> 1: </a:t>
            </a:r>
            <a:endParaRPr lang="en-US" dirty="0">
              <a:solidFill>
                <a:srgbClr val="FF0000"/>
              </a:solidFill>
              <a:latin typeface="Times" panose="02020603050405020304" pitchFamily="18" charset="0"/>
              <a:cs typeface="Times" panose="02020603050405020304" pitchFamily="18" charset="0"/>
            </a:endParaRPr>
          </a:p>
          <a:p>
            <a:pPr algn="just"/>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không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có</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bạn</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đôi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lúc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thể</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bận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những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nhỏ</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nhặt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dậy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sớm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rèn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luyện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bản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An,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khuyên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ngay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từ</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bây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từ</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dậy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sớm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vệ</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sinh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lớp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đúng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lúc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nào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cũng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chờ</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bố</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mẹ</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effectLst/>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10"/>
          <p:cNvSpPr/>
          <p:nvPr/>
        </p:nvSpPr>
        <p:spPr>
          <a:xfrm>
            <a:off x="4540038" y="1244223"/>
            <a:ext cx="3546324" cy="2462213"/>
          </a:xfrm>
          <a:prstGeom prst="rect">
            <a:avLst/>
          </a:prstGeom>
        </p:spPr>
        <p:txBody>
          <a:bodyPr wrap="square">
            <a:spAutoFit/>
          </a:bodyPr>
          <a:lstStyle/>
          <a:p>
            <a:pPr algn="just"/>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2: </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1700"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Tâm</a:t>
            </a:r>
            <a:r>
              <a:rPr lang="en-US" sz="1700" b="1" dirty="0">
                <a:solidFill>
                  <a:srgbClr val="0000FF"/>
                </a:solidFill>
                <a:latin typeface="Times" panose="02020603050405020304" pitchFamily="18" charset="0"/>
                <a:ea typeface="Times New Roman" panose="02020603050405020304" pitchFamily="18" charset="0"/>
                <a:cs typeface="Times" panose="02020603050405020304" pitchFamily="18" charset="0"/>
              </a:rPr>
              <a:t> . </a:t>
            </a:r>
          </a:p>
          <a:p>
            <a:pPr algn="just"/>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đọc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bài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toán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khó</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chúng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ta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tìm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cách</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giải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chưa</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gì</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đã</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vội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hỏi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cô</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giáo</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sz="1700" dirty="0">
              <a:latin typeface="Times" panose="02020603050405020304" pitchFamily="18" charset="0"/>
              <a:ea typeface="Times New Roman" panose="02020603050405020304" pitchFamily="18" charset="0"/>
              <a:cs typeface="Times" panose="02020603050405020304" pitchFamily="18" charset="0"/>
            </a:endParaRPr>
          </a:p>
          <a:p>
            <a:pPr algn="just"/>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tâm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ngồi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lại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nghiên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cứu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cách</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giải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được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thể</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hỏi</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trong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lớp</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các</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để</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sz="1700"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làm</a:t>
            </a:r>
            <a:r>
              <a:rPr lang="en-US" sz="1700"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sz="1700" dirty="0">
              <a:effectLst/>
              <a:latin typeface="Times" panose="02020603050405020304" pitchFamily="18" charset="0"/>
              <a:ea typeface="Times New Roman" panose="02020603050405020304" pitchFamily="18" charset="0"/>
              <a:cs typeface="Times" panose="02020603050405020304" pitchFamily="18" charset="0"/>
            </a:endParaRPr>
          </a:p>
        </p:txBody>
      </p:sp>
      <p:pic>
        <p:nvPicPr>
          <p:cNvPr id="12" name="Picture 11" descr="58PIC58PIC58PIC58PICHsaGKG559akDq_PIC2018.png"/>
          <p:cNvPicPr>
            <a:picLocks noChangeAspect="1"/>
          </p:cNvPicPr>
          <p:nvPr/>
        </p:nvPicPr>
        <p:blipFill>
          <a:blip r:embed="rId2" cstate="print"/>
          <a:srcRect l="7143" t="16071" r="5357" b="14286"/>
          <a:stretch>
            <a:fillRect/>
          </a:stretch>
        </p:blipFill>
        <p:spPr>
          <a:xfrm>
            <a:off x="7763415" y="2430752"/>
            <a:ext cx="4668715" cy="4760737"/>
          </a:xfrm>
          <a:prstGeom prst="rect">
            <a:avLst/>
          </a:prstGeom>
        </p:spPr>
      </p:pic>
      <p:sp>
        <p:nvSpPr>
          <p:cNvPr id="13" name="Rectangle 12"/>
          <p:cNvSpPr/>
          <p:nvPr/>
        </p:nvSpPr>
        <p:spPr>
          <a:xfrm>
            <a:off x="8086362" y="2805406"/>
            <a:ext cx="3915138" cy="3724096"/>
          </a:xfrm>
          <a:prstGeom prst="rect">
            <a:avLst/>
          </a:prstGeom>
        </p:spPr>
        <p:txBody>
          <a:bodyPr wrap="square">
            <a:spAutoFit/>
          </a:bodyPr>
          <a:lstStyle/>
          <a:p>
            <a:pPr algn="just"/>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Em</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không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có</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đồng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tình</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Đạt</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a:t>
            </a:r>
          </a:p>
          <a:p>
            <a:pPr algn="just">
              <a:spcAft>
                <a:spcPts val="1200"/>
              </a:spcAft>
            </a:pP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việc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cùng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nhau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trao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đổi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thế</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mỗi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người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tích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cực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lại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kết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quả</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latin typeface="Times" panose="02020603050405020304" pitchFamily="18" charset="0"/>
              <a:ea typeface="Times New Roman" panose="02020603050405020304" pitchFamily="18" charset="0"/>
              <a:cs typeface="Times" panose="02020603050405020304" pitchFamily="18" charset="0"/>
            </a:endParaRPr>
          </a:p>
          <a:p>
            <a:pPr algn="just">
              <a:spcAft>
                <a:spcPts val="1200"/>
              </a:spcAft>
            </a:pP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Nếu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em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sẽ</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nói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không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nên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cá</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nhân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mỗi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người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tự</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lập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suy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nghĩ</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đóng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góp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ý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kiến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vào</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bài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có</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như</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vậy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thì</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nhóm</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mới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ngày</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phát</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triển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và</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thành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tích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học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tập</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của</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mình</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cũng</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được</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cải</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thiện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nhiều</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 </a:t>
            </a:r>
            <a:r>
              <a:rPr lang="en-US" dirty="0" err="1">
                <a:solidFill>
                  <a:srgbClr val="000000"/>
                </a:solidFill>
                <a:latin typeface="Times" panose="02020603050405020304" pitchFamily="18" charset="0"/>
                <a:ea typeface="Times New Roman" panose="02020603050405020304" pitchFamily="18" charset="0"/>
                <a:cs typeface="Times" panose="02020603050405020304" pitchFamily="18" charset="0"/>
              </a:rPr>
              <a:t>hơn</a:t>
            </a:r>
            <a:r>
              <a:rPr lang="en-US" dirty="0">
                <a:solidFill>
                  <a:srgbClr val="000000"/>
                </a:solidFill>
                <a:latin typeface="Times" panose="02020603050405020304" pitchFamily="18" charset="0"/>
                <a:ea typeface="Times New Roman" panose="02020603050405020304" pitchFamily="18" charset="0"/>
                <a:cs typeface="Times" panose="02020603050405020304" pitchFamily="18" charset="0"/>
              </a:rPr>
              <a:t>.</a:t>
            </a:r>
            <a:endParaRPr lang="en-US" dirty="0">
              <a:effectLst/>
              <a:latin typeface="Times" panose="02020603050405020304" pitchFamily="18" charset="0"/>
              <a:ea typeface="Times New Roman" panose="02020603050405020304" pitchFamily="18" charset="0"/>
              <a:cs typeface="Times" panose="02020603050405020304" pitchFamily="18" charset="0"/>
            </a:endParaRPr>
          </a:p>
        </p:txBody>
      </p:sp>
      <p:sp>
        <p:nvSpPr>
          <p:cNvPr id="14" name="TextBox 13"/>
          <p:cNvSpPr txBox="1">
            <a:spLocks noChangeArrowheads="1"/>
          </p:cNvSpPr>
          <p:nvPr/>
        </p:nvSpPr>
        <p:spPr bwMode="auto">
          <a:xfrm>
            <a:off x="2775005" y="30695"/>
            <a:ext cx="5108939" cy="523220"/>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786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42" presetClass="entr" presetSubtype="0"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6322486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a:solidFill>
                  <a:srgbClr val="FF00FF"/>
                </a:solidFill>
              </a:rPr>
              <a:t>Tự</a:t>
            </a:r>
            <a:r>
              <a:rPr lang="en-US" altLang="en-US" sz="4000" b="1" dirty="0">
                <a:solidFill>
                  <a:srgbClr val="FF00FF"/>
                </a:solidFill>
              </a:rPr>
              <a:t> </a:t>
            </a:r>
            <a:r>
              <a:rPr lang="en-US" altLang="en-US" sz="4000" b="1" dirty="0" err="1">
                <a:solidFill>
                  <a:srgbClr val="FF00FF"/>
                </a:solidFill>
              </a:rPr>
              <a:t>lập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pPr lvl="0" defTabSz="914400"/>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pPr lvl="0" defTabSz="9144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endParaRPr lang="en-US" sz="2400" dirty="0">
              <a:solidFill>
                <a:prstClr val="black"/>
              </a:solidFill>
              <a:latin typeface="Times New Roman" panose="02020603050405020304" pitchFamily="18" charset="0"/>
              <a:cs typeface="Times New Roman" panose="02020603050405020304" pitchFamily="18" charset="0"/>
            </a:endParaRPr>
          </a:p>
          <a:p>
            <a:pPr lvl="0" defTabSz="9144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6" name="Picture 35" descr="IMG_1582517675295_1582518075254"/>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10105642" y="6731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37" name="图片 8" descr="6fc417983c9675ce1b60e983870aeb8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8"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2440541121"/>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4954" y="1214536"/>
            <a:ext cx="5697894" cy="3816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indent="0" defTabSz="91440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1. </a:t>
            </a:r>
            <a:r>
              <a:rPr lang="en-US" altLang="en-US" sz="2800" b="1" dirty="0" err="1">
                <a:solidFill>
                  <a:srgbClr val="0000FF"/>
                </a:solidFill>
                <a:latin typeface="Times" panose="02020603050405020304" pitchFamily="18" charset="0"/>
                <a:cs typeface="Times" panose="02020603050405020304" pitchFamily="18" charset="0"/>
              </a:rPr>
              <a:t>Tự</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lực</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cánh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sinh</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2. </a:t>
            </a:r>
            <a:r>
              <a:rPr lang="en-US" altLang="en-US" sz="2800" b="1" dirty="0" err="1">
                <a:solidFill>
                  <a:srgbClr val="0000FF"/>
                </a:solidFill>
                <a:latin typeface="Times" panose="02020603050405020304" pitchFamily="18" charset="0"/>
                <a:cs typeface="Times" panose="02020603050405020304" pitchFamily="18" charset="0"/>
              </a:rPr>
              <a:t>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bằng</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chính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đôi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của</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mình</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3. </a:t>
            </a:r>
            <a:r>
              <a:rPr lang="en-US" altLang="en-US" sz="2800" b="1" dirty="0" err="1">
                <a:solidFill>
                  <a:srgbClr val="0000FF"/>
                </a:solidFill>
                <a:latin typeface="Times" panose="02020603050405020304" pitchFamily="18" charset="0"/>
                <a:cs typeface="Times" panose="02020603050405020304" pitchFamily="18" charset="0"/>
              </a:rPr>
              <a:t>Có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lập</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4. </a:t>
            </a:r>
            <a:r>
              <a:rPr lang="en-US" altLang="en-US" sz="2800" b="1" dirty="0" err="1">
                <a:solidFill>
                  <a:srgbClr val="0000FF"/>
                </a:solidFill>
                <a:latin typeface="Times" panose="02020603050405020304" pitchFamily="18" charset="0"/>
                <a:cs typeface="Times" panose="02020603050405020304" pitchFamily="18" charset="0"/>
              </a:rPr>
              <a:t>Muốn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lăn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vào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bếp</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5. </a:t>
            </a:r>
            <a:r>
              <a:rPr lang="en-US" altLang="en-US" sz="2800" b="1" dirty="0" err="1">
                <a:solidFill>
                  <a:srgbClr val="0000FF"/>
                </a:solidFill>
                <a:latin typeface="Times" panose="02020603050405020304" pitchFamily="18" charset="0"/>
                <a:cs typeface="Times" panose="02020603050405020304" pitchFamily="18" charset="0"/>
              </a:rPr>
              <a:t>Đói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đầu</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gối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bò</a:t>
            </a:r>
            <a:endParaRPr lang="en-US" altLang="en-US" sz="2800" b="1" dirty="0">
              <a:solidFill>
                <a:srgbClr val="0000FF"/>
              </a:solidFill>
              <a:latin typeface="Times" panose="02020603050405020304" pitchFamily="18" charset="0"/>
              <a:cs typeface="Times" panose="02020603050405020304" pitchFamily="18" charset="0"/>
            </a:endParaRPr>
          </a:p>
          <a:p>
            <a:pPr marL="0" indent="0" defTabSz="91440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6. Hay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đắp</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ấm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endParaRPr lang="en-US" altLang="en-US" sz="2800" b="1" dirty="0">
              <a:solidFill>
                <a:srgbClr val="0000FF"/>
              </a:solidFill>
              <a:latin typeface="Times" panose="02020603050405020304" pitchFamily="18" charset="0"/>
              <a:cs typeface="Times" panose="02020603050405020304" pitchFamily="18" charset="0"/>
            </a:endParaRPr>
          </a:p>
        </p:txBody>
      </p:sp>
      <p:sp>
        <p:nvSpPr>
          <p:cNvPr id="65539" name="Text Box 3"/>
          <p:cNvSpPr txBox="1">
            <a:spLocks noChangeArrowheads="1"/>
          </p:cNvSpPr>
          <p:nvPr/>
        </p:nvSpPr>
        <p:spPr bwMode="auto">
          <a:xfrm>
            <a:off x="1724609" y="296457"/>
            <a:ext cx="28956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a:solidFill>
                  <a:srgbClr val="333399"/>
                </a:solidFill>
              </a:rPr>
              <a:t>TỤC NGỮ</a:t>
            </a:r>
          </a:p>
        </p:txBody>
      </p:sp>
      <p:sp>
        <p:nvSpPr>
          <p:cNvPr id="4" name="Text Box 2"/>
          <p:cNvSpPr txBox="1">
            <a:spLocks noChangeArrowheads="1"/>
          </p:cNvSpPr>
          <p:nvPr/>
        </p:nvSpPr>
        <p:spPr bwMode="auto">
          <a:xfrm>
            <a:off x="7441164" y="296456"/>
            <a:ext cx="24384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a:solidFill>
                  <a:srgbClr val="0000FF"/>
                </a:solidFill>
              </a:rPr>
              <a:t>CA DAO</a:t>
            </a:r>
          </a:p>
        </p:txBody>
      </p:sp>
      <p:sp>
        <p:nvSpPr>
          <p:cNvPr id="5" name="Text Box 3"/>
          <p:cNvSpPr txBox="1">
            <a:spLocks noChangeArrowheads="1"/>
          </p:cNvSpPr>
          <p:nvPr/>
        </p:nvSpPr>
        <p:spPr bwMode="auto">
          <a:xfrm>
            <a:off x="5800531" y="1232759"/>
            <a:ext cx="6391469" cy="364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800100" indent="-34290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1"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1. “</a:t>
            </a:r>
            <a:r>
              <a:rPr lang="en-US" altLang="en-US" sz="2700" b="1" dirty="0" err="1">
                <a:solidFill>
                  <a:srgbClr val="0000FF"/>
                </a:solidFill>
                <a:latin typeface="Times" panose="02020603050405020304" pitchFamily="18" charset="0"/>
                <a:cs typeface="Times" panose="02020603050405020304" pitchFamily="18" charset="0"/>
              </a:rPr>
              <a:t>Nước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lã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vã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nên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a:t>
            </a:r>
          </a:p>
          <a:p>
            <a:pPr lvl="1" algn="ctr" defTabSz="914400"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Tay</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không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dựng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cơ</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mới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ngoan</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   2. “</a:t>
            </a:r>
            <a:r>
              <a:rPr lang="en-US" altLang="en-US" sz="2700" b="1" dirty="0" err="1">
                <a:solidFill>
                  <a:srgbClr val="0000FF"/>
                </a:solidFill>
                <a:latin typeface="Times" panose="02020603050405020304" pitchFamily="18" charset="0"/>
                <a:cs typeface="Times" panose="02020603050405020304" pitchFamily="18" charset="0"/>
              </a:rPr>
              <a:t>Làm</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người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ăn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tối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mai</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Việc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mình</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dễ</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để</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ai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dùm</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3. </a:t>
            </a:r>
            <a:r>
              <a:rPr lang="en-US" altLang="en-US" sz="2700" b="1" dirty="0" err="1">
                <a:solidFill>
                  <a:srgbClr val="0000FF"/>
                </a:solidFill>
                <a:latin typeface="Times" panose="02020603050405020304" pitchFamily="18" charset="0"/>
                <a:cs typeface="Times" panose="02020603050405020304" pitchFamily="18" charset="0"/>
              </a:rPr>
              <a:t>Giàu</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thì</a:t>
            </a:r>
            <a:r>
              <a:rPr lang="en-US" altLang="en-US" sz="2700" b="1" dirty="0">
                <a:solidFill>
                  <a:srgbClr val="0000FF"/>
                </a:solidFill>
                <a:latin typeface="Times" panose="02020603050405020304" pitchFamily="18" charset="0"/>
                <a:cs typeface="Times" panose="02020603050405020304" pitchFamily="18" charset="0"/>
              </a:rPr>
              <a:t> ta </a:t>
            </a:r>
            <a:r>
              <a:rPr lang="en-US" altLang="en-US" sz="2700" b="1" dirty="0" err="1">
                <a:solidFill>
                  <a:srgbClr val="0000FF"/>
                </a:solidFill>
                <a:latin typeface="Times" panose="02020603050405020304" pitchFamily="18" charset="0"/>
                <a:cs typeface="Times" panose="02020603050405020304" pitchFamily="18" charset="0"/>
              </a:rPr>
              <a:t>chẳng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có</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tham</a:t>
            </a:r>
            <a:r>
              <a:rPr lang="en-US" altLang="en-US" sz="2700" b="1" dirty="0">
                <a:solidFill>
                  <a:srgbClr val="0000FF"/>
                </a:solidFill>
                <a:latin typeface="Times" panose="02020603050405020304" pitchFamily="18" charset="0"/>
                <a:cs typeface="Times" panose="02020603050405020304" pitchFamily="18" charset="0"/>
              </a:rPr>
              <a:t>,</a:t>
            </a:r>
          </a:p>
          <a:p>
            <a:pPr algn="ctr" defTabSz="914400" eaLnBrk="1" fontAlgn="base" hangingPunct="1">
              <a:spcBef>
                <a:spcPct val="50000"/>
              </a:spcBef>
              <a:spcAft>
                <a:spcPct val="0"/>
              </a:spcAft>
            </a:pPr>
            <a:r>
              <a:rPr lang="en-US" altLang="en-US" sz="2800" b="1" dirty="0" err="1">
                <a:solidFill>
                  <a:srgbClr val="0000FF"/>
                </a:solidFill>
                <a:latin typeface="Times" panose="02020603050405020304" pitchFamily="18" charset="0"/>
                <a:cs typeface="Times" panose="02020603050405020304" pitchFamily="18" charset="0"/>
              </a:rPr>
              <a:t>Khó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liệu</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a:t>
            </a:r>
          </a:p>
        </p:txBody>
      </p:sp>
      <p:pic>
        <p:nvPicPr>
          <p:cNvPr id="6"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04" y="4879911"/>
            <a:ext cx="3010466" cy="195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52896" y="4879911"/>
            <a:ext cx="2687293" cy="2077110"/>
          </a:xfrm>
          <a:prstGeom prst="rect">
            <a:avLst/>
          </a:prstGeom>
        </p:spPr>
      </p:pic>
      <p:pic>
        <p:nvPicPr>
          <p:cNvPr id="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3" y="36022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6155" y="212532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2" y="50016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7377" y="4949797"/>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7579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blinds(horizontal)">
                                      <p:cBhvr>
                                        <p:cTn id="15" dur="500"/>
                                        <p:tgtEl>
                                          <p:spTgt spid="65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iterate type="lt">
                                    <p:tmPct val="10000"/>
                                  </p:iterate>
                                  <p:childTnLst>
                                    <p:set>
                                      <p:cBhvr>
                                        <p:cTn id="19" dur="1" fill="hold">
                                          <p:stCondLst>
                                            <p:cond delay="0"/>
                                          </p:stCondLst>
                                        </p:cTn>
                                        <p:tgtEl>
                                          <p:spTgt spid="65538"/>
                                        </p:tgtEl>
                                        <p:attrNameLst>
                                          <p:attrName>style.visibility</p:attrName>
                                        </p:attrNameLst>
                                      </p:cBhvr>
                                      <p:to>
                                        <p:strVal val="visible"/>
                                      </p:to>
                                    </p:set>
                                    <p:animEffect transition="in" filter="blinds(horizontal)">
                                      <p:cBhvr>
                                        <p:cTn id="20" dur="500"/>
                                        <p:tgtEl>
                                          <p:spTgt spid="655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animBg="1"/>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1169551"/>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Xây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dựng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defTabSz="914400" eaLnBrk="1" fontAlgn="base" hangingPunct="1">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kế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hoạch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khắc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phục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biểu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thiếu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lập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thân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ext uri="{D42A27DB-BD31-4B8C-83A1-F6EECF244321}">
                <p14:modId xmlns:p14="http://schemas.microsoft.com/office/powerpoint/2010/main" val="1323972189"/>
              </p:ext>
            </p:extLst>
          </p:nvPr>
        </p:nvGraphicFramePr>
        <p:xfrm>
          <a:off x="60385" y="2895600"/>
          <a:ext cx="12068355" cy="3749962"/>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Các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lĩnh</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vực</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Những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biểu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thiếu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lập</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Biện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pháp</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thực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Thời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gian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hành</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Dự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kết</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Học</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Lao </a:t>
                      </a:r>
                      <a:r>
                        <a:rPr kumimoji="0" lang="en-US" sz="2000" b="0" i="0" u="none" strike="noStrike" cap="none" normalizeH="0" baseline="0" dirty="0" err="1">
                          <a:ln>
                            <a:noFill/>
                          </a:ln>
                          <a:solidFill>
                            <a:schemeClr val="tx1"/>
                          </a:solidFill>
                          <a:effectLst/>
                          <a:latin typeface="Times New Roman" pitchFamily="18" charset="0"/>
                        </a:rPr>
                        <a:t>động</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động</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thể</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Sinh</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cá</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nhân</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51237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7767" y="44179"/>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672551" y="5500771"/>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329868" y="2154767"/>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6081369" y="4129939"/>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bảng</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7" cstate="print"/>
          <a:srcRect/>
          <a:stretch>
            <a:fillRect/>
          </a:stretch>
        </p:blipFill>
        <p:spPr bwMode="auto">
          <a:xfrm>
            <a:off x="8663435" y="3899140"/>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62465" y="2163512"/>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Nhóm1:Viết </a:t>
            </a:r>
            <a:r>
              <a:rPr lang="en-US" sz="3000" dirty="0" err="1">
                <a:solidFill>
                  <a:srgbClr val="5F5F5F"/>
                </a:solidFill>
                <a:latin typeface="Times New Roman" pitchFamily="18" charset="0"/>
                <a:ea typeface="Calibri" pitchFamily="34" charset="0"/>
                <a:cs typeface="Times New Roman" pitchFamily="18" charset="0"/>
              </a:rPr>
              <a:t>những</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câu</a:t>
            </a:r>
            <a:r>
              <a:rPr lang="en-US" sz="3000" dirty="0">
                <a:solidFill>
                  <a:srgbClr val="5F5F5F"/>
                </a:solidFill>
                <a:latin typeface="Times New Roman" pitchFamily="18" charset="0"/>
                <a:ea typeface="Calibri" pitchFamily="34" charset="0"/>
                <a:cs typeface="Times New Roman" pitchFamily="18" charset="0"/>
              </a:rPr>
              <a:t> slogan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221703" y="3532830"/>
            <a:ext cx="4789487"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2: </a:t>
            </a:r>
            <a:r>
              <a:rPr lang="en-US" sz="3000" dirty="0" err="1">
                <a:solidFill>
                  <a:srgbClr val="5F5F5F"/>
                </a:solidFill>
                <a:latin typeface="Times New Roman" pitchFamily="18" charset="0"/>
                <a:ea typeface="Calibri" pitchFamily="34" charset="0"/>
                <a:cs typeface="Times New Roman" pitchFamily="18" charset="0"/>
              </a:rPr>
              <a:t>Viết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đoạn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văn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ngắn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nhắc</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mình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133507" y="5269938"/>
            <a:ext cx="5112281"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3:Viết </a:t>
            </a:r>
            <a:r>
              <a:rPr lang="en-US" sz="3000" dirty="0" err="1">
                <a:solidFill>
                  <a:srgbClr val="5F5F5F"/>
                </a:solidFill>
                <a:latin typeface="Times New Roman" pitchFamily="18" charset="0"/>
                <a:ea typeface="Calibri" pitchFamily="34" charset="0"/>
                <a:cs typeface="Times New Roman" pitchFamily="18" charset="0"/>
              </a:rPr>
              <a:t>một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lá</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thư</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ngắn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gửi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người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bạn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thân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nhắc</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nhở</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về</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tính</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tự</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lập</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8"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29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tgtEl>
                                          <p:spTgt spid="17"/>
                                        </p:tgtEl>
                                      </p:cBhvr>
                                    </p:animEffect>
                                  </p:childTnLst>
                                </p:cTn>
                              </p:par>
                              <p:par>
                                <p:cTn id="59" presetID="2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55D12-FE7E-4E01-B9C5-69BB02011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38" y="-108331"/>
            <a:ext cx="6955255" cy="2201815"/>
          </a:xfrm>
          <a:prstGeom prst="rect">
            <a:avLst/>
          </a:prstGeom>
        </p:spPr>
      </p:pic>
      <p:sp>
        <p:nvSpPr>
          <p:cNvPr id="4" name="TextBox 3">
            <a:extLst>
              <a:ext uri="{FF2B5EF4-FFF2-40B4-BE49-F238E27FC236}">
                <a16:creationId xmlns:a16="http://schemas.microsoft.com/office/drawing/2014/main" id="{7353F471-5DBF-4595-A952-DCBCE6D1E82B}"/>
              </a:ext>
            </a:extLst>
          </p:cNvPr>
          <p:cNvSpPr txBox="1"/>
          <p:nvPr/>
        </p:nvSpPr>
        <p:spPr>
          <a:xfrm>
            <a:off x="1067490" y="77561"/>
            <a:ext cx="6505603" cy="1569660"/>
          </a:xfrm>
          <a:prstGeom prst="rect">
            <a:avLst/>
          </a:prstGeom>
          <a:noFill/>
        </p:spPr>
        <p:txBody>
          <a:bodyPr wrap="square" rtlCol="0">
            <a:spAutoFit/>
          </a:bodyPr>
          <a:lstStyle/>
          <a:p>
            <a:pPr algn="ctr" defTabSz="914400"/>
            <a:r>
              <a:rPr lang="en-SG" sz="4800" b="1" dirty="0">
                <a:solidFill>
                  <a:srgbClr val="FF0000"/>
                </a:solidFill>
                <a:latin typeface="SVN-Vanilla Daisy Pro" panose="00000500000000000000" pitchFamily="2" charset="0"/>
                <a:cs typeface="Times New Roman" panose="02020603050405020304" pitchFamily="18" charset="0"/>
              </a:rPr>
              <a:t>TRÒ CHƠI:</a:t>
            </a:r>
          </a:p>
          <a:p>
            <a:pPr algn="ctr" defTabSz="914400"/>
            <a:r>
              <a:rPr lang="en-SG" sz="4800" b="1" dirty="0">
                <a:solidFill>
                  <a:srgbClr val="FF0000"/>
                </a:solidFill>
                <a:latin typeface="SVN-Vanilla Daisy Pro" panose="00000500000000000000" pitchFamily="2" charset="0"/>
                <a:cs typeface="Times New Roman" panose="02020603050405020304" pitchFamily="18" charset="0"/>
              </a:rPr>
              <a:t>ĐUỔI HÌNH BẮT CHỮ</a:t>
            </a:r>
          </a:p>
        </p:txBody>
      </p:sp>
      <p:sp>
        <p:nvSpPr>
          <p:cNvPr id="10" name="Explosion 2 9"/>
          <p:cNvSpPr/>
          <p:nvPr/>
        </p:nvSpPr>
        <p:spPr>
          <a:xfrm>
            <a:off x="7120128" y="-152369"/>
            <a:ext cx="4838738" cy="2744926"/>
          </a:xfrm>
          <a:prstGeom prst="irregularSeal2">
            <a:avLst/>
          </a:prstGeom>
          <a:solidFill>
            <a:srgbClr val="5FCBEF"/>
          </a:solidFill>
          <a:ln w="19050" cap="rnd" cmpd="sng" algn="ctr">
            <a:solidFill>
              <a:srgbClr val="5FCBEF">
                <a:shade val="50000"/>
              </a:srgbClr>
            </a:solidFill>
            <a:prstDash val="solid"/>
          </a:ln>
          <a:effectLst/>
        </p:spPr>
        <p:txBody>
          <a:bodyPr rtlCol="0" anchor="ctr"/>
          <a:lstStyle/>
          <a:p>
            <a:pPr algn="ctr" defTabSz="914400"/>
            <a:r>
              <a:rPr lang="en-US" sz="2800" b="1" kern="0" dirty="0" err="1">
                <a:solidFill>
                  <a:srgbClr val="FFFF00"/>
                </a:solidFill>
                <a:latin typeface="Times New Roman" panose="02020603050405020304" pitchFamily="18" charset="0"/>
                <a:cs typeface="Times New Roman" panose="02020603050405020304" pitchFamily="18" charset="0"/>
              </a:rPr>
              <a:t>Hình</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ảnh</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gợi</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em</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nhớ</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đến</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câu</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thơ</a:t>
            </a:r>
            <a:r>
              <a:rPr lang="en-US" sz="2800" b="1" kern="0" dirty="0">
                <a:solidFill>
                  <a:srgbClr val="FFFF00"/>
                </a:solidFill>
                <a:latin typeface="Times New Roman" panose="02020603050405020304" pitchFamily="18" charset="0"/>
                <a:cs typeface="Times New Roman" panose="02020603050405020304" pitchFamily="18" charset="0"/>
              </a:rPr>
              <a:t> </a:t>
            </a:r>
            <a:r>
              <a:rPr lang="en-US" sz="2800" b="1" kern="0" dirty="0" err="1">
                <a:solidFill>
                  <a:srgbClr val="FFFF00"/>
                </a:solidFill>
                <a:latin typeface="Times New Roman" panose="02020603050405020304" pitchFamily="18" charset="0"/>
                <a:cs typeface="Times New Roman" panose="02020603050405020304" pitchFamily="18" charset="0"/>
              </a:rPr>
              <a:t>nào</a:t>
            </a:r>
            <a:r>
              <a:rPr lang="en-US" sz="2800" b="1" kern="0" dirty="0">
                <a:solidFill>
                  <a:srgbClr val="FFFF00"/>
                </a:solidFill>
                <a:latin typeface="Times New Roman" panose="02020603050405020304" pitchFamily="18" charset="0"/>
                <a:cs typeface="Times New Roman" panose="02020603050405020304" pitchFamily="18" charset="0"/>
              </a:rPr>
              <a:t>?</a:t>
            </a:r>
          </a:p>
        </p:txBody>
      </p:sp>
      <p:pic>
        <p:nvPicPr>
          <p:cNvPr id="1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 y="3695700"/>
            <a:ext cx="2086149" cy="32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2101" y="4624183"/>
            <a:ext cx="2579338" cy="223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150683" y="-55173"/>
            <a:ext cx="1798508" cy="2095500"/>
          </a:xfrm>
          <a:prstGeom prst="rect">
            <a:avLst/>
          </a:prstGeom>
        </p:spPr>
      </p:pic>
      <p:pic>
        <p:nvPicPr>
          <p:cNvPr id="14" name="Picture 13"/>
          <p:cNvPicPr>
            <a:picLocks noChangeAspect="1"/>
          </p:cNvPicPr>
          <p:nvPr/>
        </p:nvPicPr>
        <p:blipFill>
          <a:blip r:embed="rId7"/>
          <a:stretch>
            <a:fillRect/>
          </a:stretch>
        </p:blipFill>
        <p:spPr>
          <a:xfrm>
            <a:off x="10969244" y="0"/>
            <a:ext cx="1184694" cy="1242204"/>
          </a:xfrm>
          <a:prstGeom prst="rect">
            <a:avLst/>
          </a:prstGeom>
        </p:spPr>
      </p:pic>
      <p:pic>
        <p:nvPicPr>
          <p:cNvPr id="15" name="Picture 2" descr="Hình dáng bàn tay tiết lộ vận mệ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116" y="2310141"/>
            <a:ext cx="2617324" cy="23346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6702669" y="2361448"/>
            <a:ext cx="2776997" cy="2262734"/>
          </a:xfrm>
          <a:prstGeom prst="rect">
            <a:avLst/>
          </a:prstGeom>
        </p:spPr>
      </p:pic>
      <p:pic>
        <p:nvPicPr>
          <p:cNvPr id="1026"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7719" y="2346355"/>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1"/>
          <a:stretch>
            <a:fillRect/>
          </a:stretch>
        </p:blipFill>
        <p:spPr>
          <a:xfrm>
            <a:off x="9715057" y="2361448"/>
            <a:ext cx="2351466" cy="2223904"/>
          </a:xfrm>
          <a:prstGeom prst="rect">
            <a:avLst/>
          </a:prstGeom>
        </p:spPr>
      </p:pic>
      <p:sp>
        <p:nvSpPr>
          <p:cNvPr id="19" name="Snip Diagonal Corner Rectangle 18"/>
          <p:cNvSpPr/>
          <p:nvPr/>
        </p:nvSpPr>
        <p:spPr>
          <a:xfrm>
            <a:off x="2193402" y="4912726"/>
            <a:ext cx="7650866"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a:solidFill>
                  <a:prstClr val="white"/>
                </a:solidFill>
                <a:latin typeface="Times New Roman" panose="02020603050405020304" pitchFamily="18" charset="0"/>
                <a:cs typeface="Times New Roman" panose="02020603050405020304" pitchFamily="18" charset="0"/>
              </a:rPr>
              <a:t>      ĐÁP ÁN:</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vả</a:t>
            </a:r>
            <a:endParaRPr lang="en-US" sz="3200" b="1" dirty="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r>
              <a:rPr lang="en-US" sz="3200" b="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0556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900" decel="100000" fill="hold"/>
                                        <p:tgtEl>
                                          <p:spTgt spid="1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a:off x="-526211" y="125397"/>
            <a:ext cx="12579443" cy="673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29397" y="-337761"/>
            <a:ext cx="3856008" cy="1647591"/>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421" y="941"/>
              <a:ext cx="1820" cy="628"/>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dirty="0" err="1">
                  <a:solidFill>
                    <a:srgbClr val="FF3300"/>
                  </a:solidFill>
                  <a:latin typeface="Times New Roman" panose="02020603050405020304" pitchFamily="18" charset="0"/>
                </a:rPr>
                <a:t>Gửi</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bản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thân</a:t>
              </a:r>
              <a:endParaRPr lang="en-US" altLang="en-US" sz="3200" dirty="0">
                <a:solidFill>
                  <a:srgbClr val="FF3300"/>
                </a:solidFill>
                <a:latin typeface="Times New Roman" panose="02020603050405020304" pitchFamily="18" charset="0"/>
              </a:endParaRPr>
            </a:p>
          </p:txBody>
        </p:sp>
      </p:grpSp>
      <p:pic>
        <p:nvPicPr>
          <p:cNvPr id="12" name="Picture 11" descr="IMG_1582517675295_1582518075254"/>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392542" y="-79132"/>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189" y="5383347"/>
            <a:ext cx="3010466" cy="147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699460" y="5545021"/>
            <a:ext cx="2687293" cy="1548203"/>
          </a:xfrm>
          <a:prstGeom prst="rect">
            <a:avLst/>
          </a:prstGeom>
        </p:spPr>
      </p:pic>
      <p:sp>
        <p:nvSpPr>
          <p:cNvPr id="3" name="Rectangle 2"/>
          <p:cNvSpPr/>
          <p:nvPr/>
        </p:nvSpPr>
        <p:spPr>
          <a:xfrm>
            <a:off x="2188821" y="1413029"/>
            <a:ext cx="8203721" cy="4093428"/>
          </a:xfrm>
          <a:prstGeom prst="rect">
            <a:avLst/>
          </a:prstGeom>
        </p:spPr>
        <p:txBody>
          <a:bodyPr wrap="square">
            <a:spAutoFit/>
          </a:bodyPr>
          <a:lstStyle/>
          <a:p>
            <a:pPr algn="just"/>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Muốn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năng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lực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cần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ở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mỗi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con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lấy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giải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quyết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lo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liệu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tạo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chờ</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dẫm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phụ</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khác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lĩnh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tin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ý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chí</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nỗ</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lực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phấn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đấu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kiên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trì</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bền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sẵn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sàng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vượt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qua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khăn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gian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khổ</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để</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hoàn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hường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gặt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nhiều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nhận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trọng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của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thường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ích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dẫm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khác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ỷ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bị</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ghét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xa</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lánh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muốn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tính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phải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chăm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chỉ</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biết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hoàn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tốt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mọi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giao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chịu</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trách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nhiệm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về</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việc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luôn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năng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động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sáng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tạo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và</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trong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cuộc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sống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không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bao</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giờ</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chán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hay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lùi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khăn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trở</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ngại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Có</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làm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như</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vậy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học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sinh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sẽ</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sớm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được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bản</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lĩnh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tự</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lập</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mai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này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trở</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thành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người</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hữ</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ích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đem</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sức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mình</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xây</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dựng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quê</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hương</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đất</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 </a:t>
            </a:r>
            <a:r>
              <a:rPr lang="en-US" sz="2000" dirty="0" err="1">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nước</a:t>
            </a:r>
            <a:r>
              <a:rPr lang="en-US" sz="2000" dirty="0">
                <a:solidFill>
                  <a:srgbClr val="0000FF"/>
                </a:solidFill>
                <a:latin typeface="SVN-Very Berry" panose="00000500000000000000" pitchFamily="2" charset="0"/>
                <a:ea typeface="Times New Roman" panose="02020603050405020304" pitchFamily="18" charset="0"/>
                <a:cs typeface="Times New Roman" panose="02020603050405020304" pitchFamily="18" charset="0"/>
              </a:rPr>
              <a:t>.</a:t>
            </a:r>
            <a:endParaRPr lang="en-US" sz="2000" dirty="0">
              <a:solidFill>
                <a:srgbClr val="0000FF"/>
              </a:solidFill>
              <a:effectLst/>
              <a:latin typeface="SVN-Very Berry" panose="00000500000000000000" pitchFamily="2" charset="0"/>
              <a:ea typeface="Times New Roman" panose="02020603050405020304" pitchFamily="18" charset="0"/>
              <a:cs typeface="Times New Roman" panose="02020603050405020304" pitchFamily="18" charset="0"/>
            </a:endParaRPr>
          </a:p>
        </p:txBody>
      </p:sp>
      <p:pic>
        <p:nvPicPr>
          <p:cNvPr id="16" name="Picture 15" descr="58PIC58PIC58PIC58PICHsaGKG559akDq_PIC2018.png"/>
          <p:cNvPicPr>
            <a:picLocks noChangeAspect="1"/>
          </p:cNvPicPr>
          <p:nvPr/>
        </p:nvPicPr>
        <p:blipFill>
          <a:blip r:embed="rId7" cstate="print"/>
          <a:srcRect l="7143" t="16071" r="5357" b="14286"/>
          <a:stretch>
            <a:fillRect/>
          </a:stretch>
        </p:blipFill>
        <p:spPr>
          <a:xfrm>
            <a:off x="4589341" y="485569"/>
            <a:ext cx="2915640" cy="959043"/>
          </a:xfrm>
          <a:prstGeom prst="rect">
            <a:avLst/>
          </a:prstGeom>
        </p:spPr>
      </p:pic>
      <p:sp>
        <p:nvSpPr>
          <p:cNvPr id="17" name="Rectangle 1"/>
          <p:cNvSpPr>
            <a:spLocks noChangeArrowheads="1"/>
          </p:cNvSpPr>
          <p:nvPr/>
        </p:nvSpPr>
        <p:spPr bwMode="auto">
          <a:xfrm>
            <a:off x="4964652" y="632779"/>
            <a:ext cx="216501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600" b="1" dirty="0" err="1">
                <a:solidFill>
                  <a:srgbClr val="FF0000"/>
                </a:solidFill>
                <a:latin typeface="SVN-Whimsy" panose="02040603050506020204" pitchFamily="18" charset="0"/>
                <a:ea typeface="Calibri" pitchFamily="34" charset="0"/>
                <a:cs typeface="Times New Roman" pitchFamily="18" charset="0"/>
                <a:sym typeface="Wingdings" pitchFamily="2" charset="2"/>
              </a:rPr>
              <a:t>Tự</a:t>
            </a:r>
            <a:r>
              <a:rPr lang="en-US" sz="3600" b="1" dirty="0">
                <a:solidFill>
                  <a:srgbClr val="FF0000"/>
                </a:solidFill>
                <a:latin typeface="SVN-Whimsy" panose="02040603050506020204" pitchFamily="18" charset="0"/>
                <a:ea typeface="Calibri" pitchFamily="34" charset="0"/>
                <a:cs typeface="Times New Roman" pitchFamily="18" charset="0"/>
                <a:sym typeface="Wingdings" pitchFamily="2" charset="2"/>
              </a:rPr>
              <a:t> </a:t>
            </a:r>
            <a:r>
              <a:rPr lang="en-US" sz="3600" b="1" dirty="0" err="1">
                <a:solidFill>
                  <a:srgbClr val="FF0000"/>
                </a:solidFill>
                <a:latin typeface="SVN-Whimsy" panose="02040603050506020204" pitchFamily="18" charset="0"/>
                <a:ea typeface="Calibri" pitchFamily="34" charset="0"/>
                <a:cs typeface="Times New Roman" pitchFamily="18" charset="0"/>
                <a:sym typeface="Wingdings" pitchFamily="2" charset="2"/>
              </a:rPr>
              <a:t>lập</a:t>
            </a:r>
            <a:endParaRPr lang="en-US" sz="3600" b="1" dirty="0">
              <a:solidFill>
                <a:srgbClr val="FF0000"/>
              </a:solidFill>
              <a:latin typeface="SVN-Whimsy" panose="02040603050506020204" pitchFamily="18" charset="0"/>
              <a:ea typeface="Calibri" pitchFamily="34" charset="0"/>
              <a:cs typeface="Times New Roman" pitchFamily="18" charset="0"/>
            </a:endParaRPr>
          </a:p>
        </p:txBody>
      </p:sp>
    </p:spTree>
    <p:extLst>
      <p:ext uri="{BB962C8B-B14F-4D97-AF65-F5344CB8AC3E}">
        <p14:creationId xmlns:p14="http://schemas.microsoft.com/office/powerpoint/2010/main" val="403670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p:cTn id="3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a:solidFill>
                  <a:srgbClr val="0000FF"/>
                </a:solidFill>
                <a:latin typeface="Times New Roman" panose="02020603050405020304" pitchFamily="18" charset="0"/>
                <a:cs typeface="Times New Roman" panose="02020603050405020304" pitchFamily="18" charset="0"/>
              </a:rPr>
              <a:t>Hoàn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nội dung chính</a:t>
            </a:r>
            <a:endParaRPr lang="en-US" sz="2800" dirty="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vi-VN"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934460" y="3160694"/>
            <a:ext cx="57190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câu</a:t>
            </a:r>
            <a:r>
              <a:rPr lang="en-US" sz="2800" dirty="0">
                <a:solidFill>
                  <a:srgbClr val="0000FF"/>
                </a:solidFill>
                <a:latin typeface="Times New Roman" panose="02020603050405020304" pitchFamily="18" charset="0"/>
                <a:cs typeface="Times New Roman" panose="02020603050405020304" pitchFamily="18" charset="0"/>
              </a:rPr>
              <a:t> Slogan</a:t>
            </a:r>
            <a:r>
              <a:rPr lang="vi-VN" sz="2800" dirty="0">
                <a:solidFill>
                  <a:srgbClr val="0000FF"/>
                </a:solidFill>
                <a:latin typeface="Times New Roman" panose="02020603050405020304" pitchFamily="18" charset="0"/>
                <a:cs typeface="Times New Roman" panose="02020603050405020304" pitchFamily="18" charset="0"/>
              </a:rPr>
              <a:t> hay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077807" y="4198038"/>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0" end="0"/>
                                            </p:txEl>
                                          </p:spTgt>
                                        </p:tgtEl>
                                        <p:attrNameLst>
                                          <p:attrName>style.visibility</p:attrName>
                                        </p:attrNameLst>
                                      </p:cBhvr>
                                      <p:to>
                                        <p:strVal val="visible"/>
                                      </p:to>
                                    </p:set>
                                    <p:animEffect transition="in" filter="fade">
                                      <p:cBhvr>
                                        <p:cTn id="27" dur="1000"/>
                                        <p:tgtEl>
                                          <p:spTgt spid="37900">
                                            <p:txEl>
                                              <p:pRg st="0" end="0"/>
                                            </p:txEl>
                                          </p:spTgt>
                                        </p:tgtEl>
                                      </p:cBhvr>
                                    </p:animEffect>
                                    <p:anim calcmode="lin" valueType="num">
                                      <p:cBhvr>
                                        <p:cTn id="28"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9" name="Picture 8" descr="IMG_1582517675295_1582518075254"/>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9841209" y="130428"/>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1624148" y="7937"/>
            <a:ext cx="8429790" cy="165944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hiện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tính</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Bàn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tay</a:t>
            </a:r>
            <a:r>
              <a:rPr lang="en-US" sz="3200" b="1" dirty="0">
                <a:solidFill>
                  <a:prstClr val="white"/>
                </a:solidFill>
                <a:latin typeface="Times New Roman" panose="02020603050405020304" pitchFamily="18" charset="0"/>
                <a:cs typeface="Times New Roman" panose="02020603050405020304" pitchFamily="18" charset="0"/>
              </a:rPr>
              <a:t> ta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tất</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vả</a:t>
            </a:r>
            <a:endParaRPr lang="en-US" sz="3200" b="1" dirty="0">
              <a:solidFill>
                <a:prstClr val="white"/>
              </a:solidFill>
              <a:latin typeface="Times New Roman" panose="02020603050405020304" pitchFamily="18" charset="0"/>
              <a:cs typeface="Times New Roman" panose="02020603050405020304" pitchFamily="18" charset="0"/>
            </a:endParaRPr>
          </a:p>
          <a:p>
            <a:pPr defTabSz="914400" fontAlgn="base"/>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Có</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sức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cũng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công</a:t>
            </a:r>
            <a:r>
              <a:rPr lang="en-US" sz="3200" b="1" dirty="0">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4071676" y="5001843"/>
            <a:ext cx="3241798"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án</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lập</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2" name="Picture 2" descr="Hình dáng bàn tay tiết lộ vận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69" y="1828458"/>
            <a:ext cx="2514358" cy="21854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ình luận chứng minh câu nói Bàn tay ta làm nên tất cả Có sức người sỏi đá  cũng thành cơm - Văn mẫu lớp 8 - Thế giới văn mẫ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a:stretch>
            <a:fillRect/>
          </a:stretch>
        </p:blipFill>
        <p:spPr>
          <a:xfrm>
            <a:off x="9356916" y="1866825"/>
            <a:ext cx="2743200" cy="2185455"/>
          </a:xfrm>
          <a:prstGeom prst="rect">
            <a:avLst/>
          </a:prstGeom>
        </p:spPr>
      </p:pic>
      <p:pic>
        <p:nvPicPr>
          <p:cNvPr id="8" name="Picture 7"/>
          <p:cNvPicPr>
            <a:picLocks noChangeAspect="1"/>
          </p:cNvPicPr>
          <p:nvPr/>
        </p:nvPicPr>
        <p:blipFill>
          <a:blip r:embed="rId5"/>
          <a:stretch>
            <a:fillRect/>
          </a:stretch>
        </p:blipFill>
        <p:spPr>
          <a:xfrm>
            <a:off x="11007306" y="0"/>
            <a:ext cx="1184694" cy="1242204"/>
          </a:xfrm>
          <a:prstGeom prst="rect">
            <a:avLst/>
          </a:prstGeom>
        </p:spPr>
      </p:pic>
      <p:pic>
        <p:nvPicPr>
          <p:cNvPr id="9" name="Picture 8"/>
          <p:cNvPicPr>
            <a:picLocks noChangeAspect="1"/>
          </p:cNvPicPr>
          <p:nvPr/>
        </p:nvPicPr>
        <p:blipFill>
          <a:blip r:embed="rId6"/>
          <a:stretch>
            <a:fillRect/>
          </a:stretch>
        </p:blipFill>
        <p:spPr>
          <a:xfrm>
            <a:off x="6459387" y="1828458"/>
            <a:ext cx="2712817" cy="2262734"/>
          </a:xfrm>
          <a:prstGeom prst="rect">
            <a:avLst/>
          </a:prstGeom>
        </p:spPr>
      </p:pic>
      <p:pic>
        <p:nvPicPr>
          <p:cNvPr id="10" name="Picture 2" descr="Nói về tác dụng của lao động sáng tạo, nhà thơ Hoàng Trung Thông có viết:  Bàn tay ta làm nên tất cả. Có sức người sỏi đá cũng thành cơm. (Bà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2950" y="1828458"/>
            <a:ext cx="2571750" cy="226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219" y="4090649"/>
            <a:ext cx="3298825" cy="291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5804" y="4456253"/>
            <a:ext cx="3010466" cy="202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1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900" decel="100000" fill="hold"/>
                                        <p:tgtEl>
                                          <p:spTgt spid="5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a:solidFill>
                  <a:srgbClr val="000000"/>
                </a:solidFill>
                <a:latin typeface="Times New Roman" panose="02020603050405020304" pitchFamily="18" charset="0"/>
                <a:cs typeface="Times New Roman" panose="02020603050405020304" pitchFamily="18" charset="0"/>
              </a:rPr>
              <a:t>GDCD 6</a:t>
            </a:r>
          </a:p>
        </p:txBody>
      </p:sp>
      <p:pic>
        <p:nvPicPr>
          <p:cNvPr id="9" name="Picture 8" descr="IMG_1582517675295_1582518075254"/>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8519626" y="-515"/>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5:</a:t>
            </a:r>
          </a:p>
          <a:p>
            <a:pPr algn="ctr" defTabSz="914400">
              <a:defRPr/>
            </a:pPr>
            <a:r>
              <a:rPr lang="en-US" sz="8800" kern="0" dirty="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sp>
        <p:nvSpPr>
          <p:cNvPr id="151560" name="TextBox 8"/>
          <p:cNvSpPr txBox="1">
            <a:spLocks noChangeArrowheads="1"/>
          </p:cNvSpPr>
          <p:nvPr/>
        </p:nvSpPr>
        <p:spPr bwMode="auto">
          <a:xfrm>
            <a:off x="3699376" y="1378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TRƯỜNG THCS TÔ HIỆU</a:t>
            </a:r>
          </a:p>
          <a:p>
            <a:pPr defTabSz="914400" fontAlgn="base">
              <a:spcBef>
                <a:spcPct val="0"/>
              </a:spcBef>
              <a:spcAft>
                <a:spcPct val="0"/>
              </a:spcAft>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TỔ KHXH- NHÓM GDCD 6</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Giáo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Vũ</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Thị</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Tuyết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0662249" y="-7003"/>
            <a:ext cx="1529751" cy="1508777"/>
          </a:xfrm>
          <a:prstGeom prst="rect">
            <a:avLst/>
          </a:prstGeom>
        </p:spPr>
      </p:pic>
      <p:pic>
        <p:nvPicPr>
          <p:cNvPr id="12"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717" y="1965786"/>
            <a:ext cx="3298825" cy="489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6642" y="3184524"/>
            <a:ext cx="3010466" cy="28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1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668240" y="1517008"/>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pic>
        <p:nvPicPr>
          <p:cNvPr id="2" name="Picture 1"/>
          <p:cNvPicPr>
            <a:picLocks noChangeAspect="1"/>
          </p:cNvPicPr>
          <p:nvPr/>
        </p:nvPicPr>
        <p:blipFill>
          <a:blip r:embed="rId7"/>
          <a:stretch>
            <a:fillRect/>
          </a:stretch>
        </p:blipFill>
        <p:spPr>
          <a:xfrm>
            <a:off x="11032277" y="6804"/>
            <a:ext cx="1182727" cy="1243692"/>
          </a:xfrm>
          <a:prstGeom prst="rect">
            <a:avLst/>
          </a:prstGeom>
        </p:spPr>
      </p:pic>
    </p:spTree>
    <p:extLst>
      <p:ext uri="{BB962C8B-B14F-4D97-AF65-F5344CB8AC3E}">
        <p14:creationId xmlns:p14="http://schemas.microsoft.com/office/powerpoint/2010/main" val="232027417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1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AutoNum type="arabicPeriod"/>
            </a:pP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Thế</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nào</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là</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pic>
        <p:nvPicPr>
          <p:cNvPr id="2" name="Picture 1"/>
          <p:cNvPicPr>
            <a:picLocks noChangeAspect="1"/>
          </p:cNvPicPr>
          <p:nvPr/>
        </p:nvPicPr>
        <p:blipFill>
          <a:blip r:embed="rId12"/>
          <a:stretch>
            <a:fillRect/>
          </a:stretch>
        </p:blipFill>
        <p:spPr>
          <a:xfrm>
            <a:off x="11009273" y="665"/>
            <a:ext cx="1182727" cy="124369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2846714" y="290778"/>
            <a:ext cx="8143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l" defTabSz="914400" rtl="0" eaLnBrk="0" fontAlgn="base" latinLnBrk="0" hangingPunct="0">
              <a:lnSpc>
                <a:spcPct val="100000"/>
              </a:lnSpc>
              <a:spcBef>
                <a:spcPct val="0"/>
              </a:spcBef>
              <a:spcAft>
                <a:spcPct val="0"/>
              </a:spcAft>
              <a:buClrTx/>
              <a:buSzTx/>
              <a:buFontTx/>
              <a:buNone/>
              <a:tabLst/>
            </a:pPr>
            <a:r>
              <a:rPr kumimoji="0" lang="vi-VN" altLang="en-US" sz="3600" b="1" i="0" u="none" strike="noStrike" cap="none" normalizeH="0" baseline="0" dirty="0">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T</a:t>
            </a:r>
            <a:r>
              <a:rPr kumimoji="0" lang="vi-VN" altLang="en-US" sz="3600" b="1" i="0" u="none" strike="noStrike" cap="none" normalizeH="0" baseline="0" dirty="0" bmk="">
                <a:ln>
                  <a:noFill/>
                </a:ln>
                <a:solidFill>
                  <a:srgbClr val="2904E4"/>
                </a:solidFill>
                <a:effectLst/>
                <a:latin typeface="Times" panose="02020603050405020304" pitchFamily="18" charset="0"/>
                <a:ea typeface="Tahoma" panose="020B0604030504040204" pitchFamily="34" charset="0"/>
                <a:cs typeface="Times" panose="02020603050405020304" pitchFamily="18" charset="0"/>
              </a:rPr>
              <a:t>ự lập từ lòng yêu thương gia đình</a:t>
            </a:r>
            <a:endParaRPr kumimoji="0" lang="en-US" altLang="en-US" sz="36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5" name="Shap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0176" y="872145"/>
            <a:ext cx="4621823" cy="30019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36419" y="856800"/>
            <a:ext cx="736695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9050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B</a:t>
            </a:r>
            <a:r>
              <a:rPr kumimoji="0" lang="en-US" altLang="en-US" sz="2800" b="0" i="1" u="none" strike="noStrike" cap="none" normalizeH="0" baseline="0" dirty="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rPr>
              <a:t>ố</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đi xa. Mẹ ốm triển miên. Bé Trường thua thiệt đủ đường. Một năm nay, bệnh ung thư của mẹ trở nên trầm trọng, không thể đi lại. Tất cả việc trong nhà đều đến tay Trường. Em dần quen với mọi việc trong nhà và trở thành “trụ cột” của gia đình khi mới 5 tuổi. Ai cũng bảo Trường thật kiên cường.</a:t>
            </a:r>
            <a:endParaRPr kumimoji="0" lang="en-US" altLang="en-US"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136419" y="3874138"/>
            <a:ext cx="12055581"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Cậu bé tự chăm lo cho bản thân: tắm rửa, ăn uống, vệ sinh cá nhân. Không những thế,Trường còn biết chăm sóc mẹ khi đau ốm, dọn dẹp nhà cửa,... Nhìn bạn bè được bố mẹ đưa đón, được chơi các trò chơi khác nhau, các cô chú hàng xóm thấy thương Trường, bảo sẽ đưa Trường đi chơi. Trường cảm ơn và đáp: “Cháu phải ở nhà phụ mẹ. Chiều nào đúng giờ cháu củng xoa dầu, bóp tay chân cho mẹ đỡ đau ạ.”</a:t>
            </a:r>
            <a:endParaRPr kumimoji="0" lang="en-US" altLang="en-US" sz="2800" b="0"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                                             </a:t>
            </a:r>
            <a:r>
              <a:rPr kumimoji="0" lang="vi-VN" altLang="en-US" sz="2800" b="0" i="0"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Lê Phương -Trung Kiên (Theo báo </a:t>
            </a:r>
            <a:r>
              <a:rPr kumimoji="0" lang="vi-VN" altLang="en-US" sz="2800" b="0" i="1" u="none" strike="noStrike" cap="none" normalizeH="0" baseline="0" dirty="0">
                <a:ln>
                  <a:noFill/>
                </a:ln>
                <a:solidFill>
                  <a:srgbClr val="000000"/>
                </a:solidFill>
                <a:effectLst/>
                <a:latin typeface="Times" panose="02020603050405020304" pitchFamily="18" charset="0"/>
                <a:ea typeface="Segoe UI" panose="020B0502040204020203" pitchFamily="34" charset="0"/>
                <a:cs typeface="Times" panose="02020603050405020304" pitchFamily="18" charset="0"/>
              </a:rPr>
              <a:t>dantri.com.vn)</a:t>
            </a:r>
            <a:endParaRPr kumimoji="0" lang="vi-VN" altLang="en-US" sz="2800" b="0" i="0" u="none" strike="noStrike" cap="none" normalizeH="0" baseline="0" dirty="0">
              <a:ln>
                <a:noFill/>
              </a:ln>
              <a:solidFill>
                <a:schemeClr val="tx1"/>
              </a:solidFill>
              <a:effectLst/>
              <a:latin typeface="Times" panose="02020603050405020304" pitchFamily="18" charset="0"/>
              <a:ea typeface="Segoe UI" panose="020B0502040204020203" pitchFamily="34" charset="0"/>
              <a:cs typeface="Times" panose="02020603050405020304" pitchFamily="18" charset="0"/>
            </a:endParaRPr>
          </a:p>
        </p:txBody>
      </p:sp>
      <p:pic>
        <p:nvPicPr>
          <p:cNvPr id="12" name="Picture 11"/>
          <p:cNvPicPr>
            <a:picLocks noChangeAspect="1"/>
          </p:cNvPicPr>
          <p:nvPr/>
        </p:nvPicPr>
        <p:blipFill>
          <a:blip r:embed="rId3"/>
          <a:stretch>
            <a:fillRect/>
          </a:stretch>
        </p:blipFill>
        <p:spPr>
          <a:xfrm>
            <a:off x="10673862" y="0"/>
            <a:ext cx="1518138" cy="1019671"/>
          </a:xfrm>
          <a:prstGeom prst="rect">
            <a:avLst/>
          </a:prstGeom>
        </p:spPr>
      </p:pic>
      <p:sp>
        <p:nvSpPr>
          <p:cNvPr id="17" name="TextBox 2"/>
          <p:cNvSpPr txBox="1">
            <a:spLocks noChangeArrowheads="1"/>
          </p:cNvSpPr>
          <p:nvPr/>
        </p:nvSpPr>
        <p:spPr bwMode="auto">
          <a:xfrm>
            <a:off x="0" y="-32388"/>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spTree>
    <p:extLst>
      <p:ext uri="{BB962C8B-B14F-4D97-AF65-F5344CB8AC3E}">
        <p14:creationId xmlns:p14="http://schemas.microsoft.com/office/powerpoint/2010/main" val="1636175945"/>
      </p:ext>
    </p:extLst>
  </p:cSld>
  <p:clrMapOvr>
    <a:masterClrMapping/>
  </p:clrMapOvr>
  <p:transition>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29580</TotalTime>
  <Words>3015</Words>
  <Application>Microsoft Office PowerPoint</Application>
  <PresentationFormat>Widescreen</PresentationFormat>
  <Paragraphs>293</Paragraphs>
  <Slides>42</Slides>
  <Notes>5</Notes>
  <HiddenSlides>0</HiddenSlides>
  <MMClips>0</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42</vt:i4>
      </vt:variant>
    </vt:vector>
  </HeadingPairs>
  <TitlesOfParts>
    <vt:vector size="70" baseType="lpstr">
      <vt:lpstr>等线</vt:lpstr>
      <vt:lpstr>微软雅黑 Light</vt:lpstr>
      <vt:lpstr>#9Slide03 Arima Madurai Black</vt:lpstr>
      <vt:lpstr>#9Slide03 Aturdida</vt:lpstr>
      <vt:lpstr>.VnTime</vt:lpstr>
      <vt:lpstr>Arail</vt:lpstr>
      <vt:lpstr>Arial</vt:lpstr>
      <vt:lpstr>Calibri</vt:lpstr>
      <vt:lpstr>Lato Light</vt:lpstr>
      <vt:lpstr>Lato Regular</vt:lpstr>
      <vt:lpstr>SVN-Vanilla Daisy Pro</vt:lpstr>
      <vt:lpstr>SVN-Very Berry</vt:lpstr>
      <vt:lpstr>SVN-Wallington</vt:lpstr>
      <vt:lpstr>SVN-Whimsy</vt:lpstr>
      <vt:lpstr>Tiffany-Heavy</vt:lpstr>
      <vt:lpstr>Times</vt:lpstr>
      <vt:lpstr>Times New Roman</vt:lpstr>
      <vt:lpstr>Trebuchet MS</vt:lpstr>
      <vt:lpstr>Verdana</vt:lpstr>
      <vt:lpstr>VNI-Juni</vt:lpstr>
      <vt:lpstr>VNI-Times</vt:lpstr>
      <vt:lpstr>Wingdings</vt:lpstr>
      <vt:lpstr>方正卡通简体</vt:lpstr>
      <vt:lpstr>10_Office Theme</vt:lpstr>
      <vt:lpstr>11_Office Theme</vt:lpstr>
      <vt:lpstr>Thiết kế: Thạch Trương Thảo (0987 039 863)</vt:lpstr>
      <vt:lpstr>5_Thiết kế: Thạch Trương Thảo (0987 039 863)</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haliengv2505@outlook.com</cp:lastModifiedBy>
  <cp:revision>943</cp:revision>
  <dcterms:created xsi:type="dcterms:W3CDTF">2018-11-20T15:16:47Z</dcterms:created>
  <dcterms:modified xsi:type="dcterms:W3CDTF">2023-02-05T13:23:03Z</dcterms:modified>
</cp:coreProperties>
</file>