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8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9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0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6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78C4-96E5-4A7C-B7B6-F456A80D0D4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FCB99-4B28-49E9-9A1B-3643C6091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6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888181">
            <a:off x="-906940" y="-426653"/>
            <a:ext cx="2387345" cy="7332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950947">
            <a:off x="9759193" y="-550119"/>
            <a:ext cx="2717074" cy="8312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950947">
            <a:off x="235086" y="6466357"/>
            <a:ext cx="2717074" cy="8312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Giáo Dục Công Dân 6 - SGK Chân Trời Sáng Tạo - Sách và Thiết bị Giáo dục  Miền N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23" y="0"/>
            <a:ext cx="4808170" cy="68820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888181">
            <a:off x="10830445" y="-67174"/>
            <a:ext cx="2387345" cy="74481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-389965" y="-609958"/>
            <a:ext cx="1640541" cy="769861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470340" y="636403"/>
            <a:ext cx="721660" cy="6992469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1573306" y="5325035"/>
            <a:ext cx="3166929" cy="1959707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371209" y="-1114324"/>
            <a:ext cx="3166929" cy="1959707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7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1" y="339833"/>
            <a:ext cx="3017521" cy="329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26" y="274324"/>
            <a:ext cx="2121491" cy="147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2482" y="1721417"/>
            <a:ext cx="1735438" cy="8330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3403" y="1880043"/>
            <a:ext cx="154370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013" r="792" b="1462"/>
          <a:stretch/>
        </p:blipFill>
        <p:spPr bwMode="auto">
          <a:xfrm>
            <a:off x="8103863" y="724594"/>
            <a:ext cx="3459182" cy="25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95304" y="2554508"/>
            <a:ext cx="136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02273" y="890299"/>
            <a:ext cx="108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" b="3264"/>
          <a:stretch/>
        </p:blipFill>
        <p:spPr bwMode="auto">
          <a:xfrm>
            <a:off x="470262" y="4221189"/>
            <a:ext cx="3244010" cy="22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535577" y="6137636"/>
            <a:ext cx="225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2"/>
          <a:stretch/>
        </p:blipFill>
        <p:spPr bwMode="auto">
          <a:xfrm>
            <a:off x="7929783" y="3802166"/>
            <a:ext cx="3807341" cy="2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973773" y="3259708"/>
            <a:ext cx="378823" cy="39296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1050250" y="3271522"/>
            <a:ext cx="254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86799" y="2169040"/>
            <a:ext cx="3644537" cy="286770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78740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20"/>
              </a:lnSpc>
            </a:pPr>
            <a:r>
              <a:rPr lang="en-US" sz="2400" b="1" dirty="0">
                <a:solidFill>
                  <a:srgbClr val="FD660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76200" lvl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tabLst>
                <a:tab pos="776605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0" y="453383"/>
            <a:ext cx="10763794" cy="6093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812800" marR="165100" indent="-10795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2800" marR="165100" indent="-1079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buộc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moi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nhằm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lợi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ích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95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2800" marR="165100" indent="-108585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Nam;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10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1200" marR="0" algn="just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2013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15"/>
              </a:lnSpc>
            </a:pP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165100" lvl="1" indent="-285750" algn="just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950595" algn="l"/>
              </a:tabLst>
            </a:pP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khả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đời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riêng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mật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mật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xã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̃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hộ̣i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đẳ̉ng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ngôn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doanh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;...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5"/>
              </a:lnSpc>
            </a:pP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165100" lvl="1" indent="-28575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+"/>
              <a:tabLst>
                <a:tab pos="948690" algn="l"/>
              </a:tabLst>
            </a:pP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ban </a:t>
            </a:r>
            <a:r>
              <a:rPr lang="en-US" sz="2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tuân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Hiến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nộ̣p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thuế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đủ</a:t>
            </a:r>
            <a:r>
              <a:rPr lang="en-US" sz="2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̉,....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22998" r="89226" b="70066"/>
          <a:stretch/>
        </p:blipFill>
        <p:spPr bwMode="auto">
          <a:xfrm>
            <a:off x="352696" y="239502"/>
            <a:ext cx="1005841" cy="10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4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703" y="990827"/>
            <a:ext cx="10972800" cy="495276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L="12700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Luyện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85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08000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đồng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bạn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nào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tình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665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3400" marR="0" indent="179705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8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6126" y="107973"/>
            <a:ext cx="12292149" cy="2100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3340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870"/>
              </a:lnSpc>
            </a:pPr>
            <a:r>
              <a:rPr lang="en-US" sz="2400" dirty="0">
                <a:solidFill>
                  <a:srgbClr val="FDB305"/>
                </a:solidFill>
                <a:latin typeface="Times New Roman" panose="02020603050405020304" pitchFamily="18" charset="0"/>
                <a:ea typeface="Wingdings 3" panose="05040102010807070707" pitchFamily="18" charset="2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"/>
              </a:lnSpc>
            </a:pPr>
            <a:r>
              <a:rPr lang="en-US" sz="2400" dirty="0">
                <a:solidFill>
                  <a:srgbClr val="FDB305"/>
                </a:solidFill>
                <a:latin typeface="Times New Roman" panose="02020603050405020304" pitchFamily="18" charset="0"/>
                <a:ea typeface="Wingdings 3" panose="05040102010807070707" pitchFamily="18" charset="2"/>
                <a:cs typeface="Times New Roman" panose="02020603050405020304" pitchFamily="18" charset="0"/>
              </a:rPr>
              <a:t> 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0" marR="0" indent="18034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2251" y="2411022"/>
            <a:ext cx="12344400" cy="88229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400"/>
              </a:lnSpc>
            </a:pPr>
            <a:r>
              <a:rPr lang="en-US" sz="2400" b="1" dirty="0">
                <a:solidFill>
                  <a:srgbClr val="FD660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Nam?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776641"/>
            <a:ext cx="12046132" cy="139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4305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4305" marR="0" indent="18034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Covid-19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2020,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2861" y="5579408"/>
            <a:ext cx="12406449" cy="8569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marR="33020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16560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1. Theo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40"/>
              </a:lnSpc>
            </a:pPr>
            <a:r>
              <a:rPr lang="en-US" sz="2400" b="1" dirty="0">
                <a:solidFill>
                  <a:srgbClr val="FD660A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21005" algn="l"/>
              </a:tabLst>
            </a:pP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2.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5941" y="862146"/>
            <a:ext cx="4741817" cy="2913018"/>
          </a:xfrm>
          <a:prstGeom prst="ellipse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78819" y="1153519"/>
            <a:ext cx="4349931" cy="2591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tabLst>
                <a:tab pos="141605" algn="l"/>
              </a:tabLs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tìm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hiểu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nào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525588" y="222066"/>
            <a:ext cx="6557558" cy="331068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3416" y="639626"/>
            <a:ext cx="5564778" cy="298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3200"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tabLst>
                <a:tab pos="141605" algn="l"/>
              </a:tabLs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hành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3771" y="3532756"/>
            <a:ext cx="10894423" cy="32522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6910" y="4219189"/>
            <a:ext cx="9444446" cy="2108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tabLst>
                <a:tab pos="132715" algn="l"/>
              </a:tabLst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làm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6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4305" marR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629" y="222595"/>
            <a:ext cx="2638697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255905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VẬ̣N 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hien luoc gieo hat | Chiến Lược Gieo H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02" y="2002815"/>
            <a:ext cx="4573178" cy="47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0707" y="467241"/>
            <a:ext cx="10718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NGÀY CUỘC SỐNG ĐI QUA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CÂY ĐẠO ĐỨC NỞ HOA TRONG LÒNG.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171" y="100547"/>
            <a:ext cx="787254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205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</a:t>
            </a:r>
            <a:endParaRPr lang="en-US" sz="20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840"/>
              </a:lnSpc>
            </a:pPr>
            <a:r>
              <a:rPr lang="en-US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141605" algn="l"/>
              </a:tabLst>
            </a:pP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hãy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dưới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lời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hỏi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2345" r="63546" b="47699"/>
          <a:stretch/>
        </p:blipFill>
        <p:spPr bwMode="auto">
          <a:xfrm>
            <a:off x="-86443" y="1333554"/>
            <a:ext cx="2105160" cy="35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1" t="3168" r="38068" b="49237"/>
          <a:stretch/>
        </p:blipFill>
        <p:spPr bwMode="auto">
          <a:xfrm>
            <a:off x="1938301" y="1130606"/>
            <a:ext cx="1685109" cy="378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1" t="3711" r="5894" b="48769"/>
          <a:stretch/>
        </p:blipFill>
        <p:spPr bwMode="auto">
          <a:xfrm>
            <a:off x="3597961" y="1372742"/>
            <a:ext cx="1999295" cy="354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52550" r="62829"/>
          <a:stretch/>
        </p:blipFill>
        <p:spPr bwMode="auto">
          <a:xfrm>
            <a:off x="5756210" y="1106822"/>
            <a:ext cx="2385538" cy="40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7" t="54925" r="29974"/>
          <a:stretch/>
        </p:blipFill>
        <p:spPr bwMode="auto">
          <a:xfrm>
            <a:off x="8110533" y="366139"/>
            <a:ext cx="2462671" cy="39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1" t="52954" r="5726"/>
          <a:stretch/>
        </p:blipFill>
        <p:spPr bwMode="auto">
          <a:xfrm>
            <a:off x="10235359" y="2190040"/>
            <a:ext cx="1896292" cy="44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335305"/>
            <a:ext cx="10061188" cy="101566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598" y="4320951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1058" y="4400118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3318" y="4400118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0432" y="4549443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55520" y="3738487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65044" y="6054656"/>
            <a:ext cx="32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lackboard School Teacher Drawing Clip Art - Photography - Classroom  Education Transparent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3692"/>
            <a:ext cx="12192001" cy="64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5765" y="1188719"/>
            <a:ext cx="102804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 </a:t>
            </a:r>
          </a:p>
          <a:p>
            <a:pPr algn="ctr"/>
            <a:endParaRPr lang="en-US" sz="36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 VÀ NGHĨA VỤ </a:t>
            </a:r>
          </a:p>
          <a:p>
            <a:pPr algn="ctr"/>
            <a:r>
              <a:rPr lang="en-US" sz="5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BẢN CỦA CÔNG DÂN.</a:t>
            </a:r>
            <a:endParaRPr lang="en-US" sz="5400" b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172" y="47755"/>
            <a:ext cx="6096000" cy="9335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0320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KHÁM PHÁ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75"/>
              </a:lnSpc>
            </a:pPr>
            <a: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0800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172" y="944930"/>
            <a:ext cx="9270274" cy="5847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1: </a:t>
            </a:r>
          </a:p>
          <a:p>
            <a:pPr algn="just"/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7326" y="2157002"/>
            <a:ext cx="2416628" cy="304698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1" y="487680"/>
            <a:ext cx="738051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2: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22, 23, 25, 44, 45, 46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hòa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2013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Hiến pháp nước Cộng hòa xã hội chủ nghĩa Việt Nam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294" y="343988"/>
            <a:ext cx="3123202" cy="45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41483" y="5355770"/>
            <a:ext cx="3426823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16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736" y="272389"/>
            <a:ext cx="7141029" cy="5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10"/>
              </a:lnSpc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08000" algn="l"/>
              </a:tabLst>
            </a:pP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hãy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63" y="1169011"/>
            <a:ext cx="5003075" cy="54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1" y="1045173"/>
            <a:ext cx="3517450" cy="244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347773" y="3448594"/>
            <a:ext cx="2877371" cy="1489167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17075" y="3554550"/>
            <a:ext cx="2129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58045" y="5853560"/>
            <a:ext cx="888275" cy="90133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80113" y="5863018"/>
            <a:ext cx="444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71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013" r="792" b="1462"/>
          <a:stretch/>
        </p:blipFill>
        <p:spPr bwMode="auto">
          <a:xfrm>
            <a:off x="1267097" y="99667"/>
            <a:ext cx="8686799" cy="651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8629" y="496387"/>
            <a:ext cx="2390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2856" y="5512525"/>
            <a:ext cx="43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" b="3264"/>
          <a:stretch/>
        </p:blipFill>
        <p:spPr bwMode="auto">
          <a:xfrm>
            <a:off x="1438502" y="259645"/>
            <a:ext cx="9364481" cy="65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7359" y="5734593"/>
            <a:ext cx="43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28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0" b="2315"/>
          <a:stretch/>
        </p:blipFill>
        <p:spPr bwMode="auto">
          <a:xfrm>
            <a:off x="1286510" y="108682"/>
            <a:ext cx="9020084" cy="66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2226" y="5617028"/>
            <a:ext cx="431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6299" y="561703"/>
            <a:ext cx="30044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4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1467</Words>
  <Application>Microsoft Office PowerPoint</Application>
  <PresentationFormat>Widescreen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Win10</cp:lastModifiedBy>
  <cp:revision>35</cp:revision>
  <dcterms:created xsi:type="dcterms:W3CDTF">2021-06-05T04:00:42Z</dcterms:created>
  <dcterms:modified xsi:type="dcterms:W3CDTF">2021-06-07T11:54:40Z</dcterms:modified>
</cp:coreProperties>
</file>