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62" r:id="rId4"/>
    <p:sldId id="258" r:id="rId5"/>
    <p:sldId id="259" r:id="rId6"/>
    <p:sldId id="264" r:id="rId7"/>
    <p:sldId id="265" r:id="rId8"/>
    <p:sldId id="266" r:id="rId9"/>
    <p:sldId id="267" r:id="rId10"/>
    <p:sldId id="260" r:id="rId11"/>
    <p:sldId id="268" r:id="rId12"/>
    <p:sldId id="261" r:id="rId13"/>
    <p:sldId id="269" r:id="rId14"/>
    <p:sldId id="270" r:id="rId15"/>
    <p:sldId id="274" r:id="rId16"/>
    <p:sldId id="271" r:id="rId17"/>
    <p:sldId id="272" r:id="rId18"/>
    <p:sldId id="273" r:id="rId19"/>
    <p:sldId id="276" r:id="rId20"/>
    <p:sldId id="275" r:id="rId21"/>
    <p:sldId id="281" r:id="rId22"/>
    <p:sldId id="277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1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3BDD4-6EB6-44F4-9D26-7BF2B6D386A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D5121-33A8-499C-8932-B139AD4E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6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09DEAA-828A-4C3C-B387-A7C46EA8145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244299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B322-9B88-47C7-881A-6667A882770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7B5F-0144-4E57-9DB8-CF9E3CF0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919287" y="37274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10"/>
          <p:cNvSpPr>
            <a:spLocks noChangeArrowheads="1"/>
          </p:cNvSpPr>
          <p:nvPr/>
        </p:nvSpPr>
        <p:spPr bwMode="auto">
          <a:xfrm>
            <a:off x="250825" y="379413"/>
            <a:ext cx="8637588" cy="6118225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pic>
        <p:nvPicPr>
          <p:cNvPr id="35854" name="Picture 14" descr="Asian lily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127125"/>
            <a:ext cx="2895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Book-0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514600"/>
            <a:ext cx="1143000" cy="838200"/>
          </a:xfrm>
          <a:prstGeom prst="rect">
            <a:avLst/>
          </a:prstGeom>
          <a:noFill/>
        </p:spPr>
      </p:pic>
      <p:sp>
        <p:nvSpPr>
          <p:cNvPr id="11381" name="WordArt 117"/>
          <p:cNvSpPr>
            <a:spLocks noChangeArrowheads="1" noChangeShapeType="1" noTextEdit="1"/>
          </p:cNvSpPr>
          <p:nvPr/>
        </p:nvSpPr>
        <p:spPr bwMode="auto">
          <a:xfrm>
            <a:off x="1295400" y="3733800"/>
            <a:ext cx="67056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9</a:t>
            </a:r>
            <a:endParaRPr lang="en-US" sz="3600" b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E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133600" y="1295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0601" name="WordArt 9"/>
          <p:cNvSpPr>
            <a:spLocks noChangeArrowheads="1" noChangeShapeType="1" noTextEdit="1"/>
          </p:cNvSpPr>
          <p:nvPr/>
        </p:nvSpPr>
        <p:spPr bwMode="auto">
          <a:xfrm>
            <a:off x="1914525" y="1143000"/>
            <a:ext cx="46386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CC">
                        <a:alpha val="50000"/>
                      </a:srgbClr>
                    </a:gs>
                    <a:gs pos="100000">
                      <a:srgbClr val="CC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TRƯỜNG THCS </a:t>
            </a:r>
            <a:r>
              <a:rPr lang="en-US" sz="20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CC">
                        <a:alpha val="50000"/>
                      </a:srgbClr>
                    </a:gs>
                    <a:gs pos="100000">
                      <a:srgbClr val="CC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ĐÔNG THẠNH</a:t>
            </a:r>
            <a:endParaRPr lang="en-US" sz="2000" kern="1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CC">
                      <a:alpha val="50000"/>
                    </a:srgbClr>
                  </a:gs>
                  <a:gs pos="100000">
                    <a:srgbClr val="CC00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762000" y="533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6666"/>
                </a:solidFill>
              </a:rPr>
              <a:t>PHÒNG GIÁO DỤC ĐÀO TẠO HUYỆN HÓC MÔN</a:t>
            </a:r>
          </a:p>
        </p:txBody>
      </p:sp>
      <p:sp>
        <p:nvSpPr>
          <p:cNvPr id="11" name="WordArt 117"/>
          <p:cNvSpPr>
            <a:spLocks noChangeArrowheads="1" noChangeShapeType="1" noTextEdit="1"/>
          </p:cNvSpPr>
          <p:nvPr/>
        </p:nvSpPr>
        <p:spPr bwMode="auto">
          <a:xfrm>
            <a:off x="4495800" y="5410200"/>
            <a:ext cx="37338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B21E41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viên:TRẦN THỊ YẾN PHƯƠNG 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B21E41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1" grpId="0" animBg="1"/>
      <p:bldP spid="11381" grpId="1" animBg="1"/>
      <p:bldP spid="110601" grpId="0" animBg="1"/>
      <p:bldP spid="110602" grpId="0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18" descr="Kết quả hình ảnh cho vuon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5818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Kết quả hình ảnh cho cay xanh chong xoi 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3370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4114800" y="3124200"/>
            <a:ext cx="990600" cy="4571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33400" y="4872335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Cây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ăn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quả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giá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trị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gì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môi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trường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thái</a:t>
            </a:r>
            <a:r>
              <a:rPr lang="en-US" altLang="en-US" sz="2400" dirty="0">
                <a:solidFill>
                  <a:srgbClr val="FF0000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371600"/>
            <a:ext cx="8991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protein,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vitamin A,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PP , 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1730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76200" y="28194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4625" y="3143071"/>
            <a:ext cx="8588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78276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Kết quả hình ảnh cho re coc va re ch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724400" y="3059668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800600" y="4278868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altLang="en-US" b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78276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93675" y="2221468"/>
            <a:ext cx="775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Rễ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8600" y="2667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cọc: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thẳng xuống đất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cây đứng vững, hút nước, chất dinh dưỡng 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phụ: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ngang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nhỏ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nhiều có tác dụng hút nước, chất dinh </a:t>
            </a:r>
            <a:r>
              <a:rPr lang="pt-BR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 chủ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21988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2 loại: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13260" y="3961526"/>
            <a:ext cx="6416140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b.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9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78276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4116388" y="251460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065587" y="3316069"/>
            <a:ext cx="5078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26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3826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097338" y="4482624"/>
            <a:ext cx="457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05288" y="4964668"/>
            <a:ext cx="493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i="1" dirty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4800" y="3657600"/>
            <a:ext cx="5029200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 err="1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rên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1.2.3.4.5.6)</a:t>
            </a:r>
            <a:endParaRPr lang="en-US" i="1" dirty="0">
              <a:solidFill>
                <a:srgbClr val="EF117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0" y="2907268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b="1" i="1" dirty="0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EF1175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i="1" dirty="0">
              <a:solidFill>
                <a:srgbClr val="EF11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69763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93675" y="2058988"/>
            <a:ext cx="775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Rễ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8600" y="2362200"/>
            <a:ext cx="487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cọc: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thẳng xuống đất ( rễ cọc) giúp cho cây đứng vững, hút nước, chất dinh dưỡng 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phụ: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ngang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nhỏ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nhiều có tác dụng hút nước, chất dinh dưỡng 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2 loại: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1926" y="3739157"/>
            <a:ext cx="6416140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b.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66801" y="3724870"/>
            <a:ext cx="4114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" name="Picture 24" descr="Kết quả hình ảnh cho thân cay bu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3810000" cy="296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14300" y="450746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c.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0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78276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04800" y="455289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Cây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ăn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quả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những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loại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hoa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nào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?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Nêu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đặc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điểm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từng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loại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EF1175"/>
                </a:solidFill>
                <a:latin typeface="Times New Roman" pitchFamily="18" charset="0"/>
              </a:rPr>
              <a:t>hoa</a:t>
            </a:r>
            <a:r>
              <a:rPr lang="en-US" altLang="en-US" sz="2000" b="1" dirty="0">
                <a:solidFill>
                  <a:srgbClr val="EF1175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4" name="Picture 27" descr="Tranh 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8" y="2438400"/>
            <a:ext cx="495141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6764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93675" y="2058988"/>
            <a:ext cx="775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Rễ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8600" y="23622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cọc: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thẳng xuống đất ( rễ cọc) giúp cho cây đứng vững, hút nước, chất dinh dưỡng 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phụ: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ngang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nhỏ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nhiều có tác dụng hút nước, chất dinh dưỡng 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2 loại: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61926" y="3214687"/>
            <a:ext cx="6416140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b.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66801" y="3200400"/>
            <a:ext cx="80771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28600" y="3678237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c.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990600" y="3669268"/>
            <a:ext cx="338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85178" y="4008219"/>
            <a:ext cx="689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triển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nhụy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triển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182" y="4355068"/>
            <a:ext cx="6778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4736068"/>
            <a:ext cx="7072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24" descr="Kết quả hình ảnh cho hoa n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75063"/>
            <a:ext cx="3434262" cy="272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28600" y="504086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d.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7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192" y="17526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57705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6858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09378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4478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Lý thuyết Các loại quả sinh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3048000" cy="1504951"/>
          </a:xfrm>
          <a:prstGeom prst="rect">
            <a:avLst/>
          </a:prstGeom>
          <a:noFill/>
        </p:spPr>
      </p:pic>
      <p:pic>
        <p:nvPicPr>
          <p:cNvPr id="28676" name="Picture 4" descr="Quả mọng là quả gì? Những lợi ích mà loại quả mọng mang lại cho sức khỏ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48000"/>
            <a:ext cx="3048000" cy="1882140"/>
          </a:xfrm>
          <a:prstGeom prst="rect">
            <a:avLst/>
          </a:prstGeom>
          <a:noFill/>
        </p:spPr>
      </p:pic>
      <p:pic>
        <p:nvPicPr>
          <p:cNvPr id="15" name="Picture 28" descr="Kết quả hình ảnh cho qua dừ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2438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 descr="Vỏ măng cụt có tác dụng gì, sử dụng như thế nào cho đú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0" descr="Cách chọn sầu riêng ngon không thuốc, nhiều múi, chín già đúng chuẩ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29200"/>
            <a:ext cx="2362200" cy="1676401"/>
          </a:xfrm>
          <a:prstGeom prst="rect">
            <a:avLst/>
          </a:prstGeom>
          <a:noFill/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86600" y="23738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hạch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48200" y="40502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mọng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86400" y="57266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" y="2082225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78276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0" descr="Kết quả hình ảnh cho dao lon 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2362200" cy="193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Kết quả hình ảnh cho hat xo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2286000" cy="247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 descr="Kết quả hình ảnh cho hat nhã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133600"/>
            <a:ext cx="2209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ết quả hình ảnh cho hat b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648200"/>
            <a:ext cx="2286000" cy="196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Những loại trái cây nên và không nên bỏ hạ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2933" y="2133600"/>
            <a:ext cx="4631267" cy="2590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253303" y="5334000"/>
            <a:ext cx="366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KIỂM TRA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BÀI CŨ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95400" y="5334000"/>
            <a:ext cx="76962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CAQ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Xây dựng và cải tạo vườn cây ăn quả theo hướng thâm canh, chuyên canh.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Áp dụng các tiến bộ kĩ thuật.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Xây dựng các chính sách phù hợp, đẩy mạnh đào tạo, huấn luyện cán bộ kĩ thuật.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91440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CAQ?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599326"/>
            <a:ext cx="91440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CAQ?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836474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Cung cấp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cho người tiêu 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Cung cấp nguyên liệu cho công nghệ chế 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đồ hộp, nước giải khát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Xuất khẩu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42947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Đối tượng lao động: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Cây ăn quả lâu năm có giá trị dinh dưỡng và kinh tế cao.</a:t>
            </a:r>
          </a:p>
          <a:p>
            <a:r>
              <a:rPr lang="en-US" dirty="0" smtClean="0"/>
              <a:t>-</a:t>
            </a:r>
            <a:r>
              <a:rPr lang="vi-VN" dirty="0" smtClean="0"/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Nội dung lao động</a:t>
            </a:r>
            <a:r>
              <a:rPr lang="vi-VN" dirty="0" smtClean="0"/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hân giống, làm đất, 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o trồng, chăm bón, thu hoạch, bảo quản, chế biến….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Dụng cụ lao động: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uốc, xẻng,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Điều kiện lao động: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Sản phẩm: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loại 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870573"/>
            <a:ext cx="8991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b.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 của nghề đối với người lao 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u="sng" dirty="0" smtClean="0">
              <a:solidFill>
                <a:srgbClr val="0070C0"/>
              </a:solidFill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Phải có tri thức về các ngành khoa học có liên quan (Sinh, hoá, KTNN…) và có kỹ năng cơ bản về nghề trồng cây ăn quả.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Lòng yêu nghề, chịu khó tìm tòi.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Có sức khoẻ tốt, khéo léo…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930569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6764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93675" y="2058988"/>
            <a:ext cx="7752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Rễ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8600" y="23622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cọc: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thẳng xuống đất ( rễ cọc) giúp cho cây đứng vững, hút nước, chất dinh dưỡng 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 phụ: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 ngang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nhỏ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nhiều có tác dụng hút nước, chất dinh dưỡng nuôi cây.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2 loại: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61926" y="3214687"/>
            <a:ext cx="6416140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 b.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66801" y="3200400"/>
            <a:ext cx="80771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28600" y="3678237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c.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990600" y="3669268"/>
            <a:ext cx="338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85178" y="4008219"/>
            <a:ext cx="689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đực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triển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nhụy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triển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182" y="4355068"/>
            <a:ext cx="6778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4736068"/>
            <a:ext cx="7072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28600" y="504086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d.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762000" y="53340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hạch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Đào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mơ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mận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62000" y="5650468"/>
            <a:ext cx="7483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mọng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Cam,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quýt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2000" y="5955268"/>
            <a:ext cx="7642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vỏ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cứng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dừa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đào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lộn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62000" y="6336268"/>
            <a:ext cx="7664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dạng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màu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sắc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1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78276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28600" y="2145268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Group 68"/>
          <p:cNvGraphicFramePr>
            <a:graphicFrameLocks noGrp="1"/>
          </p:cNvGraphicFramePr>
          <p:nvPr/>
        </p:nvGraphicFramePr>
        <p:xfrm>
          <a:off x="1981200" y="3612060"/>
          <a:ext cx="2209800" cy="301734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/>
                  </a:extLst>
                </a:gridCol>
              </a:tblGrid>
              <a:tr h="51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độ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ẩm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sáng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Chất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dưỡng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Đất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381000" y="2678668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379537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THỰC VẬT VÀ YÊU CẦU NGOẠI CẢNH CỦA CÂY ĂN QUẢ :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600" y="1782763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28600" y="2145268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alt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28600" y="2819400"/>
            <a:ext cx="8264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Độ ẩm không khí là 80% - 90%.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- Lượng mưa 1000 –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2000mm/năm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" y="2519918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Nhiệt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độ: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tùy thuộc vào từng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3675" y="3429000"/>
            <a:ext cx="8035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Ánh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sáng: Đa số cây ăn quả là cây ưa ánh sáng.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28600" y="411480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Đất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Thích hợp với các loại đất có tầng dày, kết cấu tốt, nhiều chất dinh dưỡng, ít chua, dễ thoát nước.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52400" y="3733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 - </a:t>
            </a:r>
            <a:r>
              <a:rPr lang="en-US" altLang="en-US" dirty="0" err="1">
                <a:latin typeface="Times New Roman" pitchFamily="18" charset="0"/>
              </a:rPr>
              <a:t>Chất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dinh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dưỡng</a:t>
            </a:r>
            <a:r>
              <a:rPr lang="en-US" altLang="en-US" dirty="0">
                <a:latin typeface="Times New Roman" pitchFamily="18" charset="0"/>
              </a:rPr>
              <a:t>: </a:t>
            </a:r>
            <a:r>
              <a:rPr lang="en-US" altLang="en-US" dirty="0" err="1" smtClean="0">
                <a:latin typeface="Times New Roman" pitchFamily="18" charset="0"/>
              </a:rPr>
              <a:t>cần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nhất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vào</a:t>
            </a:r>
            <a:r>
              <a:rPr lang="en-US" altLang="en-US" dirty="0" smtClean="0">
                <a:latin typeface="Times New Roman" pitchFamily="18" charset="0"/>
              </a:rPr>
              <a:t> 2 </a:t>
            </a:r>
            <a:r>
              <a:rPr lang="en-US" altLang="en-US" dirty="0" err="1" smtClean="0">
                <a:latin typeface="Times New Roman" pitchFamily="18" charset="0"/>
              </a:rPr>
              <a:t>thời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kỳ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khi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cây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chuẩn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bị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ra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hoa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tạo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quả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và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sau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khi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thu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hoạch</a:t>
            </a:r>
            <a:r>
              <a:rPr lang="en-US" altLang="en-US" dirty="0" smtClean="0">
                <a:latin typeface="Times New Roman" pitchFamily="18" charset="0"/>
              </a:rPr>
              <a:t>..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752600" y="381000"/>
            <a:ext cx="556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2192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955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05000" y="2667000"/>
            <a:ext cx="556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034135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I,II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44958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III, IV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714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1264503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C:\Users\Administrator\Desktop\cong-dung-cua-qua-va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5553"/>
            <a:ext cx="2587625" cy="193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Administrator\Desktop\qua_xo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45553"/>
            <a:ext cx="2673350" cy="193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trong-nhan-muo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045553"/>
            <a:ext cx="2808288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" y="47316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371600"/>
            <a:ext cx="8991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protein,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vitamin A,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PP , 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8382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12" descr="145809_mang-cau-xie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257675" cy="27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00600" y="1645384"/>
            <a:ext cx="4343400" cy="17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Nếu bạn là người thường xuyên mệt mỏi, khó tập trung thì chỉ cần ăn mãng cầu thường xuyên sẽ thấy ngay hiệu quả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năng lượng cho cơ thể hoạt động tốt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 err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1" descr="Kết quả hình 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4267200" cy="2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53000" y="4191000"/>
            <a:ext cx="4038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viatamin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alt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alt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0482" name="AutoShape 2" descr="Các bài thuốc từ bông khế trị ho hiệu quả tại nhà - Bạn nên th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Các bài thuốc từ bông khế trị ho hiệu quả tại nhà - Bạn nên th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VNPhoto version 3 - Hình ảnh Hoa Kh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VNPhoto version 3 - Hình ảnh Hoa Kh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Tiếng Thông Reo: Hình đẹp: Hoa Kh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2752725" cy="1657351"/>
          </a:xfrm>
          <a:prstGeom prst="rect">
            <a:avLst/>
          </a:prstGeom>
          <a:noFill/>
        </p:spPr>
      </p:pic>
      <p:sp>
        <p:nvSpPr>
          <p:cNvPr id="20492" name="AutoShape 12" descr="Lá Bưởi - Có công dụng chữa bệnh và làm đẹp hiệu quả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6" name="Picture 16" descr="Lá bưởi và những công dụng thật bất ngờ với sức khỏe - Medplus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200400"/>
            <a:ext cx="2971800" cy="1671638"/>
          </a:xfrm>
          <a:prstGeom prst="rect">
            <a:avLst/>
          </a:prstGeom>
          <a:noFill/>
        </p:spPr>
      </p:pic>
      <p:sp>
        <p:nvSpPr>
          <p:cNvPr id="20498" name="AutoShape 18" descr="Ngâm chanh đào sai cách, bảo sao con càng ốm thê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AutoShape 20" descr="Ngâm chanh đào sai cách, bảo sao con càng ốm thê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2" name="Picture 22" descr="Sai lầm thường gặp khi ngâm chanh đào với mật ong - VnExpress Sức khỏ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5029200"/>
            <a:ext cx="2705100" cy="1685926"/>
          </a:xfrm>
          <a:prstGeom prst="rect">
            <a:avLst/>
          </a:prstGeom>
          <a:noFill/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14800" y="1752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48400" y="38100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038600" y="57266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0504" name="AutoShape 24" descr="Chuối Hột Rừng - Tốt cho bệnh sỏi thận, viêm đường tiết niệ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AutoShape 26" descr="Chia sẻ cách ngâm rượu chuối hột đúng cách để mang lại lợi ích cho người  d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8" name="AutoShape 28" descr="Chia sẻ cách ngâm rượu chuối hột đúng cách để mang lại lợi ích cho người  d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0" name="AutoShape 30" descr="Cách ngâm rượu chuối hột ngon nhất, đúng chuẩn không bị c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371600"/>
            <a:ext cx="8991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protein,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vitamin A,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PP , 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1730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906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ĂN QUẢ :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24" descr="Kết quả hình ảnh cho ly nuoc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95401"/>
            <a:ext cx="2743200" cy="23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Kết quả hình ảnh cho kẹo trai câ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21589"/>
            <a:ext cx="3581400" cy="30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Kết quả hình ảnh cho mut trai c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447800"/>
            <a:ext cx="3048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Kết quả hình ảnh cho mut trai c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962400"/>
            <a:ext cx="29718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2" descr="Rượu nho với tác dụng của uống rượu nho và cách dùng hữu hiệu là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Cách làm rượu nho cực ngon bằng nho khô 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Cách làm rượu nho cực ngon bằng nho khô 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Rượu N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928533"/>
            <a:ext cx="3124200" cy="2777067"/>
          </a:xfrm>
          <a:prstGeom prst="rect">
            <a:avLst/>
          </a:prstGeom>
          <a:noFill/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-76200" y="46482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i="1" kern="10" dirty="0" err="1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EF1175"/>
                </a:solidFill>
                <a:effectLst>
                  <a:outerShdw dist="53882" dir="2700000" algn="ctr" rotWithShape="0">
                    <a:srgbClr val="CCFF66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MỘT SỐ VẤN ĐỀ CHUNG VỀ CÂY ĂN QUẢ</a:t>
            </a:r>
            <a:endParaRPr lang="en-US" sz="3600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EF1175"/>
              </a:solidFill>
              <a:effectLst>
                <a:outerShdw dist="53882" dir="2700000" algn="ctr" rotWithShape="0">
                  <a:srgbClr val="CCFF66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Bộ sưu tập 8 cây ăn quả dễ trồng nhất cho quả nh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ác loại cây ăn quả ngắn ngày dễ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9 loại cây ăn quả trồng chậu dễ chăm sóc, ra quả đẹp | NHÀ THÔNG MINH KINH  BẮC | Lựa chọn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97155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GIÁ TRỊ CỦA VIỆC TRỒNG CÂY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371600"/>
            <a:ext cx="8991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protein,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vitamin A,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PP , 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1730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76200" y="28194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14400"/>
            <a:ext cx="722208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2266</Words>
  <Application>Microsoft Office PowerPoint</Application>
  <PresentationFormat>On-screen Show (4:3)</PresentationFormat>
  <Paragraphs>187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10</cp:revision>
  <dcterms:created xsi:type="dcterms:W3CDTF">2021-09-06T05:41:03Z</dcterms:created>
  <dcterms:modified xsi:type="dcterms:W3CDTF">2023-03-23T00:34:46Z</dcterms:modified>
</cp:coreProperties>
</file>