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8" r:id="rId4"/>
    <p:sldId id="270" r:id="rId5"/>
    <p:sldId id="272" r:id="rId6"/>
    <p:sldId id="274" r:id="rId7"/>
    <p:sldId id="276" r:id="rId8"/>
    <p:sldId id="265" r:id="rId9"/>
    <p:sldId id="27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3245" autoAdjust="0"/>
  </p:normalViewPr>
  <p:slideViewPr>
    <p:cSldViewPr>
      <p:cViewPr varScale="1">
        <p:scale>
          <a:sx n="64" d="100"/>
          <a:sy n="64" d="100"/>
        </p:scale>
        <p:origin x="137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51F04-14F8-42ED-BDC1-11BE871607F0}" type="datetimeFigureOut">
              <a:rPr lang="vi-VN" smtClean="0"/>
              <a:t>13/03/2023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5C8F8-9030-4F8F-A582-EBF86B5AC5D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947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vi-VN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16A4E5-3F89-4AEC-8718-4AA3E5E7BA93}" type="slidenum">
              <a:rPr lang="vi-VN" altLang="vi-VN"/>
              <a:pPr>
                <a:spcBef>
                  <a:spcPct val="0"/>
                </a:spcBef>
              </a:pPr>
              <a:t>9</a:t>
            </a:fld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3636362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00519-1D9B-49C5-B04D-6FD9C71362B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F116A-3D79-4ED0-80FE-CD74969FA25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76C15-C466-4958-A4E6-92D740BE96A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04E60-5346-4D18-930C-929663D0070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74160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8FFC1-2C0F-4187-881A-B5BBFEB71FC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0020-7C62-4CBB-869D-F288A48A3C0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A3B12-0732-4769-96E5-4DADAD2545B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90868-DD42-47EC-8C81-F1EF3CFA84E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0D536-3452-4118-A70A-508B08C5C20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639FA-7CE9-42A0-B4DE-955C9484313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363B0-26A4-4554-A3FB-6FC688953F7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FED1B-F74C-4ABF-BF8F-CB1E1A65BAD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5CA460B-B42B-4A0E-94F0-6BA2545016A6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pic>
        <p:nvPicPr>
          <p:cNvPr id="4100" name="Picture 2" descr="E:\cac loai hoa\2_30sen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266700" y="457200"/>
            <a:ext cx="8610600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4400" b="1">
                <a:solidFill>
                  <a:srgbClr val="00B0F0"/>
                </a:solidFill>
              </a:rPr>
              <a:t>TRƯỜNG </a:t>
            </a:r>
            <a:r>
              <a:rPr lang="en-US" sz="4400" b="1" smtClean="0">
                <a:solidFill>
                  <a:srgbClr val="00B0F0"/>
                </a:solidFill>
              </a:rPr>
              <a:t>THCS: ĐÔNG THẠNH</a:t>
            </a:r>
            <a:endParaRPr lang="en-US" sz="4400" b="1">
              <a:solidFill>
                <a:srgbClr val="00B0F0"/>
              </a:solidFill>
            </a:endParaRPr>
          </a:p>
          <a:p>
            <a:pPr algn="ctr"/>
            <a:endParaRPr lang="en-US" sz="4800" b="1">
              <a:solidFill>
                <a:srgbClr val="00FF00"/>
              </a:solidFill>
            </a:endParaRPr>
          </a:p>
          <a:p>
            <a:pPr algn="ctr"/>
            <a:endParaRPr lang="en-US" sz="4800" b="1">
              <a:solidFill>
                <a:srgbClr val="00FF00"/>
              </a:solidFill>
            </a:endParaRPr>
          </a:p>
          <a:p>
            <a:pPr algn="ctr"/>
            <a:r>
              <a:rPr lang="en-US" sz="5400" b="1">
                <a:solidFill>
                  <a:srgbClr val="00FF00"/>
                </a:solidFill>
              </a:rPr>
              <a:t>CÔNG NGHỆ 9</a:t>
            </a:r>
          </a:p>
          <a:p>
            <a:pPr algn="ctr"/>
            <a:endParaRPr lang="en-US" sz="4800" b="1">
              <a:solidFill>
                <a:srgbClr val="00FF00"/>
              </a:solidFill>
            </a:endParaRPr>
          </a:p>
          <a:p>
            <a:pPr algn="ctr"/>
            <a:endParaRPr lang="en-US" sz="4800" b="1">
              <a:solidFill>
                <a:srgbClr val="00FF00"/>
              </a:solidFill>
            </a:endParaRPr>
          </a:p>
          <a:p>
            <a:pPr algn="ctr"/>
            <a:r>
              <a:rPr lang="en-US" sz="4400" b="1">
                <a:solidFill>
                  <a:srgbClr val="FFFF00"/>
                </a:solidFill>
              </a:rPr>
              <a:t>GIÁO VIÊN : </a:t>
            </a:r>
            <a:r>
              <a:rPr lang="en-US" sz="4400" b="1" smtClean="0">
                <a:solidFill>
                  <a:srgbClr val="FFFF00"/>
                </a:solidFill>
              </a:rPr>
              <a:t>Võ Thị Thu Duyên</a:t>
            </a:r>
            <a:endParaRPr lang="en-US" sz="44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6185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Content Placeholder 4"/>
          <p:cNvSpPr>
            <a:spLocks noGrp="1"/>
          </p:cNvSpPr>
          <p:nvPr>
            <p:ph/>
          </p:nvPr>
        </p:nvSpPr>
        <p:spPr>
          <a:xfrm>
            <a:off x="762000" y="1066800"/>
            <a:ext cx="7924800" cy="4525963"/>
          </a:xfrm>
        </p:spPr>
        <p:txBody>
          <a:bodyPr>
            <a:normAutofit/>
          </a:bodyPr>
          <a:lstStyle/>
          <a:p>
            <a:r>
              <a:rPr lang="vi-VN" sz="6000" b="1" dirty="0" smtClean="0">
                <a:solidFill>
                  <a:srgbClr val="FF0000"/>
                </a:solidFill>
              </a:rPr>
              <a:t>Bài 9 : </a:t>
            </a:r>
            <a:r>
              <a:rPr lang="vi-VN" sz="6000" b="1" smtClean="0">
                <a:solidFill>
                  <a:srgbClr val="FF0000"/>
                </a:solidFill>
              </a:rPr>
              <a:t>Thực hành</a:t>
            </a:r>
            <a:endParaRPr lang="en-US" sz="6000" b="1" smtClean="0">
              <a:solidFill>
                <a:srgbClr val="FF0000"/>
              </a:solidFill>
            </a:endParaRPr>
          </a:p>
          <a:p>
            <a:r>
              <a:rPr lang="en-US" sz="6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Món </a:t>
            </a:r>
            <a:r>
              <a:rPr lang="en-US" sz="6000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Hấp (tiết </a:t>
            </a:r>
            <a:r>
              <a:rPr lang="en-US" sz="6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1) </a:t>
            </a:r>
            <a:r>
              <a:rPr lang="vi-VN" sz="6000" b="1" smtClean="0">
                <a:solidFill>
                  <a:schemeClr val="bg1"/>
                </a:solidFill>
              </a:rPr>
              <a:t>cmk </a:t>
            </a:r>
            <a:r>
              <a:rPr lang="vi-VN" sz="6000" b="1" dirty="0" smtClean="0">
                <a:solidFill>
                  <a:schemeClr val="bg1"/>
                </a:solidFill>
              </a:rPr>
              <a:t>món ăn </a:t>
            </a:r>
            <a:br>
              <a:rPr lang="vi-VN" sz="6000" b="1" dirty="0" smtClean="0">
                <a:solidFill>
                  <a:schemeClr val="bg1"/>
                </a:solidFill>
              </a:rPr>
            </a:br>
            <a:r>
              <a:rPr lang="vi-VN" sz="6000" b="1" dirty="0" smtClean="0">
                <a:solidFill>
                  <a:schemeClr val="bg1"/>
                </a:solidFill>
              </a:rPr>
              <a:t>có sử dụng nhiệt</a:t>
            </a:r>
            <a:endParaRPr lang="en-US" sz="6000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C:\Users\Administrator\Desktop\hinh giao an\New folder\noi-hap-tefal-vc-3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76600"/>
            <a:ext cx="4635500" cy="28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71663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2286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chung:</a:t>
            </a:r>
          </a:p>
          <a:p>
            <a:endParaRPr lang="en-US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1981200" y="3124200"/>
            <a:ext cx="6934200" cy="2819400"/>
          </a:xfrm>
          <a:prstGeom prst="cloudCallout">
            <a:avLst>
              <a:gd name="adj1" fmla="val -46008"/>
              <a:gd name="adj2" fmla="val 746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428929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035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2286000" y="0"/>
            <a:ext cx="6705600" cy="1981200"/>
          </a:xfrm>
          <a:prstGeom prst="cloudCallout">
            <a:avLst>
              <a:gd name="adj1" fmla="val -72754"/>
              <a:gd name="adj2" fmla="val 966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4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40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802" y="2895600"/>
            <a:ext cx="3929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085519" y="3168134"/>
            <a:ext cx="867481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9977" y="2895600"/>
            <a:ext cx="3044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 rot="5400000">
            <a:off x="6109900" y="3976300"/>
            <a:ext cx="838200" cy="2007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03383" y="4611469"/>
            <a:ext cx="37882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53789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33400"/>
            <a:ext cx="86868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tẩm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205097"/>
            <a:ext cx="89154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nồi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đậy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733800"/>
            <a:ext cx="86106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đĩa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733800" y="1676400"/>
            <a:ext cx="457200" cy="4524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810000" y="3312348"/>
            <a:ext cx="457200" cy="4976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83139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76200"/>
            <a:ext cx="7018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762000"/>
            <a:ext cx="71497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2774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III. THỰC </a:t>
            </a:r>
            <a:r>
              <a:rPr lang="vi-VN" smtClean="0">
                <a:solidFill>
                  <a:srgbClr val="FF0000"/>
                </a:solidFill>
              </a:rPr>
              <a:t>HÀNH 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291432"/>
            <a:ext cx="3124200" cy="48347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pic>
        <p:nvPicPr>
          <p:cNvPr id="6" name="Picture 4" descr="XIU MA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81400" y="1291433"/>
            <a:ext cx="2971800" cy="259476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2" descr="mav00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3962400"/>
            <a:ext cx="5257800" cy="28194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27661433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6952215-set-element-theme-food-and-cook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2289175"/>
          </a:xfrm>
        </p:spPr>
        <p:txBody>
          <a:bodyPr/>
          <a:lstStyle/>
          <a:p>
            <a:r>
              <a:rPr lang="vi-VN" sz="6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Trứng hấp thịt bằm</a:t>
            </a:r>
            <a:endParaRPr lang="vi-VN" sz="6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5" name="AutoShape 7" descr="download?fid=Inbox&amp;mid=1_193600_AEVUsbcAAQp9TsT6QAk7UBhaY7Q&amp;pid=4&amp;tnef=&amp;YY=1012425373820&amp;file_name=tr%E1%BB%A9ng%20h%E1%BA%A5p%20th%E1%BB%8Bt%20ver%20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vi-VN"/>
          </a:p>
        </p:txBody>
      </p:sp>
      <p:sp>
        <p:nvSpPr>
          <p:cNvPr id="2057" name="AutoShape 9" descr="download?fid=Inbox&amp;mid=1_193600_AEVUsbcAAQp9TsT6QAk7UBhaY7Q&amp;pid=4&amp;tnef=&amp;YY=1012425373820&amp;file_name=tr%E1%BB%A9ng%20h%E1%BA%A5p%20th%E1%BB%8Bt%20ver%202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vi-VN"/>
          </a:p>
        </p:txBody>
      </p:sp>
      <p:pic>
        <p:nvPicPr>
          <p:cNvPr id="2059" name="Picture 11" descr="trunghapth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514600"/>
            <a:ext cx="3810000" cy="2857500"/>
          </a:xfrm>
          <a:prstGeom prst="rect">
            <a:avLst/>
          </a:prstGeom>
          <a:noFill/>
        </p:spPr>
      </p:pic>
      <p:pic>
        <p:nvPicPr>
          <p:cNvPr id="2061" name="Picture 13" descr="ANd9GcTArGnvZj_3uA1GzYlFWnCXyof0TXoE6TJJAtBCNCvi4rbWpFw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2743200"/>
            <a:ext cx="5029200" cy="373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858628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800"/>
            <a:ext cx="9445625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533400" y="1828800"/>
            <a:ext cx="83058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360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hấp.</a:t>
            </a:r>
            <a:endParaRPr lang="en-US" sz="36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6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600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600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endParaRPr lang="en-US" sz="36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TextBox 2"/>
          <p:cNvSpPr txBox="1">
            <a:spLocks noChangeArrowheads="1"/>
          </p:cNvSpPr>
          <p:nvPr/>
        </p:nvSpPr>
        <p:spPr bwMode="auto">
          <a:xfrm>
            <a:off x="1828800" y="914400"/>
            <a:ext cx="6019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000">
                <a:solidFill>
                  <a:srgbClr val="FFC000"/>
                </a:solidFill>
                <a:latin typeface="Algerian" panose="04020705040A02060702" pitchFamily="82" charset="0"/>
              </a:rPr>
              <a:t>HƯỚNG DẪN VỀ NHÀ</a:t>
            </a:r>
          </a:p>
        </p:txBody>
      </p:sp>
    </p:spTree>
    <p:extLst>
      <p:ext uri="{BB962C8B-B14F-4D97-AF65-F5344CB8AC3E}">
        <p14:creationId xmlns:p14="http://schemas.microsoft.com/office/powerpoint/2010/main" val="13363812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213</Words>
  <Application>Microsoft Office PowerPoint</Application>
  <PresentationFormat>On-screen Show (4:3)</PresentationFormat>
  <Paragraphs>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Algerian</vt:lpstr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III. THỰC HÀNH </vt:lpstr>
      <vt:lpstr>Trứng hấp thịt bằm</vt:lpstr>
      <vt:lpstr>PowerPoint Presentation</vt:lpstr>
    </vt:vector>
  </TitlesOfParts>
  <Company>PC-HOME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Trứng hấp thịt bằm</dc:title>
  <dc:creator>Khanh Ha</dc:creator>
  <cp:lastModifiedBy>A</cp:lastModifiedBy>
  <cp:revision>22</cp:revision>
  <dcterms:created xsi:type="dcterms:W3CDTF">2002-01-30T19:20:00Z</dcterms:created>
  <dcterms:modified xsi:type="dcterms:W3CDTF">2023-03-13T12:37:08Z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92922D8084BE48299C60B12A88EAE722</vt:lpwstr>
  </property>
  <property fmtid="{D5CDD505-2E9C-101B-9397-08002B2CF9AE}" pid="3" name="KSOProductBuildVer">
    <vt:lpwstr>1033-11.2.0.10323</vt:lpwstr>
  </property>
</Properties>
</file>