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92" r:id="rId2"/>
    <p:sldId id="395" r:id="rId3"/>
    <p:sldId id="312" r:id="rId4"/>
    <p:sldId id="422" r:id="rId5"/>
    <p:sldId id="396" r:id="rId6"/>
    <p:sldId id="363" r:id="rId7"/>
    <p:sldId id="365" r:id="rId8"/>
    <p:sldId id="397" r:id="rId9"/>
    <p:sldId id="398" r:id="rId10"/>
    <p:sldId id="403" r:id="rId11"/>
    <p:sldId id="497" r:id="rId12"/>
    <p:sldId id="399" r:id="rId13"/>
    <p:sldId id="400" r:id="rId14"/>
    <p:sldId id="458" r:id="rId15"/>
    <p:sldId id="474" r:id="rId16"/>
    <p:sldId id="462" r:id="rId17"/>
    <p:sldId id="267" r:id="rId18"/>
    <p:sldId id="49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20884"/>
    <a:srgbClr val="4E964A"/>
    <a:srgbClr val="C2BCA4"/>
    <a:srgbClr val="BC14A4"/>
    <a:srgbClr val="FFCCFF"/>
    <a:srgbClr val="7E8105"/>
    <a:srgbClr val="FFFFFF"/>
    <a:srgbClr val="20018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1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10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5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2T03:13:28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3 720 0 0,'-9'-3'4640'0'0,"18"6"-3975"0"0,3-1-5437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2T03:13:30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1 200 0 0,'-1'0'151'0'0,"1"0"0"0"0,0 1 0 0 0,-1-1 0 0 0,1 0 0 0 0,0 0 0 0 0,-1 1 0 0 0,1-1 0 0 0,0 0 0 0 0,-1 0-1 0 0,1 1 1 0 0,-1-1 0 0 0,1 0 0 0 0,0 0 0 0 0,-1 0 0 0 0,1 0 0 0 0,-1 0 0 0 0,1 0 0 0 0,0 1 0 0 0,-1-1 0 0 0,1 0 0 0 0,-1 0 0 0 0,1 0 0 0 0,-1 0 0 0 0,1-1 0 0 0,-1 1 0 0 0,1 0-1 0 0,0 0 1 0 0,-1 0 0 0 0,1 0 0 0 0,-1 0 0 0 0,1 0 0 0 0,0-1 0 0 0,-1 1 0 0 0,1 0 0 0 0,-1 0 0 0 0,1-1 0 0 0,-1 1 0 0 0,2 0-285 0 0,0 0 1 0 0,0 0-1 0 0,0 0 1 0 0,0 0-1 0 0,0 0 1 0 0,0 0-1 0 0,0 0 1 0 0,0 1-1 0 0,0-1 1 0 0,0 0-1 0 0,0 1 1 0 0,0-1-1 0 0,0 1 1 0 0,0-1-1 0 0,-1 1 1 0 0,1-1-1 0 0,0 1 1 0 0,0-1-1 0 0,-1 1 0 0 0,1 0 1 0 0,0 0-1 0 0,0 1 1 0 0,7 0-1453 0 0,-6-2 839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2T03:13:31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11 316 0 0,'0'0'1740'0'0,"1"-1"-588"0"0,9-7 5695 0 0,-7 7-6486 0 0,-1 4-899 0 0,14 16-1012 0 0,-3-10-4162 0 0,-9-14 3910 0 0,-2-1 996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2T03:13:32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80 336 0 0,'-3'-3'4962'0'0,"-2"-5"-12"0"0,10 0-6493 0 0,-1 5 914 0 0,-1 0 0 0 0,0 0 0 0 0,0 0 0 0 0,-1 0 0 0 0,1-1 0 0 0,0 1 0 0 0,-1-1 0 0 0,0 0 0 0 0,0 1 0 0 0,0-1 0 0 0,2-8 0 0 0,-1 1-184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2T03:13:45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1 112 0 0,'0'0'114'0'0,"0"0"-1"0"0,0 1 1 0 0,0-1-1 0 0,0 0 1 0 0,0 1-1 0 0,-1-1 1 0 0,1 0-1 0 0,0 1 1 0 0,0-1-1 0 0,0 0 1 0 0,0 1-1 0 0,-1-1 1 0 0,1 0 0 0 0,0 0-1 0 0,0 1 1 0 0,-1-1-1 0 0,1 0 1 0 0,0 0-1 0 0,0 1 1 0 0,-1-1-1 0 0,1 0 1 0 0,0 0-1 0 0,-1 0 1 0 0,1 1-1 0 0,0-1 1 0 0,-1 0 0 0 0,1 0-1 0 0,0 0 1 0 0,-1 0-1 0 0,1 0 1 0 0,0 0-1 0 0,-1 0 1 0 0,1 0-1 0 0,-1 0 1 0 0,1 0-1 0 0,0 0 1 0 0,-1 0-1 0 0,1 0 1 0 0,0 0 0 0 0,-1 0-1 0 0,1 0 1 0 0,-1 0-1 0 0,-18-6 1568 0 0,13 5 1130 0 0,57 14-7679 0 0,-28-15 1300 0 0,-17-2 2782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C395D-9717-44F3-A98A-7DA0DBF7203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DE7BC-852A-4E20-9BFA-514977F5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4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DE7BC-852A-4E20-9BFA-514977F507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15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3" name="Group 131"/>
          <p:cNvGrpSpPr>
            <a:grpSpLocks/>
          </p:cNvGrpSpPr>
          <p:nvPr userDrawn="1"/>
        </p:nvGrpSpPr>
        <p:grpSpPr bwMode="auto">
          <a:xfrm flipH="1">
            <a:off x="12700" y="692150"/>
            <a:ext cx="9093200" cy="6165850"/>
            <a:chOff x="0" y="436"/>
            <a:chExt cx="5760" cy="3884"/>
          </a:xfrm>
        </p:grpSpPr>
        <p:sp>
          <p:nvSpPr>
            <p:cNvPr id="3204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6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7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37" name="Group 165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23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42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5334000"/>
            <a:ext cx="7086600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</a:t>
            </a:r>
          </a:p>
          <a:p>
            <a:pPr lvl="0"/>
            <a:r>
              <a:rPr lang="en-US" noProof="0"/>
              <a:t>style</a:t>
            </a:r>
          </a:p>
        </p:txBody>
      </p:sp>
      <p:grpSp>
        <p:nvGrpSpPr>
          <p:cNvPr id="3251" name="Group 179"/>
          <p:cNvGrpSpPr>
            <a:grpSpLocks/>
          </p:cNvGrpSpPr>
          <p:nvPr/>
        </p:nvGrpSpPr>
        <p:grpSpPr bwMode="auto">
          <a:xfrm flipH="1">
            <a:off x="0" y="0"/>
            <a:ext cx="9144000" cy="2159000"/>
            <a:chOff x="-1" y="0"/>
            <a:chExt cx="5769" cy="1360"/>
          </a:xfrm>
        </p:grpSpPr>
        <p:sp>
          <p:nvSpPr>
            <p:cNvPr id="3252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>
                <a:gd name="T0" fmla="*/ 0 w 5768"/>
                <a:gd name="T1" fmla="*/ 0 h 1360"/>
                <a:gd name="T2" fmla="*/ 0 w 5768"/>
                <a:gd name="T3" fmla="*/ 616 h 1360"/>
                <a:gd name="T4" fmla="*/ 1496 w 5768"/>
                <a:gd name="T5" fmla="*/ 460 h 1360"/>
                <a:gd name="T6" fmla="*/ 5768 w 5768"/>
                <a:gd name="T7" fmla="*/ 1360 h 1360"/>
                <a:gd name="T8" fmla="*/ 5768 w 5768"/>
                <a:gd name="T9" fmla="*/ 0 h 1360"/>
                <a:gd name="T10" fmla="*/ 0 w 5768"/>
                <a:gd name="T11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>
                <a:gd name="T0" fmla="*/ 0 w 5761"/>
                <a:gd name="T1" fmla="*/ 0 h 1104"/>
                <a:gd name="T2" fmla="*/ 0 w 5761"/>
                <a:gd name="T3" fmla="*/ 632 h 1104"/>
                <a:gd name="T4" fmla="*/ 1521 w 5761"/>
                <a:gd name="T5" fmla="*/ 448 h 1104"/>
                <a:gd name="T6" fmla="*/ 5761 w 5761"/>
                <a:gd name="T7" fmla="*/ 1104 h 1104"/>
                <a:gd name="T8" fmla="*/ 5760 w 5761"/>
                <a:gd name="T9" fmla="*/ 8 h 1104"/>
                <a:gd name="T10" fmla="*/ 0 w 5761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54" name="Picture 182" descr="figure07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38800" y="3124200"/>
            <a:ext cx="2447925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5" name="Picture 183" descr="figure07_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19925" y="4005263"/>
            <a:ext cx="2124075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" name="Picture 184" descr="figure07_o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227763" y="4868863"/>
            <a:ext cx="16192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57200" y="4191000"/>
            <a:ext cx="5410200" cy="1219200"/>
          </a:xfrm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5000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/>
              <a:t>Click to edit </a:t>
            </a:r>
            <a:br>
              <a:rPr lang="en-US" altLang="ko-KR" noProof="0"/>
            </a:br>
            <a:r>
              <a:rPr lang="en-US" altLang="ko-KR" noProof="0"/>
              <a:t>Master title </a:t>
            </a:r>
            <a:br>
              <a:rPr lang="en-US" altLang="ko-KR" noProof="0"/>
            </a:br>
            <a:r>
              <a:rPr lang="en-US" altLang="ko-KR" noProof="0"/>
              <a:t>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3048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Verdana" panose="020B0604030504040204" pitchFamily="34" charset="0"/>
              </a:rPr>
              <a:t>LOGO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93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F127D3-DA46-4C48-8CA5-C4FDBF870025}" type="datetime8">
              <a:rPr lang="en-US" smtClean="0"/>
              <a:t>3/19/2023 10:21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SS 43 Vắng: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85B53E-94CA-4C3D-874A-E5D61CEB44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0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209550"/>
            <a:ext cx="2024062" cy="6053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6288" y="209550"/>
            <a:ext cx="5924550" cy="6053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93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5466B4-76CA-47D9-A5B6-5B594250A538}" type="datetime8">
              <a:rPr lang="en-US" smtClean="0"/>
              <a:t>3/19/2023 10:21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SS 43 Vắng: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5A9442E-302F-4BB0-BB54-75E78E93C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9550"/>
            <a:ext cx="73914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0750" y="1347788"/>
            <a:ext cx="3803650" cy="2381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0750" y="3881438"/>
            <a:ext cx="3803650" cy="2381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4293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C6207-4BFD-4EBB-9303-5050F784DF63}" type="datetime8">
              <a:rPr lang="en-US" smtClean="0"/>
              <a:t>3/19/2023 10:21 PM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SS 43 Vắng: 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281515-F3F9-4ABF-BA55-492C822CB6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6288" y="209550"/>
            <a:ext cx="8101012" cy="605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98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033A7A86-8B07-4BDE-92F1-ED0031E8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4FBE4-1074-4485-8EB9-15CA709AB2E1}" type="datetimeFigureOut">
              <a:rPr lang="en-US"/>
              <a:pPr>
                <a:defRPr/>
              </a:pPr>
              <a:t>3/19/2023</a:t>
            </a:fld>
            <a:endParaRPr lang="en-US"/>
          </a:p>
        </p:txBody>
      </p:sp>
      <p:sp>
        <p:nvSpPr>
          <p:cNvPr id="5" name="Footer Placeholder 17">
            <a:extLst>
              <a:ext uri="{FF2B5EF4-FFF2-40B4-BE49-F238E27FC236}">
                <a16:creationId xmlns:a16="http://schemas.microsoft.com/office/drawing/2014/main" id="{CC03CAE8-EEAF-4C15-ACC5-5F376A62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7227E0A-BA2B-4233-A9BE-BB42705D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AE12A-51F4-40FC-B2E9-96C2E6071B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49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70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80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1347788"/>
            <a:ext cx="3803650" cy="491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292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82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478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66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1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3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  <a:alpha val="0"/>
                <a:lumMod val="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1040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3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4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>
              <a:gd name="T0" fmla="*/ 0 w 5768"/>
              <a:gd name="T1" fmla="*/ 0 h 1008"/>
              <a:gd name="T2" fmla="*/ 0 w 5768"/>
              <a:gd name="T3" fmla="*/ 688 h 1008"/>
              <a:gd name="T4" fmla="*/ 2008 w 5768"/>
              <a:gd name="T5" fmla="*/ 492 h 1008"/>
              <a:gd name="T6" fmla="*/ 5768 w 5768"/>
              <a:gd name="T7" fmla="*/ 1008 h 1008"/>
              <a:gd name="T8" fmla="*/ 5768 w 5768"/>
              <a:gd name="T9" fmla="*/ 0 h 1008"/>
              <a:gd name="T10" fmla="*/ 0 w 5768"/>
              <a:gd name="T11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>
              <a:gd name="T0" fmla="*/ 0 w 5768"/>
              <a:gd name="T1" fmla="*/ 0 h 848"/>
              <a:gd name="T2" fmla="*/ 0 w 5768"/>
              <a:gd name="T3" fmla="*/ 767 h 848"/>
              <a:gd name="T4" fmla="*/ 2104 w 5768"/>
              <a:gd name="T5" fmla="*/ 448 h 848"/>
              <a:gd name="T6" fmla="*/ 5768 w 5768"/>
              <a:gd name="T7" fmla="*/ 848 h 848"/>
              <a:gd name="T8" fmla="*/ 5760 w 5768"/>
              <a:gd name="T9" fmla="*/ 8 h 848"/>
              <a:gd name="T10" fmla="*/ 0 w 5768"/>
              <a:gd name="T11" fmla="*/ 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93" name="Picture 69" descr="figure07_o copy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00075" y="115888"/>
            <a:ext cx="10795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figure07_b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2700" y="333375"/>
            <a:ext cx="1439863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figure07_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74750" y="404813"/>
            <a:ext cx="649288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1347788"/>
            <a:ext cx="7758112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85900" y="20955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6" name="arrow.wav"/>
          </p:stSnd>
        </p:sndAc>
      </p:transition>
    </mc:Choice>
    <mc:Fallback xmlns="">
      <p:transition spd="slow">
        <p:fade/>
        <p:sndAc>
          <p:stSnd>
            <p:snd r:embed="rId20" name="arrow.wav"/>
          </p:stSnd>
        </p:sndAc>
      </p:transition>
    </mc:Fallback>
  </mc:AlternateContent>
  <p:hf hdr="0"/>
  <p:txStyles>
    <p:titleStyle>
      <a:lvl1pPr algn="ctr" rtl="0" fontAlgn="base">
        <a:spcBef>
          <a:spcPct val="0"/>
        </a:spcBef>
        <a:spcAft>
          <a:spcPct val="0"/>
        </a:spcAft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48.png"/><Relationship Id="rId18" Type="http://schemas.openxmlformats.org/officeDocument/2006/relationships/customXml" Target="../ink/ink4.xml"/><Relationship Id="rId3" Type="http://schemas.openxmlformats.org/officeDocument/2006/relationships/image" Target="../media/image18.jpeg"/><Relationship Id="rId21" Type="http://schemas.openxmlformats.org/officeDocument/2006/relationships/image" Target="../media/image52.png"/><Relationship Id="rId7" Type="http://schemas.openxmlformats.org/officeDocument/2006/relationships/image" Target="../media/image22.jpeg"/><Relationship Id="rId17" Type="http://schemas.openxmlformats.org/officeDocument/2006/relationships/image" Target="../media/image50.png"/><Relationship Id="rId2" Type="http://schemas.openxmlformats.org/officeDocument/2006/relationships/image" Target="../media/image17.jpeg"/><Relationship Id="rId16" Type="http://schemas.openxmlformats.org/officeDocument/2006/relationships/customXml" Target="../ink/ink3.xml"/><Relationship Id="rId20" Type="http://schemas.openxmlformats.org/officeDocument/2006/relationships/customXml" Target="../ink/ink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11" Type="http://schemas.openxmlformats.org/officeDocument/2006/relationships/customXml" Target="../ink/ink1.xml"/><Relationship Id="rId5" Type="http://schemas.openxmlformats.org/officeDocument/2006/relationships/image" Target="../media/image20.jpeg"/><Relationship Id="rId15" Type="http://schemas.openxmlformats.org/officeDocument/2006/relationships/image" Target="../media/image49.png"/><Relationship Id="rId10" Type="http://schemas.openxmlformats.org/officeDocument/2006/relationships/image" Target="../media/image25.jpeg"/><Relationship Id="rId19" Type="http://schemas.openxmlformats.org/officeDocument/2006/relationships/image" Target="../media/image51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customXml" Target="../ink/ink2.xml"/><Relationship Id="rId22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333962-26B7-4035-8975-836D92A12116}"/>
              </a:ext>
            </a:extLst>
          </p:cNvPr>
          <p:cNvSpPr txBox="1"/>
          <p:nvPr/>
        </p:nvSpPr>
        <p:spPr>
          <a:xfrm>
            <a:off x="1619672" y="116632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</a:t>
            </a:r>
          </a:p>
          <a:p>
            <a:pPr algn="ctr"/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THẠNH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40196-C99D-491D-BB1D-5BA8FA314A98}"/>
              </a:ext>
            </a:extLst>
          </p:cNvPr>
          <p:cNvSpPr/>
          <p:nvPr/>
        </p:nvSpPr>
        <p:spPr>
          <a:xfrm>
            <a:off x="251520" y="2276872"/>
            <a:ext cx="86872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5EC4BA-1977-44C5-B245-3A8AD2835E02}"/>
              </a:ext>
            </a:extLst>
          </p:cNvPr>
          <p:cNvSpPr txBox="1"/>
          <p:nvPr/>
        </p:nvSpPr>
        <p:spPr>
          <a:xfrm>
            <a:off x="3563888" y="6190783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: </a:t>
            </a:r>
            <a:r>
              <a:rPr lang="en-US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27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C63297-F48E-44AC-A348-75A2F7E082C0}"/>
              </a:ext>
            </a:extLst>
          </p:cNvPr>
          <p:cNvSpPr txBox="1"/>
          <p:nvPr/>
        </p:nvSpPr>
        <p:spPr>
          <a:xfrm>
            <a:off x="1547664" y="764704"/>
            <a:ext cx="5308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S</a:t>
            </a:r>
            <a:r>
              <a:rPr lang="vi-VN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alt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9DF7243-D50C-4FFB-BBC1-E58312249CF6}"/>
              </a:ext>
            </a:extLst>
          </p:cNvPr>
          <p:cNvSpPr txBox="1"/>
          <p:nvPr/>
        </p:nvSpPr>
        <p:spPr>
          <a:xfrm>
            <a:off x="827584" y="1484784"/>
            <a:ext cx="62484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1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Vẽ </a:t>
            </a:r>
            <a: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đư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ờng </a:t>
            </a:r>
            <a:r>
              <a:rPr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dây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nguồn</a:t>
            </a:r>
            <a:endParaRPr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id="{A3DE18D7-D75F-4EE0-984A-DB58062B0510}"/>
              </a:ext>
            </a:extLst>
          </p:cNvPr>
          <p:cNvGrpSpPr/>
          <p:nvPr/>
        </p:nvGrpSpPr>
        <p:grpSpPr>
          <a:xfrm>
            <a:off x="339628" y="2018333"/>
            <a:ext cx="7026582" cy="882066"/>
            <a:chOff x="687" y="556"/>
            <a:chExt cx="4351" cy="327"/>
          </a:xfrm>
        </p:grpSpPr>
        <p:sp>
          <p:nvSpPr>
            <p:cNvPr id="8" name="Line 11">
              <a:extLst>
                <a:ext uri="{FF2B5EF4-FFF2-40B4-BE49-F238E27FC236}">
                  <a16:creationId xmlns:a16="http://schemas.microsoft.com/office/drawing/2014/main" id="{C81622FA-FDB1-4AEF-83C2-A9A5E0593944}"/>
                </a:ext>
              </a:extLst>
            </p:cNvPr>
            <p:cNvSpPr/>
            <p:nvPr/>
          </p:nvSpPr>
          <p:spPr>
            <a:xfrm>
              <a:off x="1154" y="801"/>
              <a:ext cx="3884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" name="Line 12">
              <a:extLst>
                <a:ext uri="{FF2B5EF4-FFF2-40B4-BE49-F238E27FC236}">
                  <a16:creationId xmlns:a16="http://schemas.microsoft.com/office/drawing/2014/main" id="{621AA023-041D-4E1A-A713-462CD8B4541D}"/>
                </a:ext>
              </a:extLst>
            </p:cNvPr>
            <p:cNvSpPr/>
            <p:nvPr/>
          </p:nvSpPr>
          <p:spPr>
            <a:xfrm>
              <a:off x="1154" y="672"/>
              <a:ext cx="3884" cy="0"/>
            </a:xfrm>
            <a:prstGeom prst="line">
              <a:avLst/>
            </a:prstGeom>
            <a:ln w="5715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" name="Text Box 50">
              <a:extLst>
                <a:ext uri="{FF2B5EF4-FFF2-40B4-BE49-F238E27FC236}">
                  <a16:creationId xmlns:a16="http://schemas.microsoft.com/office/drawing/2014/main" id="{95C3FA35-41DF-487B-B59F-67C75A12D3EE}"/>
                </a:ext>
              </a:extLst>
            </p:cNvPr>
            <p:cNvSpPr txBox="1"/>
            <p:nvPr/>
          </p:nvSpPr>
          <p:spPr>
            <a:xfrm>
              <a:off x="718" y="689"/>
              <a:ext cx="192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" name="Text Box 51">
              <a:extLst>
                <a:ext uri="{FF2B5EF4-FFF2-40B4-BE49-F238E27FC236}">
                  <a16:creationId xmlns:a16="http://schemas.microsoft.com/office/drawing/2014/main" id="{38261775-63E4-47A3-ADB3-8AD50D4BCDFA}"/>
                </a:ext>
              </a:extLst>
            </p:cNvPr>
            <p:cNvSpPr txBox="1"/>
            <p:nvPr/>
          </p:nvSpPr>
          <p:spPr>
            <a:xfrm>
              <a:off x="687" y="556"/>
              <a:ext cx="288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2" name="Rectangle 32">
            <a:extLst>
              <a:ext uri="{FF2B5EF4-FFF2-40B4-BE49-F238E27FC236}">
                <a16:creationId xmlns:a16="http://schemas.microsoft.com/office/drawing/2014/main" id="{E4AB2B62-615B-414E-82E9-BE07D93CB047}"/>
              </a:ext>
            </a:extLst>
          </p:cNvPr>
          <p:cNvSpPr/>
          <p:nvPr/>
        </p:nvSpPr>
        <p:spPr>
          <a:xfrm>
            <a:off x="1835696" y="5207727"/>
            <a:ext cx="914400" cy="1457069"/>
          </a:xfrm>
          <a:prstGeom prst="rect">
            <a:avLst/>
          </a:prstGeom>
          <a:noFill/>
          <a:ln w="38100" cap="flat" cmpd="sng">
            <a:solidFill>
              <a:schemeClr val="tx1">
                <a:lumMod val="50000"/>
              </a:schemeClr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13" name="Group 53">
            <a:extLst>
              <a:ext uri="{FF2B5EF4-FFF2-40B4-BE49-F238E27FC236}">
                <a16:creationId xmlns:a16="http://schemas.microsoft.com/office/drawing/2014/main" id="{9209EB0D-2E74-4745-82F4-9A6EA1557293}"/>
              </a:ext>
            </a:extLst>
          </p:cNvPr>
          <p:cNvGrpSpPr/>
          <p:nvPr/>
        </p:nvGrpSpPr>
        <p:grpSpPr>
          <a:xfrm>
            <a:off x="281844" y="3768215"/>
            <a:ext cx="7339879" cy="900947"/>
            <a:chOff x="687" y="562"/>
            <a:chExt cx="4545" cy="334"/>
          </a:xfrm>
        </p:grpSpPr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D6E2A13A-5665-4FA5-B027-A1652FC0CF0A}"/>
                </a:ext>
              </a:extLst>
            </p:cNvPr>
            <p:cNvSpPr/>
            <p:nvPr/>
          </p:nvSpPr>
          <p:spPr>
            <a:xfrm>
              <a:off x="1276" y="821"/>
              <a:ext cx="3956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C35C3957-92E0-4F12-8C1C-8608774720B8}"/>
                </a:ext>
              </a:extLst>
            </p:cNvPr>
            <p:cNvSpPr/>
            <p:nvPr/>
          </p:nvSpPr>
          <p:spPr>
            <a:xfrm>
              <a:off x="1276" y="672"/>
              <a:ext cx="3956" cy="0"/>
            </a:xfrm>
            <a:prstGeom prst="line">
              <a:avLst/>
            </a:prstGeom>
            <a:ln w="5715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" name="Text Box 50">
              <a:extLst>
                <a:ext uri="{FF2B5EF4-FFF2-40B4-BE49-F238E27FC236}">
                  <a16:creationId xmlns:a16="http://schemas.microsoft.com/office/drawing/2014/main" id="{B2B1C459-8416-4255-B22C-303C669B6CA4}"/>
                </a:ext>
              </a:extLst>
            </p:cNvPr>
            <p:cNvSpPr txBox="1"/>
            <p:nvPr/>
          </p:nvSpPr>
          <p:spPr>
            <a:xfrm>
              <a:off x="735" y="702"/>
              <a:ext cx="192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7" name="Text Box 51">
              <a:extLst>
                <a:ext uri="{FF2B5EF4-FFF2-40B4-BE49-F238E27FC236}">
                  <a16:creationId xmlns:a16="http://schemas.microsoft.com/office/drawing/2014/main" id="{44CF8F7D-C9A1-4C05-BD79-8977D757D2DC}"/>
                </a:ext>
              </a:extLst>
            </p:cNvPr>
            <p:cNvSpPr txBox="1"/>
            <p:nvPr/>
          </p:nvSpPr>
          <p:spPr>
            <a:xfrm>
              <a:off x="687" y="562"/>
              <a:ext cx="288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8" name="Text Box 7">
            <a:extLst>
              <a:ext uri="{FF2B5EF4-FFF2-40B4-BE49-F238E27FC236}">
                <a16:creationId xmlns:a16="http://schemas.microsoft.com/office/drawing/2014/main" id="{D55FF5E8-849F-4B6A-B841-0F7E204F8542}"/>
              </a:ext>
            </a:extLst>
          </p:cNvPr>
          <p:cNvSpPr txBox="1"/>
          <p:nvPr/>
        </p:nvSpPr>
        <p:spPr>
          <a:xfrm>
            <a:off x="569801" y="3105707"/>
            <a:ext cx="62484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2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Oval 385">
            <a:extLst>
              <a:ext uri="{FF2B5EF4-FFF2-40B4-BE49-F238E27FC236}">
                <a16:creationId xmlns:a16="http://schemas.microsoft.com/office/drawing/2014/main" id="{D4EC7892-CFB5-4F8E-8C6F-53E77EEB9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033" y="5207727"/>
            <a:ext cx="532129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0" name="Oval 385">
            <a:extLst>
              <a:ext uri="{FF2B5EF4-FFF2-40B4-BE49-F238E27FC236}">
                <a16:creationId xmlns:a16="http://schemas.microsoft.com/office/drawing/2014/main" id="{1A8E6CDA-EE9B-43F2-8421-D85AD6F58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836" y="5207727"/>
            <a:ext cx="532129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80AFF-94E2-43ED-88D2-47EF037343DB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4074764" y="5287616"/>
            <a:ext cx="374638" cy="385737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CC0D55-20DC-4268-A21F-93CCA2614A95}"/>
              </a:ext>
            </a:extLst>
          </p:cNvPr>
          <p:cNvCxnSpPr>
            <a:cxnSpLocks/>
          </p:cNvCxnSpPr>
          <p:nvPr/>
        </p:nvCxnSpPr>
        <p:spPr>
          <a:xfrm>
            <a:off x="5791936" y="5291569"/>
            <a:ext cx="374637" cy="37783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4E0505-BF4E-4F8F-B243-F03C4F4AE378}"/>
              </a:ext>
            </a:extLst>
          </p:cNvPr>
          <p:cNvCxnSpPr>
            <a:cxnSpLocks/>
          </p:cNvCxnSpPr>
          <p:nvPr/>
        </p:nvCxnSpPr>
        <p:spPr>
          <a:xfrm flipV="1">
            <a:off x="5784411" y="5305405"/>
            <a:ext cx="389686" cy="350158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8B394A-2AA8-4293-93FE-C3B7ACE03795}"/>
              </a:ext>
            </a:extLst>
          </p:cNvPr>
          <p:cNvCxnSpPr>
            <a:cxnSpLocks/>
          </p:cNvCxnSpPr>
          <p:nvPr/>
        </p:nvCxnSpPr>
        <p:spPr>
          <a:xfrm>
            <a:off x="4057118" y="5305405"/>
            <a:ext cx="374637" cy="37783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AD8E3B2F-D1C1-43C3-A112-7767444B2B52}"/>
              </a:ext>
            </a:extLst>
          </p:cNvPr>
          <p:cNvSpPr/>
          <p:nvPr/>
        </p:nvSpPr>
        <p:spPr bwMode="auto">
          <a:xfrm>
            <a:off x="1213451" y="4396883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16340F2-58EC-4703-A041-D2791D63B239}"/>
              </a:ext>
            </a:extLst>
          </p:cNvPr>
          <p:cNvSpPr/>
          <p:nvPr/>
        </p:nvSpPr>
        <p:spPr bwMode="auto">
          <a:xfrm>
            <a:off x="1017035" y="222558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A762B67-876F-4CB0-A389-A4CDBA8B84DF}"/>
              </a:ext>
            </a:extLst>
          </p:cNvPr>
          <p:cNvSpPr/>
          <p:nvPr/>
        </p:nvSpPr>
        <p:spPr bwMode="auto">
          <a:xfrm>
            <a:off x="1025075" y="2573551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BF75475-26A6-4777-8032-8676063AB6E4}"/>
              </a:ext>
            </a:extLst>
          </p:cNvPr>
          <p:cNvSpPr/>
          <p:nvPr/>
        </p:nvSpPr>
        <p:spPr bwMode="auto">
          <a:xfrm>
            <a:off x="1169435" y="3979895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77F5ABE-7AA6-4BB9-897C-9B743A56B6A7}"/>
              </a:ext>
            </a:extLst>
          </p:cNvPr>
          <p:cNvCxnSpPr>
            <a:cxnSpLocks/>
          </p:cNvCxnSpPr>
          <p:nvPr/>
        </p:nvCxnSpPr>
        <p:spPr bwMode="auto">
          <a:xfrm flipH="1">
            <a:off x="989054" y="2504017"/>
            <a:ext cx="188421" cy="3264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806312-F62E-46BC-B687-FC763A924025}"/>
              </a:ext>
            </a:extLst>
          </p:cNvPr>
          <p:cNvCxnSpPr>
            <a:cxnSpLocks/>
          </p:cNvCxnSpPr>
          <p:nvPr/>
        </p:nvCxnSpPr>
        <p:spPr bwMode="auto">
          <a:xfrm flipH="1">
            <a:off x="1208206" y="4306331"/>
            <a:ext cx="188421" cy="3264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26A303C-977C-40EE-BB7C-ED94C5C758FE}"/>
              </a:ext>
            </a:extLst>
          </p:cNvPr>
          <p:cNvCxnSpPr>
            <a:cxnSpLocks/>
          </p:cNvCxnSpPr>
          <p:nvPr/>
        </p:nvCxnSpPr>
        <p:spPr bwMode="auto">
          <a:xfrm flipH="1">
            <a:off x="1007064" y="2157277"/>
            <a:ext cx="188421" cy="326436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09F00D-7C6B-4ACF-B80C-D2A114F1F2B8}"/>
              </a:ext>
            </a:extLst>
          </p:cNvPr>
          <p:cNvCxnSpPr>
            <a:cxnSpLocks/>
          </p:cNvCxnSpPr>
          <p:nvPr/>
        </p:nvCxnSpPr>
        <p:spPr bwMode="auto">
          <a:xfrm flipH="1">
            <a:off x="1151424" y="3901716"/>
            <a:ext cx="188421" cy="326436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3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C63297-F48E-44AC-A348-75A2F7E082C0}"/>
              </a:ext>
            </a:extLst>
          </p:cNvPr>
          <p:cNvSpPr txBox="1"/>
          <p:nvPr/>
        </p:nvSpPr>
        <p:spPr>
          <a:xfrm>
            <a:off x="1547664" y="764704"/>
            <a:ext cx="5308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S</a:t>
            </a:r>
            <a:r>
              <a:rPr lang="vi-VN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alt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E4AB2B62-615B-414E-82E9-BE07D93CB047}"/>
              </a:ext>
            </a:extLst>
          </p:cNvPr>
          <p:cNvSpPr/>
          <p:nvPr/>
        </p:nvSpPr>
        <p:spPr>
          <a:xfrm>
            <a:off x="1907704" y="4265477"/>
            <a:ext cx="914400" cy="1457069"/>
          </a:xfrm>
          <a:prstGeom prst="rect">
            <a:avLst/>
          </a:prstGeom>
          <a:noFill/>
          <a:ln w="38100" cap="flat" cmpd="sng">
            <a:solidFill>
              <a:schemeClr val="tx1">
                <a:lumMod val="50000"/>
              </a:schemeClr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13" name="Group 53">
            <a:extLst>
              <a:ext uri="{FF2B5EF4-FFF2-40B4-BE49-F238E27FC236}">
                <a16:creationId xmlns:a16="http://schemas.microsoft.com/office/drawing/2014/main" id="{9209EB0D-2E74-4745-82F4-9A6EA1557293}"/>
              </a:ext>
            </a:extLst>
          </p:cNvPr>
          <p:cNvGrpSpPr/>
          <p:nvPr/>
        </p:nvGrpSpPr>
        <p:grpSpPr>
          <a:xfrm>
            <a:off x="326896" y="2230708"/>
            <a:ext cx="7339879" cy="900947"/>
            <a:chOff x="687" y="562"/>
            <a:chExt cx="4545" cy="334"/>
          </a:xfrm>
        </p:grpSpPr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D6E2A13A-5665-4FA5-B027-A1652FC0CF0A}"/>
                </a:ext>
              </a:extLst>
            </p:cNvPr>
            <p:cNvSpPr/>
            <p:nvPr/>
          </p:nvSpPr>
          <p:spPr>
            <a:xfrm>
              <a:off x="1276" y="821"/>
              <a:ext cx="3956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C35C3957-92E0-4F12-8C1C-8608774720B8}"/>
                </a:ext>
              </a:extLst>
            </p:cNvPr>
            <p:cNvSpPr/>
            <p:nvPr/>
          </p:nvSpPr>
          <p:spPr>
            <a:xfrm>
              <a:off x="1276" y="672"/>
              <a:ext cx="3956" cy="0"/>
            </a:xfrm>
            <a:prstGeom prst="line">
              <a:avLst/>
            </a:prstGeom>
            <a:ln w="5715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" name="Text Box 50">
              <a:extLst>
                <a:ext uri="{FF2B5EF4-FFF2-40B4-BE49-F238E27FC236}">
                  <a16:creationId xmlns:a16="http://schemas.microsoft.com/office/drawing/2014/main" id="{B2B1C459-8416-4255-B22C-303C669B6CA4}"/>
                </a:ext>
              </a:extLst>
            </p:cNvPr>
            <p:cNvSpPr txBox="1"/>
            <p:nvPr/>
          </p:nvSpPr>
          <p:spPr>
            <a:xfrm>
              <a:off x="735" y="702"/>
              <a:ext cx="192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7" name="Text Box 51">
              <a:extLst>
                <a:ext uri="{FF2B5EF4-FFF2-40B4-BE49-F238E27FC236}">
                  <a16:creationId xmlns:a16="http://schemas.microsoft.com/office/drawing/2014/main" id="{44CF8F7D-C9A1-4C05-BD79-8977D757D2DC}"/>
                </a:ext>
              </a:extLst>
            </p:cNvPr>
            <p:cNvSpPr txBox="1"/>
            <p:nvPr/>
          </p:nvSpPr>
          <p:spPr>
            <a:xfrm>
              <a:off x="687" y="562"/>
              <a:ext cx="288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8" name="Text Box 7">
            <a:extLst>
              <a:ext uri="{FF2B5EF4-FFF2-40B4-BE49-F238E27FC236}">
                <a16:creationId xmlns:a16="http://schemas.microsoft.com/office/drawing/2014/main" id="{D55FF5E8-849F-4B6A-B841-0F7E204F8542}"/>
              </a:ext>
            </a:extLst>
          </p:cNvPr>
          <p:cNvSpPr txBox="1"/>
          <p:nvPr/>
        </p:nvSpPr>
        <p:spPr>
          <a:xfrm>
            <a:off x="1151424" y="1562515"/>
            <a:ext cx="62484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2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Oval 385">
            <a:extLst>
              <a:ext uri="{FF2B5EF4-FFF2-40B4-BE49-F238E27FC236}">
                <a16:creationId xmlns:a16="http://schemas.microsoft.com/office/drawing/2014/main" id="{D4EC7892-CFB5-4F8E-8C6F-53E77EEB9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7792" y="3876410"/>
            <a:ext cx="532129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0" name="Oval 385">
            <a:extLst>
              <a:ext uri="{FF2B5EF4-FFF2-40B4-BE49-F238E27FC236}">
                <a16:creationId xmlns:a16="http://schemas.microsoft.com/office/drawing/2014/main" id="{1A8E6CDA-EE9B-43F2-8421-D85AD6F58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90" y="3871730"/>
            <a:ext cx="532129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80AFF-94E2-43ED-88D2-47EF037343DB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4243618" y="3951619"/>
            <a:ext cx="374638" cy="385737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CC0D55-20DC-4268-A21F-93CCA2614A95}"/>
              </a:ext>
            </a:extLst>
          </p:cNvPr>
          <p:cNvCxnSpPr>
            <a:cxnSpLocks/>
          </p:cNvCxnSpPr>
          <p:nvPr/>
        </p:nvCxnSpPr>
        <p:spPr>
          <a:xfrm>
            <a:off x="6249013" y="3942524"/>
            <a:ext cx="374637" cy="37783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4E0505-BF4E-4F8F-B243-F03C4F4AE378}"/>
              </a:ext>
            </a:extLst>
          </p:cNvPr>
          <p:cNvCxnSpPr>
            <a:cxnSpLocks/>
          </p:cNvCxnSpPr>
          <p:nvPr/>
        </p:nvCxnSpPr>
        <p:spPr>
          <a:xfrm flipV="1">
            <a:off x="6249013" y="3959607"/>
            <a:ext cx="389686" cy="350158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8B394A-2AA8-4293-93FE-C3B7ACE03795}"/>
              </a:ext>
            </a:extLst>
          </p:cNvPr>
          <p:cNvCxnSpPr>
            <a:cxnSpLocks/>
          </p:cNvCxnSpPr>
          <p:nvPr/>
        </p:nvCxnSpPr>
        <p:spPr>
          <a:xfrm>
            <a:off x="4243618" y="3955572"/>
            <a:ext cx="374637" cy="37783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AD8E3B2F-D1C1-43C3-A112-7767444B2B52}"/>
              </a:ext>
            </a:extLst>
          </p:cNvPr>
          <p:cNvSpPr/>
          <p:nvPr/>
        </p:nvSpPr>
        <p:spPr bwMode="auto">
          <a:xfrm>
            <a:off x="1195440" y="2853147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BF75475-26A6-4777-8032-8676063AB6E4}"/>
              </a:ext>
            </a:extLst>
          </p:cNvPr>
          <p:cNvSpPr/>
          <p:nvPr/>
        </p:nvSpPr>
        <p:spPr bwMode="auto">
          <a:xfrm>
            <a:off x="1231461" y="2469796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806312-F62E-46BC-B687-FC763A924025}"/>
              </a:ext>
            </a:extLst>
          </p:cNvPr>
          <p:cNvCxnSpPr>
            <a:cxnSpLocks/>
          </p:cNvCxnSpPr>
          <p:nvPr/>
        </p:nvCxnSpPr>
        <p:spPr bwMode="auto">
          <a:xfrm flipH="1">
            <a:off x="1183882" y="2789633"/>
            <a:ext cx="188421" cy="3264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09F00D-7C6B-4ACF-B80C-D2A114F1F2B8}"/>
              </a:ext>
            </a:extLst>
          </p:cNvPr>
          <p:cNvCxnSpPr>
            <a:cxnSpLocks/>
          </p:cNvCxnSpPr>
          <p:nvPr/>
        </p:nvCxnSpPr>
        <p:spPr bwMode="auto">
          <a:xfrm flipH="1">
            <a:off x="1195440" y="2381770"/>
            <a:ext cx="188421" cy="326436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67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>
            <a:extLst>
              <a:ext uri="{FF2B5EF4-FFF2-40B4-BE49-F238E27FC236}">
                <a16:creationId xmlns:a16="http://schemas.microsoft.com/office/drawing/2014/main" id="{9588D254-72F1-4A56-868B-2A90417681BD}"/>
              </a:ext>
            </a:extLst>
          </p:cNvPr>
          <p:cNvSpPr txBox="1"/>
          <p:nvPr/>
        </p:nvSpPr>
        <p:spPr>
          <a:xfrm>
            <a:off x="467544" y="1271371"/>
            <a:ext cx="856895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3</a:t>
            </a: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6CC41823-A90B-4A9E-8583-499669624AA3}"/>
              </a:ext>
            </a:extLst>
          </p:cNvPr>
          <p:cNvSpPr/>
          <p:nvPr/>
        </p:nvSpPr>
        <p:spPr>
          <a:xfrm>
            <a:off x="1798758" y="3318262"/>
            <a:ext cx="1809613" cy="2376259"/>
          </a:xfrm>
          <a:prstGeom prst="rect">
            <a:avLst/>
          </a:prstGeom>
          <a:noFill/>
          <a:ln w="38100" cap="flat" cmpd="sng">
            <a:solidFill>
              <a:schemeClr val="tx1">
                <a:lumMod val="50000"/>
              </a:schemeClr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6" name="Group 53">
            <a:extLst>
              <a:ext uri="{FF2B5EF4-FFF2-40B4-BE49-F238E27FC236}">
                <a16:creationId xmlns:a16="http://schemas.microsoft.com/office/drawing/2014/main" id="{A459D671-60CC-4C8A-BB5A-49F246FA91E0}"/>
              </a:ext>
            </a:extLst>
          </p:cNvPr>
          <p:cNvGrpSpPr/>
          <p:nvPr/>
        </p:nvGrpSpPr>
        <p:grpSpPr>
          <a:xfrm>
            <a:off x="611560" y="1963034"/>
            <a:ext cx="6222343" cy="900947"/>
            <a:chOff x="687" y="562"/>
            <a:chExt cx="3853" cy="334"/>
          </a:xfrm>
        </p:grpSpPr>
        <p:sp>
          <p:nvSpPr>
            <p:cNvPr id="7" name="Line 11">
              <a:extLst>
                <a:ext uri="{FF2B5EF4-FFF2-40B4-BE49-F238E27FC236}">
                  <a16:creationId xmlns:a16="http://schemas.microsoft.com/office/drawing/2014/main" id="{277BE92B-0B38-4CB0-9072-52959E36EC81}"/>
                </a:ext>
              </a:extLst>
            </p:cNvPr>
            <p:cNvSpPr/>
            <p:nvPr/>
          </p:nvSpPr>
          <p:spPr>
            <a:xfrm>
              <a:off x="1029" y="831"/>
              <a:ext cx="3498" cy="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" name="Line 12">
              <a:extLst>
                <a:ext uri="{FF2B5EF4-FFF2-40B4-BE49-F238E27FC236}">
                  <a16:creationId xmlns:a16="http://schemas.microsoft.com/office/drawing/2014/main" id="{C18149C5-B7DD-452C-8D37-EB45FAE02D8F}"/>
                </a:ext>
              </a:extLst>
            </p:cNvPr>
            <p:cNvSpPr/>
            <p:nvPr/>
          </p:nvSpPr>
          <p:spPr>
            <a:xfrm>
              <a:off x="1042" y="674"/>
              <a:ext cx="3498" cy="8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" name="Text Box 50">
              <a:extLst>
                <a:ext uri="{FF2B5EF4-FFF2-40B4-BE49-F238E27FC236}">
                  <a16:creationId xmlns:a16="http://schemas.microsoft.com/office/drawing/2014/main" id="{730B0DA6-D0BD-4507-9BDA-A3D093BE7D09}"/>
                </a:ext>
              </a:extLst>
            </p:cNvPr>
            <p:cNvSpPr txBox="1"/>
            <p:nvPr/>
          </p:nvSpPr>
          <p:spPr>
            <a:xfrm>
              <a:off x="730" y="702"/>
              <a:ext cx="197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" name="Text Box 51">
              <a:extLst>
                <a:ext uri="{FF2B5EF4-FFF2-40B4-BE49-F238E27FC236}">
                  <a16:creationId xmlns:a16="http://schemas.microsoft.com/office/drawing/2014/main" id="{9D15ECA6-2B37-4CB5-BFA2-1CAF63D6DB1A}"/>
                </a:ext>
              </a:extLst>
            </p:cNvPr>
            <p:cNvSpPr txBox="1"/>
            <p:nvPr/>
          </p:nvSpPr>
          <p:spPr>
            <a:xfrm>
              <a:off x="687" y="562"/>
              <a:ext cx="288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1" name="Oval 385">
            <a:extLst>
              <a:ext uri="{FF2B5EF4-FFF2-40B4-BE49-F238E27FC236}">
                <a16:creationId xmlns:a16="http://schemas.microsoft.com/office/drawing/2014/main" id="{5C701B2C-1846-4709-BC41-A57D1A890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200" y="3302060"/>
            <a:ext cx="532129" cy="545515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2" name="Oval 385">
            <a:extLst>
              <a:ext uri="{FF2B5EF4-FFF2-40B4-BE49-F238E27FC236}">
                <a16:creationId xmlns:a16="http://schemas.microsoft.com/office/drawing/2014/main" id="{5EF73919-80F2-4F32-A1C3-239DD1B26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74" y="4447455"/>
            <a:ext cx="532129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3" name="Rectangle 375">
            <a:extLst>
              <a:ext uri="{FF2B5EF4-FFF2-40B4-BE49-F238E27FC236}">
                <a16:creationId xmlns:a16="http://schemas.microsoft.com/office/drawing/2014/main" id="{D2CCC84C-7110-49FD-B1FD-44056CDF61D2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2508992" y="3225662"/>
            <a:ext cx="309591" cy="757195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4" name="Oval 385">
            <a:extLst>
              <a:ext uri="{FF2B5EF4-FFF2-40B4-BE49-F238E27FC236}">
                <a16:creationId xmlns:a16="http://schemas.microsoft.com/office/drawing/2014/main" id="{07D69ECA-9493-4BB6-B0DB-863AACC1D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078" y="3269879"/>
            <a:ext cx="532129" cy="595377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5" name="Oval 385">
            <a:extLst>
              <a:ext uri="{FF2B5EF4-FFF2-40B4-BE49-F238E27FC236}">
                <a16:creationId xmlns:a16="http://schemas.microsoft.com/office/drawing/2014/main" id="{10F1384B-CCE8-4B51-8769-676760BA3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74" y="5052628"/>
            <a:ext cx="515277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6" name="Oval 385">
            <a:extLst>
              <a:ext uri="{FF2B5EF4-FFF2-40B4-BE49-F238E27FC236}">
                <a16:creationId xmlns:a16="http://schemas.microsoft.com/office/drawing/2014/main" id="{5575E0D7-2CE6-4620-904C-A1081323F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722" y="3830498"/>
            <a:ext cx="532129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10202C-984A-4893-BADC-D2EE381E381B}"/>
              </a:ext>
            </a:extLst>
          </p:cNvPr>
          <p:cNvCxnSpPr>
            <a:cxnSpLocks/>
          </p:cNvCxnSpPr>
          <p:nvPr/>
        </p:nvCxnSpPr>
        <p:spPr>
          <a:xfrm>
            <a:off x="1898021" y="4091169"/>
            <a:ext cx="6313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47F685-676E-46D1-9C64-101653AE23FA}"/>
              </a:ext>
            </a:extLst>
          </p:cNvPr>
          <p:cNvCxnSpPr>
            <a:cxnSpLocks/>
          </p:cNvCxnSpPr>
          <p:nvPr/>
        </p:nvCxnSpPr>
        <p:spPr>
          <a:xfrm>
            <a:off x="2001985" y="3604260"/>
            <a:ext cx="1354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346692-4CD2-4B43-9246-D8BC039706F0}"/>
              </a:ext>
            </a:extLst>
          </p:cNvPr>
          <p:cNvCxnSpPr>
            <a:cxnSpLocks/>
          </p:cNvCxnSpPr>
          <p:nvPr/>
        </p:nvCxnSpPr>
        <p:spPr>
          <a:xfrm>
            <a:off x="1969538" y="4704795"/>
            <a:ext cx="6313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66CEF0-2140-46DE-9D02-51D5425D5527}"/>
              </a:ext>
            </a:extLst>
          </p:cNvPr>
          <p:cNvCxnSpPr>
            <a:cxnSpLocks/>
          </p:cNvCxnSpPr>
          <p:nvPr/>
        </p:nvCxnSpPr>
        <p:spPr>
          <a:xfrm>
            <a:off x="2810433" y="4710191"/>
            <a:ext cx="6313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2E53D4-F182-417D-A000-167123B4A166}"/>
              </a:ext>
            </a:extLst>
          </p:cNvPr>
          <p:cNvCxnSpPr>
            <a:cxnSpLocks/>
          </p:cNvCxnSpPr>
          <p:nvPr/>
        </p:nvCxnSpPr>
        <p:spPr>
          <a:xfrm>
            <a:off x="2755812" y="4103255"/>
            <a:ext cx="6313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A308D0-E014-464F-BB59-EF7F91F55649}"/>
              </a:ext>
            </a:extLst>
          </p:cNvPr>
          <p:cNvCxnSpPr>
            <a:cxnSpLocks/>
          </p:cNvCxnSpPr>
          <p:nvPr/>
        </p:nvCxnSpPr>
        <p:spPr>
          <a:xfrm>
            <a:off x="1914604" y="5325385"/>
            <a:ext cx="6313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935BDF-5A47-4BC3-AB63-CC058894AA70}"/>
              </a:ext>
            </a:extLst>
          </p:cNvPr>
          <p:cNvCxnSpPr>
            <a:cxnSpLocks/>
          </p:cNvCxnSpPr>
          <p:nvPr/>
        </p:nvCxnSpPr>
        <p:spPr>
          <a:xfrm>
            <a:off x="2781222" y="5333089"/>
            <a:ext cx="6859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4205B20-D4D0-40B4-9CC2-96F8FDD0C132}"/>
              </a:ext>
            </a:extLst>
          </p:cNvPr>
          <p:cNvCxnSpPr>
            <a:cxnSpLocks/>
          </p:cNvCxnSpPr>
          <p:nvPr/>
        </p:nvCxnSpPr>
        <p:spPr>
          <a:xfrm flipV="1">
            <a:off x="2600842" y="4561076"/>
            <a:ext cx="216024" cy="1543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2162F48-D895-43A2-BC21-7A2A7CFCCD03}"/>
              </a:ext>
            </a:extLst>
          </p:cNvPr>
          <p:cNvCxnSpPr>
            <a:cxnSpLocks/>
          </p:cNvCxnSpPr>
          <p:nvPr/>
        </p:nvCxnSpPr>
        <p:spPr>
          <a:xfrm flipV="1">
            <a:off x="2524994" y="3930592"/>
            <a:ext cx="216024" cy="1543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3652D6-9BDC-44DC-94C9-2C5EFB115D14}"/>
              </a:ext>
            </a:extLst>
          </p:cNvPr>
          <p:cNvCxnSpPr>
            <a:cxnSpLocks/>
            <a:endCxn id="14" idx="7"/>
          </p:cNvCxnSpPr>
          <p:nvPr/>
        </p:nvCxnSpPr>
        <p:spPr>
          <a:xfrm flipV="1">
            <a:off x="4553724" y="3357070"/>
            <a:ext cx="414555" cy="407396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13AC44F-B714-4AFE-A1C5-2ED0DFDC06ED}"/>
              </a:ext>
            </a:extLst>
          </p:cNvPr>
          <p:cNvCxnSpPr>
            <a:cxnSpLocks/>
            <a:endCxn id="14" idx="5"/>
          </p:cNvCxnSpPr>
          <p:nvPr/>
        </p:nvCxnSpPr>
        <p:spPr>
          <a:xfrm>
            <a:off x="4590277" y="3355539"/>
            <a:ext cx="378002" cy="422526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9E0A5F-778B-41CA-982E-9F2612C12A79}"/>
              </a:ext>
            </a:extLst>
          </p:cNvPr>
          <p:cNvCxnSpPr>
            <a:cxnSpLocks/>
            <a:endCxn id="11" idx="5"/>
          </p:cNvCxnSpPr>
          <p:nvPr/>
        </p:nvCxnSpPr>
        <p:spPr>
          <a:xfrm>
            <a:off x="5945791" y="3386649"/>
            <a:ext cx="373610" cy="381037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D9B7119-67F1-49C8-B1F6-A83192741A9F}"/>
              </a:ext>
            </a:extLst>
          </p:cNvPr>
          <p:cNvCxnSpPr>
            <a:cxnSpLocks/>
          </p:cNvCxnSpPr>
          <p:nvPr/>
        </p:nvCxnSpPr>
        <p:spPr>
          <a:xfrm flipV="1">
            <a:off x="5933247" y="3410217"/>
            <a:ext cx="396034" cy="34218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5" name="Oval 99">
            <a:extLst>
              <a:ext uri="{FF2B5EF4-FFF2-40B4-BE49-F238E27FC236}">
                <a16:creationId xmlns:a16="http://schemas.microsoft.com/office/drawing/2014/main" id="{25EDBB09-C1E5-45A9-94A0-964566CFD4F8}"/>
              </a:ext>
            </a:extLst>
          </p:cNvPr>
          <p:cNvSpPr>
            <a:spLocks noChangeArrowheads="1"/>
          </p:cNvSpPr>
          <p:nvPr/>
        </p:nvSpPr>
        <p:spPr bwMode="auto">
          <a:xfrm rot="5922315" flipV="1">
            <a:off x="2474462" y="4063506"/>
            <a:ext cx="74997" cy="5720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6" name="Oval 99">
            <a:extLst>
              <a:ext uri="{FF2B5EF4-FFF2-40B4-BE49-F238E27FC236}">
                <a16:creationId xmlns:a16="http://schemas.microsoft.com/office/drawing/2014/main" id="{1E5E55E0-AF8C-4A00-8296-36EA967DFA63}"/>
              </a:ext>
            </a:extLst>
          </p:cNvPr>
          <p:cNvSpPr>
            <a:spLocks noChangeArrowheads="1"/>
          </p:cNvSpPr>
          <p:nvPr/>
        </p:nvSpPr>
        <p:spPr bwMode="auto">
          <a:xfrm rot="21430010">
            <a:off x="2782316" y="4695591"/>
            <a:ext cx="59699" cy="45719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7" name="Oval 99">
            <a:extLst>
              <a:ext uri="{FF2B5EF4-FFF2-40B4-BE49-F238E27FC236}">
                <a16:creationId xmlns:a16="http://schemas.microsoft.com/office/drawing/2014/main" id="{83157A06-8C5A-4D66-AACF-28AA782131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83362" y="4668350"/>
            <a:ext cx="45719" cy="45719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8" name="Oval 99">
            <a:extLst>
              <a:ext uri="{FF2B5EF4-FFF2-40B4-BE49-F238E27FC236}">
                <a16:creationId xmlns:a16="http://schemas.microsoft.com/office/drawing/2014/main" id="{9EEDCC49-4420-455C-B1D1-C5B01ECAF5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36127" y="5302978"/>
            <a:ext cx="45719" cy="63700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2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9" name="Oval 99">
            <a:extLst>
              <a:ext uri="{FF2B5EF4-FFF2-40B4-BE49-F238E27FC236}">
                <a16:creationId xmlns:a16="http://schemas.microsoft.com/office/drawing/2014/main" id="{BB690BDC-3D5A-4AEE-890B-F58AD7AA112B}"/>
              </a:ext>
            </a:extLst>
          </p:cNvPr>
          <p:cNvSpPr>
            <a:spLocks noChangeArrowheads="1"/>
          </p:cNvSpPr>
          <p:nvPr/>
        </p:nvSpPr>
        <p:spPr bwMode="auto">
          <a:xfrm rot="439688" flipH="1" flipV="1">
            <a:off x="2539674" y="5310230"/>
            <a:ext cx="45719" cy="45719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" name="Oval 99">
            <a:extLst>
              <a:ext uri="{FF2B5EF4-FFF2-40B4-BE49-F238E27FC236}">
                <a16:creationId xmlns:a16="http://schemas.microsoft.com/office/drawing/2014/main" id="{583C1332-C512-46BC-8F92-841F39275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713" y="2207718"/>
            <a:ext cx="69680" cy="51667"/>
          </a:xfrm>
          <a:prstGeom prst="ellipse">
            <a:avLst/>
          </a:prstGeom>
          <a:solidFill>
            <a:srgbClr val="000000"/>
          </a:solidFill>
          <a:ln w="28575">
            <a:solidFill>
              <a:schemeClr val="tx2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1" name="Oval 99">
            <a:extLst>
              <a:ext uri="{FF2B5EF4-FFF2-40B4-BE49-F238E27FC236}">
                <a16:creationId xmlns:a16="http://schemas.microsoft.com/office/drawing/2014/main" id="{96585348-641D-4D71-8408-25EB07426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840" y="2634579"/>
            <a:ext cx="68022" cy="75648"/>
          </a:xfrm>
          <a:prstGeom prst="ellipse">
            <a:avLst/>
          </a:prstGeom>
          <a:solidFill>
            <a:srgbClr val="00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3" name="Oval 99">
            <a:extLst>
              <a:ext uri="{FF2B5EF4-FFF2-40B4-BE49-F238E27FC236}">
                <a16:creationId xmlns:a16="http://schemas.microsoft.com/office/drawing/2014/main" id="{C76524F6-8E46-41A9-9252-9AD9B03BA528}"/>
              </a:ext>
            </a:extLst>
          </p:cNvPr>
          <p:cNvSpPr>
            <a:spLocks noChangeArrowheads="1"/>
          </p:cNvSpPr>
          <p:nvPr/>
        </p:nvSpPr>
        <p:spPr bwMode="auto">
          <a:xfrm rot="17634157" flipH="1">
            <a:off x="2763846" y="4079297"/>
            <a:ext cx="45719" cy="45719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E72D4B-307A-4C44-BF09-11879D5B0352}"/>
              </a:ext>
            </a:extLst>
          </p:cNvPr>
          <p:cNvCxnSpPr/>
          <p:nvPr/>
        </p:nvCxnSpPr>
        <p:spPr>
          <a:xfrm flipV="1">
            <a:off x="1099545" y="2168968"/>
            <a:ext cx="144016" cy="17819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022DD9-B8FF-4986-9F6E-B200EF2AB235}"/>
              </a:ext>
            </a:extLst>
          </p:cNvPr>
          <p:cNvCxnSpPr/>
          <p:nvPr/>
        </p:nvCxnSpPr>
        <p:spPr>
          <a:xfrm flipV="1">
            <a:off x="1065100" y="2606633"/>
            <a:ext cx="144016" cy="1781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42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>
            <a:extLst>
              <a:ext uri="{FF2B5EF4-FFF2-40B4-BE49-F238E27FC236}">
                <a16:creationId xmlns:a16="http://schemas.microsoft.com/office/drawing/2014/main" id="{DD62EFB6-36D7-42E7-A3B4-89BAC34E5F22}"/>
              </a:ext>
            </a:extLst>
          </p:cNvPr>
          <p:cNvSpPr txBox="1"/>
          <p:nvPr/>
        </p:nvSpPr>
        <p:spPr>
          <a:xfrm>
            <a:off x="226517" y="909410"/>
            <a:ext cx="903649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4</a:t>
            </a: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DD09B786-7334-42C4-82D5-CDD3E276DA84}"/>
              </a:ext>
            </a:extLst>
          </p:cNvPr>
          <p:cNvSpPr/>
          <p:nvPr/>
        </p:nvSpPr>
        <p:spPr>
          <a:xfrm>
            <a:off x="2017213" y="2984374"/>
            <a:ext cx="1803449" cy="2664296"/>
          </a:xfrm>
          <a:prstGeom prst="rect">
            <a:avLst/>
          </a:prstGeom>
          <a:noFill/>
          <a:ln w="38100" cap="flat" cmpd="sng">
            <a:solidFill>
              <a:schemeClr val="tx1">
                <a:lumMod val="50000"/>
              </a:schemeClr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5" name="Oval 385">
            <a:extLst>
              <a:ext uri="{FF2B5EF4-FFF2-40B4-BE49-F238E27FC236}">
                <a16:creationId xmlns:a16="http://schemas.microsoft.com/office/drawing/2014/main" id="{A35A4501-E802-4E92-8988-BF9BA252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84984"/>
            <a:ext cx="532129" cy="54551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>
                <a:lumMod val="50000"/>
              </a:schemeClr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" name="Oval 385">
            <a:extLst>
              <a:ext uri="{FF2B5EF4-FFF2-40B4-BE49-F238E27FC236}">
                <a16:creationId xmlns:a16="http://schemas.microsoft.com/office/drawing/2014/main" id="{5E57FFEE-E697-4638-99D2-FF49EFB5A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130" y="3307925"/>
            <a:ext cx="532129" cy="54551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>
                <a:lumMod val="50000"/>
              </a:schemeClr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" name="Rectangle 375">
            <a:extLst>
              <a:ext uri="{FF2B5EF4-FFF2-40B4-BE49-F238E27FC236}">
                <a16:creationId xmlns:a16="http://schemas.microsoft.com/office/drawing/2014/main" id="{8488E5E4-4670-40AE-A79F-1BEE74B546DA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2563554" y="2939922"/>
            <a:ext cx="309591" cy="757195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8" name="Oval 385">
            <a:extLst>
              <a:ext uri="{FF2B5EF4-FFF2-40B4-BE49-F238E27FC236}">
                <a16:creationId xmlns:a16="http://schemas.microsoft.com/office/drawing/2014/main" id="{5E0C8785-DE10-4973-9370-384A71430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730" y="3580682"/>
            <a:ext cx="532129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9" name="Oval 385">
            <a:extLst>
              <a:ext uri="{FF2B5EF4-FFF2-40B4-BE49-F238E27FC236}">
                <a16:creationId xmlns:a16="http://schemas.microsoft.com/office/drawing/2014/main" id="{97348AD1-1FF6-4C81-8092-864358780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012" y="4934104"/>
            <a:ext cx="568825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" name="Oval 385">
            <a:extLst>
              <a:ext uri="{FF2B5EF4-FFF2-40B4-BE49-F238E27FC236}">
                <a16:creationId xmlns:a16="http://schemas.microsoft.com/office/drawing/2014/main" id="{C415E826-A55A-47C8-8DB5-94AE37056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199" y="4237913"/>
            <a:ext cx="532129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137E09-1969-4371-ABBC-64B4FFB12EFD}"/>
              </a:ext>
            </a:extLst>
          </p:cNvPr>
          <p:cNvCxnSpPr>
            <a:cxnSpLocks/>
          </p:cNvCxnSpPr>
          <p:nvPr/>
        </p:nvCxnSpPr>
        <p:spPr>
          <a:xfrm flipV="1">
            <a:off x="2617219" y="3707917"/>
            <a:ext cx="216024" cy="1543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16E8FC-B7BE-43E6-9156-60F9575F527E}"/>
              </a:ext>
            </a:extLst>
          </p:cNvPr>
          <p:cNvCxnSpPr>
            <a:cxnSpLocks/>
          </p:cNvCxnSpPr>
          <p:nvPr/>
        </p:nvCxnSpPr>
        <p:spPr>
          <a:xfrm flipV="1">
            <a:off x="2614172" y="4347727"/>
            <a:ext cx="216024" cy="1543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DC2D72-C1CD-4AC2-BCBB-4C1444F49AD4}"/>
              </a:ext>
            </a:extLst>
          </p:cNvPr>
          <p:cNvCxnSpPr>
            <a:cxnSpLocks/>
          </p:cNvCxnSpPr>
          <p:nvPr/>
        </p:nvCxnSpPr>
        <p:spPr>
          <a:xfrm>
            <a:off x="2192565" y="3284984"/>
            <a:ext cx="10853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F601A0-7C34-43CB-93C1-6ADEBD3ECEBD}"/>
              </a:ext>
            </a:extLst>
          </p:cNvPr>
          <p:cNvCxnSpPr>
            <a:cxnSpLocks/>
          </p:cNvCxnSpPr>
          <p:nvPr/>
        </p:nvCxnSpPr>
        <p:spPr>
          <a:xfrm>
            <a:off x="2169354" y="5229200"/>
            <a:ext cx="4627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187E16-9187-48DC-A8B9-3DA64792E1DD}"/>
              </a:ext>
            </a:extLst>
          </p:cNvPr>
          <p:cNvCxnSpPr>
            <a:cxnSpLocks/>
          </p:cNvCxnSpPr>
          <p:nvPr/>
        </p:nvCxnSpPr>
        <p:spPr>
          <a:xfrm>
            <a:off x="2816495" y="5229200"/>
            <a:ext cx="73124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6037B5-9474-4B88-A34D-FD8441F9049F}"/>
              </a:ext>
            </a:extLst>
          </p:cNvPr>
          <p:cNvCxnSpPr>
            <a:cxnSpLocks/>
          </p:cNvCxnSpPr>
          <p:nvPr/>
        </p:nvCxnSpPr>
        <p:spPr>
          <a:xfrm>
            <a:off x="2206335" y="3862276"/>
            <a:ext cx="465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4045C9-0B20-4B7F-9644-6CBF87733C98}"/>
              </a:ext>
            </a:extLst>
          </p:cNvPr>
          <p:cNvCxnSpPr>
            <a:cxnSpLocks/>
          </p:cNvCxnSpPr>
          <p:nvPr/>
        </p:nvCxnSpPr>
        <p:spPr>
          <a:xfrm>
            <a:off x="2848361" y="3862276"/>
            <a:ext cx="529217" cy="58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307A73-D0C0-4F6F-8A15-1C8444B12975}"/>
              </a:ext>
            </a:extLst>
          </p:cNvPr>
          <p:cNvCxnSpPr>
            <a:cxnSpLocks/>
          </p:cNvCxnSpPr>
          <p:nvPr/>
        </p:nvCxnSpPr>
        <p:spPr>
          <a:xfrm flipV="1">
            <a:off x="2148243" y="4500470"/>
            <a:ext cx="471776" cy="3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A8919C-0D42-4002-991D-B1AC2CAD4EF2}"/>
              </a:ext>
            </a:extLst>
          </p:cNvPr>
          <p:cNvCxnSpPr>
            <a:cxnSpLocks/>
          </p:cNvCxnSpPr>
          <p:nvPr/>
        </p:nvCxnSpPr>
        <p:spPr>
          <a:xfrm>
            <a:off x="2827646" y="4509120"/>
            <a:ext cx="899730" cy="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321B774-6BED-4F85-9636-B80FA419BE51}"/>
              </a:ext>
            </a:extLst>
          </p:cNvPr>
          <p:cNvCxnSpPr>
            <a:cxnSpLocks/>
            <a:endCxn id="6" idx="7"/>
          </p:cNvCxnSpPr>
          <p:nvPr/>
        </p:nvCxnSpPr>
        <p:spPr>
          <a:xfrm flipV="1">
            <a:off x="6143177" y="3387814"/>
            <a:ext cx="378154" cy="38651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492817-619D-4FD2-A713-5470C01BA2AB}"/>
              </a:ext>
            </a:extLst>
          </p:cNvPr>
          <p:cNvCxnSpPr>
            <a:cxnSpLocks/>
          </p:cNvCxnSpPr>
          <p:nvPr/>
        </p:nvCxnSpPr>
        <p:spPr>
          <a:xfrm flipV="1">
            <a:off x="4631130" y="3364485"/>
            <a:ext cx="378154" cy="38651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81F56CC-E37E-4859-84D4-1D83882515B2}"/>
              </a:ext>
            </a:extLst>
          </p:cNvPr>
          <p:cNvCxnSpPr>
            <a:cxnSpLocks/>
            <a:stCxn id="6" idx="5"/>
          </p:cNvCxnSpPr>
          <p:nvPr/>
        </p:nvCxnSpPr>
        <p:spPr>
          <a:xfrm flipH="1" flipV="1">
            <a:off x="6143177" y="3416243"/>
            <a:ext cx="378154" cy="3573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842425-02BE-413B-85F2-9B22005636BC}"/>
              </a:ext>
            </a:extLst>
          </p:cNvPr>
          <p:cNvCxnSpPr>
            <a:cxnSpLocks/>
          </p:cNvCxnSpPr>
          <p:nvPr/>
        </p:nvCxnSpPr>
        <p:spPr>
          <a:xfrm flipH="1" flipV="1">
            <a:off x="4649960" y="3391085"/>
            <a:ext cx="391104" cy="38612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862C752-B8FD-4B4E-AC91-C3DFFC1BD00F}"/>
              </a:ext>
            </a:extLst>
          </p:cNvPr>
          <p:cNvCxnSpPr>
            <a:cxnSpLocks/>
          </p:cNvCxnSpPr>
          <p:nvPr/>
        </p:nvCxnSpPr>
        <p:spPr>
          <a:xfrm>
            <a:off x="3269606" y="2205688"/>
            <a:ext cx="0" cy="1096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611532-8CAD-4C34-996E-19783ACD5D7C}"/>
              </a:ext>
            </a:extLst>
          </p:cNvPr>
          <p:cNvCxnSpPr>
            <a:cxnSpLocks/>
          </p:cNvCxnSpPr>
          <p:nvPr/>
        </p:nvCxnSpPr>
        <p:spPr>
          <a:xfrm>
            <a:off x="2179541" y="4515623"/>
            <a:ext cx="0" cy="7332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E0C5F8-1B12-4A0C-86FA-BA014D570DDC}"/>
              </a:ext>
            </a:extLst>
          </p:cNvPr>
          <p:cNvCxnSpPr>
            <a:cxnSpLocks/>
          </p:cNvCxnSpPr>
          <p:nvPr/>
        </p:nvCxnSpPr>
        <p:spPr>
          <a:xfrm flipH="1">
            <a:off x="3547740" y="1817126"/>
            <a:ext cx="19626" cy="343818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779A1F6-A623-4B18-8F51-6D0D906C9752}"/>
              </a:ext>
            </a:extLst>
          </p:cNvPr>
          <p:cNvCxnSpPr>
            <a:cxnSpLocks/>
          </p:cNvCxnSpPr>
          <p:nvPr/>
        </p:nvCxnSpPr>
        <p:spPr>
          <a:xfrm flipH="1">
            <a:off x="6510337" y="1831302"/>
            <a:ext cx="8475" cy="156756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6D06928-A653-4A75-820C-4B33E84EF30F}"/>
              </a:ext>
            </a:extLst>
          </p:cNvPr>
          <p:cNvCxnSpPr>
            <a:cxnSpLocks/>
          </p:cNvCxnSpPr>
          <p:nvPr/>
        </p:nvCxnSpPr>
        <p:spPr>
          <a:xfrm flipH="1">
            <a:off x="3382618" y="2104058"/>
            <a:ext cx="27771" cy="17873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8" name="Group 53">
            <a:extLst>
              <a:ext uri="{FF2B5EF4-FFF2-40B4-BE49-F238E27FC236}">
                <a16:creationId xmlns:a16="http://schemas.microsoft.com/office/drawing/2014/main" id="{E557224A-53B3-4385-96AC-FB030ECE432B}"/>
              </a:ext>
            </a:extLst>
          </p:cNvPr>
          <p:cNvGrpSpPr/>
          <p:nvPr/>
        </p:nvGrpSpPr>
        <p:grpSpPr>
          <a:xfrm>
            <a:off x="226517" y="1500941"/>
            <a:ext cx="6301742" cy="911737"/>
            <a:chOff x="687" y="562"/>
            <a:chExt cx="3699" cy="338"/>
          </a:xfrm>
        </p:grpSpPr>
        <p:sp>
          <p:nvSpPr>
            <p:cNvPr id="49" name="Line 11">
              <a:extLst>
                <a:ext uri="{FF2B5EF4-FFF2-40B4-BE49-F238E27FC236}">
                  <a16:creationId xmlns:a16="http://schemas.microsoft.com/office/drawing/2014/main" id="{B6DA5AFE-4943-466D-944F-BE11D1C2F366}"/>
                </a:ext>
              </a:extLst>
            </p:cNvPr>
            <p:cNvSpPr/>
            <p:nvPr/>
          </p:nvSpPr>
          <p:spPr>
            <a:xfrm>
              <a:off x="981" y="821"/>
              <a:ext cx="1512" cy="3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Line 12">
              <a:extLst>
                <a:ext uri="{FF2B5EF4-FFF2-40B4-BE49-F238E27FC236}">
                  <a16:creationId xmlns:a16="http://schemas.microsoft.com/office/drawing/2014/main" id="{C30B623C-9409-411D-A75B-C1A68CC66183}"/>
                </a:ext>
              </a:extLst>
            </p:cNvPr>
            <p:cNvSpPr/>
            <p:nvPr/>
          </p:nvSpPr>
          <p:spPr>
            <a:xfrm>
              <a:off x="960" y="672"/>
              <a:ext cx="3426" cy="10"/>
            </a:xfrm>
            <a:prstGeom prst="line">
              <a:avLst/>
            </a:prstGeom>
            <a:ln w="5715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Text Box 50">
              <a:extLst>
                <a:ext uri="{FF2B5EF4-FFF2-40B4-BE49-F238E27FC236}">
                  <a16:creationId xmlns:a16="http://schemas.microsoft.com/office/drawing/2014/main" id="{151E2935-46AD-4612-AFA1-A7893FB99210}"/>
                </a:ext>
              </a:extLst>
            </p:cNvPr>
            <p:cNvSpPr txBox="1"/>
            <p:nvPr/>
          </p:nvSpPr>
          <p:spPr>
            <a:xfrm>
              <a:off x="692" y="706"/>
              <a:ext cx="192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2" name="Text Box 51">
              <a:extLst>
                <a:ext uri="{FF2B5EF4-FFF2-40B4-BE49-F238E27FC236}">
                  <a16:creationId xmlns:a16="http://schemas.microsoft.com/office/drawing/2014/main" id="{DBCFDF40-67DD-41C3-A460-8AC707A60A76}"/>
                </a:ext>
              </a:extLst>
            </p:cNvPr>
            <p:cNvSpPr txBox="1"/>
            <p:nvPr/>
          </p:nvSpPr>
          <p:spPr>
            <a:xfrm>
              <a:off x="687" y="562"/>
              <a:ext cx="288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82AAC28-5DDC-41A8-ACF3-DB61E244F426}"/>
              </a:ext>
            </a:extLst>
          </p:cNvPr>
          <p:cNvCxnSpPr>
            <a:cxnSpLocks/>
          </p:cNvCxnSpPr>
          <p:nvPr/>
        </p:nvCxnSpPr>
        <p:spPr>
          <a:xfrm flipH="1">
            <a:off x="3717938" y="2288050"/>
            <a:ext cx="38725" cy="22124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D673966-57E2-45A1-B72C-79FB5E3630AB}"/>
              </a:ext>
            </a:extLst>
          </p:cNvPr>
          <p:cNvCxnSpPr>
            <a:cxnSpLocks/>
          </p:cNvCxnSpPr>
          <p:nvPr/>
        </p:nvCxnSpPr>
        <p:spPr>
          <a:xfrm>
            <a:off x="3727376" y="2322790"/>
            <a:ext cx="24275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C56E7A3-6F22-408E-AB42-AFD70AF7329E}"/>
              </a:ext>
            </a:extLst>
          </p:cNvPr>
          <p:cNvCxnSpPr>
            <a:cxnSpLocks/>
          </p:cNvCxnSpPr>
          <p:nvPr/>
        </p:nvCxnSpPr>
        <p:spPr>
          <a:xfrm>
            <a:off x="6174802" y="2297475"/>
            <a:ext cx="0" cy="10572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C703D03-8D22-4C56-9CD6-B9B1BF7AD159}"/>
              </a:ext>
            </a:extLst>
          </p:cNvPr>
          <p:cNvCxnSpPr>
            <a:cxnSpLocks/>
          </p:cNvCxnSpPr>
          <p:nvPr/>
        </p:nvCxnSpPr>
        <p:spPr>
          <a:xfrm>
            <a:off x="4716016" y="2126578"/>
            <a:ext cx="0" cy="11560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CEFF470-D04D-40D5-870E-CDB80EB560E3}"/>
              </a:ext>
            </a:extLst>
          </p:cNvPr>
          <p:cNvCxnSpPr>
            <a:cxnSpLocks/>
          </p:cNvCxnSpPr>
          <p:nvPr/>
        </p:nvCxnSpPr>
        <p:spPr>
          <a:xfrm flipH="1">
            <a:off x="5021913" y="1790992"/>
            <a:ext cx="8475" cy="156756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502DCDA-CED2-4B3F-98E7-F239BEF81256}"/>
              </a:ext>
            </a:extLst>
          </p:cNvPr>
          <p:cNvCxnSpPr>
            <a:cxnSpLocks/>
          </p:cNvCxnSpPr>
          <p:nvPr/>
        </p:nvCxnSpPr>
        <p:spPr>
          <a:xfrm flipH="1" flipV="1">
            <a:off x="3396266" y="2126579"/>
            <a:ext cx="1319750" cy="137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B0CEF97A-9F62-41F5-AB79-F08055BF3545}"/>
              </a:ext>
            </a:extLst>
          </p:cNvPr>
          <p:cNvSpPr>
            <a:spLocks noChangeArrowheads="1"/>
          </p:cNvSpPr>
          <p:nvPr/>
        </p:nvSpPr>
        <p:spPr bwMode="auto">
          <a:xfrm rot="7143435">
            <a:off x="2123104" y="4447397"/>
            <a:ext cx="124137" cy="11738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E5FD41-53AE-4B2C-B994-222420C7829F}"/>
              </a:ext>
            </a:extLst>
          </p:cNvPr>
          <p:cNvCxnSpPr>
            <a:cxnSpLocks/>
          </p:cNvCxnSpPr>
          <p:nvPr/>
        </p:nvCxnSpPr>
        <p:spPr>
          <a:xfrm flipV="1">
            <a:off x="643933" y="1596743"/>
            <a:ext cx="220203" cy="331699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CD19966-80D0-49EF-93D2-6FE32F21486E}"/>
              </a:ext>
            </a:extLst>
          </p:cNvPr>
          <p:cNvCxnSpPr>
            <a:cxnSpLocks/>
          </p:cNvCxnSpPr>
          <p:nvPr/>
        </p:nvCxnSpPr>
        <p:spPr>
          <a:xfrm flipV="1">
            <a:off x="678513" y="2047254"/>
            <a:ext cx="162014" cy="3046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F147A294-A2A3-4696-AD75-EB64FFF5223A}"/>
              </a:ext>
            </a:extLst>
          </p:cNvPr>
          <p:cNvSpPr>
            <a:spLocks noChangeArrowheads="1"/>
          </p:cNvSpPr>
          <p:nvPr/>
        </p:nvSpPr>
        <p:spPr bwMode="auto">
          <a:xfrm rot="7059860" flipV="1">
            <a:off x="2573873" y="5162262"/>
            <a:ext cx="108408" cy="93209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538870F-747D-4231-B52E-334478191DF7}"/>
              </a:ext>
            </a:extLst>
          </p:cNvPr>
          <p:cNvSpPr>
            <a:spLocks noChangeArrowheads="1"/>
          </p:cNvSpPr>
          <p:nvPr/>
        </p:nvSpPr>
        <p:spPr bwMode="auto">
          <a:xfrm rot="7059860" flipV="1">
            <a:off x="2803617" y="4445500"/>
            <a:ext cx="100076" cy="1122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220511D-6C8D-4D3C-B7B6-CD1A3072007C}"/>
              </a:ext>
            </a:extLst>
          </p:cNvPr>
          <p:cNvSpPr>
            <a:spLocks noChangeArrowheads="1"/>
          </p:cNvSpPr>
          <p:nvPr/>
        </p:nvSpPr>
        <p:spPr bwMode="auto">
          <a:xfrm rot="7059860" flipV="1">
            <a:off x="2575494" y="4440807"/>
            <a:ext cx="108408" cy="93209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984D556-6EE2-41F1-A29F-7587EF1F5AD3}"/>
              </a:ext>
            </a:extLst>
          </p:cNvPr>
          <p:cNvSpPr>
            <a:spLocks noChangeArrowheads="1"/>
          </p:cNvSpPr>
          <p:nvPr/>
        </p:nvSpPr>
        <p:spPr bwMode="auto">
          <a:xfrm rot="7059860" flipV="1">
            <a:off x="2582489" y="3804425"/>
            <a:ext cx="108408" cy="93209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CFE78EB-B86D-4B13-B242-B6A9495048AE}"/>
              </a:ext>
            </a:extLst>
          </p:cNvPr>
          <p:cNvSpPr>
            <a:spLocks noChangeArrowheads="1"/>
          </p:cNvSpPr>
          <p:nvPr/>
        </p:nvSpPr>
        <p:spPr bwMode="auto">
          <a:xfrm rot="7059860" flipV="1">
            <a:off x="2805936" y="3826256"/>
            <a:ext cx="108408" cy="93209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E2E395C-7C92-4A7D-8ACE-FD2742AAE903}"/>
              </a:ext>
            </a:extLst>
          </p:cNvPr>
          <p:cNvSpPr>
            <a:spLocks noChangeArrowheads="1"/>
          </p:cNvSpPr>
          <p:nvPr/>
        </p:nvSpPr>
        <p:spPr bwMode="auto">
          <a:xfrm rot="7288421" flipV="1">
            <a:off x="2789483" y="5176709"/>
            <a:ext cx="108408" cy="9320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81DB634-469F-4A0B-80DC-285A94410587}"/>
              </a:ext>
            </a:extLst>
          </p:cNvPr>
          <p:cNvSpPr>
            <a:spLocks noChangeArrowheads="1"/>
          </p:cNvSpPr>
          <p:nvPr/>
        </p:nvSpPr>
        <p:spPr bwMode="auto">
          <a:xfrm rot="7288421" flipV="1">
            <a:off x="684840" y="1737333"/>
            <a:ext cx="108408" cy="9320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E6A89D5-E40C-4BC5-B67D-9BE97454BB12}"/>
              </a:ext>
            </a:extLst>
          </p:cNvPr>
          <p:cNvSpPr>
            <a:spLocks noChangeArrowheads="1"/>
          </p:cNvSpPr>
          <p:nvPr/>
        </p:nvSpPr>
        <p:spPr bwMode="auto">
          <a:xfrm rot="7059860" flipV="1">
            <a:off x="3505444" y="1759050"/>
            <a:ext cx="123842" cy="12026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4981AB9-C152-4C9F-A134-2E35B8091942}"/>
              </a:ext>
            </a:extLst>
          </p:cNvPr>
          <p:cNvSpPr>
            <a:spLocks noChangeArrowheads="1"/>
          </p:cNvSpPr>
          <p:nvPr/>
        </p:nvSpPr>
        <p:spPr bwMode="auto">
          <a:xfrm rot="7059860" flipV="1">
            <a:off x="683941" y="2149206"/>
            <a:ext cx="123842" cy="120269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E661219-9623-467A-8DE8-FB3732DA2FCF}"/>
              </a:ext>
            </a:extLst>
          </p:cNvPr>
          <p:cNvSpPr>
            <a:spLocks noChangeArrowheads="1"/>
          </p:cNvSpPr>
          <p:nvPr/>
        </p:nvSpPr>
        <p:spPr bwMode="auto">
          <a:xfrm rot="7059860" flipV="1">
            <a:off x="4957861" y="1771167"/>
            <a:ext cx="123842" cy="12026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AE49D48-FD60-4FC8-8890-0A7EFCA29A78}"/>
              </a:ext>
            </a:extLst>
          </p:cNvPr>
          <p:cNvSpPr>
            <a:spLocks noChangeArrowheads="1"/>
          </p:cNvSpPr>
          <p:nvPr/>
        </p:nvSpPr>
        <p:spPr bwMode="auto">
          <a:xfrm rot="7059860" flipV="1">
            <a:off x="2127486" y="3807047"/>
            <a:ext cx="123842" cy="120269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F4D38E-FB56-3D7D-A8CF-9C485BBBB450}"/>
              </a:ext>
            </a:extLst>
          </p:cNvPr>
          <p:cNvCxnSpPr>
            <a:cxnSpLocks/>
          </p:cNvCxnSpPr>
          <p:nvPr/>
        </p:nvCxnSpPr>
        <p:spPr>
          <a:xfrm>
            <a:off x="2177091" y="3872860"/>
            <a:ext cx="0" cy="6783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371D-A745-3FB6-59C1-8CD51190BEF9}"/>
              </a:ext>
            </a:extLst>
          </p:cNvPr>
          <p:cNvCxnSpPr>
            <a:cxnSpLocks/>
          </p:cNvCxnSpPr>
          <p:nvPr/>
        </p:nvCxnSpPr>
        <p:spPr>
          <a:xfrm>
            <a:off x="2172361" y="3266145"/>
            <a:ext cx="4730" cy="5848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87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43009"/>
          <p:cNvSpPr/>
          <p:nvPr/>
        </p:nvSpPr>
        <p:spPr>
          <a:xfrm>
            <a:off x="4564063" y="936625"/>
            <a:ext cx="2286000" cy="21336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3" name="Rectangle 43010" descr="Blue tissue paper"/>
          <p:cNvSpPr/>
          <p:nvPr/>
        </p:nvSpPr>
        <p:spPr>
          <a:xfrm>
            <a:off x="910280" y="2941638"/>
            <a:ext cx="2438400" cy="3581400"/>
          </a:xfrm>
          <a:prstGeom prst="rect">
            <a:avLst/>
          </a:prstGeom>
          <a:blipFill rotWithShape="1">
            <a:blip r:embed="rId3"/>
          </a:blip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flatTx/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4" name="Rounded Rectangle 43011"/>
          <p:cNvSpPr/>
          <p:nvPr/>
        </p:nvSpPr>
        <p:spPr>
          <a:xfrm>
            <a:off x="1035807" y="3689704"/>
            <a:ext cx="838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0" scaled="1"/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3016" name="Oval 43015"/>
          <p:cNvSpPr/>
          <p:nvPr/>
        </p:nvSpPr>
        <p:spPr>
          <a:xfrm>
            <a:off x="6199188" y="1012825"/>
            <a:ext cx="2286000" cy="21336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7" name="Rounded Rectangle 43016"/>
          <p:cNvSpPr/>
          <p:nvPr/>
        </p:nvSpPr>
        <p:spPr>
          <a:xfrm rot="5400000">
            <a:off x="1955775" y="2951919"/>
            <a:ext cx="3048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AAAAA"/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9" name="Rounded Rectangle 43018"/>
          <p:cNvSpPr/>
          <p:nvPr/>
        </p:nvSpPr>
        <p:spPr>
          <a:xfrm>
            <a:off x="2271636" y="3690999"/>
            <a:ext cx="838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0" scaled="1"/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30" name="Flowchart: Alternate Process 43019"/>
          <p:cNvSpPr/>
          <p:nvPr/>
        </p:nvSpPr>
        <p:spPr>
          <a:xfrm>
            <a:off x="2531572" y="4031871"/>
            <a:ext cx="228600" cy="533400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0000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5132" name="Group 43021"/>
          <p:cNvGrpSpPr/>
          <p:nvPr/>
        </p:nvGrpSpPr>
        <p:grpSpPr>
          <a:xfrm>
            <a:off x="2810604" y="4186989"/>
            <a:ext cx="152400" cy="152400"/>
            <a:chOff x="1514" y="3338"/>
            <a:chExt cx="96" cy="96"/>
          </a:xfrm>
        </p:grpSpPr>
        <p:sp>
          <p:nvSpPr>
            <p:cNvPr id="5187" name="Oval 43022"/>
            <p:cNvSpPr/>
            <p:nvPr/>
          </p:nvSpPr>
          <p:spPr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88" name="Oval 43023"/>
            <p:cNvSpPr/>
            <p:nvPr/>
          </p:nvSpPr>
          <p:spPr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133" name="Group 43024"/>
          <p:cNvGrpSpPr/>
          <p:nvPr/>
        </p:nvGrpSpPr>
        <p:grpSpPr>
          <a:xfrm>
            <a:off x="2323653" y="4173862"/>
            <a:ext cx="152400" cy="152400"/>
            <a:chOff x="1514" y="3338"/>
            <a:chExt cx="96" cy="96"/>
          </a:xfrm>
        </p:grpSpPr>
        <p:sp>
          <p:nvSpPr>
            <p:cNvPr id="5185" name="Oval 43025"/>
            <p:cNvSpPr/>
            <p:nvPr/>
          </p:nvSpPr>
          <p:spPr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86" name="Oval 43026"/>
            <p:cNvSpPr/>
            <p:nvPr/>
          </p:nvSpPr>
          <p:spPr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134" name="Group 43027"/>
          <p:cNvGrpSpPr/>
          <p:nvPr/>
        </p:nvGrpSpPr>
        <p:grpSpPr>
          <a:xfrm>
            <a:off x="1050635" y="4180643"/>
            <a:ext cx="152400" cy="152400"/>
            <a:chOff x="1514" y="3338"/>
            <a:chExt cx="96" cy="96"/>
          </a:xfrm>
        </p:grpSpPr>
        <p:sp>
          <p:nvSpPr>
            <p:cNvPr id="5183" name="Oval 43028"/>
            <p:cNvSpPr/>
            <p:nvPr/>
          </p:nvSpPr>
          <p:spPr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84" name="Oval 43029"/>
            <p:cNvSpPr/>
            <p:nvPr/>
          </p:nvSpPr>
          <p:spPr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135" name="Group 43030"/>
          <p:cNvGrpSpPr/>
          <p:nvPr/>
        </p:nvGrpSpPr>
        <p:grpSpPr>
          <a:xfrm>
            <a:off x="1628275" y="4216308"/>
            <a:ext cx="152400" cy="152400"/>
            <a:chOff x="1514" y="3338"/>
            <a:chExt cx="96" cy="96"/>
          </a:xfrm>
        </p:grpSpPr>
        <p:sp>
          <p:nvSpPr>
            <p:cNvPr id="5181" name="Oval 43031"/>
            <p:cNvSpPr/>
            <p:nvPr/>
          </p:nvSpPr>
          <p:spPr>
            <a:xfrm>
              <a:off x="1514" y="3338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82" name="Oval 43032"/>
            <p:cNvSpPr/>
            <p:nvPr/>
          </p:nvSpPr>
          <p:spPr>
            <a:xfrm>
              <a:off x="1536" y="3360"/>
              <a:ext cx="48" cy="48"/>
            </a:xfrm>
            <a:prstGeom prst="ellipse">
              <a:avLst/>
            </a:prstGeom>
            <a:solidFill>
              <a:schemeClr val="bg2"/>
            </a:solidFill>
            <a:ln w="952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5136" name="Straight Connector 43033"/>
          <p:cNvSpPr/>
          <p:nvPr/>
        </p:nvSpPr>
        <p:spPr>
          <a:xfrm flipV="1">
            <a:off x="7356475" y="388938"/>
            <a:ext cx="0" cy="990600"/>
          </a:xfrm>
          <a:prstGeom prst="line">
            <a:avLst/>
          </a:prstGeom>
          <a:ln w="2857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37" name="Straight Connector 43034"/>
          <p:cNvSpPr/>
          <p:nvPr/>
        </p:nvSpPr>
        <p:spPr>
          <a:xfrm>
            <a:off x="5756275" y="403225"/>
            <a:ext cx="6350" cy="1066800"/>
          </a:xfrm>
          <a:prstGeom prst="line">
            <a:avLst/>
          </a:prstGeom>
          <a:ln w="2857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38" name="Straight Connector 43035"/>
          <p:cNvSpPr/>
          <p:nvPr/>
        </p:nvSpPr>
        <p:spPr>
          <a:xfrm>
            <a:off x="788988" y="403225"/>
            <a:ext cx="8001000" cy="0"/>
          </a:xfrm>
          <a:prstGeom prst="line">
            <a:avLst/>
          </a:prstGeom>
          <a:ln w="2857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39" name="Straight Connector 43036"/>
          <p:cNvSpPr/>
          <p:nvPr/>
        </p:nvSpPr>
        <p:spPr>
          <a:xfrm>
            <a:off x="788988" y="631825"/>
            <a:ext cx="80010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40" name="Straight Connector 43037"/>
          <p:cNvSpPr/>
          <p:nvPr/>
        </p:nvSpPr>
        <p:spPr>
          <a:xfrm flipV="1">
            <a:off x="2236788" y="631825"/>
            <a:ext cx="0" cy="22860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41" name="Straight Connector 43038"/>
          <p:cNvSpPr/>
          <p:nvPr/>
        </p:nvSpPr>
        <p:spPr>
          <a:xfrm flipV="1">
            <a:off x="2084388" y="808038"/>
            <a:ext cx="0" cy="21336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42" name="Straight Connector 43039"/>
          <p:cNvSpPr/>
          <p:nvPr/>
        </p:nvSpPr>
        <p:spPr>
          <a:xfrm>
            <a:off x="2095500" y="819150"/>
            <a:ext cx="35814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5143" name="Group 43040"/>
          <p:cNvGrpSpPr/>
          <p:nvPr/>
        </p:nvGrpSpPr>
        <p:grpSpPr>
          <a:xfrm>
            <a:off x="5437188" y="1316038"/>
            <a:ext cx="585787" cy="915987"/>
            <a:chOff x="3153" y="694"/>
            <a:chExt cx="369" cy="577"/>
          </a:xfrm>
        </p:grpSpPr>
        <p:sp>
          <p:nvSpPr>
            <p:cNvPr id="5176" name="Oval 43041"/>
            <p:cNvSpPr/>
            <p:nvPr/>
          </p:nvSpPr>
          <p:spPr>
            <a:xfrm>
              <a:off x="3290" y="694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5177" name="Group 43042"/>
            <p:cNvGrpSpPr/>
            <p:nvPr/>
          </p:nvGrpSpPr>
          <p:grpSpPr>
            <a:xfrm>
              <a:off x="3153" y="719"/>
              <a:ext cx="369" cy="552"/>
              <a:chOff x="3153" y="719"/>
              <a:chExt cx="369" cy="552"/>
            </a:xfrm>
          </p:grpSpPr>
          <p:sp>
            <p:nvSpPr>
              <p:cNvPr id="5178" name="Litebulb"/>
              <p:cNvSpPr>
                <a:spLocks noEditPoints="1"/>
              </p:cNvSpPr>
              <p:nvPr/>
            </p:nvSpPr>
            <p:spPr>
              <a:xfrm rot="10800000">
                <a:off x="3153" y="755"/>
                <a:ext cx="369" cy="516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3175" cap="flat" cmpd="sng">
                <a:solidFill>
                  <a:srgbClr val="FFCC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0" name="Flowchart: Stored Data 43044"/>
              <p:cNvSpPr>
                <a:spLocks noChangeArrowheads="1"/>
              </p:cNvSpPr>
              <p:nvPr/>
            </p:nvSpPr>
            <p:spPr bwMode="auto">
              <a:xfrm rot="5400000">
                <a:off x="3271" y="778"/>
                <a:ext cx="138" cy="133"/>
              </a:xfrm>
              <a:prstGeom prst="flowChartOnlineStorag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021" name="Flowchart: Stored Data 43045"/>
              <p:cNvSpPr>
                <a:spLocks noChangeArrowheads="1"/>
              </p:cNvSpPr>
              <p:nvPr/>
            </p:nvSpPr>
            <p:spPr bwMode="auto">
              <a:xfrm rot="5400000">
                <a:off x="3262" y="727"/>
                <a:ext cx="144" cy="13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rgbClr val="FFFFFF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144" name="Group 43046"/>
          <p:cNvGrpSpPr/>
          <p:nvPr/>
        </p:nvGrpSpPr>
        <p:grpSpPr>
          <a:xfrm>
            <a:off x="7008813" y="1317625"/>
            <a:ext cx="585787" cy="915988"/>
            <a:chOff x="3150" y="694"/>
            <a:chExt cx="369" cy="577"/>
          </a:xfrm>
        </p:grpSpPr>
        <p:sp>
          <p:nvSpPr>
            <p:cNvPr id="5171" name="Oval 43047"/>
            <p:cNvSpPr/>
            <p:nvPr/>
          </p:nvSpPr>
          <p:spPr>
            <a:xfrm>
              <a:off x="3290" y="694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5172" name="Group 43048"/>
            <p:cNvGrpSpPr/>
            <p:nvPr/>
          </p:nvGrpSpPr>
          <p:grpSpPr>
            <a:xfrm>
              <a:off x="3150" y="719"/>
              <a:ext cx="369" cy="552"/>
              <a:chOff x="3150" y="719"/>
              <a:chExt cx="369" cy="552"/>
            </a:xfrm>
          </p:grpSpPr>
          <p:sp>
            <p:nvSpPr>
              <p:cNvPr id="5173" name="Litebulb"/>
              <p:cNvSpPr>
                <a:spLocks noEditPoints="1"/>
              </p:cNvSpPr>
              <p:nvPr/>
            </p:nvSpPr>
            <p:spPr>
              <a:xfrm rot="10800000">
                <a:off x="3150" y="755"/>
                <a:ext cx="369" cy="516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3175" cap="flat" cmpd="sng">
                <a:solidFill>
                  <a:srgbClr val="FFCC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6" name="Flowchart: Stored Data 43050"/>
              <p:cNvSpPr>
                <a:spLocks noChangeArrowheads="1"/>
              </p:cNvSpPr>
              <p:nvPr/>
            </p:nvSpPr>
            <p:spPr bwMode="auto">
              <a:xfrm rot="5400000">
                <a:off x="3272" y="751"/>
                <a:ext cx="138" cy="133"/>
              </a:xfrm>
              <a:prstGeom prst="flowChartOnlineStorag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027" name="Flowchart: Stored Data 43051"/>
              <p:cNvSpPr>
                <a:spLocks noChangeArrowheads="1"/>
              </p:cNvSpPr>
              <p:nvPr/>
            </p:nvSpPr>
            <p:spPr bwMode="auto">
              <a:xfrm rot="5400000">
                <a:off x="3263" y="726"/>
                <a:ext cx="144" cy="13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rgbClr val="FFFFFF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145" name="Straight Connector 43052"/>
          <p:cNvSpPr/>
          <p:nvPr/>
        </p:nvSpPr>
        <p:spPr>
          <a:xfrm>
            <a:off x="5672138" y="819150"/>
            <a:ext cx="0" cy="5334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46" name="Straight Connector 43053"/>
          <p:cNvSpPr/>
          <p:nvPr/>
        </p:nvSpPr>
        <p:spPr>
          <a:xfrm flipV="1">
            <a:off x="2409825" y="922338"/>
            <a:ext cx="0" cy="1995487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47" name="Straight Connector 43054"/>
          <p:cNvSpPr/>
          <p:nvPr/>
        </p:nvSpPr>
        <p:spPr>
          <a:xfrm>
            <a:off x="2389188" y="947738"/>
            <a:ext cx="4876800" cy="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48" name="Straight Connector 43055"/>
          <p:cNvSpPr/>
          <p:nvPr/>
        </p:nvSpPr>
        <p:spPr>
          <a:xfrm>
            <a:off x="7265988" y="947738"/>
            <a:ext cx="0" cy="3810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49" name="Oval 43056"/>
          <p:cNvSpPr/>
          <p:nvPr/>
        </p:nvSpPr>
        <p:spPr>
          <a:xfrm>
            <a:off x="5721350" y="361950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2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50" name="Oval 43057"/>
          <p:cNvSpPr/>
          <p:nvPr/>
        </p:nvSpPr>
        <p:spPr>
          <a:xfrm>
            <a:off x="7318375" y="342900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2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51" name="Oval 43058"/>
          <p:cNvSpPr/>
          <p:nvPr/>
        </p:nvSpPr>
        <p:spPr>
          <a:xfrm>
            <a:off x="2195513" y="590550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11" name="Group 43059"/>
          <p:cNvGrpSpPr/>
          <p:nvPr/>
        </p:nvGrpSpPr>
        <p:grpSpPr>
          <a:xfrm rot="-10177892" flipV="1">
            <a:off x="9448800" y="3048000"/>
            <a:ext cx="1195388" cy="584200"/>
            <a:chOff x="957" y="1034"/>
            <a:chExt cx="837" cy="409"/>
          </a:xfrm>
        </p:grpSpPr>
        <p:sp>
          <p:nvSpPr>
            <p:cNvPr id="5161" name="Freeform 43060"/>
            <p:cNvSpPr/>
            <p:nvPr/>
          </p:nvSpPr>
          <p:spPr>
            <a:xfrm>
              <a:off x="1100" y="1034"/>
              <a:ext cx="694" cy="409"/>
            </a:xfrm>
            <a:custGeom>
              <a:avLst/>
              <a:gdLst>
                <a:gd name="txL" fmla="*/ 0 w 694"/>
                <a:gd name="txT" fmla="*/ 0 h 409"/>
                <a:gd name="txR" fmla="*/ 694 w 694"/>
                <a:gd name="txB" fmla="*/ 409 h 409"/>
              </a:gdLst>
              <a:ahLst/>
              <a:cxnLst>
                <a:cxn ang="0">
                  <a:pos x="395" y="307"/>
                </a:cxn>
                <a:cxn ang="0">
                  <a:pos x="435" y="326"/>
                </a:cxn>
                <a:cxn ang="0">
                  <a:pos x="480" y="336"/>
                </a:cxn>
                <a:cxn ang="0">
                  <a:pos x="543" y="338"/>
                </a:cxn>
                <a:cxn ang="0">
                  <a:pos x="570" y="365"/>
                </a:cxn>
                <a:cxn ang="0">
                  <a:pos x="530" y="383"/>
                </a:cxn>
                <a:cxn ang="0">
                  <a:pos x="464" y="409"/>
                </a:cxn>
                <a:cxn ang="0">
                  <a:pos x="398" y="405"/>
                </a:cxn>
                <a:cxn ang="0">
                  <a:pos x="303" y="395"/>
                </a:cxn>
                <a:cxn ang="0">
                  <a:pos x="246" y="374"/>
                </a:cxn>
                <a:cxn ang="0">
                  <a:pos x="211" y="364"/>
                </a:cxn>
                <a:cxn ang="0">
                  <a:pos x="174" y="352"/>
                </a:cxn>
                <a:cxn ang="0">
                  <a:pos x="141" y="345"/>
                </a:cxn>
                <a:cxn ang="0">
                  <a:pos x="91" y="344"/>
                </a:cxn>
                <a:cxn ang="0">
                  <a:pos x="51" y="351"/>
                </a:cxn>
                <a:cxn ang="0">
                  <a:pos x="11" y="345"/>
                </a:cxn>
                <a:cxn ang="0">
                  <a:pos x="8" y="328"/>
                </a:cxn>
                <a:cxn ang="0">
                  <a:pos x="27" y="285"/>
                </a:cxn>
                <a:cxn ang="0">
                  <a:pos x="27" y="223"/>
                </a:cxn>
                <a:cxn ang="0">
                  <a:pos x="33" y="157"/>
                </a:cxn>
                <a:cxn ang="0">
                  <a:pos x="41" y="122"/>
                </a:cxn>
                <a:cxn ang="0">
                  <a:pos x="75" y="117"/>
                </a:cxn>
                <a:cxn ang="0">
                  <a:pos x="111" y="125"/>
                </a:cxn>
                <a:cxn ang="0">
                  <a:pos x="137" y="125"/>
                </a:cxn>
                <a:cxn ang="0">
                  <a:pos x="235" y="74"/>
                </a:cxn>
                <a:cxn ang="0">
                  <a:pos x="312" y="38"/>
                </a:cxn>
                <a:cxn ang="0">
                  <a:pos x="359" y="25"/>
                </a:cxn>
                <a:cxn ang="0">
                  <a:pos x="400" y="3"/>
                </a:cxn>
                <a:cxn ang="0">
                  <a:pos x="430" y="3"/>
                </a:cxn>
                <a:cxn ang="0">
                  <a:pos x="472" y="19"/>
                </a:cxn>
                <a:cxn ang="0">
                  <a:pos x="530" y="50"/>
                </a:cxn>
                <a:cxn ang="0">
                  <a:pos x="575" y="76"/>
                </a:cxn>
                <a:cxn ang="0">
                  <a:pos x="607" y="88"/>
                </a:cxn>
                <a:cxn ang="0">
                  <a:pos x="636" y="128"/>
                </a:cxn>
                <a:cxn ang="0">
                  <a:pos x="655" y="155"/>
                </a:cxn>
                <a:cxn ang="0">
                  <a:pos x="671" y="185"/>
                </a:cxn>
                <a:cxn ang="0">
                  <a:pos x="692" y="247"/>
                </a:cxn>
                <a:cxn ang="0">
                  <a:pos x="694" y="299"/>
                </a:cxn>
                <a:cxn ang="0">
                  <a:pos x="687" y="328"/>
                </a:cxn>
                <a:cxn ang="0">
                  <a:pos x="655" y="320"/>
                </a:cxn>
                <a:cxn ang="0">
                  <a:pos x="641" y="293"/>
                </a:cxn>
                <a:cxn ang="0">
                  <a:pos x="636" y="256"/>
                </a:cxn>
                <a:cxn ang="0">
                  <a:pos x="590" y="207"/>
                </a:cxn>
                <a:cxn ang="0">
                  <a:pos x="570" y="179"/>
                </a:cxn>
                <a:cxn ang="0">
                  <a:pos x="536" y="176"/>
                </a:cxn>
                <a:cxn ang="0">
                  <a:pos x="501" y="169"/>
                </a:cxn>
                <a:cxn ang="0">
                  <a:pos x="470" y="175"/>
                </a:cxn>
                <a:cxn ang="0">
                  <a:pos x="434" y="201"/>
                </a:cxn>
                <a:cxn ang="0">
                  <a:pos x="397" y="236"/>
                </a:cxn>
                <a:cxn ang="0">
                  <a:pos x="385" y="287"/>
                </a:cxn>
              </a:cxnLst>
              <a:rect l="txL" t="txT" r="txR" b="txB"/>
              <a:pathLst>
                <a:path w="694" h="409">
                  <a:moveTo>
                    <a:pt x="385" y="287"/>
                  </a:moveTo>
                  <a:lnTo>
                    <a:pt x="395" y="307"/>
                  </a:lnTo>
                  <a:lnTo>
                    <a:pt x="409" y="317"/>
                  </a:lnTo>
                  <a:lnTo>
                    <a:pt x="435" y="326"/>
                  </a:lnTo>
                  <a:lnTo>
                    <a:pt x="457" y="339"/>
                  </a:lnTo>
                  <a:lnTo>
                    <a:pt x="480" y="336"/>
                  </a:lnTo>
                  <a:lnTo>
                    <a:pt x="516" y="331"/>
                  </a:lnTo>
                  <a:lnTo>
                    <a:pt x="543" y="338"/>
                  </a:lnTo>
                  <a:lnTo>
                    <a:pt x="563" y="351"/>
                  </a:lnTo>
                  <a:lnTo>
                    <a:pt x="570" y="365"/>
                  </a:lnTo>
                  <a:lnTo>
                    <a:pt x="553" y="374"/>
                  </a:lnTo>
                  <a:lnTo>
                    <a:pt x="530" y="383"/>
                  </a:lnTo>
                  <a:lnTo>
                    <a:pt x="493" y="396"/>
                  </a:lnTo>
                  <a:lnTo>
                    <a:pt x="464" y="409"/>
                  </a:lnTo>
                  <a:lnTo>
                    <a:pt x="428" y="406"/>
                  </a:lnTo>
                  <a:lnTo>
                    <a:pt x="398" y="405"/>
                  </a:lnTo>
                  <a:lnTo>
                    <a:pt x="375" y="403"/>
                  </a:lnTo>
                  <a:lnTo>
                    <a:pt x="303" y="395"/>
                  </a:lnTo>
                  <a:lnTo>
                    <a:pt x="276" y="383"/>
                  </a:lnTo>
                  <a:lnTo>
                    <a:pt x="246" y="374"/>
                  </a:lnTo>
                  <a:lnTo>
                    <a:pt x="231" y="368"/>
                  </a:lnTo>
                  <a:lnTo>
                    <a:pt x="211" y="364"/>
                  </a:lnTo>
                  <a:lnTo>
                    <a:pt x="190" y="356"/>
                  </a:lnTo>
                  <a:lnTo>
                    <a:pt x="174" y="352"/>
                  </a:lnTo>
                  <a:lnTo>
                    <a:pt x="157" y="346"/>
                  </a:lnTo>
                  <a:lnTo>
                    <a:pt x="141" y="345"/>
                  </a:lnTo>
                  <a:lnTo>
                    <a:pt x="120" y="342"/>
                  </a:lnTo>
                  <a:lnTo>
                    <a:pt x="91" y="344"/>
                  </a:lnTo>
                  <a:lnTo>
                    <a:pt x="70" y="348"/>
                  </a:lnTo>
                  <a:lnTo>
                    <a:pt x="51" y="351"/>
                  </a:lnTo>
                  <a:lnTo>
                    <a:pt x="32" y="349"/>
                  </a:lnTo>
                  <a:lnTo>
                    <a:pt x="11" y="345"/>
                  </a:lnTo>
                  <a:lnTo>
                    <a:pt x="0" y="343"/>
                  </a:lnTo>
                  <a:lnTo>
                    <a:pt x="8" y="328"/>
                  </a:lnTo>
                  <a:lnTo>
                    <a:pt x="16" y="313"/>
                  </a:lnTo>
                  <a:lnTo>
                    <a:pt x="27" y="285"/>
                  </a:lnTo>
                  <a:lnTo>
                    <a:pt x="26" y="244"/>
                  </a:lnTo>
                  <a:lnTo>
                    <a:pt x="27" y="223"/>
                  </a:lnTo>
                  <a:lnTo>
                    <a:pt x="31" y="181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41" y="122"/>
                  </a:lnTo>
                  <a:lnTo>
                    <a:pt x="31" y="109"/>
                  </a:lnTo>
                  <a:lnTo>
                    <a:pt x="75" y="117"/>
                  </a:lnTo>
                  <a:lnTo>
                    <a:pt x="91" y="118"/>
                  </a:lnTo>
                  <a:lnTo>
                    <a:pt x="111" y="125"/>
                  </a:lnTo>
                  <a:lnTo>
                    <a:pt x="125" y="126"/>
                  </a:lnTo>
                  <a:lnTo>
                    <a:pt x="137" y="125"/>
                  </a:lnTo>
                  <a:lnTo>
                    <a:pt x="161" y="113"/>
                  </a:lnTo>
                  <a:lnTo>
                    <a:pt x="235" y="74"/>
                  </a:lnTo>
                  <a:lnTo>
                    <a:pt x="275" y="54"/>
                  </a:lnTo>
                  <a:lnTo>
                    <a:pt x="312" y="38"/>
                  </a:lnTo>
                  <a:lnTo>
                    <a:pt x="334" y="33"/>
                  </a:lnTo>
                  <a:lnTo>
                    <a:pt x="359" y="25"/>
                  </a:lnTo>
                  <a:lnTo>
                    <a:pt x="379" y="15"/>
                  </a:lnTo>
                  <a:lnTo>
                    <a:pt x="400" y="3"/>
                  </a:lnTo>
                  <a:lnTo>
                    <a:pt x="416" y="0"/>
                  </a:lnTo>
                  <a:lnTo>
                    <a:pt x="430" y="3"/>
                  </a:lnTo>
                  <a:lnTo>
                    <a:pt x="452" y="14"/>
                  </a:lnTo>
                  <a:lnTo>
                    <a:pt x="472" y="19"/>
                  </a:lnTo>
                  <a:lnTo>
                    <a:pt x="490" y="25"/>
                  </a:lnTo>
                  <a:lnTo>
                    <a:pt x="530" y="50"/>
                  </a:lnTo>
                  <a:lnTo>
                    <a:pt x="551" y="59"/>
                  </a:lnTo>
                  <a:lnTo>
                    <a:pt x="575" y="76"/>
                  </a:lnTo>
                  <a:lnTo>
                    <a:pt x="595" y="83"/>
                  </a:lnTo>
                  <a:lnTo>
                    <a:pt x="607" y="88"/>
                  </a:lnTo>
                  <a:lnTo>
                    <a:pt x="622" y="109"/>
                  </a:lnTo>
                  <a:lnTo>
                    <a:pt x="636" y="128"/>
                  </a:lnTo>
                  <a:lnTo>
                    <a:pt x="649" y="144"/>
                  </a:lnTo>
                  <a:lnTo>
                    <a:pt x="655" y="155"/>
                  </a:lnTo>
                  <a:lnTo>
                    <a:pt x="664" y="170"/>
                  </a:lnTo>
                  <a:lnTo>
                    <a:pt x="671" y="185"/>
                  </a:lnTo>
                  <a:lnTo>
                    <a:pt x="689" y="220"/>
                  </a:lnTo>
                  <a:lnTo>
                    <a:pt x="692" y="247"/>
                  </a:lnTo>
                  <a:lnTo>
                    <a:pt x="692" y="276"/>
                  </a:lnTo>
                  <a:lnTo>
                    <a:pt x="694" y="299"/>
                  </a:lnTo>
                  <a:lnTo>
                    <a:pt x="692" y="317"/>
                  </a:lnTo>
                  <a:lnTo>
                    <a:pt x="687" y="328"/>
                  </a:lnTo>
                  <a:lnTo>
                    <a:pt x="675" y="331"/>
                  </a:lnTo>
                  <a:lnTo>
                    <a:pt x="655" y="320"/>
                  </a:lnTo>
                  <a:lnTo>
                    <a:pt x="645" y="306"/>
                  </a:lnTo>
                  <a:lnTo>
                    <a:pt x="641" y="293"/>
                  </a:lnTo>
                  <a:lnTo>
                    <a:pt x="636" y="275"/>
                  </a:lnTo>
                  <a:lnTo>
                    <a:pt x="636" y="256"/>
                  </a:lnTo>
                  <a:lnTo>
                    <a:pt x="612" y="231"/>
                  </a:lnTo>
                  <a:lnTo>
                    <a:pt x="590" y="207"/>
                  </a:lnTo>
                  <a:lnTo>
                    <a:pt x="580" y="190"/>
                  </a:lnTo>
                  <a:lnTo>
                    <a:pt x="570" y="179"/>
                  </a:lnTo>
                  <a:lnTo>
                    <a:pt x="553" y="180"/>
                  </a:lnTo>
                  <a:lnTo>
                    <a:pt x="536" y="176"/>
                  </a:lnTo>
                  <a:lnTo>
                    <a:pt x="515" y="175"/>
                  </a:lnTo>
                  <a:lnTo>
                    <a:pt x="501" y="169"/>
                  </a:lnTo>
                  <a:lnTo>
                    <a:pt x="482" y="171"/>
                  </a:lnTo>
                  <a:lnTo>
                    <a:pt x="470" y="175"/>
                  </a:lnTo>
                  <a:lnTo>
                    <a:pt x="453" y="188"/>
                  </a:lnTo>
                  <a:lnTo>
                    <a:pt x="434" y="201"/>
                  </a:lnTo>
                  <a:lnTo>
                    <a:pt x="412" y="215"/>
                  </a:lnTo>
                  <a:lnTo>
                    <a:pt x="397" y="236"/>
                  </a:lnTo>
                  <a:lnTo>
                    <a:pt x="381" y="252"/>
                  </a:lnTo>
                  <a:lnTo>
                    <a:pt x="385" y="287"/>
                  </a:lnTo>
                  <a:close/>
                </a:path>
              </a:pathLst>
            </a:custGeom>
            <a:solidFill>
              <a:srgbClr val="FFBFBF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Freeform 43061"/>
            <p:cNvSpPr/>
            <p:nvPr/>
          </p:nvSpPr>
          <p:spPr>
            <a:xfrm rot="2180584" flipH="1">
              <a:off x="1590" y="1083"/>
              <a:ext cx="111" cy="53"/>
            </a:xfrm>
            <a:custGeom>
              <a:avLst/>
              <a:gdLst>
                <a:gd name="txL" fmla="*/ 0 w 138"/>
                <a:gd name="txT" fmla="*/ 0 h 66"/>
                <a:gd name="txR" fmla="*/ 138 w 138"/>
                <a:gd name="txB" fmla="*/ 66 h 66"/>
              </a:gdLst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txL" t="txT" r="txR" b="txB"/>
              <a:pathLst>
                <a:path w="138" h="66">
                  <a:moveTo>
                    <a:pt x="0" y="0"/>
                  </a:moveTo>
                  <a:lnTo>
                    <a:pt x="66" y="27"/>
                  </a:lnTo>
                  <a:lnTo>
                    <a:pt x="138" y="66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Freeform 43062"/>
            <p:cNvSpPr/>
            <p:nvPr/>
          </p:nvSpPr>
          <p:spPr>
            <a:xfrm rot="3423405" flipH="1">
              <a:off x="1629" y="1374"/>
              <a:ext cx="16" cy="54"/>
            </a:xfrm>
            <a:custGeom>
              <a:avLst/>
              <a:gdLst>
                <a:gd name="txL" fmla="*/ 0 w 70"/>
                <a:gd name="txT" fmla="*/ 0 h 169"/>
                <a:gd name="txR" fmla="*/ 70 w 70"/>
                <a:gd name="txB" fmla="*/ 169 h 16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Freeform 43063"/>
            <p:cNvSpPr/>
            <p:nvPr/>
          </p:nvSpPr>
          <p:spPr>
            <a:xfrm rot="3012925" flipH="1">
              <a:off x="1675" y="1189"/>
              <a:ext cx="13" cy="33"/>
            </a:xfrm>
            <a:custGeom>
              <a:avLst/>
              <a:gdLst>
                <a:gd name="txL" fmla="*/ 0 w 50"/>
                <a:gd name="txT" fmla="*/ 0 h 93"/>
                <a:gd name="txR" fmla="*/ 50 w 50"/>
                <a:gd name="txB" fmla="*/ 93 h 9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43064"/>
            <p:cNvSpPr/>
            <p:nvPr/>
          </p:nvSpPr>
          <p:spPr>
            <a:xfrm rot="3892858" flipH="1">
              <a:off x="1734" y="1270"/>
              <a:ext cx="10" cy="25"/>
            </a:xfrm>
            <a:custGeom>
              <a:avLst/>
              <a:gdLst>
                <a:gd name="txL" fmla="*/ 0 w 19"/>
                <a:gd name="txT" fmla="*/ 0 h 43"/>
                <a:gd name="txR" fmla="*/ 19 w 19"/>
                <a:gd name="txB" fmla="*/ 43 h 43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9" h="43">
                  <a:moveTo>
                    <a:pt x="0" y="0"/>
                  </a:moveTo>
                  <a:lnTo>
                    <a:pt x="0" y="14"/>
                  </a:lnTo>
                  <a:lnTo>
                    <a:pt x="4" y="28"/>
                  </a:lnTo>
                  <a:lnTo>
                    <a:pt x="19" y="43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66" name="Group 43065"/>
            <p:cNvGrpSpPr/>
            <p:nvPr/>
          </p:nvGrpSpPr>
          <p:grpSpPr>
            <a:xfrm rot="-10194524" flipH="1">
              <a:off x="957" y="1115"/>
              <a:ext cx="261" cy="307"/>
              <a:chOff x="2457" y="2549"/>
              <a:chExt cx="557" cy="547"/>
            </a:xfrm>
          </p:grpSpPr>
          <p:sp>
            <p:nvSpPr>
              <p:cNvPr id="5169" name="Freeform 43066"/>
              <p:cNvSpPr/>
              <p:nvPr/>
            </p:nvSpPr>
            <p:spPr>
              <a:xfrm>
                <a:off x="2457" y="2549"/>
                <a:ext cx="557" cy="547"/>
              </a:xfrm>
              <a:custGeom>
                <a:avLst/>
                <a:gdLst>
                  <a:gd name="txL" fmla="*/ 0 w 1112"/>
                  <a:gd name="txT" fmla="*/ 0 h 1094"/>
                  <a:gd name="txR" fmla="*/ 1112 w 1112"/>
                  <a:gd name="txB" fmla="*/ 1094 h 109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" name="Oval 43067"/>
              <p:cNvSpPr/>
              <p:nvPr/>
            </p:nvSpPr>
            <p:spPr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67" name="Freeform 43068"/>
            <p:cNvSpPr/>
            <p:nvPr/>
          </p:nvSpPr>
          <p:spPr>
            <a:xfrm rot="8068401" flipH="1">
              <a:off x="1545" y="1377"/>
              <a:ext cx="15" cy="10"/>
            </a:xfrm>
            <a:custGeom>
              <a:avLst/>
              <a:gdLst>
                <a:gd name="txL" fmla="*/ 0 w 55"/>
                <a:gd name="txT" fmla="*/ 0 h 33"/>
                <a:gd name="txR" fmla="*/ 55 w 55"/>
                <a:gd name="txB" fmla="*/ 33 h 3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Freeform 43069"/>
            <p:cNvSpPr/>
            <p:nvPr/>
          </p:nvSpPr>
          <p:spPr>
            <a:xfrm rot="2668401" flipH="1">
              <a:off x="1554" y="1050"/>
              <a:ext cx="51" cy="32"/>
            </a:xfrm>
            <a:custGeom>
              <a:avLst/>
              <a:gdLst>
                <a:gd name="txL" fmla="*/ 0 w 53"/>
                <a:gd name="txT" fmla="*/ 0 h 34"/>
                <a:gd name="txR" fmla="*/ 53 w 53"/>
                <a:gd name="txB" fmla="*/ 34 h 34"/>
              </a:gdLst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13" y="8"/>
                </a:cxn>
              </a:cxnLst>
              <a:rect l="txL" t="txT" r="txR" b="txB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3070"/>
          <p:cNvGrpSpPr/>
          <p:nvPr/>
        </p:nvGrpSpPr>
        <p:grpSpPr>
          <a:xfrm>
            <a:off x="2510934" y="4025068"/>
            <a:ext cx="269875" cy="533400"/>
            <a:chOff x="2998" y="1968"/>
            <a:chExt cx="170" cy="336"/>
          </a:xfrm>
        </p:grpSpPr>
        <p:sp>
          <p:nvSpPr>
            <p:cNvPr id="5159" name="Flowchart: Alternate Process 43071"/>
            <p:cNvSpPr/>
            <p:nvPr/>
          </p:nvSpPr>
          <p:spPr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60" name="Flowchart: Alternate Process 43072"/>
            <p:cNvSpPr/>
            <p:nvPr/>
          </p:nvSpPr>
          <p:spPr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43073"/>
          <p:cNvGrpSpPr/>
          <p:nvPr/>
        </p:nvGrpSpPr>
        <p:grpSpPr>
          <a:xfrm>
            <a:off x="1277061" y="3986968"/>
            <a:ext cx="269875" cy="533400"/>
            <a:chOff x="2998" y="1968"/>
            <a:chExt cx="170" cy="336"/>
          </a:xfrm>
        </p:grpSpPr>
        <p:sp>
          <p:nvSpPr>
            <p:cNvPr id="5157" name="Flowchart: Alternate Process 43074"/>
            <p:cNvSpPr/>
            <p:nvPr/>
          </p:nvSpPr>
          <p:spPr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58" name="Flowchart: Alternate Process 43075"/>
            <p:cNvSpPr/>
            <p:nvPr/>
          </p:nvSpPr>
          <p:spPr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5155" name="Text Box 24591"/>
          <p:cNvSpPr txBox="1"/>
          <p:nvPr/>
        </p:nvSpPr>
        <p:spPr>
          <a:xfrm>
            <a:off x="228600" y="3810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156" name="Text Box 24592"/>
          <p:cNvSpPr txBox="1"/>
          <p:nvPr/>
        </p:nvSpPr>
        <p:spPr>
          <a:xfrm>
            <a:off x="152400" y="1524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grpSp>
        <p:nvGrpSpPr>
          <p:cNvPr id="72" name="Group 228">
            <a:extLst>
              <a:ext uri="{FF2B5EF4-FFF2-40B4-BE49-F238E27FC236}">
                <a16:creationId xmlns:a16="http://schemas.microsoft.com/office/drawing/2014/main" id="{187CF945-0298-4490-956E-5A5141B5B00A}"/>
              </a:ext>
            </a:extLst>
          </p:cNvPr>
          <p:cNvGrpSpPr/>
          <p:nvPr/>
        </p:nvGrpSpPr>
        <p:grpSpPr bwMode="auto">
          <a:xfrm rot="5400000">
            <a:off x="1416690" y="4738072"/>
            <a:ext cx="1335396" cy="2163762"/>
            <a:chOff x="3216" y="1008"/>
            <a:chExt cx="1152" cy="1632"/>
          </a:xfrm>
        </p:grpSpPr>
        <p:grpSp>
          <p:nvGrpSpPr>
            <p:cNvPr id="73" name="Group 229">
              <a:extLst>
                <a:ext uri="{FF2B5EF4-FFF2-40B4-BE49-F238E27FC236}">
                  <a16:creationId xmlns:a16="http://schemas.microsoft.com/office/drawing/2014/main" id="{E39F0C97-4251-473D-A27C-D6030515EB2D}"/>
                </a:ext>
              </a:extLst>
            </p:cNvPr>
            <p:cNvGrpSpPr/>
            <p:nvPr/>
          </p:nvGrpSpPr>
          <p:grpSpPr bwMode="auto">
            <a:xfrm>
              <a:off x="3216" y="1008"/>
              <a:ext cx="1152" cy="1632"/>
              <a:chOff x="1200" y="2112"/>
              <a:chExt cx="1152" cy="1632"/>
            </a:xfrm>
          </p:grpSpPr>
          <p:grpSp>
            <p:nvGrpSpPr>
              <p:cNvPr id="75" name="Group 230">
                <a:extLst>
                  <a:ext uri="{FF2B5EF4-FFF2-40B4-BE49-F238E27FC236}">
                    <a16:creationId xmlns:a16="http://schemas.microsoft.com/office/drawing/2014/main" id="{DCFBA6AA-69C5-4806-816C-8150277BF56D}"/>
                  </a:ext>
                </a:extLst>
              </p:cNvPr>
              <p:cNvGrpSpPr/>
              <p:nvPr/>
            </p:nvGrpSpPr>
            <p:grpSpPr bwMode="auto">
              <a:xfrm>
                <a:off x="1200" y="2112"/>
                <a:ext cx="1152" cy="1632"/>
                <a:chOff x="4416" y="1920"/>
                <a:chExt cx="1152" cy="1632"/>
              </a:xfrm>
            </p:grpSpPr>
            <p:sp>
              <p:nvSpPr>
                <p:cNvPr id="77" name="AutoShape 231">
                  <a:extLst>
                    <a:ext uri="{FF2B5EF4-FFF2-40B4-BE49-F238E27FC236}">
                      <a16:creationId xmlns:a16="http://schemas.microsoft.com/office/drawing/2014/main" id="{2DADA653-FCE9-42D4-B435-F003EDC6DA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1920"/>
                  <a:ext cx="1152" cy="1632"/>
                </a:xfrm>
                <a:prstGeom prst="roundRect">
                  <a:avLst>
                    <a:gd name="adj" fmla="val 4708"/>
                  </a:avLst>
                </a:prstGeom>
                <a:solidFill>
                  <a:srgbClr val="FFFFFF"/>
                </a:solidFill>
                <a:ln w="9525">
                  <a:rou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  <a:contourClr>
                    <a:srgbClr val="FFFFFF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78" name="AutoShape 232">
                  <a:extLst>
                    <a:ext uri="{FF2B5EF4-FFF2-40B4-BE49-F238E27FC236}">
                      <a16:creationId xmlns:a16="http://schemas.microsoft.com/office/drawing/2014/main" id="{1FB3CFCA-07D5-435C-8C16-AAC2C9DAB3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64" y="1968"/>
                  <a:ext cx="1056" cy="1536"/>
                </a:xfrm>
                <a:prstGeom prst="roundRect">
                  <a:avLst>
                    <a:gd name="adj" fmla="val 3569"/>
                  </a:avLst>
                </a:prstGeom>
                <a:solidFill>
                  <a:srgbClr val="EAEAEA"/>
                </a:solidFill>
                <a:ln w="9525">
                  <a:solidFill>
                    <a:srgbClr val="5F5F5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79" name="AutoShape 233">
                  <a:extLst>
                    <a:ext uri="{FF2B5EF4-FFF2-40B4-BE49-F238E27FC236}">
                      <a16:creationId xmlns:a16="http://schemas.microsoft.com/office/drawing/2014/main" id="{6B4421AC-D984-4BA5-9F58-80C18B02D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2" y="2112"/>
                  <a:ext cx="960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9525">
                  <a:solidFill>
                    <a:srgbClr val="5F5F5F"/>
                  </a:solidFill>
                  <a:round/>
                </a:ln>
                <a:effectLst>
                  <a:prstShdw prst="shdw17" dist="17961" dir="2700000">
                    <a:schemeClr val="bg2"/>
                  </a:prstShdw>
                </a:effec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0" name="AutoShape 234">
                  <a:extLst>
                    <a:ext uri="{FF2B5EF4-FFF2-40B4-BE49-F238E27FC236}">
                      <a16:creationId xmlns:a16="http://schemas.microsoft.com/office/drawing/2014/main" id="{20D44834-E261-40D1-99F6-2A3F81462C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2" y="2892"/>
                  <a:ext cx="960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9525">
                  <a:solidFill>
                    <a:srgbClr val="5F5F5F"/>
                  </a:solidFill>
                  <a:round/>
                </a:ln>
                <a:effectLst>
                  <a:prstShdw prst="shdw17" dist="17961" dir="2700000">
                    <a:schemeClr val="bg2"/>
                  </a:prstShdw>
                </a:effec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1" name="AutoShape 235">
                  <a:extLst>
                    <a:ext uri="{FF2B5EF4-FFF2-40B4-BE49-F238E27FC236}">
                      <a16:creationId xmlns:a16="http://schemas.microsoft.com/office/drawing/2014/main" id="{EB9A3F8D-DECD-4F9B-AFC2-2B22BBD870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6" y="2256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2" name="AutoShape 236">
                  <a:extLst>
                    <a:ext uri="{FF2B5EF4-FFF2-40B4-BE49-F238E27FC236}">
                      <a16:creationId xmlns:a16="http://schemas.microsoft.com/office/drawing/2014/main" id="{A88456D0-5220-4443-9A62-29C3CA2936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4704" y="2256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3" name="AutoShape 237">
                  <a:extLst>
                    <a:ext uri="{FF2B5EF4-FFF2-40B4-BE49-F238E27FC236}">
                      <a16:creationId xmlns:a16="http://schemas.microsoft.com/office/drawing/2014/main" id="{FB4DF7C5-1065-47FD-B188-5FF740E346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6" y="3024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4" name="AutoShape 238">
                  <a:extLst>
                    <a:ext uri="{FF2B5EF4-FFF2-40B4-BE49-F238E27FC236}">
                      <a16:creationId xmlns:a16="http://schemas.microsoft.com/office/drawing/2014/main" id="{57BD6D8F-33F3-4E96-BB83-A1FF7F2D8C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4704" y="3024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sp>
            <p:nvSpPr>
              <p:cNvPr id="76" name="AutoShape 239">
                <a:extLst>
                  <a:ext uri="{FF2B5EF4-FFF2-40B4-BE49-F238E27FC236}">
                    <a16:creationId xmlns:a16="http://schemas.microsoft.com/office/drawing/2014/main" id="{98B0A910-890B-4BA6-809D-0B1BA5D12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802"/>
                <a:ext cx="240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086" y="10800"/>
                    </a:moveTo>
                    <a:cubicBezTo>
                      <a:pt x="3086" y="15060"/>
                      <a:pt x="6540" y="18514"/>
                      <a:pt x="10800" y="18514"/>
                    </a:cubicBezTo>
                    <a:cubicBezTo>
                      <a:pt x="15060" y="18514"/>
                      <a:pt x="18514" y="15060"/>
                      <a:pt x="18514" y="10800"/>
                    </a:cubicBezTo>
                    <a:cubicBezTo>
                      <a:pt x="18514" y="6540"/>
                      <a:pt x="15060" y="3086"/>
                      <a:pt x="10800" y="3086"/>
                    </a:cubicBezTo>
                    <a:cubicBezTo>
                      <a:pt x="6540" y="3086"/>
                      <a:pt x="3086" y="6540"/>
                      <a:pt x="3086" y="108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74" name="Oval 240">
              <a:extLst>
                <a:ext uri="{FF2B5EF4-FFF2-40B4-BE49-F238E27FC236}">
                  <a16:creationId xmlns:a16="http://schemas.microsoft.com/office/drawing/2014/main" id="{B7CCF03A-7D11-4653-AE41-38AD7613C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17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0486 C -0.14028 -0.02986 -0.23889 -0.05486 -0.28594 -0.0669 C -0.33298 -0.07894 -0.30694 -0.075 -0.32448 -0.07848 C -0.34236 -0.08172 -0.36805 -0.08704 -0.39253 -0.08658 C -0.41701 -0.08588 -0.44913 -0.08056 -0.47239 -0.07408 C -0.49548 -0.0676 -0.51285 -0.0581 -0.53142 -0.04746 C -0.55 -0.03681 -0.56979 -0.02037 -0.58368 -0.00996 C -0.59757 2.96296E-6 -0.6033 0.0037 -0.61423 0.01342 C -0.62517 0.02338 -0.62882 0.02384 -0.64878 0.04884 C -0.66858 0.07384 -0.71233 0.13264 -0.73333 0.16296 C -0.75451 0.19328 -0.76545 0.21574 -0.77483 0.23148 C -0.78437 0.24722 -0.78715 0.25162 -0.79028 0.2574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00" y="9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028 0.25741 C -0.80642 0.24352 -0.82274 0.2294 -0.83142 0.22153 C -0.84149 0.21227 -0.83802 0.20764 -0.84618 0.20718 C -0.85451 0.20463 -0.87326 0.20371 -0.87969 0.21134 C -0.88628 0.21945 -0.88646 0.23611 -0.88854 0.2463 C -0.88923 0.25625 -0.89358 0.25486 -0.89167 0.27176 C -0.88923 0.28681 -0.87552 0.32801 -0.87066 0.34375 C -0.86667 0.35996 -0.86528 0.36366 -0.86233 0.36829 " pathEditMode="relative" rAng="-1186725888" ptsTypes="AAAAAAAA">
                                      <p:cBhvr>
                                        <p:cTn id="13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13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Table 8193"/>
          <p:cNvGraphicFramePr/>
          <p:nvPr>
            <p:extLst>
              <p:ext uri="{D42A27DB-BD31-4B8C-83A1-F6EECF244321}">
                <p14:modId xmlns:p14="http://schemas.microsoft.com/office/powerpoint/2010/main" val="2957211933"/>
              </p:ext>
            </p:extLst>
          </p:nvPr>
        </p:nvGraphicFramePr>
        <p:xfrm>
          <a:off x="323542" y="764704"/>
          <a:ext cx="8496915" cy="6010348"/>
        </p:xfrm>
        <a:graphic>
          <a:graphicData uri="http://schemas.openxmlformats.org/drawingml/2006/table">
            <a:tbl>
              <a:tblPr/>
              <a:tblGrid>
                <a:gridCol w="903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STT</a:t>
                      </a: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Tên dụng cụ, vật liệu và thiết bị </a:t>
                      </a:r>
                    </a:p>
                  </a:txBody>
                  <a:tcPr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Số lượng</a:t>
                      </a:r>
                    </a:p>
                  </a:txBody>
                  <a:tcPr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Yêu cầu kĩ thuật</a:t>
                      </a:r>
                    </a:p>
                  </a:txBody>
                  <a:tcPr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47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Phích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cắm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( 220V- 7A)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7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</a:t>
                      </a:r>
                      <a:endParaRPr lang="en-US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( 220V- 10A)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47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( 220V- 5A)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47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( 220V- 10A)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474"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( 18 x 20) –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564013"/>
                  </a:ext>
                </a:extLst>
              </a:tr>
              <a:tr h="43547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Đui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47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(220V- 40 w)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34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4m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73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kìm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47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Dao (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dirty="0">
                          <a:solidFill>
                            <a:srgbClr val="02088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47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0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3A7E5A-2122-4949-A466-0340716A30C4}"/>
              </a:ext>
            </a:extLst>
          </p:cNvPr>
          <p:cNvSpPr txBox="1"/>
          <p:nvPr/>
        </p:nvSpPr>
        <p:spPr>
          <a:xfrm>
            <a:off x="288422" y="96995"/>
            <a:ext cx="856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9FD416-0FE2-400A-8CBF-A0F8E1243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595988"/>
              </p:ext>
            </p:extLst>
          </p:nvPr>
        </p:nvGraphicFramePr>
        <p:xfrm>
          <a:off x="287015" y="1265074"/>
          <a:ext cx="8856985" cy="5583299"/>
        </p:xfrm>
        <a:graphic>
          <a:graphicData uri="http://schemas.openxmlformats.org/drawingml/2006/table">
            <a:tbl>
              <a:tblPr/>
              <a:tblGrid>
                <a:gridCol w="964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4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4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3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669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STT</a:t>
                      </a: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Tên dụng cụ, vật liệu và thiết bị </a:t>
                      </a:r>
                    </a:p>
                  </a:txBody>
                  <a:tcPr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Số lượng</a:t>
                      </a:r>
                    </a:p>
                  </a:txBody>
                  <a:tcPr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Yêu cầu kĩ thuật</a:t>
                      </a:r>
                    </a:p>
                  </a:txBody>
                  <a:tcPr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43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Tua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vít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07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Dùi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4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14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43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4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16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nhám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tờ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35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17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keo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0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43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43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D4F81A-347F-42A6-A7E1-303A321ED619}"/>
              </a:ext>
            </a:extLst>
          </p:cNvPr>
          <p:cNvSpPr txBox="1"/>
          <p:nvPr/>
        </p:nvSpPr>
        <p:spPr>
          <a:xfrm>
            <a:off x="467544" y="548680"/>
            <a:ext cx="8351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02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/>
          <p:nvPr/>
        </p:nvSpPr>
        <p:spPr>
          <a:xfrm>
            <a:off x="921650" y="1340768"/>
            <a:ext cx="5067300" cy="4613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3-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Lắp </a:t>
            </a:r>
            <a:r>
              <a:rPr lang="vi-VN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ặt  mạch </a:t>
            </a:r>
            <a:r>
              <a:rPr lang="vi-VN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iện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Rectangle 6"/>
          <p:cNvSpPr/>
          <p:nvPr/>
        </p:nvSpPr>
        <p:spPr>
          <a:xfrm>
            <a:off x="370777" y="2842735"/>
            <a:ext cx="1143000" cy="1480817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latin typeface="Times New Roman" panose="02020603050405020304" pitchFamily="18" charset="0"/>
              </a:rPr>
              <a:t>Vạch dấu</a:t>
            </a:r>
          </a:p>
        </p:txBody>
      </p:sp>
      <p:sp>
        <p:nvSpPr>
          <p:cNvPr id="16391" name="Rectangle 7"/>
          <p:cNvSpPr/>
          <p:nvPr/>
        </p:nvSpPr>
        <p:spPr>
          <a:xfrm>
            <a:off x="2152650" y="2785662"/>
            <a:ext cx="1219200" cy="153789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latin typeface="Times New Roman" panose="02020603050405020304" pitchFamily="18" charset="0"/>
              </a:rPr>
              <a:t>Khoan lỗ bảng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 err="1">
                <a:latin typeface="Times New Roman" panose="02020603050405020304" pitchFamily="18" charset="0"/>
              </a:rPr>
              <a:t>iện</a:t>
            </a:r>
            <a:endParaRPr sz="2400" b="1" dirty="0">
              <a:latin typeface="Times New Roman" panose="02020603050405020304" pitchFamily="18" charset="0"/>
            </a:endParaRPr>
          </a:p>
        </p:txBody>
      </p:sp>
      <p:sp>
        <p:nvSpPr>
          <p:cNvPr id="16392" name="Rectangle 8"/>
          <p:cNvSpPr/>
          <p:nvPr/>
        </p:nvSpPr>
        <p:spPr>
          <a:xfrm>
            <a:off x="4132420" y="2828373"/>
            <a:ext cx="1447800" cy="144780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latin typeface="Times New Roman" panose="02020603050405020304" pitchFamily="18" charset="0"/>
              </a:rPr>
              <a:t>Lắp thiết bị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iện của bảng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16394" name="Rectangle 10"/>
          <p:cNvSpPr/>
          <p:nvPr/>
        </p:nvSpPr>
        <p:spPr>
          <a:xfrm>
            <a:off x="6261025" y="2785662"/>
            <a:ext cx="1219200" cy="150495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latin typeface="Times New Roman" panose="02020603050405020304" pitchFamily="18" charset="0"/>
              </a:rPr>
              <a:t>Nối dây mạch </a:t>
            </a:r>
            <a:r>
              <a:rPr lang="vi-VN" altLang="x-none" sz="2400" b="1" dirty="0">
                <a:latin typeface="Times New Roman" panose="02020603050405020304" pitchFamily="18" charset="0"/>
              </a:rPr>
              <a:t>đ</a:t>
            </a:r>
            <a:r>
              <a:rPr sz="2400" b="1" dirty="0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16395" name="Rectangle 11"/>
          <p:cNvSpPr/>
          <p:nvPr/>
        </p:nvSpPr>
        <p:spPr>
          <a:xfrm>
            <a:off x="8094820" y="2777024"/>
            <a:ext cx="990600" cy="144780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latin typeface="Times New Roman" panose="02020603050405020304" pitchFamily="18" charset="0"/>
              </a:rPr>
              <a:t>Kiểm tra</a:t>
            </a:r>
          </a:p>
        </p:txBody>
      </p:sp>
      <p:sp>
        <p:nvSpPr>
          <p:cNvPr id="16396" name="Line 12"/>
          <p:cNvSpPr/>
          <p:nvPr/>
        </p:nvSpPr>
        <p:spPr>
          <a:xfrm>
            <a:off x="1619672" y="3536010"/>
            <a:ext cx="457444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7" name="Line 13"/>
          <p:cNvSpPr/>
          <p:nvPr/>
        </p:nvSpPr>
        <p:spPr>
          <a:xfrm>
            <a:off x="7652163" y="3529944"/>
            <a:ext cx="44265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8" name="Line 14"/>
          <p:cNvSpPr/>
          <p:nvPr/>
        </p:nvSpPr>
        <p:spPr>
          <a:xfrm>
            <a:off x="3568932" y="3552273"/>
            <a:ext cx="56348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400" name="Line 16"/>
          <p:cNvSpPr/>
          <p:nvPr/>
        </p:nvSpPr>
        <p:spPr>
          <a:xfrm>
            <a:off x="5688131" y="3498705"/>
            <a:ext cx="6016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914400" y="914400"/>
            <a:ext cx="67056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HƯỚNG DẪN VỀ NHÀ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27584" y="1744663"/>
            <a:ext cx="7920880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nh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h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lắp lại mạch điện hai công tắc hai cực điều khiển hai đèn.</a:t>
            </a:r>
          </a:p>
          <a:p>
            <a:pPr>
              <a:buNone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mỗi nhóm chuẩn bị đầy đủ các thiết bị, vật liệu v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dụng cụ cần thiết để b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thực h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lắp mạch điện đạt hiệu quả cao.</a:t>
            </a:r>
          </a:p>
          <a:p>
            <a:pPr>
              <a:buNone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Không được tự ý </a:t>
            </a:r>
            <a:r>
              <a:rPr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ắm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cho mạch điện thực h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ở nh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576564-8B48-4911-BF79-4252DCD8C26C}"/>
              </a:ext>
            </a:extLst>
          </p:cNvPr>
          <p:cNvSpPr txBox="1"/>
          <p:nvPr/>
        </p:nvSpPr>
        <p:spPr>
          <a:xfrm>
            <a:off x="1547664" y="98072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20884"/>
                </a:solidFill>
              </a:rPr>
              <a:t>Bài</a:t>
            </a:r>
            <a:r>
              <a:rPr lang="en-US" dirty="0">
                <a:solidFill>
                  <a:srgbClr val="020884"/>
                </a:solidFill>
              </a:rPr>
              <a:t> 8: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9EA7B-125B-47AC-8EE6-603307E1594B}"/>
              </a:ext>
            </a:extLst>
          </p:cNvPr>
          <p:cNvSpPr txBox="1"/>
          <p:nvPr/>
        </p:nvSpPr>
        <p:spPr>
          <a:xfrm>
            <a:off x="2915816" y="1242338"/>
            <a:ext cx="21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Thực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hành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28860A-BF6C-4184-8522-C84C9DEF4017}"/>
              </a:ext>
            </a:extLst>
          </p:cNvPr>
          <p:cNvSpPr/>
          <p:nvPr/>
        </p:nvSpPr>
        <p:spPr>
          <a:xfrm>
            <a:off x="484742" y="1751007"/>
            <a:ext cx="86592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000" b="1" cap="none" spc="0" dirty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LẮP MẠCH ĐIỆN HAI CÔNG TẮC </a:t>
            </a:r>
          </a:p>
          <a:p>
            <a:pPr algn="just"/>
            <a:r>
              <a:rPr lang="en-US" sz="40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CỰC ĐIỀU KHIỂN HAI ĐÈN </a:t>
            </a:r>
            <a:endParaRPr lang="en-US" sz="4000" b="1" cap="none" spc="0" dirty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2C144B5-BC02-4604-BC0B-A8ED8C8E4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4446"/>
            <a:ext cx="9270818" cy="359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26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Line 4"/>
          <p:cNvSpPr>
            <a:spLocks noChangeShapeType="1"/>
          </p:cNvSpPr>
          <p:nvPr/>
        </p:nvSpPr>
        <p:spPr bwMode="auto">
          <a:xfrm>
            <a:off x="2628270" y="2442368"/>
            <a:ext cx="633902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1670289" y="1451767"/>
            <a:ext cx="72173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1497" name="AutoShape 9"/>
          <p:cNvSpPr>
            <a:spLocks noChangeArrowheads="1"/>
          </p:cNvSpPr>
          <p:nvPr/>
        </p:nvSpPr>
        <p:spPr bwMode="gray">
          <a:xfrm rot="5400000">
            <a:off x="-894221" y="3438341"/>
            <a:ext cx="4088729" cy="933151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50000">
                <a:schemeClr val="bg1">
                  <a:alpha val="0"/>
                </a:schemeClr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9" name="Line 11"/>
          <p:cNvSpPr>
            <a:spLocks noChangeShapeType="1"/>
          </p:cNvSpPr>
          <p:nvPr/>
        </p:nvSpPr>
        <p:spPr bwMode="auto">
          <a:xfrm>
            <a:off x="2863584" y="4460412"/>
            <a:ext cx="531193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2164461" y="3917487"/>
            <a:ext cx="6408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an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91501" name="Group 13"/>
          <p:cNvGrpSpPr>
            <a:grpSpLocks/>
          </p:cNvGrpSpPr>
          <p:nvPr/>
        </p:nvGrpSpPr>
        <p:grpSpPr bwMode="auto">
          <a:xfrm>
            <a:off x="260159" y="2176343"/>
            <a:ext cx="828676" cy="2439345"/>
            <a:chOff x="192" y="1632"/>
            <a:chExt cx="544" cy="1296"/>
          </a:xfrm>
        </p:grpSpPr>
        <p:sp>
          <p:nvSpPr>
            <p:cNvPr id="191502" name="AutoShape 14"/>
            <p:cNvSpPr>
              <a:spLocks noChangeArrowheads="1"/>
            </p:cNvSpPr>
            <p:nvPr/>
          </p:nvSpPr>
          <p:spPr bwMode="gray">
            <a:xfrm>
              <a:off x="192" y="1632"/>
              <a:ext cx="544" cy="1296"/>
            </a:xfrm>
            <a:prstGeom prst="chevron">
              <a:avLst>
                <a:gd name="adj" fmla="val 17384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1">
                    <a:gamma/>
                    <a:tint val="45490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91503" name="Text Box 15"/>
            <p:cNvSpPr txBox="1">
              <a:spLocks noChangeArrowheads="1"/>
            </p:cNvSpPr>
            <p:nvPr/>
          </p:nvSpPr>
          <p:spPr bwMode="auto">
            <a:xfrm>
              <a:off x="261" y="1886"/>
              <a:ext cx="453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Mục</a:t>
              </a:r>
              <a:r>
                <a:rPr 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tiêu</a:t>
              </a:r>
              <a:r>
                <a:rPr 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học</a:t>
              </a:r>
              <a:endParaRPr lang="en-US" sz="20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1504" name="Group 16"/>
          <p:cNvGrpSpPr>
            <a:grpSpLocks/>
          </p:cNvGrpSpPr>
          <p:nvPr/>
        </p:nvGrpSpPr>
        <p:grpSpPr bwMode="auto">
          <a:xfrm>
            <a:off x="832718" y="1556792"/>
            <a:ext cx="642938" cy="642937"/>
            <a:chOff x="912" y="1104"/>
            <a:chExt cx="405" cy="405"/>
          </a:xfrm>
        </p:grpSpPr>
        <p:grpSp>
          <p:nvGrpSpPr>
            <p:cNvPr id="191505" name="Group 17"/>
            <p:cNvGrpSpPr>
              <a:grpSpLocks/>
            </p:cNvGrpSpPr>
            <p:nvPr/>
          </p:nvGrpSpPr>
          <p:grpSpPr bwMode="auto">
            <a:xfrm>
              <a:off x="912" y="1104"/>
              <a:ext cx="405" cy="405"/>
              <a:chOff x="1289" y="582"/>
              <a:chExt cx="668" cy="668"/>
            </a:xfrm>
          </p:grpSpPr>
          <p:sp>
            <p:nvSpPr>
              <p:cNvPr id="191506" name="Oval 1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>
                <a:prstShdw prst="shdw11">
                  <a:srgbClr val="808080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507" name="Oval 1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08" name="Oval 2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09" name="Oval 2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10" name="Oval 2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91511" name="Text Box 23"/>
            <p:cNvSpPr txBox="1">
              <a:spLocks noChangeArrowheads="1"/>
            </p:cNvSpPr>
            <p:nvPr/>
          </p:nvSpPr>
          <p:spPr bwMode="gray">
            <a:xfrm>
              <a:off x="1002" y="1163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1512" name="Group 24"/>
          <p:cNvGrpSpPr>
            <a:grpSpLocks/>
          </p:cNvGrpSpPr>
          <p:nvPr/>
        </p:nvGrpSpPr>
        <p:grpSpPr bwMode="auto">
          <a:xfrm>
            <a:off x="1259632" y="2786063"/>
            <a:ext cx="642938" cy="642937"/>
            <a:chOff x="1248" y="1755"/>
            <a:chExt cx="405" cy="405"/>
          </a:xfrm>
        </p:grpSpPr>
        <p:grpSp>
          <p:nvGrpSpPr>
            <p:cNvPr id="191513" name="Group 25"/>
            <p:cNvGrpSpPr>
              <a:grpSpLocks/>
            </p:cNvGrpSpPr>
            <p:nvPr/>
          </p:nvGrpSpPr>
          <p:grpSpPr bwMode="auto">
            <a:xfrm>
              <a:off x="1248" y="1755"/>
              <a:ext cx="405" cy="405"/>
              <a:chOff x="1289" y="582"/>
              <a:chExt cx="668" cy="668"/>
            </a:xfrm>
          </p:grpSpPr>
          <p:sp>
            <p:nvSpPr>
              <p:cNvPr id="191514" name="Oval 2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>
                <a:prstShdw prst="shdw11">
                  <a:srgbClr val="808080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515" name="Oval 2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16" name="Oval 2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17" name="Oval 2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18" name="Oval 3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91519" name="Text Box 31"/>
            <p:cNvSpPr txBox="1">
              <a:spLocks noChangeArrowheads="1"/>
            </p:cNvSpPr>
            <p:nvPr/>
          </p:nvSpPr>
          <p:spPr bwMode="gray">
            <a:xfrm>
              <a:off x="1338" y="181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91520" name="Group 32"/>
          <p:cNvGrpSpPr>
            <a:grpSpLocks/>
          </p:cNvGrpSpPr>
          <p:nvPr/>
        </p:nvGrpSpPr>
        <p:grpSpPr bwMode="auto">
          <a:xfrm>
            <a:off x="1259632" y="4010199"/>
            <a:ext cx="642937" cy="642937"/>
            <a:chOff x="1275" y="2523"/>
            <a:chExt cx="405" cy="405"/>
          </a:xfrm>
        </p:grpSpPr>
        <p:grpSp>
          <p:nvGrpSpPr>
            <p:cNvPr id="191521" name="Group 33"/>
            <p:cNvGrpSpPr>
              <a:grpSpLocks/>
            </p:cNvGrpSpPr>
            <p:nvPr/>
          </p:nvGrpSpPr>
          <p:grpSpPr bwMode="auto">
            <a:xfrm>
              <a:off x="1275" y="2523"/>
              <a:ext cx="405" cy="405"/>
              <a:chOff x="1289" y="582"/>
              <a:chExt cx="668" cy="668"/>
            </a:xfrm>
          </p:grpSpPr>
          <p:sp>
            <p:nvSpPr>
              <p:cNvPr id="191522" name="Oval 34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>
                <a:prstShdw prst="shdw11">
                  <a:srgbClr val="808080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523" name="Oval 35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24" name="Oval 36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25" name="Oval 37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26" name="Oval 38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91527" name="Text Box 39"/>
            <p:cNvSpPr txBox="1">
              <a:spLocks noChangeArrowheads="1"/>
            </p:cNvSpPr>
            <p:nvPr/>
          </p:nvSpPr>
          <p:spPr bwMode="gray">
            <a:xfrm>
              <a:off x="1365" y="2582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562876" y="3630378"/>
            <a:ext cx="578246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1966601" y="2742061"/>
            <a:ext cx="71409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>
            <a:off x="1535887" y="5568074"/>
            <a:ext cx="597884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895725" y="5121986"/>
            <a:ext cx="72125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6" name="Group 32"/>
          <p:cNvGrpSpPr>
            <a:grpSpLocks/>
          </p:cNvGrpSpPr>
          <p:nvPr/>
        </p:nvGrpSpPr>
        <p:grpSpPr bwMode="auto">
          <a:xfrm>
            <a:off x="976735" y="5450359"/>
            <a:ext cx="642937" cy="642937"/>
            <a:chOff x="1275" y="2523"/>
            <a:chExt cx="405" cy="405"/>
          </a:xfrm>
        </p:grpSpPr>
        <p:grpSp>
          <p:nvGrpSpPr>
            <p:cNvPr id="47" name="Group 33"/>
            <p:cNvGrpSpPr>
              <a:grpSpLocks/>
            </p:cNvGrpSpPr>
            <p:nvPr/>
          </p:nvGrpSpPr>
          <p:grpSpPr bwMode="auto">
            <a:xfrm>
              <a:off x="1275" y="2523"/>
              <a:ext cx="405" cy="405"/>
              <a:chOff x="1289" y="582"/>
              <a:chExt cx="668" cy="668"/>
            </a:xfrm>
          </p:grpSpPr>
          <p:sp>
            <p:nvSpPr>
              <p:cNvPr id="49" name="Oval 34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>
                <a:prstShdw prst="shdw11">
                  <a:srgbClr val="808080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" name="Oval 35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" name="Oval 36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2" name="Oval 37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3" name="Oval 38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8" name="Text Box 39"/>
            <p:cNvSpPr txBox="1">
              <a:spLocks noChangeArrowheads="1"/>
            </p:cNvSpPr>
            <p:nvPr/>
          </p:nvSpPr>
          <p:spPr bwMode="gray">
            <a:xfrm>
              <a:off x="1366" y="2582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/>
      <p:bldP spid="191497" grpId="0" animBg="1"/>
      <p:bldP spid="191500" grpId="0"/>
      <p:bldP spid="43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5079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Down Arrow 2"/>
          <p:cNvSpPr/>
          <p:nvPr/>
        </p:nvSpPr>
        <p:spPr>
          <a:xfrm rot="3548265">
            <a:off x="5535613" y="3971925"/>
            <a:ext cx="498475" cy="14636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89916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E087CB1-E1C5-4466-B93F-811B4F06AE6A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764704"/>
            <a:ext cx="7696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>
                <a:solidFill>
                  <a:srgbClr val="FB313B"/>
                </a:solidFill>
              </a:rPr>
              <a:t>I -</a:t>
            </a:r>
            <a:r>
              <a:rPr lang="en-US" altLang="en-US"/>
              <a:t> </a:t>
            </a:r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CỤ, VẬT LIỆU VÀ THIẾT BỊ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283755D-46DB-429A-AAD9-82FE9E28D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60" y="1340768"/>
            <a:ext cx="8577336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altLang="en-US" sz="2800" dirty="0">
                <a:latin typeface="+mj-lt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C4D0BC-9A57-492D-BE13-2405BEF68B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1060" y="3450091"/>
            <a:ext cx="8433320" cy="105768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b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6FE5713-93FA-4A40-BDC9-709AB8CBF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63" y="4439319"/>
            <a:ext cx="8077200" cy="10779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latin typeface="+mj-lt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ổ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,2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1ổ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4359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K-0340-600x6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813" y="2511981"/>
            <a:ext cx="2392798" cy="2057400"/>
          </a:xfrm>
        </p:spPr>
      </p:pic>
      <p:pic>
        <p:nvPicPr>
          <p:cNvPr id="5" name="Picture 4" descr="alicate-punta-larga-6-stanley-super-precio-D_NQ_NP_485215-MLV25154569551_112016-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6240" y="-4230"/>
            <a:ext cx="2847760" cy="2209800"/>
          </a:xfrm>
          <a:prstGeom prst="rect">
            <a:avLst/>
          </a:prstGeom>
        </p:spPr>
      </p:pic>
      <p:pic>
        <p:nvPicPr>
          <p:cNvPr id="7" name="Picture 6" descr="kim-cat-cach-dien-1000v-vata-v4011-07-7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085" y="-34616"/>
            <a:ext cx="2729155" cy="2205570"/>
          </a:xfrm>
          <a:prstGeom prst="rect">
            <a:avLst/>
          </a:prstGeom>
        </p:spPr>
      </p:pic>
      <p:pic>
        <p:nvPicPr>
          <p:cNvPr id="8" name="Picture 7" descr="kim-rang-6-cao-cap-endura-e5331_master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88" y="0"/>
            <a:ext cx="3253319" cy="2194560"/>
          </a:xfrm>
          <a:prstGeom prst="rect">
            <a:avLst/>
          </a:prstGeom>
        </p:spPr>
      </p:pic>
      <p:pic>
        <p:nvPicPr>
          <p:cNvPr id="1027" name="Picture 3" descr="D:\công nghệ 9\New folder\kisspng-ruler-clip-art-scale-ruler-5b0e23865b5064.6124198815276532543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59714">
            <a:off x="-69057" y="5121157"/>
            <a:ext cx="2667000" cy="914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49222" y="2137441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5976" y="2158549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0305" y="2148572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449" y="461606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4078" y="461606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Tua-vít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7888" y="6140025"/>
            <a:ext cx="1676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7210" y="4651413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31" name="Picture 7" descr="HÃ¬nh áº£nh cÃ³ liÃªn qu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817422">
            <a:off x="2220628" y="5323936"/>
            <a:ext cx="1981200" cy="118856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606753" y="6418464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53" descr="IMG_0611">
            <a:extLst>
              <a:ext uri="{FF2B5EF4-FFF2-40B4-BE49-F238E27FC236}">
                <a16:creationId xmlns:a16="http://schemas.microsoft.com/office/drawing/2014/main" id="{83297DF0-2C68-4844-8DEA-43B6EB20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869" y="2489196"/>
            <a:ext cx="2819400" cy="20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tuoc-no-vit-06.jpg">
            <a:extLst>
              <a:ext uri="{FF2B5EF4-FFF2-40B4-BE49-F238E27FC236}">
                <a16:creationId xmlns:a16="http://schemas.microsoft.com/office/drawing/2014/main" id="{78414AD0-A10A-47E3-9AC6-A23B725D11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722" y="2484916"/>
            <a:ext cx="3479647" cy="2057400"/>
          </a:xfrm>
          <a:prstGeom prst="rect">
            <a:avLst/>
          </a:prstGeom>
        </p:spPr>
      </p:pic>
      <p:pic>
        <p:nvPicPr>
          <p:cNvPr id="27" name="Picture 48" descr="IMG_0619">
            <a:extLst>
              <a:ext uri="{FF2B5EF4-FFF2-40B4-BE49-F238E27FC236}">
                <a16:creationId xmlns:a16="http://schemas.microsoft.com/office/drawing/2014/main" id="{2182EC92-6B9C-4B8B-A472-7B0C1D860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 bwMode="auto">
          <a:xfrm>
            <a:off x="6747863" y="4911109"/>
            <a:ext cx="2245599" cy="155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7388C9B-2261-4883-9A11-5813AA2CE5E4}"/>
              </a:ext>
            </a:extLst>
          </p:cNvPr>
          <p:cNvSpPr txBox="1"/>
          <p:nvPr/>
        </p:nvSpPr>
        <p:spPr>
          <a:xfrm>
            <a:off x="7425194" y="6418464"/>
            <a:ext cx="1119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 descr="but_chi_go_thien_long_gp-018__1__large.jpg">
            <a:extLst>
              <a:ext uri="{FF2B5EF4-FFF2-40B4-BE49-F238E27FC236}">
                <a16:creationId xmlns:a16="http://schemas.microsoft.com/office/drawing/2014/main" id="{F65292A9-FA43-4C27-B4D8-01A06A2E8C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1210" y="4800600"/>
            <a:ext cx="2047800" cy="2057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9FA0382-0A68-40EE-BC76-391B79624E76}"/>
              </a:ext>
            </a:extLst>
          </p:cNvPr>
          <p:cNvSpPr txBox="1"/>
          <p:nvPr/>
        </p:nvSpPr>
        <p:spPr>
          <a:xfrm flipH="1">
            <a:off x="5273843" y="6392472"/>
            <a:ext cx="1230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4" grpId="0"/>
      <p:bldP spid="2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ông nghệ 9\New folder\24_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351" y="541925"/>
            <a:ext cx="1828800" cy="1683722"/>
          </a:xfrm>
          <a:prstGeom prst="rect">
            <a:avLst/>
          </a:prstGeom>
          <a:noFill/>
        </p:spPr>
      </p:pic>
      <p:pic>
        <p:nvPicPr>
          <p:cNvPr id="1027" name="Picture 3" descr="D:\công nghệ 9\New folder\8_công-tắc-đơn-k3-6a-250v-372jubxu53hd8cq5s37pj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246" y="548341"/>
            <a:ext cx="1676400" cy="1726707"/>
          </a:xfrm>
          <a:prstGeom prst="rect">
            <a:avLst/>
          </a:prstGeom>
          <a:noFill/>
        </p:spPr>
      </p:pic>
      <p:pic>
        <p:nvPicPr>
          <p:cNvPr id="1028" name="Picture 4" descr="D:\công nghệ 9\New folder\097088_197x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7726" y="548341"/>
            <a:ext cx="1782557" cy="1671906"/>
          </a:xfrm>
          <a:prstGeom prst="rect">
            <a:avLst/>
          </a:prstGeom>
          <a:noFill/>
        </p:spPr>
      </p:pic>
      <p:pic>
        <p:nvPicPr>
          <p:cNvPr id="1029" name="Picture 5" descr="D:\công nghệ 9\New folder\bong-den-day-toc-de-ba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5491" y="3262134"/>
            <a:ext cx="1883405" cy="1939383"/>
          </a:xfrm>
          <a:prstGeom prst="rect">
            <a:avLst/>
          </a:prstGeom>
          <a:noFill/>
        </p:spPr>
      </p:pic>
      <p:pic>
        <p:nvPicPr>
          <p:cNvPr id="1030" name="Picture 6" descr="D:\công nghệ 9\New folder\BANG-KEO-DIEN-1.8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0283" y="575741"/>
            <a:ext cx="1473754" cy="1671906"/>
          </a:xfrm>
          <a:prstGeom prst="rect">
            <a:avLst/>
          </a:prstGeom>
          <a:noFill/>
        </p:spPr>
      </p:pic>
      <p:pic>
        <p:nvPicPr>
          <p:cNvPr id="1031" name="Picture 7" descr="D:\công nghệ 9\New folder\bang-dien-lon-16cm-x-20cm-bn7-tasaky-152396168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491" y="3189824"/>
            <a:ext cx="1524000" cy="2133600"/>
          </a:xfrm>
          <a:prstGeom prst="rect">
            <a:avLst/>
          </a:prstGeom>
          <a:noFill/>
        </p:spPr>
      </p:pic>
      <p:pic>
        <p:nvPicPr>
          <p:cNvPr id="1032" name="Picture 8" descr="D:\công nghệ 9\New folder\Đui đèn treo xoáy (đen) ĐĐ 01Đ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21491" y="3239225"/>
            <a:ext cx="1524000" cy="1962292"/>
          </a:xfrm>
          <a:prstGeom prst="rect">
            <a:avLst/>
          </a:prstGeom>
          <a:noFill/>
        </p:spPr>
      </p:pic>
      <p:pic>
        <p:nvPicPr>
          <p:cNvPr id="1033" name="Picture 9" descr="D:\công nghệ 9\New folder\giay-nham-to-sankyvo-7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04037" y="525462"/>
            <a:ext cx="2000250" cy="1781175"/>
          </a:xfrm>
          <a:prstGeom prst="rect">
            <a:avLst/>
          </a:prstGeom>
          <a:noFill/>
        </p:spPr>
      </p:pic>
      <p:pic>
        <p:nvPicPr>
          <p:cNvPr id="1034" name="Picture 10" descr="D:\công nghệ 9\New folder\lny134130559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06331" y="3239225"/>
            <a:ext cx="2000250" cy="191265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2438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1700" y="2399011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2438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2362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1204" y="2306638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764979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8008" y="5764979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04791" y="59095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6176" y="5875299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5C116-0E27-417B-9C43-4836F3D232E6}"/>
                  </a:ext>
                </a:extLst>
              </p14:cNvPr>
              <p14:cNvContentPartPr/>
              <p14:nvPr/>
            </p14:nvContentPartPr>
            <p14:xfrm>
              <a:off x="1493488" y="3860997"/>
              <a:ext cx="7920" cy="2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5C116-0E27-417B-9C43-4836F3D232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4848" y="3851997"/>
                <a:ext cx="255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FB32B0BC-89D1-4885-AB37-FD5ABD371044}"/>
                  </a:ext>
                </a:extLst>
              </p14:cNvPr>
              <p14:cNvContentPartPr/>
              <p14:nvPr/>
            </p14:nvContentPartPr>
            <p14:xfrm>
              <a:off x="1244008" y="1747797"/>
              <a:ext cx="11160" cy="5400"/>
            </p14:xfrm>
          </p:contentPart>
        </mc:Choice>
        <mc:Fallback xmlns=""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FB32B0BC-89D1-4885-AB37-FD5ABD3710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35008" y="1739157"/>
                <a:ext cx="288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B4D28306-E328-44A2-82EC-D87F54C2727B}"/>
                  </a:ext>
                </a:extLst>
              </p14:cNvPr>
              <p14:cNvContentPartPr/>
              <p14:nvPr/>
            </p14:nvContentPartPr>
            <p14:xfrm>
              <a:off x="2430928" y="1854717"/>
              <a:ext cx="19080" cy="1152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B4D28306-E328-44A2-82EC-D87F54C2727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22288" y="1846077"/>
                <a:ext cx="367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7804B52A-CC3B-411E-9357-CA3A18A279FD}"/>
                  </a:ext>
                </a:extLst>
              </p14:cNvPr>
              <p14:cNvContentPartPr/>
              <p14:nvPr/>
            </p14:nvContentPartPr>
            <p14:xfrm>
              <a:off x="5053528" y="1474557"/>
              <a:ext cx="14760" cy="2916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7804B52A-CC3B-411E-9357-CA3A18A279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44528" y="1465917"/>
                <a:ext cx="32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322F78DE-1CAD-43B8-832F-8B9D3B897DB5}"/>
                  </a:ext>
                </a:extLst>
              </p14:cNvPr>
              <p14:cNvContentPartPr/>
              <p14:nvPr/>
            </p14:nvContentPartPr>
            <p14:xfrm>
              <a:off x="6257368" y="1540437"/>
              <a:ext cx="29160" cy="540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322F78DE-1CAD-43B8-832F-8B9D3B897DB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48368" y="1531797"/>
                <a:ext cx="46800" cy="2304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Picture 174" descr="IMG_0626">
            <a:extLst>
              <a:ext uri="{FF2B5EF4-FFF2-40B4-BE49-F238E27FC236}">
                <a16:creationId xmlns:a16="http://schemas.microsoft.com/office/drawing/2014/main" id="{751855EE-9D4B-4A64-B98D-61F181DB0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65117" r="11789"/>
          <a:stretch>
            <a:fillRect/>
          </a:stretch>
        </p:blipFill>
        <p:spPr bwMode="auto">
          <a:xfrm>
            <a:off x="5028896" y="3232853"/>
            <a:ext cx="2101133" cy="196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9A7761E-1E8E-4EB6-A909-2FD791EC0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396" y="376957"/>
            <a:ext cx="7776864" cy="118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B3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VÀ TRÌNH TỰ THỰC HÀNH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F977E80-FCEF-4144-A1D4-C74280A1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844824"/>
            <a:ext cx="82089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2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1 ổ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13F032B-92A2-4FDB-A0BB-52FB6B13E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221209"/>
            <a:ext cx="619045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endParaRPr lang="en-US" altLang="en-US" sz="3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B05447E-D141-4FF6-BB0C-23B8BB9C8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3573016"/>
            <a:ext cx="511256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S</a:t>
            </a:r>
            <a:r>
              <a:rPr lang="vi-VN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alt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alt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2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370">
            <a:extLst>
              <a:ext uri="{FF2B5EF4-FFF2-40B4-BE49-F238E27FC236}">
                <a16:creationId xmlns:a16="http://schemas.microsoft.com/office/drawing/2014/main" id="{FAF88551-1C96-4F11-88B3-080FFEFE32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7555" y="2908618"/>
            <a:ext cx="2170729" cy="1924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370">
            <a:extLst>
              <a:ext uri="{FF2B5EF4-FFF2-40B4-BE49-F238E27FC236}">
                <a16:creationId xmlns:a16="http://schemas.microsoft.com/office/drawing/2014/main" id="{6C5238BD-DA89-4445-9D69-9698982EBB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518" y="2237733"/>
            <a:ext cx="21419" cy="138116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370">
            <a:extLst>
              <a:ext uri="{FF2B5EF4-FFF2-40B4-BE49-F238E27FC236}">
                <a16:creationId xmlns:a16="http://schemas.microsoft.com/office/drawing/2014/main" id="{8F1A81AB-6686-4F0A-8C89-98DAD69796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82683" y="2244853"/>
            <a:ext cx="1142140" cy="230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370">
            <a:extLst>
              <a:ext uri="{FF2B5EF4-FFF2-40B4-BE49-F238E27FC236}">
                <a16:creationId xmlns:a16="http://schemas.microsoft.com/office/drawing/2014/main" id="{6E5B7A77-F940-41F8-B821-70488ECFD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366" y="2212676"/>
            <a:ext cx="345" cy="1372643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Line 370">
            <a:extLst>
              <a:ext uri="{FF2B5EF4-FFF2-40B4-BE49-F238E27FC236}">
                <a16:creationId xmlns:a16="http://schemas.microsoft.com/office/drawing/2014/main" id="{457C861F-4327-49E4-B73C-F891F5DD66D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92366" y="2865986"/>
            <a:ext cx="1190107" cy="6490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370">
            <a:extLst>
              <a:ext uri="{FF2B5EF4-FFF2-40B4-BE49-F238E27FC236}">
                <a16:creationId xmlns:a16="http://schemas.microsoft.com/office/drawing/2014/main" id="{A779335D-D2FD-4A87-BF50-EBADB1B1F3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5945" y="3571987"/>
            <a:ext cx="788471" cy="151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Line 370">
            <a:extLst>
              <a:ext uri="{FF2B5EF4-FFF2-40B4-BE49-F238E27FC236}">
                <a16:creationId xmlns:a16="http://schemas.microsoft.com/office/drawing/2014/main" id="{BBB652D8-214D-4281-AED2-BDC9579619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18284" y="3584059"/>
            <a:ext cx="1105445" cy="319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 385">
            <a:extLst>
              <a:ext uri="{FF2B5EF4-FFF2-40B4-BE49-F238E27FC236}">
                <a16:creationId xmlns:a16="http://schemas.microsoft.com/office/drawing/2014/main" id="{9CCE7CBD-7278-422E-941C-C9E98E3E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999" y="1981426"/>
            <a:ext cx="532129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4" name="Oval 385">
            <a:extLst>
              <a:ext uri="{FF2B5EF4-FFF2-40B4-BE49-F238E27FC236}">
                <a16:creationId xmlns:a16="http://schemas.microsoft.com/office/drawing/2014/main" id="{F4BCD714-2C56-4556-94FC-2CCBA0ECA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4658" y="3299232"/>
            <a:ext cx="532129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5" name="Oval 385">
            <a:extLst>
              <a:ext uri="{FF2B5EF4-FFF2-40B4-BE49-F238E27FC236}">
                <a16:creationId xmlns:a16="http://schemas.microsoft.com/office/drawing/2014/main" id="{D0ED39CE-E13F-49FB-BE20-CE7B71E7D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01" y="1992085"/>
            <a:ext cx="532129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9" name="Line 370">
            <a:extLst>
              <a:ext uri="{FF2B5EF4-FFF2-40B4-BE49-F238E27FC236}">
                <a16:creationId xmlns:a16="http://schemas.microsoft.com/office/drawing/2014/main" id="{CFD93399-E9EF-41B8-95D6-C6F51D9D9B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75309" y="2245566"/>
            <a:ext cx="726660" cy="859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Line 370">
            <a:extLst>
              <a:ext uri="{FF2B5EF4-FFF2-40B4-BE49-F238E27FC236}">
                <a16:creationId xmlns:a16="http://schemas.microsoft.com/office/drawing/2014/main" id="{E98BC1C9-50D4-4171-8AF3-1EE6063D30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8429" y="3585348"/>
            <a:ext cx="1030825" cy="5514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Line 370">
            <a:extLst>
              <a:ext uri="{FF2B5EF4-FFF2-40B4-BE49-F238E27FC236}">
                <a16:creationId xmlns:a16="http://schemas.microsoft.com/office/drawing/2014/main" id="{329B57C3-C473-45A3-9229-677C95150A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03310" y="2215214"/>
            <a:ext cx="1111875" cy="3043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375">
            <a:extLst>
              <a:ext uri="{FF2B5EF4-FFF2-40B4-BE49-F238E27FC236}">
                <a16:creationId xmlns:a16="http://schemas.microsoft.com/office/drawing/2014/main" id="{6AC3109B-7063-4A12-9F21-C6B2C96271E1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1453472" y="2530020"/>
            <a:ext cx="309591" cy="757195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4" name="Oval 385">
            <a:extLst>
              <a:ext uri="{FF2B5EF4-FFF2-40B4-BE49-F238E27FC236}">
                <a16:creationId xmlns:a16="http://schemas.microsoft.com/office/drawing/2014/main" id="{25B18812-BEEC-4D72-8E7B-B4DD25B76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80" y="3318759"/>
            <a:ext cx="532129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D726075-D334-4839-BD28-6CEAFAB553C5}"/>
              </a:ext>
            </a:extLst>
          </p:cNvPr>
          <p:cNvCxnSpPr>
            <a:cxnSpLocks/>
            <a:stCxn id="64" idx="3"/>
            <a:endCxn id="64" idx="7"/>
          </p:cNvCxnSpPr>
          <p:nvPr/>
        </p:nvCxnSpPr>
        <p:spPr>
          <a:xfrm flipV="1">
            <a:off x="4922586" y="3379121"/>
            <a:ext cx="376273" cy="385737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04DD997-D5D8-4B25-B174-FE1D37F2F402}"/>
              </a:ext>
            </a:extLst>
          </p:cNvPr>
          <p:cNvCxnSpPr>
            <a:cxnSpLocks/>
          </p:cNvCxnSpPr>
          <p:nvPr/>
        </p:nvCxnSpPr>
        <p:spPr>
          <a:xfrm flipV="1">
            <a:off x="4878277" y="2061314"/>
            <a:ext cx="376273" cy="385737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D0304C0-E16F-4016-9429-8D24AB0614AF}"/>
              </a:ext>
            </a:extLst>
          </p:cNvPr>
          <p:cNvCxnSpPr>
            <a:cxnSpLocks/>
          </p:cNvCxnSpPr>
          <p:nvPr/>
        </p:nvCxnSpPr>
        <p:spPr>
          <a:xfrm flipV="1">
            <a:off x="3808532" y="3450428"/>
            <a:ext cx="241532" cy="140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FE3CB3F-89CF-4F05-9A06-0C549D2E7EB5}"/>
              </a:ext>
            </a:extLst>
          </p:cNvPr>
          <p:cNvCxnSpPr>
            <a:cxnSpLocks/>
            <a:stCxn id="63" idx="1"/>
          </p:cNvCxnSpPr>
          <p:nvPr/>
        </p:nvCxnSpPr>
        <p:spPr>
          <a:xfrm>
            <a:off x="4871927" y="2061315"/>
            <a:ext cx="357450" cy="391491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A402EED-30E8-4D48-B661-316062027BCB}"/>
              </a:ext>
            </a:extLst>
          </p:cNvPr>
          <p:cNvCxnSpPr>
            <a:cxnSpLocks/>
          </p:cNvCxnSpPr>
          <p:nvPr/>
        </p:nvCxnSpPr>
        <p:spPr>
          <a:xfrm>
            <a:off x="4906705" y="3379119"/>
            <a:ext cx="376273" cy="385737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9A625E8-592E-4420-8C99-A222FE68C093}"/>
              </a:ext>
            </a:extLst>
          </p:cNvPr>
          <p:cNvCxnSpPr>
            <a:cxnSpLocks/>
          </p:cNvCxnSpPr>
          <p:nvPr/>
        </p:nvCxnSpPr>
        <p:spPr>
          <a:xfrm flipV="1">
            <a:off x="3805906" y="2104419"/>
            <a:ext cx="241532" cy="140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9" name="Oval 381">
            <a:extLst>
              <a:ext uri="{FF2B5EF4-FFF2-40B4-BE49-F238E27FC236}">
                <a16:creationId xmlns:a16="http://schemas.microsoft.com/office/drawing/2014/main" id="{CF8159E1-B8B9-4A6B-B0C5-7E2206AFE57C}"/>
              </a:ext>
            </a:extLst>
          </p:cNvPr>
          <p:cNvSpPr>
            <a:spLocks noChangeArrowheads="1"/>
          </p:cNvSpPr>
          <p:nvPr/>
        </p:nvSpPr>
        <p:spPr bwMode="auto">
          <a:xfrm rot="11769410">
            <a:off x="3797688" y="3565282"/>
            <a:ext cx="45719" cy="52468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0" name="Oval 381">
            <a:extLst>
              <a:ext uri="{FF2B5EF4-FFF2-40B4-BE49-F238E27FC236}">
                <a16:creationId xmlns:a16="http://schemas.microsoft.com/office/drawing/2014/main" id="{A698C795-14F5-4BD8-8806-168A5F8CEB43}"/>
              </a:ext>
            </a:extLst>
          </p:cNvPr>
          <p:cNvSpPr>
            <a:spLocks noChangeArrowheads="1"/>
          </p:cNvSpPr>
          <p:nvPr/>
        </p:nvSpPr>
        <p:spPr bwMode="auto">
          <a:xfrm rot="11720081">
            <a:off x="4064281" y="3558010"/>
            <a:ext cx="45719" cy="6373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3" name="Oval 381">
            <a:extLst>
              <a:ext uri="{FF2B5EF4-FFF2-40B4-BE49-F238E27FC236}">
                <a16:creationId xmlns:a16="http://schemas.microsoft.com/office/drawing/2014/main" id="{A328264A-182E-493F-A199-1053CFA013F4}"/>
              </a:ext>
            </a:extLst>
          </p:cNvPr>
          <p:cNvSpPr>
            <a:spLocks noChangeArrowheads="1"/>
          </p:cNvSpPr>
          <p:nvPr/>
        </p:nvSpPr>
        <p:spPr bwMode="auto">
          <a:xfrm rot="17141961" flipH="1" flipV="1">
            <a:off x="6336510" y="2839503"/>
            <a:ext cx="129477" cy="965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0C2A997-5BC4-4EFF-92C0-EEF42D95E0DD}"/>
              </a:ext>
            </a:extLst>
          </p:cNvPr>
          <p:cNvCxnSpPr>
            <a:cxnSpLocks/>
          </p:cNvCxnSpPr>
          <p:nvPr/>
        </p:nvCxnSpPr>
        <p:spPr>
          <a:xfrm flipH="1">
            <a:off x="7537463" y="2683084"/>
            <a:ext cx="123959" cy="411063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93273CAF-2118-4455-895E-338827FE8206}"/>
              </a:ext>
            </a:extLst>
          </p:cNvPr>
          <p:cNvSpPr txBox="1"/>
          <p:nvPr/>
        </p:nvSpPr>
        <p:spPr>
          <a:xfrm>
            <a:off x="8036298" y="2447051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120" name="Group 42">
            <a:extLst>
              <a:ext uri="{FF2B5EF4-FFF2-40B4-BE49-F238E27FC236}">
                <a16:creationId xmlns:a16="http://schemas.microsoft.com/office/drawing/2014/main" id="{5F089D26-30F7-40B7-8594-24D77A8A08CC}"/>
              </a:ext>
            </a:extLst>
          </p:cNvPr>
          <p:cNvGrpSpPr>
            <a:grpSpLocks/>
          </p:cNvGrpSpPr>
          <p:nvPr/>
        </p:nvGrpSpPr>
        <p:grpSpPr bwMode="auto">
          <a:xfrm>
            <a:off x="121217" y="2426651"/>
            <a:ext cx="546225" cy="618391"/>
            <a:chOff x="-570297" y="3043385"/>
            <a:chExt cx="545938" cy="617992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E643FDB-1FBA-488A-9222-D5E7CAE6E524}"/>
                </a:ext>
              </a:extLst>
            </p:cNvPr>
            <p:cNvSpPr/>
            <p:nvPr/>
          </p:nvSpPr>
          <p:spPr>
            <a:xfrm>
              <a:off x="-207895" y="3468119"/>
              <a:ext cx="152320" cy="15230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2" name="TextBox 14">
              <a:extLst>
                <a:ext uri="{FF2B5EF4-FFF2-40B4-BE49-F238E27FC236}">
                  <a16:creationId xmlns:a16="http://schemas.microsoft.com/office/drawing/2014/main" id="{D6D7BD3D-564F-4D44-BC37-03FCF3031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70297" y="3043385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A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EC782BD-C06D-40F6-96BB-B92D4A3867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3435" y="3361928"/>
              <a:ext cx="179076" cy="299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C7F5452F-EB67-4421-AD65-B5924A5224F7}"/>
              </a:ext>
            </a:extLst>
          </p:cNvPr>
          <p:cNvSpPr txBox="1"/>
          <p:nvPr/>
        </p:nvSpPr>
        <p:spPr>
          <a:xfrm>
            <a:off x="2484440" y="1067070"/>
            <a:ext cx="41037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 ĐỒ NGUYÊN LÝ</a:t>
            </a:r>
          </a:p>
        </p:txBody>
      </p:sp>
      <p:sp>
        <p:nvSpPr>
          <p:cNvPr id="38" name="Line 370">
            <a:extLst>
              <a:ext uri="{FF2B5EF4-FFF2-40B4-BE49-F238E27FC236}">
                <a16:creationId xmlns:a16="http://schemas.microsoft.com/office/drawing/2014/main" id="{DA1D80A5-9CA3-47FF-89E6-C5DBB52A6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5216" y="2898998"/>
            <a:ext cx="16544" cy="161012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370">
            <a:extLst>
              <a:ext uri="{FF2B5EF4-FFF2-40B4-BE49-F238E27FC236}">
                <a16:creationId xmlns:a16="http://schemas.microsoft.com/office/drawing/2014/main" id="{AFB0CC8F-3B2A-4F08-8614-42632F411C4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11759" y="4500257"/>
            <a:ext cx="2160237" cy="544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Line 370">
            <a:extLst>
              <a:ext uri="{FF2B5EF4-FFF2-40B4-BE49-F238E27FC236}">
                <a16:creationId xmlns:a16="http://schemas.microsoft.com/office/drawing/2014/main" id="{7FA028D6-2332-4C5E-B4E4-8D06832DE4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4948" y="4500257"/>
            <a:ext cx="2015919" cy="7992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ine 370">
            <a:extLst>
              <a:ext uri="{FF2B5EF4-FFF2-40B4-BE49-F238E27FC236}">
                <a16:creationId xmlns:a16="http://schemas.microsoft.com/office/drawing/2014/main" id="{6AE1E2D9-C55F-4588-A7C4-6382682EC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0867" y="2898998"/>
            <a:ext cx="0" cy="1620504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385">
            <a:extLst>
              <a:ext uri="{FF2B5EF4-FFF2-40B4-BE49-F238E27FC236}">
                <a16:creationId xmlns:a16="http://schemas.microsoft.com/office/drawing/2014/main" id="{AA51C876-D971-4A0B-A0AA-A08F4F4F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83" y="4283916"/>
            <a:ext cx="532129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1" name="Oval 381">
            <a:extLst>
              <a:ext uri="{FF2B5EF4-FFF2-40B4-BE49-F238E27FC236}">
                <a16:creationId xmlns:a16="http://schemas.microsoft.com/office/drawing/2014/main" id="{CE14D064-1FF6-4C94-835D-88FE7D744AEE}"/>
              </a:ext>
            </a:extLst>
          </p:cNvPr>
          <p:cNvSpPr>
            <a:spLocks noChangeArrowheads="1"/>
          </p:cNvSpPr>
          <p:nvPr/>
        </p:nvSpPr>
        <p:spPr bwMode="auto">
          <a:xfrm rot="11875871">
            <a:off x="4809733" y="4478217"/>
            <a:ext cx="45719" cy="5764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4" name="Oval 381">
            <a:extLst>
              <a:ext uri="{FF2B5EF4-FFF2-40B4-BE49-F238E27FC236}">
                <a16:creationId xmlns:a16="http://schemas.microsoft.com/office/drawing/2014/main" id="{6D58EE08-75B8-4A89-A5EE-B99229C36600}"/>
              </a:ext>
            </a:extLst>
          </p:cNvPr>
          <p:cNvSpPr>
            <a:spLocks noChangeArrowheads="1"/>
          </p:cNvSpPr>
          <p:nvPr/>
        </p:nvSpPr>
        <p:spPr bwMode="auto">
          <a:xfrm rot="11548647">
            <a:off x="4565092" y="4485650"/>
            <a:ext cx="45719" cy="57643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5" name="Oval 381">
            <a:extLst>
              <a:ext uri="{FF2B5EF4-FFF2-40B4-BE49-F238E27FC236}">
                <a16:creationId xmlns:a16="http://schemas.microsoft.com/office/drawing/2014/main" id="{DEC680B3-D9DD-4C19-BE7B-3B289BAEE8E3}"/>
              </a:ext>
            </a:extLst>
          </p:cNvPr>
          <p:cNvSpPr>
            <a:spLocks noChangeArrowheads="1"/>
          </p:cNvSpPr>
          <p:nvPr/>
        </p:nvSpPr>
        <p:spPr bwMode="auto">
          <a:xfrm rot="11656220">
            <a:off x="4028167" y="2211739"/>
            <a:ext cx="61198" cy="6622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FF0000"/>
              </a:solidFill>
            </a:endParaRPr>
          </a:p>
        </p:txBody>
      </p:sp>
      <p:sp>
        <p:nvSpPr>
          <p:cNvPr id="57" name="Oval 381">
            <a:extLst>
              <a:ext uri="{FF2B5EF4-FFF2-40B4-BE49-F238E27FC236}">
                <a16:creationId xmlns:a16="http://schemas.microsoft.com/office/drawing/2014/main" id="{F5598B4C-E01A-4D8F-A4B4-566AF8CF000C}"/>
              </a:ext>
            </a:extLst>
          </p:cNvPr>
          <p:cNvSpPr>
            <a:spLocks noChangeArrowheads="1"/>
          </p:cNvSpPr>
          <p:nvPr/>
        </p:nvSpPr>
        <p:spPr bwMode="auto">
          <a:xfrm rot="11737740">
            <a:off x="3820692" y="2199275"/>
            <a:ext cx="45719" cy="6373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9" name="Oval 381">
            <a:extLst>
              <a:ext uri="{FF2B5EF4-FFF2-40B4-BE49-F238E27FC236}">
                <a16:creationId xmlns:a16="http://schemas.microsoft.com/office/drawing/2014/main" id="{E7BDE9DA-3D77-4A64-8DF4-794C189BA39C}"/>
              </a:ext>
            </a:extLst>
          </p:cNvPr>
          <p:cNvSpPr>
            <a:spLocks noChangeArrowheads="1"/>
          </p:cNvSpPr>
          <p:nvPr/>
        </p:nvSpPr>
        <p:spPr bwMode="auto">
          <a:xfrm rot="17141961" flipH="1" flipV="1">
            <a:off x="6775508" y="2833641"/>
            <a:ext cx="129477" cy="965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" name="Oval 381">
            <a:extLst>
              <a:ext uri="{FF2B5EF4-FFF2-40B4-BE49-F238E27FC236}">
                <a16:creationId xmlns:a16="http://schemas.microsoft.com/office/drawing/2014/main" id="{6ADFF361-5215-4269-947A-BC9567793D21}"/>
              </a:ext>
            </a:extLst>
          </p:cNvPr>
          <p:cNvSpPr>
            <a:spLocks noChangeArrowheads="1"/>
          </p:cNvSpPr>
          <p:nvPr/>
        </p:nvSpPr>
        <p:spPr bwMode="auto">
          <a:xfrm rot="17141961" flipH="1" flipV="1">
            <a:off x="7518251" y="2860328"/>
            <a:ext cx="129477" cy="965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D8F6A9B-4882-476D-911A-4BE489A706FD}"/>
              </a:ext>
            </a:extLst>
          </p:cNvPr>
          <p:cNvSpPr/>
          <p:nvPr/>
        </p:nvSpPr>
        <p:spPr bwMode="auto">
          <a:xfrm>
            <a:off x="2619401" y="2835906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A6DE140-4355-4A99-8484-E59A882DD241}"/>
              </a:ext>
            </a:extLst>
          </p:cNvPr>
          <p:cNvSpPr/>
          <p:nvPr/>
        </p:nvSpPr>
        <p:spPr bwMode="auto">
          <a:xfrm>
            <a:off x="2315108" y="285165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cdb2004101gl">
  <a:themeElements>
    <a:clrScheme name="cdb2004101gl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cdb2004101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db2004101gl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7365</TotalTime>
  <Words>755</Words>
  <Application>Microsoft Office PowerPoint</Application>
  <PresentationFormat>On-screen Show (4:3)</PresentationFormat>
  <Paragraphs>161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Wingdings</vt:lpstr>
      <vt:lpstr>cdb2004101gl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CHÂU</cp:lastModifiedBy>
  <cp:revision>57</cp:revision>
  <dcterms:created xsi:type="dcterms:W3CDTF">2007-11-13T02:28:42Z</dcterms:created>
  <dcterms:modified xsi:type="dcterms:W3CDTF">2023-03-19T15:27:30Z</dcterms:modified>
</cp:coreProperties>
</file>