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1" r:id="rId2"/>
    <p:sldId id="295" r:id="rId3"/>
    <p:sldId id="263" r:id="rId4"/>
    <p:sldId id="311" r:id="rId5"/>
    <p:sldId id="353" r:id="rId6"/>
    <p:sldId id="354" r:id="rId7"/>
    <p:sldId id="363" r:id="rId8"/>
    <p:sldId id="365" r:id="rId9"/>
    <p:sldId id="374" r:id="rId10"/>
    <p:sldId id="257" r:id="rId11"/>
    <p:sldId id="371" r:id="rId12"/>
    <p:sldId id="281" r:id="rId13"/>
    <p:sldId id="335" r:id="rId14"/>
    <p:sldId id="270" r:id="rId15"/>
    <p:sldId id="272" r:id="rId16"/>
    <p:sldId id="273" r:id="rId17"/>
    <p:sldId id="291" r:id="rId18"/>
    <p:sldId id="280" r:id="rId19"/>
    <p:sldId id="292" r:id="rId20"/>
    <p:sldId id="309" r:id="rId21"/>
    <p:sldId id="261" r:id="rId22"/>
    <p:sldId id="267" r:id="rId23"/>
    <p:sldId id="279" r:id="rId24"/>
    <p:sldId id="262" r:id="rId25"/>
    <p:sldId id="278" r:id="rId26"/>
    <p:sldId id="277" r:id="rId27"/>
    <p:sldId id="314" r:id="rId28"/>
    <p:sldId id="318" r:id="rId29"/>
    <p:sldId id="332" r:id="rId30"/>
    <p:sldId id="337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B1F7F9"/>
    <a:srgbClr val="000099"/>
    <a:srgbClr val="3333CC"/>
    <a:srgbClr val="FFCC99"/>
    <a:srgbClr val="40F337"/>
    <a:srgbClr val="E6D1B4"/>
    <a:srgbClr val="00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Time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Tim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Time" pitchFamily="34" charset="0"/>
              </a:rPr>
              <a:t>‹#›</a:t>
            </a:fld>
            <a:endParaRPr lang="en-US" sz="1200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28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3 720 0 0,'-9'-3'4640'0'0,"18"6"-3975"0"0,3-1-5437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8T16:15:4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1 124 0 0,'-10'11'3460'0'0,"-12"0"1674"0"0,12-10-2016 0 0,15-14-13517 0 0,-5 12 9566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8T16:15:55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28 0 0,'11'-9'2275'0'0,"-11"8"-2193"0"0,0 1 0 0 0,0-1 0 0 0,0 1-1 0 0,0 0 1 0 0,0-1 0 0 0,1 1 0 0 0,-1 0 0 0 0,0-1 0 0 0,0 1 0 0 0,0 0 0 0 0,0 0 0 0 0,1-1-1 0 0,-1 1 1 0 0,0 0 0 0 0,0-1 0 0 0,1 1 0 0 0,-1 0 0 0 0,0 0 0 0 0,0-1 0 0 0,1 1 0 0 0,-1 0-1 0 0,0 0 1 0 0,1 0 0 0 0,-1 0 0 0 0,0-1 0 0 0,1 1 0 0 0,-1 0 0 0 0,0 0 0 0 0,1 0 0 0 0,-1 0-1 0 0,1 0 1 0 0,-1 0 0 0 0,0 0 0 0 0,1 0 0 0 0,-1 0 0 0 0,0 0 0 0 0,1 0 0 0 0,-1 0 0 0 0,0 0-1 0 0,1 0 1 0 0,-1 0 0 0 0,0 1 0 0 0,1-1 0 0 0,0 1 503 0 0,0-1-585 0 0,2 1-180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8T16:15:57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2 448 0 0,'-27'-2'4868'0'0,"27"2"-4848"0"0,-1 0 1 0 0,0 0-1 0 0,1 0 1 0 0,-1 1-1 0 0,1-1 1 0 0,-1 0 0 0 0,0 0-1 0 0,1 0 1 0 0,-1 1-1 0 0,1-1 1 0 0,-1 0-1 0 0,1 1 1 0 0,-1-1-1 0 0,1 0 1 0 0,-1 1-1 0 0,1-1 1 0 0,-1 1-1 0 0,1-1 1 0 0,0 1-1 0 0,-1-1 1 0 0,1 1 0 0 0,0-1-1 0 0,-1 1 1 0 0,1-1-1 0 0,0 1 1 0 0,0-1-1 0 0,-1 1 1 0 0,1 0-1 0 0,0-1 1 0 0,0 1-1 0 0,0-1 1 0 0,0 1-1 0 0,0 0 1 0 0,0-1-1 0 0,0 2 1 0 0,15 12-1486 0 0,-6-7-85 0 0,-8-7 1164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8T16:16:41.081"/>
    </inkml:context>
    <inkml:brush xml:id="br0">
      <inkml:brushProperty name="width" value="0.05" units="cm"/>
      <inkml:brushProperty name="height" value="0.05" units="cm"/>
      <inkml:brushProperty name="color" value="#3A07F3"/>
    </inkml:brush>
  </inkml:definitions>
  <inkml:trace contextRef="#ctx0" brushRef="#br0">21 10 108 0 0,'0'0'4583'0'0,"-12"-6"-7894"0"0,9 4 2956 0 0,-2 0-494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1T14:56:45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27 117 28 0 0,'0'0'439'0'0,"-7"-11"4175"0"0,-6-11-3427 0 0,21 7-1106 0 0,-8 14-66 0 0,0 1 0 0 0,0 0 0 0 0,0-1-1 0 0,1 1 1 0 0,-1 0 0 0 0,0-1 0 0 0,0 1 0 0 0,0 0 0 0 0,0-1 0 0 0,1 1 0 0 0,-1 0 0 0 0,0 0-1 0 0,0-1 1 0 0,1 1 0 0 0,-1 0 0 0 0,0 0 0 0 0,1 0 0 0 0,-1-1 0 0 0,0 1 0 0 0,0 0-1 0 0,1 0 1 0 0,-1 0 0 0 0,0 0 0 0 0,1 0 0 0 0,-1 0 0 0 0,0-1 0 0 0,1 1 0 0 0,-1 0-1 0 0,0 0 1 0 0,1 0 0 0 0,-1 0 0 0 0,0 0 0 0 0,1 0 0 0 0,-1 0 0 0 0,1 1 0 0 0,-1-1-1 0 0,0 0 1 0 0,1 0 0 0 0,-1 0 0 0 0,0 0 0 0 0,0 0 0 0 0,1 0 0 0 0,-1 1 0 0 0,0-1 0 0 0,1 0-1 0 0,-1 0 1 0 0,0 0 0 0 0,0 1 0 0 0,1-1 0 0 0,-1 0 0 0 0,0 0 0 0 0,0 1 0 0 0,1-1-1 0 0,-1 1 1 0 0,24 30-73 0 0,-24-30 52 0 0,29-14 40 0 0,-33 7 290 0 0,-2 6-329 0 0,-6 3 30 0 0,10-2-17 0 0,2-1 0 0 0,-32 25 319 0 0,30-23-327 0 0,2-2-2 0 0,-1 14 71 0 0,1-13-60 0 0,0-1 0 0 0,0 1 0 0 0,0 0 0 0 0,0 0 0 0 0,0 0 0 0 0,0 0 0 0 0,0-1-1 0 0,0 1 1 0 0,0 0 0 0 0,1 0 0 0 0,-1 0 0 0 0,0-1 0 0 0,1 1 0 0 0,-1 0 0 0 0,0 0 0 0 0,1-1 0 0 0,-1 1 0 0 0,1 0-1 0 0,-1-1 1 0 0,1 1 0 0 0,0 0 0 0 0,-1-1 0 0 0,1 1 0 0 0,0-1 0 0 0,-1 1 0 0 0,1-1 0 0 0,0 1 0 0 0,-1-1 0 0 0,1 0 0 0 0,1 1-1 0 0,-2 0-8 0 0,1-1-1 0 0,0 1 1 0 0,0-1-1 0 0,-1 1 0 0 0,1 0 1 0 0,0-1-1 0 0,0 1 1 0 0,0-1-1 0 0,0 0 1 0 0,0 1-1 0 0,0-1 0 0 0,-1 0 1 0 0,1 1-1 0 0,0-1 1 0 0,0 0-1 0 0,0 0 0 0 0,0 0 1 0 0,0 0-1 0 0,0 0 1 0 0,0 0-1 0 0,0 0 0 0 0,0 0 1 0 0,0-1-1 0 0,0 1 1 0 0,1 0-1 0 0,3-1-7 0 0,0 0-1 0 0,0 0 1 0 0,0 0-1 0 0,0-1 1 0 0,-1 0 0 0 0,1 0-1 0 0,0 0 1 0 0,-1 0-1 0 0,1-1 1 0 0,-1 0 0 0 0,0 0-1 0 0,6-5 1 0 0,-9 7 10 0 0,0 0 1 0 0,1 0-1 0 0,-1 0 1 0 0,0-1-1 0 0,0 1 1 0 0,0 0-1 0 0,0-1 1 0 0,-1 1-1 0 0,1-1 1 0 0,0 1-1 0 0,-1-1 1 0 0,1 1-1 0 0,-1-1 1 0 0,1 1-1 0 0,-1-1 1 0 0,1 0-1 0 0,-1 1 1 0 0,0-1-1 0 0,0 1 1 0 0,0-1-1 0 0,0 0 1 0 0,0 1-1 0 0,-1-1 1 0 0,1 0-1 0 0,0 1 1 0 0,-1-1-1 0 0,1 1 1 0 0,-1-1-1 0 0,1 1 1 0 0,-1-1-1 0 0,0 1 1 0 0,0-1-1 0 0,1 1 1 0 0,-1-1-1 0 0,0 1 1 0 0,0 0-1 0 0,-1 0 1 0 0,1 0-1 0 0,0-1 1 0 0,0 1-1 0 0,-1 0 1 0 0,1 0-1 0 0,-3-1 1 0 0,4 2-1 0 0,-1-1 1 0 0,1 0-1 0 0,-1 1 1 0 0,1-1-1 0 0,-1 0 1 0 0,0 1-1 0 0,1-1 1 0 0,-1 1-1 0 0,0 0 1 0 0,0-1 0 0 0,1 1-1 0 0,-1-1 1 0 0,0 1-1 0 0,0 0 1 0 0,0 0-1 0 0,1-1 1 0 0,-1 1-1 0 0,0 0 1 0 0,0 0-1 0 0,0 0 1 0 0,0 0-1 0 0,0 0 1 0 0,0 0-1 0 0,1 0 1 0 0,-1 0-1 0 0,0 0 1 0 0,0 1-1 0 0,0-1 1 0 0,0 0 0 0 0,1 0-1 0 0,-1 1 1 0 0,0-1-1 0 0,0 1 1 0 0,1-1-1 0 0,-1 1 1 0 0,0-1-1 0 0,1 1 1 0 0,-2 0-1 0 0,-17 32 29 0 0,12-18-80 0 0,7-14 53 0 0,0 1-1 0 0,0 1-5 0 0,0-1-11 0 0,-1-1 16 0 0,1 1 0 0 0,0-1-1 0 0,0 1 1 0 0,0-1-1 0 0,0 1 1 0 0,0 0-1 0 0,1-1 1 0 0,-1 1 0 0 0,0-1-1 0 0,1 1 1 0 0,-1-1-1 0 0,1 1 1 0 0,0-1 0 0 0,-1 1-1 0 0,1-1 1 0 0,0 0-1 0 0,0 1 1 0 0,0-1-1 0 0,0 0 1 0 0,0 0 0 0 0,0 0-1 0 0,0 0 1 0 0,0 0-1 0 0,1 0 1 0 0,-1 0 0 0 0,0 0-1 0 0,1 0 1 0 0,-1 0-1 0 0,0-1 1 0 0,3 2-1 0 0,-3-2 4 0 0,1 1 5 0 0,0 0-8 0 0,1-1 0 0 0,-1 0-1 0 0,0 0 1 0 0,0 0 0 0 0,1 0 0 0 0,-1 0-1 0 0,0-1 1 0 0,1 1 0 0 0,-1-1 0 0 0,0 1 0 0 0,0-1-1 0 0,0 0 1 0 0,0 0 0 0 0,0 0 0 0 0,0 0-1 0 0,0 0 1 0 0,0 0 0 0 0,0 0 0 0 0,0-1-1 0 0,0 1 1 0 0,-1-1 0 0 0,1 0 0 0 0,-1 1 0 0 0,1-1-1 0 0,1-3 1 0 0,1-7 10 0 0,-3 12-11 0 0,-1-1-1 0 0,1 1 1 0 0,-1-1 0 0 0,1 0 0 0 0,-1 1 0 0 0,0-1-1 0 0,1 0 1 0 0,-1 1 0 0 0,0-1 0 0 0,0 0-1 0 0,1 1 1 0 0,-1-1 0 0 0,0 0 0 0 0,0 1 0 0 0,0-1-1 0 0,0 0 1 0 0,0 1 0 0 0,0-1 0 0 0,0 0-1 0 0,0 0 1 0 0,0 1 0 0 0,0-1 0 0 0,-1 0-1 0 0,1 1 1 0 0,0-1 0 0 0,0 0 0 0 0,-1 1 0 0 0,1-1-1 0 0,0 0 1 0 0,-1 1 0 0 0,1-1 0 0 0,-1 0-1 0 0,-8-10 19 0 0,-11-3-13 0 0,18 14 1 0 0,0-1-1 0 0,0 0 1 0 0,0 1 0 0 0,0-1-1 0 0,0 1 1 0 0,0-1 0 0 0,0 1-1 0 0,0 0 1 0 0,0 0 0 0 0,0 0-1 0 0,0 0 1 0 0,0 0 0 0 0,0 0-1 0 0,0 1 1 0 0,0-1-1 0 0,0 1 1 0 0,0-1 0 0 0,0 1-1 0 0,0 0 1 0 0,0 0 0 0 0,1 0-1 0 0,-1 0 1 0 0,0 0 0 0 0,1 0-1 0 0,-1 0 1 0 0,0 1 0 0 0,1-1-1 0 0,-1 0 1 0 0,1 1 0 0 0,-2 1-1 0 0,3-2-7 0 0,-3 3 1 0 0,0-1 0 0 0,0 1 0 0 0,0 0-1 0 0,1 0 1 0 0,0 0 0 0 0,-1 0 0 0 0,2 0-1 0 0,-1 0 1 0 0,-2 8 0 0 0,4-12 10 0 0,7 33 4 0 0,-5-32-3 0 0,0 1 0 0 0,0-1-1 0 0,0 0 1 0 0,1 1-1 0 0,-1-1 1 0 0,0 0-1 0 0,1 0 1 0 0,-1-1-1 0 0,1 1 1 0 0,-1 0 0 0 0,1-1-1 0 0,-1 0 1 0 0,1 1-1 0 0,0-1 1 0 0,-1 0-1 0 0,1 0 1 0 0,-1-1-1 0 0,1 1 1 0 0,-1 0 0 0 0,4-2-1 0 0,-6 2 2 0 0,28-10-90 0 0,-25 8 81 0 0,-1 0-1 0 0,1 1 1 0 0,-1-1-1 0 0,1-1 0 0 0,-1 1 1 0 0,0 0-1 0 0,0 0 1 0 0,0-1-1 0 0,0 0 1 0 0,-1 1-1 0 0,1-1 1 0 0,0 0-1 0 0,-1 0 0 0 0,0 1 1 0 0,0-1-1 0 0,2-6 1 0 0,-4 7-1 0 0,1 0-1 0 0,0 0 1 0 0,-1 0 0 0 0,1 0 0 0 0,-1 1 0 0 0,0-1-1 0 0,1 0 1 0 0,-1 0 0 0 0,0 0 0 0 0,0 1 0 0 0,0-1-1 0 0,-1 1 1 0 0,1-1 0 0 0,0 1 0 0 0,0-1 0 0 0,-1 1 0 0 0,1 0-1 0 0,-1-1 1 0 0,1 1 0 0 0,-1 0 0 0 0,0 0 0 0 0,1 0-1 0 0,-1 0 1 0 0,0 0 0 0 0,0 1 0 0 0,0-1 0 0 0,0 1-1 0 0,-2-1 1 0 0,3 0 1 0 0,1 1 6 0 0,-2-1 0 0 0,0 0 0 0 0,1 0-1 0 0,-1 0 1 0 0,0 0 0 0 0,0 1-1 0 0,0-1 1 0 0,0 0 0 0 0,0 1 0 0 0,0 0-1 0 0,0-1 1 0 0,0 1 0 0 0,0 0-1 0 0,-3 0 1 0 0,4 0-3 0 0,0 0-12 0 0,-6 0-8 0 0,6 0 10 0 0,0 0 5 0 0,-1 1 0 0 0,-1-1 1 0 0,1 1 0 0 0,-1 0 0 0 0,1 0 0 0 0,0 0 0 0 0,-1 1 0 0 0,1-1 0 0 0,0 0 0 0 0,0 1 0 0 0,0 0 0 0 0,0-1 0 0 0,0 1 0 0 0,0 0 0 0 0,0 0 0 0 0,0 0 0 0 0,1 0 0 0 0,-1 0 0 0 0,1 1 0 0 0,0-1 0 0 0,-1 0 0 0 0,1 1 0 0 0,0-1 0 0 0,1 1 0 0 0,-1-1-1 0 0,0 1 1 0 0,1-1 0 0 0,-1 1 0 0 0,1 0 0 0 0,0-1 0 0 0,0 1 0 0 0,0 3 0 0 0,0-6 3 0 0,4 23 20 0 0,-3-21-22 0 0,0 0-1 0 0,0 0 1 0 0,0-1 0 0 0,0 1-1 0 0,0 0 1 0 0,1-1-1 0 0,-1 1 1 0 0,1-1 0 0 0,-1 1-1 0 0,1-1 1 0 0,-1 0-1 0 0,1 1 1 0 0,0-1 0 0 0,0 0-1 0 0,0 0 1 0 0,-1 0-1 0 0,1-1 1 0 0,0 1 0 0 0,0 0-1 0 0,0-1 1 0 0,0 1-1 0 0,0-1 1 0 0,0 0 0 0 0,1 1-1 0 0,-1-1 1 0 0,0 0-1 0 0,0 0 1 0 0,0-1 0 0 0,0 1-1 0 0,0 0 1 0 0,0-1-1 0 0,0 1 1 0 0,0-1 0 0 0,2 0-1 0 0,0-1 4 0 0,0-1-1 0 0,1 1 0 0 0,-1 0 0 0 0,-1-1 1 0 0,1 0-1 0 0,0 0 0 0 0,-1 0 1 0 0,1 0-1 0 0,-1-1 0 0 0,0 1 1 0 0,0-1-1 0 0,0 0 0 0 0,-1 0 1 0 0,4-6-1 0 0,-5 8-2 0 0,-1 0 1 0 0,1-1-1 0 0,-1 1 1 0 0,1 0-1 0 0,-1-1 1 0 0,1 1-1 0 0,-1 0 1 0 0,0-1-1 0 0,0 1 0 0 0,0 0 1 0 0,-1-1-1 0 0,1 1 1 0 0,-1 0-1 0 0,1-1 1 0 0,-1 1-1 0 0,0 0 1 0 0,1 0-1 0 0,-1 0 1 0 0,0-1-1 0 0,-1 1 0 0 0,1 0 1 0 0,0 0-1 0 0,0 1 1 0 0,-1-1-1 0 0,0 0 1 0 0,1 0-1 0 0,-1 1 1 0 0,0-1-1 0 0,1 1 1 0 0,-1-1-1 0 0,0 1 0 0 0,0 0 1 0 0,0 0-1 0 0,-1 0 1 0 0,1 0-1 0 0,0 0 1 0 0,0 0-1 0 0,0 0 1 0 0,-1 1-1 0 0,-3-1 1 0 0,6 1 11 0 0,-26-4 103 0 0,23 4-126 0 0,1-1 8 0 0,1 1 0 0 0,0 0 0 0 0,-1 0 0 0 0,1 0 0 0 0,0-1 0 0 0,-1 1 0 0 0,1 0 0 0 0,0 1 0 0 0,-1-1 0 0 0,1 0 0 0 0,0 0 0 0 0,-1 1 0 0 0,1-1 0 0 0,0 0 0 0 0,-1 1 0 0 0,1 0 0 0 0,0-1 0 0 0,0 1 0 0 0,-1 0 0 0 0,1-1 0 0 0,0 1 0 0 0,0 0 0 0 0,0 0 0 0 0,0 0 0 0 0,0 0 0 0 0,0 0 0 0 0,1 0 0 0 0,-1 0 0 0 0,0 0 0 0 0,0 0 0 0 0,1 1 0 0 0,-1-1 0 0 0,0 0 0 0 0,1 0 0 0 0,0 1 0 0 0,-1-1 0 0 0,1 0 0 0 0,0 1 0 0 0,-1-1 0 0 0,1 0 0 0 0,0 1 0 0 0,0-1 0 0 0,0 2 0 0 0,0-1 0 0 0,0 0 0 0 0,0 0 0 0 0,0 0-1 0 0,0 0 1 0 0,-1 0 0 0 0,1 0 0 0 0,-1-1 0 0 0,1 1-1 0 0,-1 0 1 0 0,0 0 0 0 0,0-1 0 0 0,0 1-1 0 0,0 0 1 0 0,0-1 0 0 0,0 1 0 0 0,-1 1 0 0 0,1-2 1 0 0,1 0 0 0 0,0 0 0 0 0,-1 0 1 0 0,1 0-1 0 0,0 0 0 0 0,0 0 0 0 0,0 1 1 0 0,0-1-1 0 0,0 0 0 0 0,0 0 0 0 0,0 0 1 0 0,0 0-1 0 0,1 0 0 0 0,-1 0 1 0 0,0 1-1 0 0,1-1 0 0 0,-1 0 0 0 0,1 0 1 0 0,-1 0-1 0 0,1 0 0 0 0,0 1 0 0 0,15 28 237 0 0,-13-25-170 0 0,-2-4-69 0 0,1 1 1 0 0,-1 0-1 0 0,0-1 1 0 0,1 0-1 0 0,-1 1 1 0 0,1-1-1 0 0,-1 0 1 0 0,1 0-1 0 0,0 0 1 0 0,-1 0-1 0 0,1 0 1 0 0,0 0-1 0 0,0 0 1 0 0,0 0-1 0 0,0-1 1 0 0,0 1-1 0 0,0-1 1 0 0,0 0-1 0 0,-1 1 1 0 0,1-1-1 0 0,0 0 1 0 0,0 0-1 0 0,0 0 1 0 0,0 0-1 0 0,0-1 1 0 0,0 1-1 0 0,0 0 1 0 0,0-1-1 0 0,0 1 1 0 0,0-1-1 0 0,0 0 1 0 0,0 0-1 0 0,0 0 1 0 0,-1 0-1 0 0,1 0 0 0 0,0 0 1 0 0,-1 0-1 0 0,2-2 1 0 0,0 1 0 0 0,-1 1-1 0 0,1-1 1 0 0,-1 0-1 0 0,0 0 1 0 0,1 1 0 0 0,-1-2-1 0 0,0 1 1 0 0,-1 0-1 0 0,1 0 1 0 0,0-1 0 0 0,-1 1-1 0 0,1-1 1 0 0,-1 1-1 0 0,0-1 1 0 0,1 1 0 0 0,-1-1-1 0 0,-1 0 1 0 0,1 0-1 0 0,0 0 1 0 0,-1 1 0 0 0,1-1-1 0 0,-1 0 1 0 0,0 0 0 0 0,0 0-1 0 0,0 0 1 0 0,0 0-1 0 0,-1-4 1 0 0,0 4 1 0 0,-1 1 1 0 0,1-1 0 0 0,0 0-1 0 0,-1 0 1 0 0,0 1-1 0 0,0-1 1 0 0,0 1-1 0 0,0 0 1 0 0,0-1-1 0 0,0 1 1 0 0,0 0-1 0 0,-1 0 1 0 0,1 0 0 0 0,-1 1-1 0 0,1-1 1 0 0,-1 0-1 0 0,0 1 1 0 0,0 0-1 0 0,0 0 1 0 0,-5-2-1 0 0,7 3 9 0 0,-44 6-1 0 0,42-3-8 0 0,0-1 0 0 0,1 1 0 0 0,-1 0-1 0 0,1 0 1 0 0,0 0 0 0 0,0 0 0 0 0,0 1 0 0 0,0-1 0 0 0,0 0 0 0 0,1 1 0 0 0,-1-1-1 0 0,1 1 1 0 0,0 0 0 0 0,0-1 0 0 0,1 1 0 0 0,-1 0 0 0 0,1 0 0 0 0,0-1 0 0 0,-1 1-1 0 0,2 7 1 0 0,-1-9 6 0 0,1-1 0 0 0,-1 1 0 0 0,0 0 0 0 0,0-1 0 0 0,1 1 0 0 0,-1 0 0 0 0,1-1 0 0 0,0 1-1 0 0,-1 0 1 0 0,1-1 0 0 0,0 1 0 0 0,0-1 0 0 0,0 0 0 0 0,0 1 0 0 0,0-1 0 0 0,0 0 0 0 0,1 1 0 0 0,-1-1 0 0 0,0 0-1 0 0,1 0 1 0 0,-1 0 0 0 0,0 0 0 0 0,1 0 0 0 0,2 0 0 0 0,-1 1 17 0 0,0-1 0 0 0,1 1 0 0 0,0-1 0 0 0,-1 0 0 0 0,1 0 0 0 0,0-1 0 0 0,7 1 0 0 0,-11-1-28 0 0,23-1 15 0 0,-23 0-16 0 0,2 1 4 0 0,1-1 0 0 0,-1 1 0 0 0,1-1 1 0 0,-1 0-1 0 0,0 0 0 0 0,0 0 0 0 0,1 0 0 0 0,-1 0 0 0 0,0 0 0 0 0,0-1 1 0 0,0 1-1 0 0,0-1 0 0 0,0 1 0 0 0,-1-1 0 0 0,1 0 0 0 0,0 0 1 0 0,-1 0-1 0 0,1 0 0 0 0,-1 0 0 0 0,0 0 0 0 0,0 0 0 0 0,0 0 0 0 0,0-1 1 0 0,0 1-1 0 0,1-3 0 0 0,-1 1-3 0 0,1 0 0 0 0,-1-1 0 0 0,0 1 0 0 0,0 0 1 0 0,0-1-1 0 0,0 1 0 0 0,-1-1 0 0 0,0 0 0 0 0,0 1 0 0 0,0-1 1 0 0,-1 1-1 0 0,1-1 0 0 0,-2-4 0 0 0,-1 0 0 0 0,3 7 5 0 0,0 0-1 0 0,-1 0 1 0 0,1 0-1 0 0,-1 0 1 0 0,1 0-1 0 0,-1 0 1 0 0,0 0 0 0 0,0 0-1 0 0,0 0 1 0 0,0 1-1 0 0,0-1 1 0 0,0 0-1 0 0,0 0 1 0 0,-1 1 0 0 0,1-1-1 0 0,-1 1 1 0 0,1-1-1 0 0,-1 1 1 0 0,0 0-1 0 0,1 0 1 0 0,-1-1-1 0 0,0 1 1 0 0,0 0 0 0 0,0 1-1 0 0,0-1 1 0 0,-2-1-1 0 0,4 2 8 0 0,-21 2-26 0 0,-22 39-13 0 0,41-38 31 0 0,0 0-1 0 0,0 1 1 0 0,0-1-1 0 0,1 0 0 0 0,-1 1 1 0 0,1 0-1 0 0,0-1 1 0 0,0 1-1 0 0,0 0 0 0 0,0 0 1 0 0,1-1-1 0 0,0 1 1 0 0,-1 0-1 0 0,1 0 1 0 0,1 7-1 0 0,0-10 3 0 0,0 2-4 0 0,1-1 4 0 0,-1 1 0 0 0,0-1 0 0 0,1 0 0 0 0,0 0 0 0 0,0 0 0 0 0,-1 0 0 0 0,1 0 0 0 0,0 0 0 0 0,0 0 0 0 0,1-1 0 0 0,-1 1 0 0 0,0-1 0 0 0,1 1 0 0 0,-1-1 0 0 0,1 0 0 0 0,3 1 0 0 0,7-2 13 0 0,-8 1-11 0 0,-1-1 0 0 0,1 0 1 0 0,-1 0-1 0 0,1-1 0 0 0,-1 1 1 0 0,0-1-1 0 0,1 0 0 0 0,8-3 1 0 0,-12 4-6 0 0,1-1 0 0 0,-1 0 0 0 0,0 0 0 0 0,1 0 0 0 0,-1 0 1 0 0,0 0-1 0 0,0-1 0 0 0,1 1 0 0 0,-1 0 0 0 0,0 0 0 0 0,0-1 1 0 0,0 1-1 0 0,0-1 0 0 0,-1 1 0 0 0,1-1 0 0 0,0 1 0 0 0,-1-1 0 0 0,1 1 1 0 0,-1-1-1 0 0,1 0 0 0 0,-1 1 0 0 0,1-3 0 0 0,-3-38 18 0 0,0 26-49 0 0,1 12 36 0 0,-1 0-1 0 0,0 0 0 0 0,0 0 1 0 0,0 0-1 0 0,0 1 0 0 0,0-1 1 0 0,-1 1-1 0 0,0-1 0 0 0,0 1 0 0 0,0 0 1 0 0,0 0-1 0 0,0 0 0 0 0,-1 1 1 0 0,-5-4-1 0 0,8 5 48 0 0,-30 7-12 0 0,30-6-44 0 0,-22 7-4 0 0,2 13 33 0 0,20-20-21 0 0,-21 41 104 0 0,21-39-108 0 0,1-1 1 0 0,0 1 0 0 0,0-1-1 0 0,1 1 1 0 0,-1-1 0 0 0,0 1-1 0 0,1-1 1 0 0,-1 1 0 0 0,0-1-1 0 0,1 0 1 0 0,0 1-1 0 0,-1-1 1 0 0,1 1 0 0 0,0-1-1 0 0,0 0 1 0 0,-1 0 0 0 0,1 0-1 0 0,0 1 1 0 0,0-1 0 0 0,1 0-1 0 0,-1 0 1 0 0,0 0 0 0 0,0-1-1 0 0,0 1 1 0 0,1 0 0 0 0,-1 0-1 0 0,0-1 1 0 0,1 1-1 0 0,-1 0 1 0 0,0-1 0 0 0,2 1-1 0 0,4 0 6 0 0,-1 0-1 0 0,1 0 1 0 0,-1-1 0 0 0,1 0-1 0 0,9-1 1 0 0,-2 0-2 0 0,-12 1-4 0 0,1-1 1 0 0,-1 0 0 0 0,0 0-1 0 0,0 1 1 0 0,0-2-1 0 0,0 1 1 0 0,0 0 0 0 0,0 0-1 0 0,-1 0 1 0 0,1-1 0 0 0,0 1-1 0 0,-1-1 1 0 0,1 0-1 0 0,-1 1 1 0 0,1-1 0 0 0,0-2-1 0 0,-1 3 3 0 0,0-5 2 0 0,0 0-1 0 0,0 0 1 0 0,0 0 0 0 0,-1-1-1 0 0,0-7 1 0 0,-1 11 0 0 0,1 0-1 0 0,-1 0 1 0 0,-1 0-1 0 0,1 0 1 0 0,0 0-1 0 0,-1 0 1 0 0,0 1-1 0 0,1-1 1 0 0,-1 0-1 0 0,0 1 1 0 0,-1 0-1 0 0,1-1 1 0 0,0 1-1 0 0,0 0 1 0 0,-1 0-1 0 0,0 0 1 0 0,1 1-1 0 0,-1-1 1 0 0,-4-2-1 0 0,6 4 1 0 0,-12-2 54 0 0,13 2-68 0 0,-44 6 27 0 0,43-6-25 0 0,-2 1 9 0 0,1 0-1 0 0,-1 0 1 0 0,1 1 0 0 0,-1-1 0 0 0,1 1-1 0 0,-1-1 1 0 0,1 1 0 0 0,0 0 0 0 0,0 0-1 0 0,0 0 1 0 0,0 0 0 0 0,0 0-1 0 0,1 0 1 0 0,-1 1 0 0 0,1-1 0 0 0,-1 0-1 0 0,1 1 1 0 0,0-1 0 0 0,0 1-1 0 0,0 0 1 0 0,0-1 0 0 0,0 1 0 0 0,1 0-1 0 0,-1 0 1 0 0,0 4 0 0 0,1-7 4 0 0,5 44 182 0 0,-5-42-188 0 0,1 0 0 0 0,0 0 0 0 0,0 0 0 0 0,0 0-1 0 0,0 0 1 0 0,1 0 0 0 0,-1-1 0 0 0,0 1 0 0 0,1-1 0 0 0,-1 1-1 0 0,1-1 1 0 0,0 1 0 0 0,-1-1 0 0 0,1 0 0 0 0,0 0-1 0 0,0 0 1 0 0,0 0 0 0 0,0 0 0 0 0,0 0 0 0 0,0 0 0 0 0,0-1-1 0 0,0 1 1 0 0,3 0 0 0 0,-1-2 6 0 0,0 1 1 0 0,-1-1-1 0 0,1 0 0 0 0,0 0 1 0 0,-1-1-1 0 0,1 1 0 0 0,-1-1 1 0 0,1 0-1 0 0,4-3 0 0 0,11-4 28 0 0,-17 6-35 0 0,0 0 0 0 0,0 0 0 0 0,0 0 0 0 0,0 0 0 0 0,0-1 0 0 0,0 1 1 0 0,-1 0-1 0 0,0-1 0 0 0,0 1 0 0 0,0-1 0 0 0,0 1 0 0 0,0-1 0 0 0,0 1 0 0 0,-1-1 0 0 0,0 0 0 0 0,0 1 0 0 0,0-1 0 0 0,0 0 0 0 0,-1 1 0 0 0,1-1 0 0 0,-3-6 0 0 0,1-2-23 0 0,2 11 27 0 0,-1-1-1 0 0,1 1 1 0 0,0-1 0 0 0,-1 1-1 0 0,1-1 1 0 0,-1 0 0 0 0,1 1 0 0 0,-1 0-1 0 0,0-1 1 0 0,1 1 0 0 0,-1-1-1 0 0,0 1 1 0 0,0 0 0 0 0,0 0 0 0 0,0-1-1 0 0,0 1 1 0 0,0 0 0 0 0,-1 0-1 0 0,1 0 1 0 0,0 0 0 0 0,0 0 0 0 0,-1 0-1 0 0,1 1 1 0 0,-1-1 0 0 0,1 0-1 0 0,-2 0 1 0 0,2 1-6 0 0,-22-2 65 0 0,20 2-63 0 0,1 0 0 0 0,-1 0 0 0 0,0 1 0 0 0,1-1 0 0 0,-1 1 1 0 0,1-1-1 0 0,-1 1 0 0 0,1 0 0 0 0,-1 0 0 0 0,1 0 0 0 0,-1 0 0 0 0,1 0 1 0 0,0 1-1 0 0,0-1 0 0 0,0 1 0 0 0,0 0 0 0 0,0-1 0 0 0,0 1 0 0 0,0 0 0 0 0,0 0 1 0 0,1 0-1 0 0,-1 0 0 0 0,1 1 0 0 0,-1-1 0 0 0,-1 5 0 0 0,0 1 16 0 0,0 0 0 0 0,1 0 0 0 0,0 0 0 0 0,1 0 0 0 0,-1 1 0 0 0,2-1 0 0 0,-1 14-1 0 0,1-21-9 0 0,21 18-46 0 0,-12-14 44 0 0,-7-4 1 0 0,0 0 1 0 0,0 0-1 0 0,0-1 0 0 0,0 1 0 0 0,0 0 1 0 0,0-1-1 0 0,0 1 0 0 0,0-1 1 0 0,0 1-1 0 0,0-1 0 0 0,0 0 0 0 0,0 0 1 0 0,0 0-1 0 0,0 0 0 0 0,0 0 0 0 0,0-1 1 0 0,0 1-1 0 0,0 0 0 0 0,0-1 0 0 0,0 0 1 0 0,0 1-1 0 0,0-1 0 0 0,0 0 0 0 0,3-2 1 0 0,-1 1-6 0 0,-1 1 1 0 0,0-1 0 0 0,0 0 0 0 0,1 1-1 0 0,-1-2 1 0 0,0 1 0 0 0,-1 0-1 0 0,1-1 1 0 0,0 1 0 0 0,-1-1-1 0 0,1 0 1 0 0,-1 1 0 0 0,0-1-1 0 0,0 0 1 0 0,0-1 0 0 0,2-5-1 0 0,-4 9 23 0 0,1-3-18 0 0,-1 0 0 0 0,0 0 0 0 0,0 0 0 0 0,-1 0 0 0 0,1 0 0 0 0,-1 0 0 0 0,1 0 0 0 0,-1 1 0 0 0,0-1 0 0 0,-2-5 0 0 0,2 6 4 0 0,1 0-1 0 0,-1 0 1 0 0,0 1-1 0 0,0-1 1 0 0,0 0-1 0 0,0 0 1 0 0,0 0-1 0 0,0 1 1 0 0,-1-1-1 0 0,1 1 0 0 0,0-1 1 0 0,-1 1-1 0 0,0 0 1 0 0,1-1-1 0 0,-1 1 1 0 0,0 0-1 0 0,1 0 1 0 0,-1 0-1 0 0,0 0 1 0 0,0 0-1 0 0,-4-1 0 0 0,6 2 9 0 0,-26-1 23 0 0,23 2-35 0 0,1 1-5 0 0,-1-1 1 0 0,1 1-1 0 0,0 0 0 0 0,0 0 0 0 0,0 0 1 0 0,0 0-1 0 0,0 0 0 0 0,0 0 0 0 0,1 1 0 0 0,-1-1 1 0 0,1 1-1 0 0,-1-1 0 0 0,1 1 0 0 0,-1 3 1 0 0,-13 19 38 0 0,14-25-41 0 0,1 27-46 0 0,2-21 74 0 0,-2-4-24 0 0,0-1-1 0 0,1 1 0 0 0,-1 0 1 0 0,1 0-1 0 0,-1 0 0 0 0,1-1 1 0 0,0 1-1 0 0,0 0 0 0 0,-1-1 1 0 0,1 1-1 0 0,0-1 0 0 0,1 1 1 0 0,-1-1-1 0 0,0 1 0 0 0,0-1 1 0 0,0 0-1 0 0,1 0 0 0 0,-1 1 1 0 0,1-1-1 0 0,-1 0 0 0 0,1 0 1 0 0,2 1-1 0 0,-4-2 7 0 0,1 0-4 0 0,-1 1-1 0 0,0 0 0 0 0,0 0 0 0 0,1-1 0 0 0,-1 1 0 0 0,1-1 0 0 0,-1 1 0 0 0,0 0 0 0 0,1-1 0 0 0,-1 1 0 0 0,1-1 0 0 0,0 1 0 0 0,-1-1 0 0 0,1 1 0 0 0,-1-1 0 0 0,1 1 0 0 0,0-1 0 0 0,-1 0 0 0 0,1 1 0 0 0,0-1 0 0 0,-1 0 0 0 0,1 1 0 0 0,0-1 1 0 0,0 0-1 0 0,-1 0 0 0 0,1 0 0 0 0,0 0 0 0 0,0 0 0 0 0,-1 0 0 0 0,1 0 0 0 0,0 0 0 0 0,0 0 0 0 0,1 0 0 0 0,27 2 52 0 0,-26-2-54 0 0,0-1 0 0 0,0 0 0 0 0,-1 1 0 0 0,1-1 0 0 0,0 0 0 0 0,-1 0 0 0 0,1-1 0 0 0,0 1 0 0 0,-1 0 0 0 0,1-1 0 0 0,-1 0-1 0 0,0 1 1 0 0,0-1 0 0 0,1 0 0 0 0,-1 0 0 0 0,0 0 0 0 0,-1-1 0 0 0,1 1 0 0 0,0 0 0 0 0,-1-1 0 0 0,1 1 0 0 0,-1-1-1 0 0,2-4 1 0 0,-1 3 3 0 0,0 0-1 0 0,-1 0 0 0 0,1 0 0 0 0,-1-1 0 0 0,0 1 0 0 0,0-1 1 0 0,0 1-1 0 0,-1-1 0 0 0,0 1 0 0 0,0-1 0 0 0,0 1 0 0 0,0-1 1 0 0,-1 1-1 0 0,1-1 0 0 0,-3-5 0 0 0,2 7 2 0 0,-1 1 0 0 0,1-1 0 0 0,-1 1 1 0 0,0-1-1 0 0,1 1 0 0 0,-1 0 0 0 0,0 0 0 0 0,-1 0 0 0 0,1 0 0 0 0,0 0 0 0 0,-1 0 0 0 0,1 0 0 0 0,-1 1 1 0 0,1-1-1 0 0,-1 1 0 0 0,0 0 0 0 0,1 0 0 0 0,-1 0 0 0 0,0 0 0 0 0,0 0 0 0 0,0 1 0 0 0,0-1 1 0 0,0 1-1 0 0,0 0 0 0 0,-5 0 0 0 0,6 1-7 0 0,-1-1 1 0 0,0 1-1 0 0,0 0 0 0 0,1 0 1 0 0,-1 0-1 0 0,1 1 1 0 0,-1-1-1 0 0,1 1 1 0 0,-1-1-1 0 0,1 1 0 0 0,0 0 1 0 0,0 0-1 0 0,0 0 1 0 0,0 0-1 0 0,0 0 0 0 0,-2 4 1 0 0,-24 41 1 0 0,27-44 3 0 0,0 1 0 0 0,1-1 0 0 0,-1 0-1 0 0,1 1 1 0 0,0-1 0 0 0,0 1 0 0 0,0-1 0 0 0,0 1-1 0 0,1-1 1 0 0,-1 1 0 0 0,1-1 0 0 0,0 0 0 0 0,0 1 0 0 0,0-1-1 0 0,1 0 1 0 0,-1 0 0 0 0,4 6 0 0 0,-2-6 0 0 0,0-1 1 0 0,0 0 0 0 0,-1 1-1 0 0,1-1 1 0 0,0 0 0 0 0,1-1-1 0 0,-1 1 1 0 0,0-1-1 0 0,1 1 1 0 0,-1-1 0 0 0,0 0-1 0 0,1 0 1 0 0,-1 0 0 0 0,1-1-1 0 0,0 1 1 0 0,-1-1-1 0 0,1 0 1 0 0,-1 0 0 0 0,1 0-1 0 0,0-1 1 0 0,-1 1 0 0 0,1-1-1 0 0,-1 0 1 0 0,1 0 0 0 0,-1 0-1 0 0,0 0 1 0 0,1-1-1 0 0,-1 1 1 0 0,0-1 0 0 0,0 0-1 0 0,0 0 1 0 0,0 0 0 0 0,4-4-1 0 0,-6 4 1 0 0,1 0-1 0 0,-1 0 0 0 0,0 0 1 0 0,0 0-1 0 0,0 0 1 0 0,0 0-1 0 0,-1-1 1 0 0,1 1-1 0 0,-1 0 0 0 0,1-1 1 0 0,-1 1-1 0 0,0-1 1 0 0,0 1-1 0 0,0 0 1 0 0,0-1-1 0 0,0 1 1 0 0,0 0-1 0 0,-1-1 0 0 0,1 1 1 0 0,-1 0-1 0 0,0-1 1 0 0,0 1-1 0 0,1 0 1 0 0,-2 0-1 0 0,0-3 0 0 0,-7-31 19 0 0,9 34-12 0 0,-1 0-1 0 0,0 1 1 0 0,0-1-1 0 0,0 1 1 0 0,0-1-1 0 0,0 1 1 0 0,0-1-1 0 0,0 1 1 0 0,0 0 0 0 0,-1 0-1 0 0,1-1 1 0 0,0 1-1 0 0,-1 0 1 0 0,-2-1-1 0 0,3 2-13 0 0,-1-2 6 0 0,0 1 1 0 0,-1-1-1 0 0,1 1 1 0 0,0 0-1 0 0,-1 0 1 0 0,0 0-1 0 0,1 0 1 0 0,-1 0-1 0 0,0 1 1 0 0,1-1-1 0 0,-1 1 1 0 0,0 0-1 0 0,-5 0 1 0 0,-11 7 3 0 0,18-7-6 0 0,-1 0 1 0 0,0 1-1 0 0,1-1 0 0 0,-1 1 1 0 0,0-1-1 0 0,1 1 0 0 0,-1 0 1 0 0,0-1-1 0 0,1 1 1 0 0,-1 0-1 0 0,1 0 0 0 0,-1 0 1 0 0,0 1-1 0 0,1-1-1 0 0,-28 32-68 0 0,27-15 100 0 0,1-16-27 0 0,0 1 0 0 0,1 0-1 0 0,-1 0 1 0 0,1 0-1 0 0,0 0 1 0 0,0 0 0 0 0,0-1-1 0 0,0 1 1 0 0,0 0 0 0 0,0 0-1 0 0,1 0 1 0 0,0 0 0 0 0,-1 0-1 0 0,1-1 1 0 0,0 1-1 0 0,0 0 1 0 0,1-1 0 0 0,-1 1-1 0 0,0 0 1 0 0,1-1 0 0 0,3 4-1 0 0,-5-5-6 0 0,30 19 68 0 0,-27-19-61 0 0,0 0 1 0 0,0 0-1 0 0,0 0 0 0 0,0-1 1 0 0,1 1-1 0 0,-1-1 0 0 0,0 1 1 0 0,1-1-1 0 0,-1 0 0 0 0,0-1 0 0 0,1 1 1 0 0,-1 0-1 0 0,0-1 0 0 0,0 0 1 0 0,0 0-1 0 0,1 0 0 0 0,-1 0 0 0 0,0 0 1 0 0,0-1-1 0 0,0 1 0 0 0,-1-1 1 0 0,1 0-1 0 0,0 0 0 0 0,-1 0 0 0 0,1 0 1 0 0,-1 0-1 0 0,1-1 0 0 0,-1 1 1 0 0,0-1-1 0 0,0 1 0 0 0,1-4 1 0 0,-1 0 3 0 0,0 1 1 0 0,0-1 0 0 0,-1 1 0 0 0,0-1 0 0 0,0 0-1 0 0,0-9 1 0 0,-1 15 0 0 0,-7-46-64 0 0,-5 32 88 0 0,10 12-27 0 0,1 0 1 0 0,0 0 0 0 0,-1 0 0 0 0,1 0 0 0 0,-1 1 0 0 0,0-1-1 0 0,1 0 1 0 0,-1 1 0 0 0,0-1 0 0 0,0 1 0 0 0,0 0-1 0 0,0 0 1 0 0,0 0 0 0 0,-1 0 0 0 0,1 0 0 0 0,0 0 0 0 0,0 0-1 0 0,-1 0 1 0 0,1 1 0 0 0,0 0 0 0 0,-1-1 0 0 0,-3 1 0 0 0,2 0-6 0 0,1 1 0 0 0,0-1 1 0 0,0 1-1 0 0,-1 0 0 0 0,1 0 1 0 0,0 0-1 0 0,0 0 1 0 0,0 1-1 0 0,0-1 0 0 0,1 1 1 0 0,-1-1-1 0 0,0 1 0 0 0,0 0 1 0 0,1 0-1 0 0,0 1 1 0 0,-1-1-1 0 0,-1 3 0 0 0,-5 3-1 0 0,7-6 1 0 0,1 0 0 0 0,-1 0 0 0 0,1 0 0 0 0,-1 0 0 0 0,1 0 0 0 0,0 0 0 0 0,0 1 0 0 0,0-1 0 0 0,0 0 0 0 0,0 0 0 0 0,1 1 0 0 0,-1-1 0 0 0,1 1 0 0 0,-1-1 1 0 0,1 1-1 0 0,0-1 0 0 0,0 1 0 0 0,0-1 0 0 0,0 0 0 0 0,0 1 0 0 0,1-1 0 0 0,-1 1 0 0 0,1-1 0 0 0,0 1 0 0 0,0-1 0 0 0,-1 0 0 0 0,1 0 0 0 0,1 1 0 0 0,-1-1 0 0 0,0 0 0 0 0,2 2 0 0 0,16 18 84 0 0,-18-20-79 0 0,0 0 0 0 0,1 0 0 0 0,-1 0 0 0 0,1 0 0 0 0,0 0 0 0 0,-1 0 0 0 0,1-1 0 0 0,0 1 0 0 0,0-1 0 0 0,0 1 0 0 0,2 0 0 0 0,12 6 0 0 0,-14-7-2 0 0,1 1 0 0 0,0-1 0 0 0,-1 0 0 0 0,1 1-1 0 0,0-1 1 0 0,0-1 0 0 0,0 1 0 0 0,0 0 0 0 0,0-1 0 0 0,0 1-1 0 0,1-1 1 0 0,-1 0 0 0 0,0 0 0 0 0,0 0 0 0 0,0 0 0 0 0,0-1-1 0 0,4-1 1 0 0,-4 2 5 0 0,0-1-1 0 0,0 0 1 0 0,0-1-1 0 0,0 1 1 0 0,-1 0-1 0 0,1-1 1 0 0,-1 0-1 0 0,1 0 1 0 0,-1 1-1 0 0,1-1 1 0 0,-1-1-1 0 0,0 1 1 0 0,0 0-1 0 0,0 0 1 0 0,0-1-1 0 0,-1 1 1 0 0,1-1-1 0 0,-1 0 1 0 0,1 1-1 0 0,-1-1 1 0 0,0 0-1 0 0,0 0 1 0 0,0 0-1 0 0,0-3 1 0 0,2-7 7 0 0,-1-1 0 0 0,0 0 0 0 0,-1 0 0 0 0,-1-14 1 0 0,0 26-16 0 0,-1 0 0 0 0,1 0 1 0 0,-1 1-1 0 0,1-1 1 0 0,-1 0-1 0 0,0 0 0 0 0,0 1 1 0 0,0-1-1 0 0,0 1 0 0 0,0-1 1 0 0,0 1-1 0 0,-1-1 1 0 0,1 1-1 0 0,0-1 0 0 0,-1 1 1 0 0,1 0-1 0 0,-1 0 1 0 0,1 0-1 0 0,-1 0 0 0 0,0 0 1 0 0,1 0-1 0 0,-1 0 1 0 0,0 1-1 0 0,0-1 0 0 0,1 1 1 0 0,-1-1-1 0 0,0 1 1 0 0,0 0-1 0 0,0-1 0 0 0,0 1 1 0 0,-2 0-1 0 0,0 0 1 0 0,0-1-1 0 0,1 1 1 0 0,-1 0 0 0 0,0 0-1 0 0,0 0 1 0 0,0 0 0 0 0,1 1 0 0 0,-1-1-1 0 0,0 1 1 0 0,0 0 0 0 0,1 0-1 0 0,-1 0 1 0 0,-5 4 0 0 0,1 0 3 0 0,-9 16 14 0 0,16-20-23 0 0,26 15-2375 0 0,-18-15 1527 0 0,13 2-899 0 0,-8 1-5365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1T14:57:0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40 392 0 0,'0'-1'174'0'0,"0"0"0"0"0,-1 1-1 0 0,1-1 1 0 0,0 0 0 0 0,0 1 0 0 0,-1-1 0 0 0,1 0-1 0 0,-1 1 1 0 0,1-1 0 0 0,0 1 0 0 0,-1-1-1 0 0,1 0 1 0 0,-1 1 0 0 0,1-1 0 0 0,-1 1 0 0 0,0 0-1 0 0,1-1 1 0 0,-1 1 0 0 0,1-1 0 0 0,-1 1-1 0 0,0 0 1 0 0,1-1 0 0 0,-1 1 0 0 0,0 0 0 0 0,0 0-1 0 0,1 0 1 0 0,-1 0 0 0 0,0-1 0 0 0,1 1 0 0 0,-1 0-1 0 0,0 0 1 0 0,0 0 0 0 0,1 1 0 0 0,-1-1-1 0 0,0 0 1 0 0,1 0 0 0 0,-1 0 0 0 0,0 0 0 0 0,0 1-1 0 0,0-1 1 0 0,-4 0-3895 0 0,-3-23 732 0 0,4 19 2286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1T14:57:1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1 620 0 0,'0'0'724'0'0,"4"4"3158"0"0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1 200 0 0,'-1'0'151'0'0,"1"0"0"0"0,0 1 0 0 0,-1-1 0 0 0,1 0 0 0 0,0 0 0 0 0,-1 1 0 0 0,1-1 0 0 0,0 0 0 0 0,-1 0-1 0 0,1 1 1 0 0,-1-1 0 0 0,1 0 0 0 0,0 0 0 0 0,-1 0 0 0 0,1 0 0 0 0,-1 0 0 0 0,1 0 0 0 0,0 1 0 0 0,-1-1 0 0 0,1 0 0 0 0,-1 0 0 0 0,1 0 0 0 0,-1 0 0 0 0,1-1 0 0 0,-1 1 0 0 0,1 0-1 0 0,0 0 1 0 0,-1 0 0 0 0,1 0 0 0 0,-1 0 0 0 0,1 0 0 0 0,0-1 0 0 0,-1 1 0 0 0,1 0 0 0 0,-1 0 0 0 0,1-1 0 0 0,-1 1 0 0 0,2 0-285 0 0,0 0 1 0 0,0 0-1 0 0,0 0 1 0 0,0 0-1 0 0,0 0 1 0 0,0 0-1 0 0,0 0 1 0 0,0 1-1 0 0,0-1 1 0 0,0 0-1 0 0,0 1 1 0 0,0-1-1 0 0,0 1 1 0 0,0-1-1 0 0,-1 1 1 0 0,1-1-1 0 0,0 1 1 0 0,0-1-1 0 0,-1 1 0 0 0,1 0 1 0 0,0 0-1 0 0,0 1 1 0 0,7 0-1453 0 0,-6-2 839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11 316 0 0,'0'0'1740'0'0,"1"-1"-588"0"0,9-7 5695 0 0,-7 7-6486 0 0,-1 4-899 0 0,14 16-1012 0 0,-3-10-4162 0 0,-9-14 3910 0 0,-2-1 996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80 336 0 0,'-3'-3'4962'0'0,"-2"-5"-12"0"0,10 0-6493 0 0,-1 5 914 0 0,-1 0 0 0 0,0 0 0 0 0,0 0 0 0 0,-1 0 0 0 0,1-1 0 0 0,0 1 0 0 0,-1-1 0 0 0,0 0 0 0 0,0 1 0 0 0,0-1 0 0 0,2-8 0 0 0,-1 1-184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4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1 112 0 0,'0'0'114'0'0,"0"0"-1"0"0,0 1 1 0 0,0-1-1 0 0,0 0 1 0 0,0 1-1 0 0,-1-1 1 0 0,1 0-1 0 0,0 1 1 0 0,0-1-1 0 0,0 0 1 0 0,0 1-1 0 0,-1-1 1 0 0,1 0 0 0 0,0 0-1 0 0,0 1 1 0 0,-1-1-1 0 0,1 0 1 0 0,0 0-1 0 0,0 1 1 0 0,-1-1-1 0 0,1 0 1 0 0,0 0-1 0 0,-1 0 1 0 0,1 1-1 0 0,0-1 1 0 0,-1 0 0 0 0,1 0-1 0 0,0 0 1 0 0,-1 0-1 0 0,1 0 1 0 0,0 0-1 0 0,-1 0 1 0 0,1 0-1 0 0,-1 0 1 0 0,1 0-1 0 0,0 0 1 0 0,-1 0-1 0 0,1 0 1 0 0,0 0 0 0 0,-1 0-1 0 0,1 0 1 0 0,-1 0-1 0 0,-18-6 1568 0 0,13 5 1130 0 0,57 14-7679 0 0,-28-15 1300 0 0,-17-2 2782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15:58:20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0 144 0 0,'0'0'3067'0'0,"1"3"-3002"0"0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15:59:42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1 304 0 0,'-3'-1'6685'0'0,"2"2"-7204"0"0,1-1 542 0 0,-5 9 165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16:02:30.998"/>
    </inkml:context>
    <inkml:brush xml:id="br0">
      <inkml:brushProperty name="width" value="0.05" units="cm"/>
      <inkml:brushProperty name="height" value="0.05" units="cm"/>
      <inkml:brushProperty name="color" value="#2603F7"/>
    </inkml:brush>
  </inkml:definitions>
  <inkml:trace contextRef="#ctx0" brushRef="#br0">62 0 836 0 0,'-1'1'374'0'0,"0"0"0"0"0,0-1 0 0 0,0 1 0 0 0,-1-1 0 0 0,1 1 0 0 0,0-1 0 0 0,0 1 0 0 0,0-1 0 0 0,0 1 0 0 0,-1-1 0 0 0,1 0 0 0 0,0 0 0 0 0,0 0 0 0 0,-1 0 0 0 0,1 0 0 0 0,-2 0 0 0 0,2 0-617 0 0,-1 0 0 0 0,1 0 1 0 0,-1 0-1 0 0,1 0 0 0 0,-1 0 0 0 0,1 0 0 0 0,0 0 0 0 0,-1 1 0 0 0,1-1 0 0 0,0 1 0 0 0,-1-1 0 0 0,1 1 0 0 0,0-1 0 0 0,-1 1 0 0 0,1 0 0 0 0,0-1 0 0 0,0 1 0 0 0,0 0 0 0 0,0 0 0 0 0,-2 1 0 0 0,-2 3-768 0 0,-1-2 102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16:02:46.183"/>
    </inkml:context>
    <inkml:brush xml:id="br0">
      <inkml:brushProperty name="width" value="0.05" units="cm"/>
      <inkml:brushProperty name="height" value="0.05" units="cm"/>
      <inkml:brushProperty name="color" value="#2603F7"/>
    </inkml:brush>
  </inkml:definitions>
  <inkml:trace contextRef="#ctx0" brushRef="#br0">93 0 324 0 0,'-20'12'3394'0'0,"19"-11"-3324"0"0,-1-1 0 0 0,0 1 0 0 0,1-1 0 0 0,-1 1 0 0 0,1-1 1 0 0,-1 1-1 0 0,1 0 0 0 0,0 0 0 0 0,-1 0 0 0 0,1 0 0 0 0,0 0 0 0 0,-1 0 1 0 0,1 0-1 0 0,0 0 0 0 0,0 0 0 0 0,0 1 0 0 0,0-1 0 0 0,0 0 1 0 0,0 1-1 0 0,1-1 0 0 0,-1 1 0 0 0,-1 2 0 0 0,2-4-74 0 0,0 0 101 0 0,-1 1-1 0 0,1-1 1 0 0,-1 0-1 0 0,1 0 1 0 0,-1 0-1 0 0,0 1 1 0 0,1-1-1 0 0,-1 0 1 0 0,1 0-1 0 0,-1 0 1 0 0,0 0-1 0 0,1 0 1 0 0,-1 0-1 0 0,1 0 1 0 0,-1 0-1 0 0,1 0 1 0 0,-1 0-1 0 0,0-1 1 0 0,1 1-1 0 0,-1 0 1 0 0,1 0-1 0 0,-1-1 1 0 0,1 1-1 0 0,-1 0 1 0 0,1 0-1 0 0,-2-2 1 0 0,2 2-1 0 0,-1 0 1 0 0,1-1-1 0 0,-1 1 1 0 0,1 0-1 0 0,-1-1 1 0 0,1 1-1 0 0,-1 0 0 0 0,1 0 1 0 0,-1 0-1 0 0,1-1 1 0 0,-1 1-1 0 0,0 0 1 0 0,1 0-1 0 0,-1 0 1 0 0,1 0-1 0 0,-1 0 0 0 0,0 0 1 0 0,1 0-1 0 0,-1 0 1 0 0,1 0-1 0 0,-1 0 1 0 0,0 1-1 0 0,1-1 0 0 0,-1 0 1 0 0,0 0-1 0 0,-3 3 207 0 0,-5 3-1255 0 0,9-6 907 0 0,0 0-1 0 0,0 0 1 0 0,1-1 0 0 0,-1 1-1 0 0,0 0 1 0 0,0 0 0 0 0,0 0-1 0 0,0 0 1 0 0,0 0-1 0 0,0 0 1 0 0,0 0 0 0 0,0 0-1 0 0,1 0 1 0 0,-1 0 0 0 0,0 0-1 0 0,0 0 1 0 0,0 0 0 0 0,0 0-1 0 0,0 0 1 0 0,0 0-1 0 0,0 0 1 0 0,1 0 0 0 0,-1 0-1 0 0,0 0 1 0 0,0 0 0 0 0,0 0-1 0 0,0 1 1 0 0,0-1 0 0 0,0 0-1 0 0,0 0 1 0 0,0 0-1 0 0,0 0 1 0 0,1 0 0 0 0,-1 0-1 0 0,0 0 1 0 0,0 0 0 0 0,0 0-1 0 0,0 0 1 0 0,0 1 0 0 0,0-1-1 0 0,0 0 1 0 0,0 0 0 0 0,0 0-1 0 0,0 0 1 0 0,0 0-1 0 0,0 0 1 0 0,0 0 0 0 0,0 0-1 0 0,0 1 1 0 0,0-1 0 0 0,0 0-1 0 0,0 0 1 0 0,0 0 0 0 0,0 0-1 0 0,0 0 1 0 0,0 0-1 0 0,0 0 1 0 0,0 1 0 0 0,0-1-1 0 0,0 0 1 0 0,0 0 0 0 0,0 0-1 0 0,8 4-5696 0 0,-7-2 4927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BahamasB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BahamasB" pitchFamily="34" charset="0"/>
              <a:ea typeface="+mn-ea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BahamasB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BahamasB" pitchFamily="34" charset="0"/>
              <a:ea typeface="+mn-ea"/>
              <a:cs typeface="+mn-cs"/>
            </a:endParaRPr>
          </a:p>
        </p:txBody>
      </p:sp>
      <p:sp>
        <p:nvSpPr>
          <p:cNvPr id="368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BahamasB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BahamasB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BahamasB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BahamasB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BahamasB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BahamasB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BahamasB" pitchFamily="34" charset="0"/>
              <a:ea typeface="+mn-ea"/>
              <a:cs typeface="+mn-cs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BahamasB" pitchFamily="34" charset="0"/>
              </a:rPr>
              <a:t>‹#›</a:t>
            </a:fld>
            <a:endParaRPr lang="en-US" sz="1200" dirty="0">
              <a:latin typeface=".VnBahamasB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EED8475-D18D-4FE9-8F74-345B6A477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/>
              </a:defRPr>
            </a:lvl9pPr>
          </a:lstStyle>
          <a:p>
            <a:fld id="{ECCEC6BE-5D10-4177-8241-A0088038EC9B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4AAF82F-7E75-4507-ABF5-47C6F6380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130377A-AD24-4E71-9579-09B14D8E5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VNI-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159381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BahamasB" pitchFamily="34" charset="0"/>
              </a:rPr>
              <a:t>28</a:t>
            </a:fld>
            <a:endParaRPr lang="en-US" sz="1200" dirty="0">
              <a:latin typeface=".VnBahamasB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algn="r">
              <a:buNone/>
            </a:pPr>
            <a:fld id="{9A0DB2DC-4C9A-4742-B13C-FB6460FD3503}" type="slidenum">
              <a:rPr lang="en-US" altLang="en-US" dirty="0">
                <a:latin typeface="Garamond" pitchFamily="18" charset="0"/>
              </a:rPr>
              <a:t>‹#›</a:t>
            </a:fld>
            <a:endParaRPr lang="en-US" altLang="en-US" dirty="0"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dongho.ex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11.xml"/><Relationship Id="rId17" Type="http://schemas.openxmlformats.org/officeDocument/2006/relationships/image" Target="../media/image34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customXml" Target="../ink/ink10.xml"/><Relationship Id="rId19" Type="http://schemas.openxmlformats.org/officeDocument/2006/relationships/image" Target="../media/image36.png"/><Relationship Id="rId4" Type="http://schemas.openxmlformats.org/officeDocument/2006/relationships/customXml" Target="../ink/ink7.xml"/><Relationship Id="rId9" Type="http://schemas.openxmlformats.org/officeDocument/2006/relationships/image" Target="../media/image30.png"/><Relationship Id="rId1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39.png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48.png"/><Relationship Id="rId18" Type="http://schemas.openxmlformats.org/officeDocument/2006/relationships/customXml" Target="../ink/ink4.xml"/><Relationship Id="rId3" Type="http://schemas.openxmlformats.org/officeDocument/2006/relationships/image" Target="../media/image17.jpeg"/><Relationship Id="rId21" Type="http://schemas.openxmlformats.org/officeDocument/2006/relationships/image" Target="../media/image52.png"/><Relationship Id="rId7" Type="http://schemas.openxmlformats.org/officeDocument/2006/relationships/image" Target="../media/image21.jpeg"/><Relationship Id="rId17" Type="http://schemas.openxmlformats.org/officeDocument/2006/relationships/image" Target="../media/image50.png"/><Relationship Id="rId2" Type="http://schemas.openxmlformats.org/officeDocument/2006/relationships/image" Target="../media/image16.jpeg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5" Type="http://schemas.openxmlformats.org/officeDocument/2006/relationships/image" Target="../media/image49.png"/><Relationship Id="rId23" Type="http://schemas.openxmlformats.org/officeDocument/2006/relationships/image" Target="../media/image23.jpeg"/><Relationship Id="rId19" Type="http://schemas.openxmlformats.org/officeDocument/2006/relationships/image" Target="../media/image51.png"/><Relationship Id="rId4" Type="http://schemas.openxmlformats.org/officeDocument/2006/relationships/image" Target="../media/image18.jpeg"/><Relationship Id="rId14" Type="http://schemas.openxmlformats.org/officeDocument/2006/relationships/customXml" Target="../ink/ink2.xml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LNT9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0" y="3225058"/>
            <a:ext cx="2628900" cy="329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6"/>
          <p:cNvSpPr txBox="1"/>
          <p:nvPr/>
        </p:nvSpPr>
        <p:spPr>
          <a:xfrm>
            <a:off x="552450" y="2209800"/>
            <a:ext cx="815340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9</a:t>
            </a:r>
            <a:endParaRPr sz="8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WordArt 3"/>
          <p:cNvSpPr>
            <a:spLocks noTextEdit="1"/>
          </p:cNvSpPr>
          <p:nvPr/>
        </p:nvSpPr>
        <p:spPr>
          <a:xfrm>
            <a:off x="990600" y="327527"/>
            <a:ext cx="6496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endParaRPr lang="en-US" sz="4000" b="1" dirty="0">
              <a:solidFill>
                <a:srgbClr val="3333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8"/>
          <p:cNvSpPr txBox="1"/>
          <p:nvPr/>
        </p:nvSpPr>
        <p:spPr>
          <a:xfrm>
            <a:off x="3124200" y="5181600"/>
            <a:ext cx="5292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37D86-BBCA-41E2-9F9D-1305BE59E70B}"/>
              </a:ext>
            </a:extLst>
          </p:cNvPr>
          <p:cNvSpPr txBox="1"/>
          <p:nvPr/>
        </p:nvSpPr>
        <p:spPr>
          <a:xfrm>
            <a:off x="820737" y="324731"/>
            <a:ext cx="750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THẠNH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119A94-CF71-492C-A675-F337D0CF14EE}"/>
              </a:ext>
            </a:extLst>
          </p:cNvPr>
          <p:cNvSpPr txBox="1"/>
          <p:nvPr/>
        </p:nvSpPr>
        <p:spPr>
          <a:xfrm>
            <a:off x="990600" y="762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VÀ TRÌNH TỰ THỰC HÀNH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A756B-F7EF-40CC-BA7D-C8BBBDE6E852}"/>
              </a:ext>
            </a:extLst>
          </p:cNvPr>
          <p:cNvSpPr txBox="1"/>
          <p:nvPr/>
        </p:nvSpPr>
        <p:spPr>
          <a:xfrm>
            <a:off x="897622" y="2016741"/>
            <a:ext cx="7408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CC851-110C-42A5-BD23-9E2CCF240A8B}"/>
              </a:ext>
            </a:extLst>
          </p:cNvPr>
          <p:cNvSpPr txBox="1"/>
          <p:nvPr/>
        </p:nvSpPr>
        <p:spPr>
          <a:xfrm>
            <a:off x="914400" y="1447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/>
          <p:nvPr/>
        </p:nvSpPr>
        <p:spPr>
          <a:xfrm>
            <a:off x="444500" y="187961"/>
            <a:ext cx="7848600" cy="593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a- S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ồ nguyên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lý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10800000" flipH="1" flipV="1">
            <a:off x="299089" y="1066307"/>
            <a:ext cx="8762999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ln>
                  <a:solidFill>
                    <a:srgbClr val="6600CC"/>
                  </a:solidFill>
                </a:ln>
                <a:latin typeface="Times New Roman" panose="02020603050405020304" pitchFamily="18" charset="0"/>
                <a:ea typeface="+mn-ea"/>
                <a:cs typeface="+mn-cs"/>
              </a:rPr>
              <a:t>Mạch </a:t>
            </a:r>
            <a:r>
              <a:rPr kumimoji="0" lang="vi-VN" sz="2800" kern="1200" cap="none" spc="0" normalizeH="0" baseline="0" noProof="0" dirty="0">
                <a:ln>
                  <a:solidFill>
                    <a:srgbClr val="6600CC"/>
                  </a:solidFill>
                </a:ln>
                <a:latin typeface="Times New Roman" panose="02020603050405020304" pitchFamily="18" charset="0"/>
                <a:ea typeface="+mn-ea"/>
                <a:cs typeface="+mn-cs"/>
              </a:rPr>
              <a:t>đ</a:t>
            </a:r>
            <a:r>
              <a:rPr kumimoji="0" lang="en-US" sz="2800" kern="1200" cap="none" spc="0" normalizeH="0" baseline="0" noProof="0" dirty="0">
                <a:ln>
                  <a:solidFill>
                    <a:srgbClr val="6600CC"/>
                  </a:solidFill>
                </a:ln>
                <a:latin typeface="Times New Roman" panose="02020603050405020304" pitchFamily="18" charset="0"/>
                <a:ea typeface="+mn-ea"/>
                <a:cs typeface="+mn-cs"/>
              </a:rPr>
              <a:t>iện gồm bao nhiêu phần tử, gọi tên  các phần tử </a:t>
            </a:r>
            <a:r>
              <a:rPr kumimoji="0" lang="vi-VN" sz="2800" kern="1200" cap="none" spc="0" normalizeH="0" baseline="0" noProof="0" dirty="0">
                <a:ln>
                  <a:solidFill>
                    <a:srgbClr val="6600CC"/>
                  </a:solidFill>
                </a:ln>
                <a:latin typeface="Times New Roman" panose="02020603050405020304" pitchFamily="18" charset="0"/>
                <a:ea typeface="+mn-ea"/>
                <a:cs typeface="+mn-cs"/>
              </a:rPr>
              <a:t>đ</a:t>
            </a:r>
            <a:r>
              <a:rPr kumimoji="0" lang="en-US" sz="2800" kern="1200" cap="none" spc="0" normalizeH="0" baseline="0" noProof="0" dirty="0">
                <a:ln>
                  <a:solidFill>
                    <a:srgbClr val="6600CC"/>
                  </a:solidFill>
                </a:ln>
                <a:latin typeface="Times New Roman" panose="02020603050405020304" pitchFamily="18" charset="0"/>
                <a:ea typeface="+mn-ea"/>
                <a:cs typeface="+mn-cs"/>
              </a:rPr>
              <a:t>ó?</a:t>
            </a:r>
          </a:p>
        </p:txBody>
      </p:sp>
      <p:sp>
        <p:nvSpPr>
          <p:cNvPr id="10248" name="Line 42"/>
          <p:cNvSpPr/>
          <p:nvPr/>
        </p:nvSpPr>
        <p:spPr>
          <a:xfrm>
            <a:off x="2209800" y="3124200"/>
            <a:ext cx="0" cy="1066800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249" name="Line 43"/>
          <p:cNvSpPr/>
          <p:nvPr/>
        </p:nvSpPr>
        <p:spPr>
          <a:xfrm>
            <a:off x="2514600" y="2743200"/>
            <a:ext cx="0" cy="1295400"/>
          </a:xfrm>
          <a:prstGeom prst="line">
            <a:avLst/>
          </a:prstGeom>
          <a:ln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250" name="Rectangle 44"/>
          <p:cNvSpPr/>
          <p:nvPr/>
        </p:nvSpPr>
        <p:spPr>
          <a:xfrm>
            <a:off x="2133600" y="3276600"/>
            <a:ext cx="152400" cy="381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10251" name="Group 86"/>
          <p:cNvGrpSpPr/>
          <p:nvPr/>
        </p:nvGrpSpPr>
        <p:grpSpPr>
          <a:xfrm>
            <a:off x="2012950" y="4038600"/>
            <a:ext cx="381000" cy="381000"/>
            <a:chOff x="1268" y="1920"/>
            <a:chExt cx="240" cy="240"/>
          </a:xfrm>
        </p:grpSpPr>
        <p:sp>
          <p:nvSpPr>
            <p:cNvPr id="10282" name="Oval 45"/>
            <p:cNvSpPr/>
            <p:nvPr/>
          </p:nvSpPr>
          <p:spPr>
            <a:xfrm>
              <a:off x="1268" y="1920"/>
              <a:ext cx="240" cy="24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283" name="Line 48"/>
            <p:cNvSpPr/>
            <p:nvPr/>
          </p:nvSpPr>
          <p:spPr>
            <a:xfrm rot="20552411">
              <a:off x="1327" y="2011"/>
              <a:ext cx="55" cy="8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10284" name="Group 50"/>
            <p:cNvGrpSpPr/>
            <p:nvPr/>
          </p:nvGrpSpPr>
          <p:grpSpPr>
            <a:xfrm>
              <a:off x="1364" y="1968"/>
              <a:ext cx="48" cy="144"/>
              <a:chOff x="1824" y="2256"/>
              <a:chExt cx="48" cy="144"/>
            </a:xfrm>
          </p:grpSpPr>
          <p:sp>
            <p:nvSpPr>
              <p:cNvPr id="10285" name="Oval 46"/>
              <p:cNvSpPr/>
              <p:nvPr/>
            </p:nvSpPr>
            <p:spPr>
              <a:xfrm>
                <a:off x="1824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86" name="Oval 47"/>
              <p:cNvSpPr/>
              <p:nvPr/>
            </p:nvSpPr>
            <p:spPr>
              <a:xfrm>
                <a:off x="182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52" name="Line 53"/>
          <p:cNvSpPr/>
          <p:nvPr/>
        </p:nvSpPr>
        <p:spPr>
          <a:xfrm>
            <a:off x="2209800" y="4343400"/>
            <a:ext cx="0" cy="30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253" name="Rectangle 54"/>
          <p:cNvSpPr/>
          <p:nvPr/>
        </p:nvSpPr>
        <p:spPr>
          <a:xfrm>
            <a:off x="3301883" y="3886200"/>
            <a:ext cx="2286000" cy="228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54" name="AutoShape 55"/>
          <p:cNvSpPr/>
          <p:nvPr/>
        </p:nvSpPr>
        <p:spPr>
          <a:xfrm>
            <a:off x="2971800" y="3962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55" name="Rectangle 56"/>
          <p:cNvSpPr/>
          <p:nvPr/>
        </p:nvSpPr>
        <p:spPr>
          <a:xfrm>
            <a:off x="2895600" y="3799336"/>
            <a:ext cx="228600" cy="381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56" name="AutoShape 59"/>
          <p:cNvSpPr/>
          <p:nvPr/>
        </p:nvSpPr>
        <p:spPr>
          <a:xfrm flipH="1">
            <a:off x="5486400" y="3962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57" name="Rectangle 60"/>
          <p:cNvSpPr/>
          <p:nvPr/>
        </p:nvSpPr>
        <p:spPr>
          <a:xfrm flipH="1">
            <a:off x="5715000" y="3810000"/>
            <a:ext cx="228600" cy="381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58" name="Line 61"/>
          <p:cNvSpPr/>
          <p:nvPr/>
        </p:nvSpPr>
        <p:spPr>
          <a:xfrm flipV="1">
            <a:off x="3124200" y="3661678"/>
            <a:ext cx="0" cy="30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259" name="Line 66"/>
          <p:cNvSpPr/>
          <p:nvPr/>
        </p:nvSpPr>
        <p:spPr>
          <a:xfrm flipV="1">
            <a:off x="5838715" y="3648333"/>
            <a:ext cx="0" cy="31970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260" name="Line 71"/>
          <p:cNvSpPr/>
          <p:nvPr/>
        </p:nvSpPr>
        <p:spPr>
          <a:xfrm>
            <a:off x="2203450" y="4646477"/>
            <a:ext cx="3626876" cy="172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261" name="Rectangle 72"/>
          <p:cNvSpPr/>
          <p:nvPr/>
        </p:nvSpPr>
        <p:spPr>
          <a:xfrm>
            <a:off x="3505200" y="4495800"/>
            <a:ext cx="685800" cy="3048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400" dirty="0">
                <a:latin typeface="Times New Roman" panose="02020603050405020304" pitchFamily="18" charset="0"/>
              </a:rPr>
              <a:t>CL</a:t>
            </a:r>
          </a:p>
        </p:txBody>
      </p:sp>
      <p:sp>
        <p:nvSpPr>
          <p:cNvPr id="10262" name="Line 73"/>
          <p:cNvSpPr/>
          <p:nvPr/>
        </p:nvSpPr>
        <p:spPr>
          <a:xfrm flipH="1">
            <a:off x="5821960" y="4044950"/>
            <a:ext cx="1629" cy="5941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263" name="Line 74"/>
          <p:cNvSpPr/>
          <p:nvPr/>
        </p:nvSpPr>
        <p:spPr>
          <a:xfrm>
            <a:off x="2515768" y="4025633"/>
            <a:ext cx="800989" cy="251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264" name="Line 81"/>
          <p:cNvSpPr/>
          <p:nvPr/>
        </p:nvSpPr>
        <p:spPr>
          <a:xfrm>
            <a:off x="3124200" y="3657600"/>
            <a:ext cx="1143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0265" name="Group 85"/>
          <p:cNvGrpSpPr/>
          <p:nvPr/>
        </p:nvGrpSpPr>
        <p:grpSpPr>
          <a:xfrm>
            <a:off x="4178300" y="3416300"/>
            <a:ext cx="546100" cy="381000"/>
            <a:chOff x="2584" y="1528"/>
            <a:chExt cx="344" cy="240"/>
          </a:xfrm>
        </p:grpSpPr>
        <p:sp>
          <p:nvSpPr>
            <p:cNvPr id="10278" name="AutoShape 78"/>
            <p:cNvSpPr/>
            <p:nvPr/>
          </p:nvSpPr>
          <p:spPr>
            <a:xfrm flipH="1">
              <a:off x="2736" y="1632"/>
              <a:ext cx="144" cy="48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279" name="Rectangle 79"/>
            <p:cNvSpPr/>
            <p:nvPr/>
          </p:nvSpPr>
          <p:spPr>
            <a:xfrm flipH="1">
              <a:off x="2784" y="1584"/>
              <a:ext cx="144" cy="14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280" name="Line 82"/>
            <p:cNvSpPr/>
            <p:nvPr/>
          </p:nvSpPr>
          <p:spPr>
            <a:xfrm>
              <a:off x="2640" y="1632"/>
              <a:ext cx="0" cy="4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81" name="Oval 51"/>
            <p:cNvSpPr/>
            <p:nvPr/>
          </p:nvSpPr>
          <p:spPr>
            <a:xfrm>
              <a:off x="2584" y="1528"/>
              <a:ext cx="240" cy="24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10266" name="Line 83"/>
          <p:cNvSpPr/>
          <p:nvPr/>
        </p:nvSpPr>
        <p:spPr>
          <a:xfrm>
            <a:off x="4267200" y="3886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7" name="Line 84"/>
          <p:cNvSpPr/>
          <p:nvPr/>
        </p:nvSpPr>
        <p:spPr>
          <a:xfrm flipV="1">
            <a:off x="4267200" y="3886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8" name="Line 67"/>
          <p:cNvSpPr/>
          <p:nvPr/>
        </p:nvSpPr>
        <p:spPr>
          <a:xfrm>
            <a:off x="4480586" y="3656722"/>
            <a:ext cx="137054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269" name="Text Box 87"/>
          <p:cNvSpPr txBox="1"/>
          <p:nvPr/>
        </p:nvSpPr>
        <p:spPr>
          <a:xfrm>
            <a:off x="1219200" y="29718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70" name="Text Box 88"/>
          <p:cNvSpPr txBox="1"/>
          <p:nvPr/>
        </p:nvSpPr>
        <p:spPr>
          <a:xfrm>
            <a:off x="1219200" y="25146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271" name="Text Box 92"/>
          <p:cNvSpPr txBox="1"/>
          <p:nvPr/>
        </p:nvSpPr>
        <p:spPr>
          <a:xfrm>
            <a:off x="2514600" y="50292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.VnTime" pitchFamily="34" charset="0"/>
            </a:endParaRPr>
          </a:p>
        </p:txBody>
      </p:sp>
      <p:sp>
        <p:nvSpPr>
          <p:cNvPr id="10272" name="Text Box 93"/>
          <p:cNvSpPr txBox="1"/>
          <p:nvPr/>
        </p:nvSpPr>
        <p:spPr>
          <a:xfrm>
            <a:off x="4206875" y="3092450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273" name="Text Box 95"/>
          <p:cNvSpPr txBox="1"/>
          <p:nvPr/>
        </p:nvSpPr>
        <p:spPr>
          <a:xfrm>
            <a:off x="3657600" y="41148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74" name="Text Box 96"/>
          <p:cNvSpPr txBox="1"/>
          <p:nvPr/>
        </p:nvSpPr>
        <p:spPr>
          <a:xfrm>
            <a:off x="4680589" y="4090988"/>
            <a:ext cx="533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75" name="Text Box 97"/>
          <p:cNvSpPr txBox="1"/>
          <p:nvPr/>
        </p:nvSpPr>
        <p:spPr>
          <a:xfrm>
            <a:off x="1555695" y="4038600"/>
            <a:ext cx="46995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latin typeface="Times New Roman" panose="02020603050405020304" pitchFamily="18" charset="0"/>
              </a:rPr>
              <a:t>  </a:t>
            </a:r>
            <a:r>
              <a:rPr sz="20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276" name="Text Box 98"/>
          <p:cNvSpPr txBox="1"/>
          <p:nvPr/>
        </p:nvSpPr>
        <p:spPr>
          <a:xfrm>
            <a:off x="1600200" y="32766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latin typeface="Times New Roman" panose="02020603050405020304" pitchFamily="18" charset="0"/>
              </a:rPr>
              <a:t>   </a:t>
            </a:r>
            <a:r>
              <a:rPr sz="20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77" name="TextBox 45">
            <a:hlinkClick r:id="rId4" action="ppaction://hlinkfile"/>
          </p:cNvPr>
          <p:cNvSpPr txBox="1"/>
          <p:nvPr/>
        </p:nvSpPr>
        <p:spPr>
          <a:xfrm>
            <a:off x="8077200" y="10668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E5A9895-878C-4AD2-8D44-05498EB6DDE0}"/>
              </a:ext>
            </a:extLst>
          </p:cNvPr>
          <p:cNvCxnSpPr>
            <a:cxnSpLocks/>
          </p:cNvCxnSpPr>
          <p:nvPr/>
        </p:nvCxnSpPr>
        <p:spPr bwMode="auto">
          <a:xfrm>
            <a:off x="5553350" y="4038600"/>
            <a:ext cx="27697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6723B5C-A266-4F83-8BD1-030428124F80}"/>
              </a:ext>
            </a:extLst>
          </p:cNvPr>
          <p:cNvCxnSpPr>
            <a:cxnSpLocks/>
          </p:cNvCxnSpPr>
          <p:nvPr/>
        </p:nvCxnSpPr>
        <p:spPr bwMode="auto">
          <a:xfrm>
            <a:off x="1522670" y="2745381"/>
            <a:ext cx="5417890" cy="7587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9A7F52E-F0BB-4F48-9BEB-E058EE580313}"/>
              </a:ext>
            </a:extLst>
          </p:cNvPr>
          <p:cNvCxnSpPr>
            <a:cxnSpLocks/>
          </p:cNvCxnSpPr>
          <p:nvPr/>
        </p:nvCxnSpPr>
        <p:spPr bwMode="auto">
          <a:xfrm flipH="1">
            <a:off x="5562600" y="3962400"/>
            <a:ext cx="28852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4E3ABCD-7ADB-41E2-9C12-0020FCA4D362}"/>
              </a:ext>
            </a:extLst>
          </p:cNvPr>
          <p:cNvCxnSpPr>
            <a:cxnSpLocks/>
          </p:cNvCxnSpPr>
          <p:nvPr/>
        </p:nvCxnSpPr>
        <p:spPr bwMode="auto">
          <a:xfrm flipH="1">
            <a:off x="3124200" y="3962400"/>
            <a:ext cx="18292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A80E63D-1D67-4E35-9156-38D2C1387271}"/>
              </a:ext>
            </a:extLst>
          </p:cNvPr>
          <p:cNvCxnSpPr>
            <a:cxnSpLocks/>
          </p:cNvCxnSpPr>
          <p:nvPr/>
        </p:nvCxnSpPr>
        <p:spPr bwMode="auto">
          <a:xfrm>
            <a:off x="1497930" y="3118486"/>
            <a:ext cx="5417890" cy="7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B9957C-5137-4D18-9527-D0051F7ECA2E}"/>
              </a:ext>
            </a:extLst>
          </p:cNvPr>
          <p:cNvSpPr txBox="1"/>
          <p:nvPr/>
        </p:nvSpPr>
        <p:spPr>
          <a:xfrm>
            <a:off x="609600" y="5290670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Stắcte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6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3"/>
          <p:cNvSpPr/>
          <p:nvPr/>
        </p:nvSpPr>
        <p:spPr>
          <a:xfrm>
            <a:off x="413544" y="4040129"/>
            <a:ext cx="79248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827088" y="4267200"/>
            <a:ext cx="7264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St</a:t>
            </a:r>
            <a:r>
              <a:rPr sz="2400" b="1" dirty="0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ắc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te </a:t>
            </a:r>
            <a:r>
              <a:rPr lang="vi-VN" altLang="x-none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đư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ợc mắc song song với bóng </a:t>
            </a:r>
            <a:r>
              <a:rPr lang="vi-VN" altLang="x-none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èn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827088" y="4816475"/>
            <a:ext cx="6383338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Cầu chì, công tắc, chấn l</a:t>
            </a:r>
            <a:r>
              <a:rPr lang="vi-VN" altLang="x-none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vi-VN" altLang="x-none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đư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ợc mắc ở dây pha và mắc nối tiếp với bóng </a:t>
            </a:r>
            <a:r>
              <a:rPr lang="vi-VN" altLang="x-none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èn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900113" y="5715000"/>
            <a:ext cx="68246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- Hai </a:t>
            </a:r>
            <a:r>
              <a:rPr kumimoji="0" lang="vi-VN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</a:t>
            </a: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ầu dây của bộ </a:t>
            </a:r>
            <a:r>
              <a:rPr kumimoji="0" lang="vi-VN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</a:t>
            </a: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èn nối với nguồn</a:t>
            </a:r>
          </a:p>
        </p:txBody>
      </p:sp>
      <p:sp>
        <p:nvSpPr>
          <p:cNvPr id="12295" name="Text Box 5"/>
          <p:cNvSpPr txBox="1"/>
          <p:nvPr/>
        </p:nvSpPr>
        <p:spPr>
          <a:xfrm>
            <a:off x="457200" y="422275"/>
            <a:ext cx="8229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 Tìm hiểu s</a:t>
            </a:r>
            <a:r>
              <a:rPr lang="vi-VN" altLang="x-none" sz="2800" dirty="0">
                <a:latin typeface="Times New Roman" panose="02020603050405020304" pitchFamily="18" charset="0"/>
              </a:rPr>
              <a:t>ơ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</a:rPr>
              <a:t>đ</a:t>
            </a:r>
            <a:r>
              <a:rPr sz="2800" dirty="0">
                <a:latin typeface="Times New Roman" panose="02020603050405020304" pitchFamily="18" charset="0"/>
              </a:rPr>
              <a:t>ồ nguyên lý mạch </a:t>
            </a:r>
            <a:r>
              <a:rPr lang="vi-VN" altLang="x-none" sz="2800" dirty="0">
                <a:latin typeface="Times New Roman" panose="02020603050405020304" pitchFamily="18" charset="0"/>
              </a:rPr>
              <a:t>đ</a:t>
            </a:r>
            <a:r>
              <a:rPr sz="2800" dirty="0">
                <a:latin typeface="Times New Roman" panose="02020603050405020304" pitchFamily="18" charset="0"/>
              </a:rPr>
              <a:t>iện </a:t>
            </a:r>
            <a:r>
              <a:rPr lang="vi-VN" altLang="x-none" sz="2800" dirty="0">
                <a:latin typeface="Times New Roman" panose="02020603050405020304" pitchFamily="18" charset="0"/>
              </a:rPr>
              <a:t>đ</a:t>
            </a:r>
            <a:r>
              <a:rPr sz="2800" dirty="0">
                <a:latin typeface="Times New Roman" panose="02020603050405020304" pitchFamily="18" charset="0"/>
              </a:rPr>
              <a:t>èn ống huỳnh quang</a:t>
            </a:r>
          </a:p>
        </p:txBody>
      </p:sp>
      <p:sp>
        <p:nvSpPr>
          <p:cNvPr id="36870" name="Text Box 6"/>
          <p:cNvSpPr txBox="1"/>
          <p:nvPr/>
        </p:nvSpPr>
        <p:spPr>
          <a:xfrm>
            <a:off x="413544" y="5675224"/>
            <a:ext cx="7918894" cy="5842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Các phần tử </a:t>
            </a:r>
            <a:r>
              <a:rPr lang="vi-VN" altLang="x-none" sz="3200" dirty="0">
                <a:latin typeface="Times New Roman" panose="02020603050405020304" pitchFamily="18" charset="0"/>
              </a:rPr>
              <a:t>đư</a:t>
            </a:r>
            <a:r>
              <a:rPr sz="3200" dirty="0">
                <a:latin typeface="Times New Roman" panose="02020603050405020304" pitchFamily="18" charset="0"/>
              </a:rPr>
              <a:t>ợc nối với nhau nh</a:t>
            </a:r>
            <a:r>
              <a:rPr lang="vi-VN" altLang="x-none" sz="3200" dirty="0">
                <a:latin typeface="Times New Roman" panose="02020603050405020304" pitchFamily="18" charset="0"/>
              </a:rPr>
              <a:t>ư</a:t>
            </a:r>
            <a:r>
              <a:rPr sz="3200" dirty="0">
                <a:latin typeface="Times New Roman" panose="02020603050405020304" pitchFamily="18" charset="0"/>
              </a:rPr>
              <a:t> thế nào?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51E6F7C-86C2-41BB-BE51-5CA6261056A5}"/>
                  </a:ext>
                </a:extLst>
              </p14:cNvPr>
              <p14:cNvContentPartPr/>
              <p14:nvPr/>
            </p14:nvContentPartPr>
            <p14:xfrm>
              <a:off x="2905993" y="3081689"/>
              <a:ext cx="1080" cy="1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51E6F7C-86C2-41BB-BE51-5CA6261056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8353" y="3063689"/>
                <a:ext cx="36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44" name="Ink 12343">
                <a:extLst>
                  <a:ext uri="{FF2B5EF4-FFF2-40B4-BE49-F238E27FC236}">
                    <a16:creationId xmlns:a16="http://schemas.microsoft.com/office/drawing/2014/main" id="{0F70F73E-C45B-4568-8F66-FC1EED13E5ED}"/>
                  </a:ext>
                </a:extLst>
              </p14:cNvPr>
              <p14:cNvContentPartPr/>
              <p14:nvPr/>
            </p14:nvContentPartPr>
            <p14:xfrm>
              <a:off x="5261473" y="3430169"/>
              <a:ext cx="3960" cy="3960"/>
            </p14:xfrm>
          </p:contentPart>
        </mc:Choice>
        <mc:Fallback xmlns="">
          <p:pic>
            <p:nvPicPr>
              <p:cNvPr id="12344" name="Ink 12343">
                <a:extLst>
                  <a:ext uri="{FF2B5EF4-FFF2-40B4-BE49-F238E27FC236}">
                    <a16:creationId xmlns:a16="http://schemas.microsoft.com/office/drawing/2014/main" id="{0F70F73E-C45B-4568-8F66-FC1EED13E5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3833" y="3412169"/>
                <a:ext cx="39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DCB116-DF8C-451A-AF2C-F455E2382BFA}"/>
                  </a:ext>
                </a:extLst>
              </p14:cNvPr>
              <p14:cNvContentPartPr/>
              <p14:nvPr/>
            </p14:nvContentPartPr>
            <p14:xfrm>
              <a:off x="3391273" y="1810529"/>
              <a:ext cx="22680" cy="9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DCB116-DF8C-451A-AF2C-F455E2382B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2273" y="1801529"/>
                <a:ext cx="40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866" name="Ink 36865">
                <a:extLst>
                  <a:ext uri="{FF2B5EF4-FFF2-40B4-BE49-F238E27FC236}">
                    <a16:creationId xmlns:a16="http://schemas.microsoft.com/office/drawing/2014/main" id="{C71851AA-1900-41BF-BBE6-BCC582AF7B46}"/>
                  </a:ext>
                </a:extLst>
              </p14:cNvPr>
              <p14:cNvContentPartPr/>
              <p14:nvPr/>
            </p14:nvContentPartPr>
            <p14:xfrm>
              <a:off x="1167193" y="3535289"/>
              <a:ext cx="33480" cy="19080"/>
            </p14:xfrm>
          </p:contentPart>
        </mc:Choice>
        <mc:Fallback xmlns="">
          <p:pic>
            <p:nvPicPr>
              <p:cNvPr id="36866" name="Ink 36865">
                <a:extLst>
                  <a:ext uri="{FF2B5EF4-FFF2-40B4-BE49-F238E27FC236}">
                    <a16:creationId xmlns:a16="http://schemas.microsoft.com/office/drawing/2014/main" id="{C71851AA-1900-41BF-BBE6-BCC582AF7B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8193" y="3526289"/>
                <a:ext cx="51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2B8F3AB-3E89-4C8B-8B5D-B5E773B983AE}"/>
                  </a:ext>
                </a:extLst>
              </p14:cNvPr>
              <p14:cNvContentPartPr/>
              <p14:nvPr/>
            </p14:nvContentPartPr>
            <p14:xfrm>
              <a:off x="4150163" y="3879809"/>
              <a:ext cx="15480" cy="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2B8F3AB-3E89-4C8B-8B5D-B5E773B983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1163" y="3871169"/>
                <a:ext cx="33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BF23E6C-AB50-4D7B-80C2-11A5648FB60F}"/>
                  </a:ext>
                </a:extLst>
              </p14:cNvPr>
              <p14:cNvContentPartPr/>
              <p14:nvPr/>
            </p14:nvContentPartPr>
            <p14:xfrm>
              <a:off x="5413403" y="3685049"/>
              <a:ext cx="104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BF23E6C-AB50-4D7B-80C2-11A5648FB6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4763" y="3676409"/>
                <a:ext cx="28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26039E-6703-42D7-9A3F-7CA2BCAAAE9A}"/>
                  </a:ext>
                </a:extLst>
              </p14:cNvPr>
              <p14:cNvContentPartPr/>
              <p14:nvPr/>
            </p14:nvContentPartPr>
            <p14:xfrm>
              <a:off x="4713203" y="3141089"/>
              <a:ext cx="15120" cy="13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26039E-6703-42D7-9A3F-7CA2BCAAAE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4563" y="3132089"/>
                <a:ext cx="32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27" name="Ink 12326">
                <a:extLst>
                  <a:ext uri="{FF2B5EF4-FFF2-40B4-BE49-F238E27FC236}">
                    <a16:creationId xmlns:a16="http://schemas.microsoft.com/office/drawing/2014/main" id="{4996F66D-C989-4D81-AA22-8BAF1B9F1E9D}"/>
                  </a:ext>
                </a:extLst>
              </p14:cNvPr>
              <p14:cNvContentPartPr/>
              <p14:nvPr/>
            </p14:nvContentPartPr>
            <p14:xfrm>
              <a:off x="2965763" y="3619529"/>
              <a:ext cx="7560" cy="3960"/>
            </p14:xfrm>
          </p:contentPart>
        </mc:Choice>
        <mc:Fallback xmlns="">
          <p:pic>
            <p:nvPicPr>
              <p:cNvPr id="12327" name="Ink 12326">
                <a:extLst>
                  <a:ext uri="{FF2B5EF4-FFF2-40B4-BE49-F238E27FC236}">
                    <a16:creationId xmlns:a16="http://schemas.microsoft.com/office/drawing/2014/main" id="{4996F66D-C989-4D81-AA22-8BAF1B9F1E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6763" y="3610529"/>
                <a:ext cx="2520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67" name="Group 36866">
            <a:extLst>
              <a:ext uri="{FF2B5EF4-FFF2-40B4-BE49-F238E27FC236}">
                <a16:creationId xmlns:a16="http://schemas.microsoft.com/office/drawing/2014/main" id="{37994028-0C6F-44EA-A8BB-A83F408162EE}"/>
              </a:ext>
            </a:extLst>
          </p:cNvPr>
          <p:cNvGrpSpPr/>
          <p:nvPr/>
        </p:nvGrpSpPr>
        <p:grpSpPr>
          <a:xfrm>
            <a:off x="421257" y="1607031"/>
            <a:ext cx="7924801" cy="4075202"/>
            <a:chOff x="443872" y="1601151"/>
            <a:chExt cx="7924801" cy="407520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B2BCCE3-D652-4CF6-A003-0E7B9D3F7E94}"/>
                </a:ext>
              </a:extLst>
            </p:cNvPr>
            <p:cNvGrpSpPr/>
            <p:nvPr/>
          </p:nvGrpSpPr>
          <p:grpSpPr>
            <a:xfrm>
              <a:off x="443872" y="1601151"/>
              <a:ext cx="7924801" cy="4075202"/>
              <a:chOff x="472787" y="1596332"/>
              <a:chExt cx="7924801" cy="4075202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4A6159D1-9C17-4290-8C94-8EDEC7AA3766}"/>
                  </a:ext>
                </a:extLst>
              </p:cNvPr>
              <p:cNvSpPr/>
              <p:nvPr/>
            </p:nvSpPr>
            <p:spPr>
              <a:xfrm>
                <a:off x="472787" y="1596332"/>
                <a:ext cx="7924801" cy="4075202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Text Box 85">
                <a:extLst>
                  <a:ext uri="{FF2B5EF4-FFF2-40B4-BE49-F238E27FC236}">
                    <a16:creationId xmlns:a16="http://schemas.microsoft.com/office/drawing/2014/main" id="{F4A991A4-E6B7-48A7-B3F1-43BF01CB0230}"/>
                  </a:ext>
                </a:extLst>
              </p:cNvPr>
              <p:cNvSpPr txBox="1"/>
              <p:nvPr/>
            </p:nvSpPr>
            <p:spPr>
              <a:xfrm>
                <a:off x="858836" y="2663242"/>
                <a:ext cx="304800" cy="328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3" name="Text Box 86">
                <a:extLst>
                  <a:ext uri="{FF2B5EF4-FFF2-40B4-BE49-F238E27FC236}">
                    <a16:creationId xmlns:a16="http://schemas.microsoft.com/office/drawing/2014/main" id="{E987F3F5-3142-4CEF-8F1F-65E393C6E9FB}"/>
                  </a:ext>
                </a:extLst>
              </p:cNvPr>
              <p:cNvSpPr txBox="1"/>
              <p:nvPr/>
            </p:nvSpPr>
            <p:spPr>
              <a:xfrm>
                <a:off x="858836" y="2253874"/>
                <a:ext cx="457200" cy="328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latin typeface="Times New Roman" panose="02020603050405020304" pitchFamily="18" charset="0"/>
                  </a:rPr>
                  <a:t>O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EB2998D-FD32-4541-80A8-2316052B6C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85530" y="3263936"/>
                <a:ext cx="0" cy="300856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7B07B2D-8E7E-4E3F-B82A-178C60347D59}"/>
                  </a:ext>
                </a:extLst>
              </p:cNvPr>
              <p:cNvCxnSpPr>
                <a:cxnSpLocks/>
                <a:stCxn id="252" idx="4"/>
                <a:endCxn id="233" idx="0"/>
              </p:cNvCxnSpPr>
              <p:nvPr/>
            </p:nvCxnSpPr>
            <p:spPr bwMode="auto">
              <a:xfrm>
                <a:off x="1855896" y="3882837"/>
                <a:ext cx="6350" cy="27291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99E1CA1-A9FA-4BA2-8973-15CCA8CFC5E5}"/>
                </a:ext>
              </a:extLst>
            </p:cNvPr>
            <p:cNvGrpSpPr/>
            <p:nvPr/>
          </p:nvGrpSpPr>
          <p:grpSpPr>
            <a:xfrm>
              <a:off x="1120544" y="2475650"/>
              <a:ext cx="5438775" cy="1834205"/>
              <a:chOff x="1136649" y="2466509"/>
              <a:chExt cx="5438775" cy="1834205"/>
            </a:xfrm>
          </p:grpSpPr>
          <p:sp>
            <p:nvSpPr>
              <p:cNvPr id="219" name="Line 53">
                <a:extLst>
                  <a:ext uri="{FF2B5EF4-FFF2-40B4-BE49-F238E27FC236}">
                    <a16:creationId xmlns:a16="http://schemas.microsoft.com/office/drawing/2014/main" id="{DFB40DF2-4DFF-4C52-BD0A-AA8CE11897E6}"/>
                  </a:ext>
                </a:extLst>
              </p:cNvPr>
              <p:cNvSpPr/>
              <p:nvPr/>
            </p:nvSpPr>
            <p:spPr>
              <a:xfrm>
                <a:off x="1136649" y="2799698"/>
                <a:ext cx="541020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" name="Rectangle 65">
                <a:extLst>
                  <a:ext uri="{FF2B5EF4-FFF2-40B4-BE49-F238E27FC236}">
                    <a16:creationId xmlns:a16="http://schemas.microsoft.com/office/drawing/2014/main" id="{A677B681-094C-484F-985C-11E93B2951C9}"/>
                  </a:ext>
                </a:extLst>
              </p:cNvPr>
              <p:cNvSpPr/>
              <p:nvPr/>
            </p:nvSpPr>
            <p:spPr>
              <a:xfrm>
                <a:off x="2916236" y="3481978"/>
                <a:ext cx="2286000" cy="204684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Line 54">
                <a:extLst>
                  <a:ext uri="{FF2B5EF4-FFF2-40B4-BE49-F238E27FC236}">
                    <a16:creationId xmlns:a16="http://schemas.microsoft.com/office/drawing/2014/main" id="{7F3A907A-6A39-4BB3-9FD2-70D1D6815A3F}"/>
                  </a:ext>
                </a:extLst>
              </p:cNvPr>
              <p:cNvSpPr/>
              <p:nvPr/>
            </p:nvSpPr>
            <p:spPr>
              <a:xfrm flipV="1">
                <a:off x="1192211" y="2466509"/>
                <a:ext cx="5383213" cy="1421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21" name="Line 55">
                <a:extLst>
                  <a:ext uri="{FF2B5EF4-FFF2-40B4-BE49-F238E27FC236}">
                    <a16:creationId xmlns:a16="http://schemas.microsoft.com/office/drawing/2014/main" id="{843494F4-1847-4A7F-8CCE-BD2069A8CCE5}"/>
                  </a:ext>
                </a:extLst>
              </p:cNvPr>
              <p:cNvSpPr/>
              <p:nvPr/>
            </p:nvSpPr>
            <p:spPr>
              <a:xfrm>
                <a:off x="1849436" y="2799698"/>
                <a:ext cx="0" cy="9551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oval" w="med" len="med"/>
                <a:tailEnd type="none" w="med" len="med"/>
              </a:ln>
            </p:spPr>
          </p:sp>
          <p:sp>
            <p:nvSpPr>
              <p:cNvPr id="222" name="Line 56">
                <a:extLst>
                  <a:ext uri="{FF2B5EF4-FFF2-40B4-BE49-F238E27FC236}">
                    <a16:creationId xmlns:a16="http://schemas.microsoft.com/office/drawing/2014/main" id="{B090144F-C907-48A3-BA16-E833306764E7}"/>
                  </a:ext>
                </a:extLst>
              </p:cNvPr>
              <p:cNvSpPr/>
              <p:nvPr/>
            </p:nvSpPr>
            <p:spPr>
              <a:xfrm>
                <a:off x="2154236" y="2475810"/>
                <a:ext cx="0" cy="1159876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oval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23" name="Rectangle 57">
                <a:extLst>
                  <a:ext uri="{FF2B5EF4-FFF2-40B4-BE49-F238E27FC236}">
                    <a16:creationId xmlns:a16="http://schemas.microsoft.com/office/drawing/2014/main" id="{503BC4BC-DD07-4029-9432-DD529423FC1E}"/>
                  </a:ext>
                </a:extLst>
              </p:cNvPr>
              <p:cNvSpPr/>
              <p:nvPr/>
            </p:nvSpPr>
            <p:spPr>
              <a:xfrm>
                <a:off x="1773236" y="2936154"/>
                <a:ext cx="152400" cy="34114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224" name="Group 58">
                <a:extLst>
                  <a:ext uri="{FF2B5EF4-FFF2-40B4-BE49-F238E27FC236}">
                    <a16:creationId xmlns:a16="http://schemas.microsoft.com/office/drawing/2014/main" id="{7624EF51-8BF2-45C2-B0DD-5F77C5CDE38F}"/>
                  </a:ext>
                </a:extLst>
              </p:cNvPr>
              <p:cNvGrpSpPr/>
              <p:nvPr/>
            </p:nvGrpSpPr>
            <p:grpSpPr>
              <a:xfrm>
                <a:off x="1652586" y="3618434"/>
                <a:ext cx="381000" cy="341140"/>
                <a:chOff x="1268" y="1920"/>
                <a:chExt cx="240" cy="240"/>
              </a:xfrm>
            </p:grpSpPr>
            <p:sp>
              <p:nvSpPr>
                <p:cNvPr id="248" name="Oval 59">
                  <a:extLst>
                    <a:ext uri="{FF2B5EF4-FFF2-40B4-BE49-F238E27FC236}">
                      <a16:creationId xmlns:a16="http://schemas.microsoft.com/office/drawing/2014/main" id="{ED40E92E-25D1-44B1-AB8B-C65FE9616D0F}"/>
                    </a:ext>
                  </a:extLst>
                </p:cNvPr>
                <p:cNvSpPr/>
                <p:nvPr/>
              </p:nvSpPr>
              <p:spPr>
                <a:xfrm>
                  <a:off x="1268" y="1920"/>
                  <a:ext cx="240" cy="24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Line 60">
                  <a:extLst>
                    <a:ext uri="{FF2B5EF4-FFF2-40B4-BE49-F238E27FC236}">
                      <a16:creationId xmlns:a16="http://schemas.microsoft.com/office/drawing/2014/main" id="{2A755A80-3068-4CAA-958C-14B68570CC17}"/>
                    </a:ext>
                  </a:extLst>
                </p:cNvPr>
                <p:cNvSpPr/>
                <p:nvPr/>
              </p:nvSpPr>
              <p:spPr>
                <a:xfrm rot="-1047589">
                  <a:off x="1332" y="1996"/>
                  <a:ext cx="48" cy="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50" name="Group 61">
                  <a:extLst>
                    <a:ext uri="{FF2B5EF4-FFF2-40B4-BE49-F238E27FC236}">
                      <a16:creationId xmlns:a16="http://schemas.microsoft.com/office/drawing/2014/main" id="{D28A1F13-5077-4406-8F61-8FB81A43E005}"/>
                    </a:ext>
                  </a:extLst>
                </p:cNvPr>
                <p:cNvGrpSpPr/>
                <p:nvPr/>
              </p:nvGrpSpPr>
              <p:grpSpPr>
                <a:xfrm>
                  <a:off x="1364" y="1968"/>
                  <a:ext cx="48" cy="144"/>
                  <a:chOff x="1824" y="2256"/>
                  <a:chExt cx="48" cy="144"/>
                </a:xfrm>
              </p:grpSpPr>
              <p:sp>
                <p:nvSpPr>
                  <p:cNvPr id="251" name="Oval 62">
                    <a:extLst>
                      <a:ext uri="{FF2B5EF4-FFF2-40B4-BE49-F238E27FC236}">
                        <a16:creationId xmlns:a16="http://schemas.microsoft.com/office/drawing/2014/main" id="{8B79E628-EB83-45CC-A6BA-F97322F6D30D}"/>
                      </a:ext>
                    </a:extLst>
                  </p:cNvPr>
                  <p:cNvSpPr/>
                  <p:nvPr/>
                </p:nvSpPr>
                <p:spPr>
                  <a:xfrm>
                    <a:off x="1824" y="22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vi-VN" altLang="x-none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2" name="Oval 63">
                    <a:extLst>
                      <a:ext uri="{FF2B5EF4-FFF2-40B4-BE49-F238E27FC236}">
                        <a16:creationId xmlns:a16="http://schemas.microsoft.com/office/drawing/2014/main" id="{CF19FE0B-6023-4D21-A1D2-8336854BDE31}"/>
                      </a:ext>
                    </a:extLst>
                  </p:cNvPr>
                  <p:cNvSpPr/>
                  <p:nvPr/>
                </p:nvSpPr>
                <p:spPr>
                  <a:xfrm>
                    <a:off x="1824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vi-VN" altLang="x-none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31" name="Line 70">
                <a:extLst>
                  <a:ext uri="{FF2B5EF4-FFF2-40B4-BE49-F238E27FC236}">
                    <a16:creationId xmlns:a16="http://schemas.microsoft.com/office/drawing/2014/main" id="{CDE571FF-F1B6-409C-8666-EB9F5B042581}"/>
                  </a:ext>
                </a:extLst>
              </p:cNvPr>
              <p:cNvSpPr/>
              <p:nvPr/>
            </p:nvSpPr>
            <p:spPr>
              <a:xfrm flipV="1">
                <a:off x="2763836" y="3277294"/>
                <a:ext cx="0" cy="27291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33" name="Line 72">
                <a:extLst>
                  <a:ext uri="{FF2B5EF4-FFF2-40B4-BE49-F238E27FC236}">
                    <a16:creationId xmlns:a16="http://schemas.microsoft.com/office/drawing/2014/main" id="{0A795826-45DE-489C-B006-9FA1E67591BE}"/>
                  </a:ext>
                </a:extLst>
              </p:cNvPr>
              <p:cNvSpPr/>
              <p:nvPr/>
            </p:nvSpPr>
            <p:spPr>
              <a:xfrm>
                <a:off x="1849436" y="4164258"/>
                <a:ext cx="35052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34" name="Rectangle 73">
                <a:extLst>
                  <a:ext uri="{FF2B5EF4-FFF2-40B4-BE49-F238E27FC236}">
                    <a16:creationId xmlns:a16="http://schemas.microsoft.com/office/drawing/2014/main" id="{42A37B63-EF73-4A71-B5E2-3193E435F102}"/>
                  </a:ext>
                </a:extLst>
              </p:cNvPr>
              <p:cNvSpPr/>
              <p:nvPr/>
            </p:nvSpPr>
            <p:spPr>
              <a:xfrm>
                <a:off x="3144836" y="4027802"/>
                <a:ext cx="685800" cy="272912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dirty="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235" name="Line 74">
                <a:extLst>
                  <a:ext uri="{FF2B5EF4-FFF2-40B4-BE49-F238E27FC236}">
                    <a16:creationId xmlns:a16="http://schemas.microsoft.com/office/drawing/2014/main" id="{7B449866-9CDC-4256-9711-A73A8671EA45}"/>
                  </a:ext>
                </a:extLst>
              </p:cNvPr>
              <p:cNvSpPr/>
              <p:nvPr/>
            </p:nvSpPr>
            <p:spPr>
              <a:xfrm>
                <a:off x="5354637" y="3607160"/>
                <a:ext cx="0" cy="545824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37" name="Line 76">
                <a:extLst>
                  <a:ext uri="{FF2B5EF4-FFF2-40B4-BE49-F238E27FC236}">
                    <a16:creationId xmlns:a16="http://schemas.microsoft.com/office/drawing/2014/main" id="{EAB6960C-04D5-403E-B5A6-12F93EE5D202}"/>
                  </a:ext>
                </a:extLst>
              </p:cNvPr>
              <p:cNvSpPr/>
              <p:nvPr/>
            </p:nvSpPr>
            <p:spPr>
              <a:xfrm>
                <a:off x="2763836" y="3277294"/>
                <a:ext cx="1143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grpSp>
            <p:nvGrpSpPr>
              <p:cNvPr id="238" name="Group 77">
                <a:extLst>
                  <a:ext uri="{FF2B5EF4-FFF2-40B4-BE49-F238E27FC236}">
                    <a16:creationId xmlns:a16="http://schemas.microsoft.com/office/drawing/2014/main" id="{7397A8FB-18E9-4B04-BACA-3C56E0F9D163}"/>
                  </a:ext>
                </a:extLst>
              </p:cNvPr>
              <p:cNvGrpSpPr/>
              <p:nvPr/>
            </p:nvGrpSpPr>
            <p:grpSpPr>
              <a:xfrm>
                <a:off x="3817936" y="3061238"/>
                <a:ext cx="546100" cy="341140"/>
                <a:chOff x="2584" y="1528"/>
                <a:chExt cx="344" cy="240"/>
              </a:xfrm>
            </p:grpSpPr>
            <p:sp>
              <p:nvSpPr>
                <p:cNvPr id="244" name="AutoShape 78">
                  <a:extLst>
                    <a:ext uri="{FF2B5EF4-FFF2-40B4-BE49-F238E27FC236}">
                      <a16:creationId xmlns:a16="http://schemas.microsoft.com/office/drawing/2014/main" id="{33BFF08B-019E-4CDD-ADB9-45BE5F584F7D}"/>
                    </a:ext>
                  </a:extLst>
                </p:cNvPr>
                <p:cNvSpPr/>
                <p:nvPr/>
              </p:nvSpPr>
              <p:spPr>
                <a:xfrm flipH="1">
                  <a:off x="2736" y="1632"/>
                  <a:ext cx="144" cy="48"/>
                </a:xfrm>
                <a:prstGeom prst="roundRect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" name="Rectangle 79">
                  <a:extLst>
                    <a:ext uri="{FF2B5EF4-FFF2-40B4-BE49-F238E27FC236}">
                      <a16:creationId xmlns:a16="http://schemas.microsoft.com/office/drawing/2014/main" id="{6AEBE4DD-281E-41FB-853D-4F3B15FF319A}"/>
                    </a:ext>
                  </a:extLst>
                </p:cNvPr>
                <p:cNvSpPr/>
                <p:nvPr/>
              </p:nvSpPr>
              <p:spPr>
                <a:xfrm flipH="1">
                  <a:off x="2784" y="1584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" name="Line 80">
                  <a:extLst>
                    <a:ext uri="{FF2B5EF4-FFF2-40B4-BE49-F238E27FC236}">
                      <a16:creationId xmlns:a16="http://schemas.microsoft.com/office/drawing/2014/main" id="{2A5D5DAE-AC88-467E-BF49-EFFF1F96BD8B}"/>
                    </a:ext>
                  </a:extLst>
                </p:cNvPr>
                <p:cNvSpPr/>
                <p:nvPr/>
              </p:nvSpPr>
              <p:spPr>
                <a:xfrm>
                  <a:off x="2640" y="1632"/>
                  <a:ext cx="0" cy="48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7" name="Oval 81">
                  <a:extLst>
                    <a:ext uri="{FF2B5EF4-FFF2-40B4-BE49-F238E27FC236}">
                      <a16:creationId xmlns:a16="http://schemas.microsoft.com/office/drawing/2014/main" id="{515E3D2F-9AC4-4CE7-98E2-CD927C653170}"/>
                    </a:ext>
                  </a:extLst>
                </p:cNvPr>
                <p:cNvSpPr/>
                <p:nvPr/>
              </p:nvSpPr>
              <p:spPr>
                <a:xfrm>
                  <a:off x="2584" y="1528"/>
                  <a:ext cx="240" cy="24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39" name="Line 82">
                <a:extLst>
                  <a:ext uri="{FF2B5EF4-FFF2-40B4-BE49-F238E27FC236}">
                    <a16:creationId xmlns:a16="http://schemas.microsoft.com/office/drawing/2014/main" id="{0C271EE2-8DCB-41B6-98F0-6719E542C1D0}"/>
                  </a:ext>
                </a:extLst>
              </p:cNvPr>
              <p:cNvSpPr/>
              <p:nvPr/>
            </p:nvSpPr>
            <p:spPr>
              <a:xfrm>
                <a:off x="3906836" y="3481978"/>
                <a:ext cx="304800" cy="20468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0" name="Line 83">
                <a:extLst>
                  <a:ext uri="{FF2B5EF4-FFF2-40B4-BE49-F238E27FC236}">
                    <a16:creationId xmlns:a16="http://schemas.microsoft.com/office/drawing/2014/main" id="{5ECD711F-F2D1-4130-AB02-3D9AD086A876}"/>
                  </a:ext>
                </a:extLst>
              </p:cNvPr>
              <p:cNvSpPr/>
              <p:nvPr/>
            </p:nvSpPr>
            <p:spPr>
              <a:xfrm flipV="1">
                <a:off x="3906836" y="3481978"/>
                <a:ext cx="304800" cy="20468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1" name="Line 84">
                <a:extLst>
                  <a:ext uri="{FF2B5EF4-FFF2-40B4-BE49-F238E27FC236}">
                    <a16:creationId xmlns:a16="http://schemas.microsoft.com/office/drawing/2014/main" id="{096007C8-9653-45E4-88BA-C67012B4EEF2}"/>
                  </a:ext>
                </a:extLst>
              </p:cNvPr>
              <p:cNvSpPr/>
              <p:nvPr/>
            </p:nvSpPr>
            <p:spPr>
              <a:xfrm>
                <a:off x="4161314" y="3277294"/>
                <a:ext cx="12192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E6A9E30-DE3D-4842-AE5E-4C3F76D5EA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55463" y="3632147"/>
                <a:ext cx="76200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EA2965E-3E42-41A1-9896-777A9C1458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54155" y="3544829"/>
                <a:ext cx="16312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FA14C40-55C1-4EE7-9788-351354D39C4A}"/>
                  </a:ext>
                </a:extLst>
              </p:cNvPr>
              <p:cNvCxnSpPr/>
              <p:nvPr/>
            </p:nvCxnSpPr>
            <p:spPr bwMode="auto">
              <a:xfrm>
                <a:off x="5212668" y="3621509"/>
                <a:ext cx="1524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9E5DE70-9CC9-4F58-87B2-05A216FC5A3E}"/>
                  </a:ext>
                </a:extLst>
              </p:cNvPr>
              <p:cNvCxnSpPr/>
              <p:nvPr/>
            </p:nvCxnSpPr>
            <p:spPr bwMode="auto">
              <a:xfrm>
                <a:off x="5212668" y="3545743"/>
                <a:ext cx="1524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2091789-62E4-4C25-81D2-3C8AF4F67534}"/>
                    </a:ext>
                  </a:extLst>
                </p:cNvPr>
                <p:cNvSpPr txBox="1"/>
                <p:nvPr/>
              </p:nvSpPr>
              <p:spPr>
                <a:xfrm>
                  <a:off x="2790285" y="3434129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2091789-62E4-4C25-81D2-3C8AF4F67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285" y="3434129"/>
                  <a:ext cx="237244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5385" r="-10256"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865" name="Picture 36864">
              <a:extLst>
                <a:ext uri="{FF2B5EF4-FFF2-40B4-BE49-F238E27FC236}">
                  <a16:creationId xmlns:a16="http://schemas.microsoft.com/office/drawing/2014/main" id="{0474EE4B-621C-4135-955B-6049E6BA1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043691" y="3521689"/>
              <a:ext cx="292633" cy="1559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/>
      <p:bldP spid="36909" grpId="0"/>
      <p:bldP spid="36910" grpId="0"/>
      <p:bldP spid="36870" grpId="0" animBg="1"/>
      <p:bldP spid="368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42"/>
          <p:cNvGrpSpPr/>
          <p:nvPr/>
        </p:nvGrpSpPr>
        <p:grpSpPr>
          <a:xfrm>
            <a:off x="344239" y="1075235"/>
            <a:ext cx="8787774" cy="5433974"/>
            <a:chOff x="298816" y="1178843"/>
            <a:chExt cx="8763001" cy="5303294"/>
          </a:xfrm>
        </p:grpSpPr>
        <p:sp>
          <p:nvSpPr>
            <p:cNvPr id="15366" name="Rectangle 50"/>
            <p:cNvSpPr/>
            <p:nvPr/>
          </p:nvSpPr>
          <p:spPr>
            <a:xfrm>
              <a:off x="298816" y="1178843"/>
              <a:ext cx="8763001" cy="5303294"/>
            </a:xfrm>
            <a:prstGeom prst="rect">
              <a:avLst/>
            </a:prstGeom>
            <a:solidFill>
              <a:srgbClr val="B1F7F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68" name="Line 53"/>
            <p:cNvSpPr/>
            <p:nvPr/>
          </p:nvSpPr>
          <p:spPr>
            <a:xfrm>
              <a:off x="1323974" y="2379204"/>
              <a:ext cx="598243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69" name="Line 54"/>
            <p:cNvSpPr/>
            <p:nvPr/>
          </p:nvSpPr>
          <p:spPr>
            <a:xfrm>
              <a:off x="1323974" y="1860887"/>
              <a:ext cx="6143651" cy="12462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70" name="Line 55"/>
            <p:cNvSpPr/>
            <p:nvPr/>
          </p:nvSpPr>
          <p:spPr>
            <a:xfrm>
              <a:off x="2082311" y="2379204"/>
              <a:ext cx="0" cy="1451286"/>
            </a:xfrm>
            <a:prstGeom prst="line">
              <a:avLst/>
            </a:prstGeom>
            <a:ln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371" name="Line 56"/>
            <p:cNvSpPr/>
            <p:nvPr/>
          </p:nvSpPr>
          <p:spPr>
            <a:xfrm>
              <a:off x="2419349" y="1860888"/>
              <a:ext cx="0" cy="1762276"/>
            </a:xfrm>
            <a:prstGeom prst="line">
              <a:avLst/>
            </a:prstGeom>
            <a:ln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72" name="Rectangle 57"/>
            <p:cNvSpPr/>
            <p:nvPr/>
          </p:nvSpPr>
          <p:spPr>
            <a:xfrm>
              <a:off x="1998051" y="2586531"/>
              <a:ext cx="168519" cy="518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grpSp>
          <p:nvGrpSpPr>
            <p:cNvPr id="15373" name="Group 58"/>
            <p:cNvGrpSpPr/>
            <p:nvPr/>
          </p:nvGrpSpPr>
          <p:grpSpPr>
            <a:xfrm>
              <a:off x="1864640" y="3623164"/>
              <a:ext cx="421298" cy="518317"/>
              <a:chOff x="1268" y="1920"/>
              <a:chExt cx="240" cy="240"/>
            </a:xfrm>
          </p:grpSpPr>
          <p:sp>
            <p:nvSpPr>
              <p:cNvPr id="15397" name="Oval 59"/>
              <p:cNvSpPr/>
              <p:nvPr/>
            </p:nvSpPr>
            <p:spPr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8" name="Line 60"/>
              <p:cNvSpPr/>
              <p:nvPr/>
            </p:nvSpPr>
            <p:spPr>
              <a:xfrm rot="-1047589">
                <a:off x="1332" y="1996"/>
                <a:ext cx="48" cy="96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grpSp>
            <p:nvGrpSpPr>
              <p:cNvPr id="15399" name="Group 61"/>
              <p:cNvGrpSpPr/>
              <p:nvPr/>
            </p:nvGrpSpPr>
            <p:grpSpPr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5400" name="Oval 62"/>
                <p:cNvSpPr/>
                <p:nvPr/>
              </p:nvSpPr>
              <p:spPr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1" name="Oval 63"/>
                <p:cNvSpPr/>
                <p:nvPr/>
              </p:nvSpPr>
              <p:spPr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374" name="Line 64"/>
            <p:cNvSpPr/>
            <p:nvPr/>
          </p:nvSpPr>
          <p:spPr>
            <a:xfrm>
              <a:off x="2082311" y="4037817"/>
              <a:ext cx="0" cy="41465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75" name="Rectangle 65"/>
            <p:cNvSpPr/>
            <p:nvPr/>
          </p:nvSpPr>
          <p:spPr>
            <a:xfrm>
              <a:off x="3261947" y="3433115"/>
              <a:ext cx="2527789" cy="310990"/>
            </a:xfrm>
            <a:prstGeom prst="rect">
              <a:avLst/>
            </a:prstGeom>
            <a:solidFill>
              <a:srgbClr val="B1F7F9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6" name="AutoShape 66"/>
            <p:cNvSpPr/>
            <p:nvPr/>
          </p:nvSpPr>
          <p:spPr>
            <a:xfrm>
              <a:off x="3037625" y="3498142"/>
              <a:ext cx="337039" cy="103492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7" name="Rectangle 67"/>
            <p:cNvSpPr/>
            <p:nvPr/>
          </p:nvSpPr>
          <p:spPr>
            <a:xfrm>
              <a:off x="2840647" y="3312174"/>
              <a:ext cx="252779" cy="518317"/>
            </a:xfrm>
            <a:prstGeom prst="rect">
              <a:avLst/>
            </a:prstGeom>
            <a:solidFill>
              <a:srgbClr val="B1F7F9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8" name="AutoShape 68"/>
            <p:cNvSpPr/>
            <p:nvPr/>
          </p:nvSpPr>
          <p:spPr>
            <a:xfrm flipH="1">
              <a:off x="5705475" y="3519501"/>
              <a:ext cx="421298" cy="103663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9" name="Rectangle 69"/>
            <p:cNvSpPr/>
            <p:nvPr/>
          </p:nvSpPr>
          <p:spPr>
            <a:xfrm flipH="1">
              <a:off x="5958254" y="3312174"/>
              <a:ext cx="252779" cy="518317"/>
            </a:xfrm>
            <a:prstGeom prst="rect">
              <a:avLst/>
            </a:prstGeom>
            <a:solidFill>
              <a:srgbClr val="B1F7F9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80" name="Line 70"/>
            <p:cNvSpPr/>
            <p:nvPr/>
          </p:nvSpPr>
          <p:spPr>
            <a:xfrm flipV="1">
              <a:off x="3093426" y="3104847"/>
              <a:ext cx="0" cy="41465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81" name="Line 71"/>
            <p:cNvSpPr/>
            <p:nvPr/>
          </p:nvSpPr>
          <p:spPr>
            <a:xfrm flipV="1">
              <a:off x="5958254" y="3104847"/>
              <a:ext cx="0" cy="41465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82" name="Line 72"/>
            <p:cNvSpPr/>
            <p:nvPr/>
          </p:nvSpPr>
          <p:spPr>
            <a:xfrm>
              <a:off x="2082311" y="4452470"/>
              <a:ext cx="387594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83" name="Rectangle 73"/>
            <p:cNvSpPr/>
            <p:nvPr/>
          </p:nvSpPr>
          <p:spPr>
            <a:xfrm>
              <a:off x="3514724" y="4245144"/>
              <a:ext cx="758337" cy="414653"/>
            </a:xfrm>
            <a:prstGeom prst="rect">
              <a:avLst/>
            </a:prstGeom>
            <a:solidFill>
              <a:srgbClr val="B1F7F9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1400" dirty="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5384" name="Line 74"/>
            <p:cNvSpPr/>
            <p:nvPr/>
          </p:nvSpPr>
          <p:spPr>
            <a:xfrm>
              <a:off x="5958254" y="3623164"/>
              <a:ext cx="0" cy="82930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85" name="Line 75"/>
            <p:cNvSpPr/>
            <p:nvPr/>
          </p:nvSpPr>
          <p:spPr>
            <a:xfrm flipV="1">
              <a:off x="2415345" y="3604239"/>
              <a:ext cx="849236" cy="4251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386" name="Line 76"/>
            <p:cNvSpPr/>
            <p:nvPr/>
          </p:nvSpPr>
          <p:spPr>
            <a:xfrm>
              <a:off x="3093426" y="3104847"/>
              <a:ext cx="1263894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grpSp>
          <p:nvGrpSpPr>
            <p:cNvPr id="15387" name="Group 77"/>
            <p:cNvGrpSpPr/>
            <p:nvPr/>
          </p:nvGrpSpPr>
          <p:grpSpPr>
            <a:xfrm>
              <a:off x="4259018" y="2776580"/>
              <a:ext cx="603861" cy="518317"/>
              <a:chOff x="2584" y="1528"/>
              <a:chExt cx="344" cy="240"/>
            </a:xfrm>
          </p:grpSpPr>
          <p:sp>
            <p:nvSpPr>
              <p:cNvPr id="15393" name="AutoShape 78"/>
              <p:cNvSpPr/>
              <p:nvPr/>
            </p:nvSpPr>
            <p:spPr>
              <a:xfrm flipH="1">
                <a:off x="2736" y="163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4" name="Rectangle 79"/>
              <p:cNvSpPr/>
              <p:nvPr/>
            </p:nvSpPr>
            <p:spPr>
              <a:xfrm flipH="1">
                <a:off x="2784" y="1584"/>
                <a:ext cx="144" cy="144"/>
              </a:xfrm>
              <a:prstGeom prst="rect">
                <a:avLst/>
              </a:prstGeom>
              <a:solidFill>
                <a:srgbClr val="B1F7F9"/>
              </a:solidFill>
              <a:ln w="19050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5" name="Line 80"/>
              <p:cNvSpPr/>
              <p:nvPr/>
            </p:nvSpPr>
            <p:spPr>
              <a:xfrm>
                <a:off x="2640" y="1632"/>
                <a:ext cx="0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6" name="Oval 81"/>
              <p:cNvSpPr/>
              <p:nvPr/>
            </p:nvSpPr>
            <p:spPr>
              <a:xfrm>
                <a:off x="2584" y="1528"/>
                <a:ext cx="240" cy="240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88" name="Line 82"/>
            <p:cNvSpPr/>
            <p:nvPr/>
          </p:nvSpPr>
          <p:spPr>
            <a:xfrm>
              <a:off x="4357321" y="3415837"/>
              <a:ext cx="337039" cy="3109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9" name="Line 83"/>
            <p:cNvSpPr/>
            <p:nvPr/>
          </p:nvSpPr>
          <p:spPr>
            <a:xfrm flipV="1">
              <a:off x="4357321" y="3415837"/>
              <a:ext cx="337039" cy="3109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0" name="Line 84"/>
            <p:cNvSpPr/>
            <p:nvPr/>
          </p:nvSpPr>
          <p:spPr>
            <a:xfrm>
              <a:off x="4610100" y="3104847"/>
              <a:ext cx="1348154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5391" name="Text Box 85"/>
            <p:cNvSpPr txBox="1"/>
            <p:nvPr/>
          </p:nvSpPr>
          <p:spPr>
            <a:xfrm>
              <a:off x="986936" y="2171878"/>
              <a:ext cx="337039" cy="4988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392" name="Text Box 86"/>
            <p:cNvSpPr txBox="1"/>
            <p:nvPr/>
          </p:nvSpPr>
          <p:spPr>
            <a:xfrm>
              <a:off x="986936" y="1549898"/>
              <a:ext cx="505558" cy="4988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417051" y="263937"/>
            <a:ext cx="8498349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ln>
                  <a:solidFill>
                    <a:srgbClr val="6600CC"/>
                  </a:solidFill>
                </a:ln>
                <a:latin typeface="Times New Roman" panose="02020603050405020304" pitchFamily="18" charset="0"/>
                <a:ea typeface="+mn-ea"/>
                <a:cs typeface="+mn-cs"/>
              </a:rPr>
              <a:t>  Quan sát sơ đồ nguyên lí hãy vẽ sơ đồ lắp đặt mạch điện</a:t>
            </a:r>
          </a:p>
        </p:txBody>
      </p:sp>
      <p:sp>
        <p:nvSpPr>
          <p:cNvPr id="39" name="Line 60">
            <a:extLst>
              <a:ext uri="{FF2B5EF4-FFF2-40B4-BE49-F238E27FC236}">
                <a16:creationId xmlns:a16="http://schemas.microsoft.com/office/drawing/2014/main" id="{7003BC98-AE3A-41D8-A5CD-76B58E62260C}"/>
              </a:ext>
            </a:extLst>
          </p:cNvPr>
          <p:cNvSpPr/>
          <p:nvPr/>
        </p:nvSpPr>
        <p:spPr>
          <a:xfrm rot="20552411">
            <a:off x="5821482" y="3442462"/>
            <a:ext cx="211803" cy="6661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0" name="Line 60">
            <a:extLst>
              <a:ext uri="{FF2B5EF4-FFF2-40B4-BE49-F238E27FC236}">
                <a16:creationId xmlns:a16="http://schemas.microsoft.com/office/drawing/2014/main" id="{C1F314D6-006A-4989-8CC7-6B5BFB57534A}"/>
              </a:ext>
            </a:extLst>
          </p:cNvPr>
          <p:cNvSpPr/>
          <p:nvPr/>
        </p:nvSpPr>
        <p:spPr>
          <a:xfrm rot="20552411">
            <a:off x="3156175" y="3437462"/>
            <a:ext cx="155167" cy="430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2" name="Line 60">
            <a:extLst>
              <a:ext uri="{FF2B5EF4-FFF2-40B4-BE49-F238E27FC236}">
                <a16:creationId xmlns:a16="http://schemas.microsoft.com/office/drawing/2014/main" id="{0B9E58EB-3927-49EE-9AB2-65B54A98B13A}"/>
              </a:ext>
            </a:extLst>
          </p:cNvPr>
          <p:cNvSpPr/>
          <p:nvPr/>
        </p:nvSpPr>
        <p:spPr>
          <a:xfrm rot="20552411">
            <a:off x="5821482" y="3552917"/>
            <a:ext cx="211803" cy="6661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EBED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950053" y="1839419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1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Vẽ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ờng </a:t>
            </a: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nguồn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762000" y="2852071"/>
            <a:ext cx="7086600" cy="823912"/>
            <a:chOff x="768" y="489"/>
            <a:chExt cx="4464" cy="519"/>
          </a:xfrm>
        </p:grpSpPr>
        <p:sp>
          <p:nvSpPr>
            <p:cNvPr id="17417" name="Line 11"/>
            <p:cNvSpPr/>
            <p:nvPr/>
          </p:nvSpPr>
          <p:spPr>
            <a:xfrm>
              <a:off x="960" y="864"/>
              <a:ext cx="427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8" name="Line 12"/>
            <p:cNvSpPr/>
            <p:nvPr/>
          </p:nvSpPr>
          <p:spPr>
            <a:xfrm>
              <a:off x="960" y="672"/>
              <a:ext cx="4272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9" name="Text Box 50"/>
            <p:cNvSpPr txBox="1"/>
            <p:nvPr/>
          </p:nvSpPr>
          <p:spPr>
            <a:xfrm>
              <a:off x="768" y="777"/>
              <a:ext cx="19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20" name="Text Box 51"/>
            <p:cNvSpPr txBox="1"/>
            <p:nvPr/>
          </p:nvSpPr>
          <p:spPr>
            <a:xfrm>
              <a:off x="768" y="489"/>
              <a:ext cx="28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7416" name="Text Box 52"/>
          <p:cNvSpPr txBox="1"/>
          <p:nvPr/>
        </p:nvSpPr>
        <p:spPr>
          <a:xfrm>
            <a:off x="630572" y="1008178"/>
            <a:ext cx="720334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 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ồ lắp mạch 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b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Garamond" pitchFamily="18" charset="0"/>
              </a:rPr>
              <a:t>15</a:t>
            </a:fld>
            <a:endParaRPr lang="en-US" altLang="en-US" sz="1200" dirty="0">
              <a:latin typeface="Garamond" pitchFamily="18" charset="0"/>
            </a:endParaRPr>
          </a:p>
        </p:txBody>
      </p:sp>
      <p:sp>
        <p:nvSpPr>
          <p:cNvPr id="18435" name="Rectangle 49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D3EBE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3560" name="Text Box 8"/>
          <p:cNvSpPr txBox="1"/>
          <p:nvPr/>
        </p:nvSpPr>
        <p:spPr>
          <a:xfrm rot="10800000" flipV="1">
            <a:off x="340527" y="738921"/>
            <a:ext cx="74520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Xác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ịnh vị trí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ể bảng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èn </a:t>
            </a: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huỳnh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Line 11"/>
          <p:cNvSpPr/>
          <p:nvPr/>
        </p:nvSpPr>
        <p:spPr>
          <a:xfrm>
            <a:off x="809002" y="3200400"/>
            <a:ext cx="6781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8440" name="Line 12"/>
          <p:cNvSpPr/>
          <p:nvPr/>
        </p:nvSpPr>
        <p:spPr>
          <a:xfrm>
            <a:off x="809002" y="2743200"/>
            <a:ext cx="6781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grpSp>
        <p:nvGrpSpPr>
          <p:cNvPr id="2" name="Group 54"/>
          <p:cNvGrpSpPr/>
          <p:nvPr/>
        </p:nvGrpSpPr>
        <p:grpSpPr>
          <a:xfrm>
            <a:off x="1015514" y="3657600"/>
            <a:ext cx="6781800" cy="2102644"/>
            <a:chOff x="1008" y="1248"/>
            <a:chExt cx="4128" cy="1296"/>
          </a:xfrm>
        </p:grpSpPr>
        <p:sp>
          <p:nvSpPr>
            <p:cNvPr id="18446" name="Rectangle 32"/>
            <p:cNvSpPr/>
            <p:nvPr/>
          </p:nvSpPr>
          <p:spPr>
            <a:xfrm>
              <a:off x="1008" y="1824"/>
              <a:ext cx="576" cy="72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8447" name="Rectangle 33"/>
            <p:cNvSpPr/>
            <p:nvPr/>
          </p:nvSpPr>
          <p:spPr>
            <a:xfrm>
              <a:off x="2064" y="1248"/>
              <a:ext cx="3072" cy="624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18443" name="Text Box 51"/>
          <p:cNvSpPr txBox="1"/>
          <p:nvPr/>
        </p:nvSpPr>
        <p:spPr>
          <a:xfrm>
            <a:off x="472742" y="3048002"/>
            <a:ext cx="60657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8444" name="Text Box 52"/>
          <p:cNvSpPr txBox="1"/>
          <p:nvPr/>
        </p:nvSpPr>
        <p:spPr>
          <a:xfrm flipV="1">
            <a:off x="472743" y="2560977"/>
            <a:ext cx="30480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b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Garamond" pitchFamily="18" charset="0"/>
              </a:rPr>
              <a:t>16</a:t>
            </a:fld>
            <a:endParaRPr lang="en-US" altLang="en-US" sz="1200" dirty="0">
              <a:latin typeface="Garamond" pitchFamily="18" charset="0"/>
            </a:endParaRPr>
          </a:p>
        </p:txBody>
      </p:sp>
      <p:sp>
        <p:nvSpPr>
          <p:cNvPr id="19459" name="Rectangle 49"/>
          <p:cNvSpPr/>
          <p:nvPr/>
        </p:nvSpPr>
        <p:spPr>
          <a:xfrm>
            <a:off x="4134" y="82370"/>
            <a:ext cx="9144000" cy="6781800"/>
          </a:xfrm>
          <a:prstGeom prst="rect">
            <a:avLst/>
          </a:prstGeom>
          <a:solidFill>
            <a:srgbClr val="D3EBE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914400" y="677507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Xác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ịnh vị trí các thiết bị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trên bảng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9464" name="Rectangle 32"/>
          <p:cNvSpPr/>
          <p:nvPr/>
        </p:nvSpPr>
        <p:spPr>
          <a:xfrm>
            <a:off x="1514475" y="2804020"/>
            <a:ext cx="914400" cy="1143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19466" name="Group 58"/>
          <p:cNvGrpSpPr/>
          <p:nvPr/>
        </p:nvGrpSpPr>
        <p:grpSpPr>
          <a:xfrm>
            <a:off x="1028700" y="1164921"/>
            <a:ext cx="7086600" cy="823912"/>
            <a:chOff x="768" y="489"/>
            <a:chExt cx="4464" cy="519"/>
          </a:xfrm>
        </p:grpSpPr>
        <p:sp>
          <p:nvSpPr>
            <p:cNvPr id="19495" name="Line 11"/>
            <p:cNvSpPr/>
            <p:nvPr/>
          </p:nvSpPr>
          <p:spPr>
            <a:xfrm>
              <a:off x="960" y="864"/>
              <a:ext cx="4272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9496" name="Line 12"/>
            <p:cNvSpPr/>
            <p:nvPr/>
          </p:nvSpPr>
          <p:spPr>
            <a:xfrm>
              <a:off x="960" y="672"/>
              <a:ext cx="4272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19497" name="Text Box 51"/>
            <p:cNvSpPr txBox="1"/>
            <p:nvPr/>
          </p:nvSpPr>
          <p:spPr>
            <a:xfrm>
              <a:off x="768" y="777"/>
              <a:ext cx="19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498" name="Text Box 52"/>
            <p:cNvSpPr txBox="1"/>
            <p:nvPr/>
          </p:nvSpPr>
          <p:spPr>
            <a:xfrm>
              <a:off x="768" y="489"/>
              <a:ext cx="28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9468" name="Rectangle 33"/>
          <p:cNvSpPr/>
          <p:nvPr/>
        </p:nvSpPr>
        <p:spPr>
          <a:xfrm>
            <a:off x="3112316" y="2047129"/>
            <a:ext cx="4876800" cy="990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" name="Group 69"/>
          <p:cNvGrpSpPr/>
          <p:nvPr/>
        </p:nvGrpSpPr>
        <p:grpSpPr>
          <a:xfrm>
            <a:off x="1704975" y="2286000"/>
            <a:ext cx="6296025" cy="1524000"/>
            <a:chOff x="1074" y="1440"/>
            <a:chExt cx="3966" cy="960"/>
          </a:xfrm>
        </p:grpSpPr>
        <p:sp>
          <p:nvSpPr>
            <p:cNvPr id="19470" name="Rectangle 2"/>
            <p:cNvSpPr/>
            <p:nvPr/>
          </p:nvSpPr>
          <p:spPr>
            <a:xfrm>
              <a:off x="3360" y="1488"/>
              <a:ext cx="1440" cy="144"/>
            </a:xfrm>
            <a:prstGeom prst="rect">
              <a:avLst/>
            </a:prstGeom>
            <a:solidFill>
              <a:srgbClr val="CCFFFF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71" name="Line 3"/>
            <p:cNvSpPr/>
            <p:nvPr/>
          </p:nvSpPr>
          <p:spPr>
            <a:xfrm>
              <a:off x="3984" y="1488"/>
              <a:ext cx="192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2" name="Line 4"/>
            <p:cNvSpPr/>
            <p:nvPr/>
          </p:nvSpPr>
          <p:spPr>
            <a:xfrm flipV="1">
              <a:off x="3984" y="1488"/>
              <a:ext cx="192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3" name="AutoShape 17"/>
            <p:cNvSpPr/>
            <p:nvPr/>
          </p:nvSpPr>
          <p:spPr>
            <a:xfrm>
              <a:off x="3168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74" name="Rectangle 18"/>
            <p:cNvSpPr/>
            <p:nvPr/>
          </p:nvSpPr>
          <p:spPr>
            <a:xfrm>
              <a:off x="3120" y="1440"/>
              <a:ext cx="144" cy="240"/>
            </a:xfrm>
            <a:prstGeom prst="rect">
              <a:avLst/>
            </a:prstGeom>
            <a:solidFill>
              <a:srgbClr val="D3EBED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>
            <a:xfrm flipH="1">
              <a:off x="4752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76" name="Rectangle 20"/>
            <p:cNvSpPr/>
            <p:nvPr/>
          </p:nvSpPr>
          <p:spPr>
            <a:xfrm flipH="1">
              <a:off x="4896" y="1440"/>
              <a:ext cx="144" cy="240"/>
            </a:xfrm>
            <a:prstGeom prst="rect">
              <a:avLst/>
            </a:prstGeom>
            <a:solidFill>
              <a:srgbClr val="D3EBED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77" name="AutoShape 27"/>
            <p:cNvSpPr/>
            <p:nvPr/>
          </p:nvSpPr>
          <p:spPr>
            <a:xfrm flipH="1">
              <a:off x="2832" y="1544"/>
              <a:ext cx="144" cy="48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78" name="Rectangle 28"/>
            <p:cNvSpPr/>
            <p:nvPr/>
          </p:nvSpPr>
          <p:spPr>
            <a:xfrm flipH="1">
              <a:off x="2784" y="1488"/>
              <a:ext cx="144" cy="144"/>
            </a:xfrm>
            <a:prstGeom prst="rect">
              <a:avLst/>
            </a:prstGeom>
            <a:solidFill>
              <a:srgbClr val="D3EBED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79" name="Line 29"/>
            <p:cNvSpPr/>
            <p:nvPr/>
          </p:nvSpPr>
          <p:spPr>
            <a:xfrm>
              <a:off x="3032" y="1544"/>
              <a:ext cx="0" cy="4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0" name="Oval 30"/>
            <p:cNvSpPr/>
            <p:nvPr/>
          </p:nvSpPr>
          <p:spPr>
            <a:xfrm>
              <a:off x="2880" y="1440"/>
              <a:ext cx="240" cy="24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9481" name="Line 41"/>
            <p:cNvSpPr/>
            <p:nvPr/>
          </p:nvSpPr>
          <p:spPr>
            <a:xfrm flipV="1">
              <a:off x="2928" y="1584"/>
              <a:ext cx="0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9482" name="Group 42"/>
            <p:cNvGrpSpPr/>
            <p:nvPr/>
          </p:nvGrpSpPr>
          <p:grpSpPr>
            <a:xfrm>
              <a:off x="1074" y="2160"/>
              <a:ext cx="240" cy="240"/>
              <a:chOff x="1268" y="1920"/>
              <a:chExt cx="240" cy="240"/>
            </a:xfrm>
          </p:grpSpPr>
          <p:sp>
            <p:nvSpPr>
              <p:cNvPr id="19490" name="Oval 43"/>
              <p:cNvSpPr/>
              <p:nvPr/>
            </p:nvSpPr>
            <p:spPr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91" name="Line 44"/>
              <p:cNvSpPr/>
              <p:nvPr/>
            </p:nvSpPr>
            <p:spPr>
              <a:xfrm rot="-1047589">
                <a:off x="1332" y="1996"/>
                <a:ext cx="48" cy="9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9492" name="Group 45"/>
              <p:cNvGrpSpPr/>
              <p:nvPr/>
            </p:nvGrpSpPr>
            <p:grpSpPr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9493" name="Oval 46"/>
                <p:cNvSpPr/>
                <p:nvPr/>
              </p:nvSpPr>
              <p:spPr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4" name="Oval 47"/>
                <p:cNvSpPr/>
                <p:nvPr/>
              </p:nvSpPr>
              <p:spPr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483" name="Group 53"/>
            <p:cNvGrpSpPr/>
            <p:nvPr/>
          </p:nvGrpSpPr>
          <p:grpSpPr>
            <a:xfrm>
              <a:off x="2208" y="1440"/>
              <a:ext cx="528" cy="192"/>
              <a:chOff x="2208" y="1440"/>
              <a:chExt cx="528" cy="192"/>
            </a:xfrm>
          </p:grpSpPr>
          <p:sp>
            <p:nvSpPr>
              <p:cNvPr id="19487" name="Rectangle 54"/>
              <p:cNvSpPr/>
              <p:nvPr/>
            </p:nvSpPr>
            <p:spPr>
              <a:xfrm>
                <a:off x="2304" y="1440"/>
                <a:ext cx="432" cy="192"/>
              </a:xfrm>
              <a:prstGeom prst="rect">
                <a:avLst/>
              </a:prstGeom>
              <a:solidFill>
                <a:srgbClr val="B1F7F9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dirty="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19488" name="Line 55"/>
              <p:cNvSpPr/>
              <p:nvPr/>
            </p:nvSpPr>
            <p:spPr>
              <a:xfrm>
                <a:off x="2208" y="1584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oval" w="sm" len="sm"/>
              </a:ln>
            </p:spPr>
          </p:sp>
          <p:sp>
            <p:nvSpPr>
              <p:cNvPr id="19489" name="Line 56"/>
              <p:cNvSpPr/>
              <p:nvPr/>
            </p:nvSpPr>
            <p:spPr>
              <a:xfrm>
                <a:off x="2208" y="148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oval" w="sm" len="sm"/>
              </a:ln>
            </p:spPr>
          </p:sp>
        </p:grpSp>
        <p:sp>
          <p:nvSpPr>
            <p:cNvPr id="19485" name="Rectangle 15"/>
            <p:cNvSpPr/>
            <p:nvPr/>
          </p:nvSpPr>
          <p:spPr>
            <a:xfrm>
              <a:off x="1146" y="1846"/>
              <a:ext cx="96" cy="24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7F4B1F-96A8-4B85-8EED-6D1C52A85335}"/>
              </a:ext>
            </a:extLst>
          </p:cNvPr>
          <p:cNvCxnSpPr>
            <a:cxnSpLocks/>
            <a:endCxn id="19493" idx="0"/>
          </p:cNvCxnSpPr>
          <p:nvPr/>
        </p:nvCxnSpPr>
        <p:spPr bwMode="auto">
          <a:xfrm>
            <a:off x="1895475" y="2743200"/>
            <a:ext cx="0" cy="762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A7B97C-996E-4FC5-BA53-CDE624C8EA1F}"/>
              </a:ext>
            </a:extLst>
          </p:cNvPr>
          <p:cNvCxnSpPr>
            <a:cxnSpLocks/>
          </p:cNvCxnSpPr>
          <p:nvPr/>
        </p:nvCxnSpPr>
        <p:spPr bwMode="auto">
          <a:xfrm flipH="1">
            <a:off x="1895475" y="3706565"/>
            <a:ext cx="8408" cy="56063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b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Garamond" pitchFamily="18" charset="0"/>
              </a:rPr>
              <a:t>17</a:t>
            </a:fld>
            <a:endParaRPr lang="en-US" altLang="en-US" sz="1200" dirty="0">
              <a:latin typeface="Garamond" pitchFamily="18" charset="0"/>
            </a:endParaRPr>
          </a:p>
        </p:txBody>
      </p:sp>
      <p:sp>
        <p:nvSpPr>
          <p:cNvPr id="20483" name="Rectangle 2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solidFill>
            <a:srgbClr val="D3EBE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485" name="Rectangle 4"/>
          <p:cNvSpPr/>
          <p:nvPr/>
        </p:nvSpPr>
        <p:spPr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486" name="Line 5"/>
          <p:cNvSpPr/>
          <p:nvPr/>
        </p:nvSpPr>
        <p:spPr>
          <a:xfrm>
            <a:off x="6324600" y="2362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7" name="Line 6"/>
          <p:cNvSpPr/>
          <p:nvPr/>
        </p:nvSpPr>
        <p:spPr>
          <a:xfrm flipV="1">
            <a:off x="6324600" y="2362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378" name="Text Box 10"/>
          <p:cNvSpPr txBox="1"/>
          <p:nvPr/>
        </p:nvSpPr>
        <p:spPr>
          <a:xfrm>
            <a:off x="909637" y="353974"/>
            <a:ext cx="7019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4: Vẽ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ờng dây dẫn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theo s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20492" name="Line 11"/>
          <p:cNvSpPr/>
          <p:nvPr/>
        </p:nvSpPr>
        <p:spPr>
          <a:xfrm>
            <a:off x="1473053" y="1380310"/>
            <a:ext cx="6781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0493" name="Line 12"/>
          <p:cNvSpPr/>
          <p:nvPr/>
        </p:nvSpPr>
        <p:spPr>
          <a:xfrm>
            <a:off x="1459996" y="1066800"/>
            <a:ext cx="6781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382" name="Line 14"/>
          <p:cNvSpPr/>
          <p:nvPr/>
        </p:nvSpPr>
        <p:spPr>
          <a:xfrm>
            <a:off x="2209799" y="1066799"/>
            <a:ext cx="7987" cy="1080976"/>
          </a:xfrm>
          <a:prstGeom prst="line">
            <a:avLst/>
          </a:prstGeom>
          <a:ln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0496" name="Rectangle 15"/>
          <p:cNvSpPr/>
          <p:nvPr/>
        </p:nvSpPr>
        <p:spPr>
          <a:xfrm>
            <a:off x="1828800" y="2971800"/>
            <a:ext cx="152400" cy="381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8384" name="Line 16"/>
          <p:cNvSpPr/>
          <p:nvPr/>
        </p:nvSpPr>
        <p:spPr>
          <a:xfrm>
            <a:off x="1905000" y="3657600"/>
            <a:ext cx="0" cy="30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0498" name="AutoShape 17"/>
          <p:cNvSpPr/>
          <p:nvPr/>
        </p:nvSpPr>
        <p:spPr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499" name="Rectangle 18"/>
          <p:cNvSpPr/>
          <p:nvPr/>
        </p:nvSpPr>
        <p:spPr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500" name="AutoShape 19"/>
          <p:cNvSpPr/>
          <p:nvPr/>
        </p:nvSpPr>
        <p:spPr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501" name="Rectangle 20"/>
          <p:cNvSpPr/>
          <p:nvPr/>
        </p:nvSpPr>
        <p:spPr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8389" name="Line 21"/>
          <p:cNvSpPr/>
          <p:nvPr/>
        </p:nvSpPr>
        <p:spPr>
          <a:xfrm flipV="1">
            <a:off x="7762875" y="2514600"/>
            <a:ext cx="0" cy="228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390" name="Line 22"/>
          <p:cNvSpPr/>
          <p:nvPr/>
        </p:nvSpPr>
        <p:spPr>
          <a:xfrm>
            <a:off x="4648200" y="2743200"/>
            <a:ext cx="3124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391" name="Line 23"/>
          <p:cNvSpPr/>
          <p:nvPr/>
        </p:nvSpPr>
        <p:spPr>
          <a:xfrm>
            <a:off x="2209800" y="2362200"/>
            <a:ext cx="0" cy="1600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392" name="Line 24"/>
          <p:cNvSpPr/>
          <p:nvPr/>
        </p:nvSpPr>
        <p:spPr>
          <a:xfrm>
            <a:off x="2209800" y="2133600"/>
            <a:ext cx="2971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393" name="Line 25"/>
          <p:cNvSpPr/>
          <p:nvPr/>
        </p:nvSpPr>
        <p:spPr>
          <a:xfrm>
            <a:off x="3495413" y="2882480"/>
            <a:ext cx="4429387" cy="1171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507" name="AutoShape 26"/>
          <p:cNvSpPr/>
          <p:nvPr/>
        </p:nvSpPr>
        <p:spPr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508" name="Rectangle 27"/>
          <p:cNvSpPr/>
          <p:nvPr/>
        </p:nvSpPr>
        <p:spPr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509" name="Line 28"/>
          <p:cNvSpPr/>
          <p:nvPr/>
        </p:nvSpPr>
        <p:spPr>
          <a:xfrm>
            <a:off x="4813300" y="2451100"/>
            <a:ext cx="0" cy="76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10" name="Oval 29"/>
          <p:cNvSpPr/>
          <p:nvPr/>
        </p:nvSpPr>
        <p:spPr>
          <a:xfrm>
            <a:off x="4572000" y="2286000"/>
            <a:ext cx="381000" cy="3810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8398" name="Line 30"/>
          <p:cNvSpPr/>
          <p:nvPr/>
        </p:nvSpPr>
        <p:spPr>
          <a:xfrm>
            <a:off x="2209800" y="2362200"/>
            <a:ext cx="1295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0512" name="Rectangle 31"/>
          <p:cNvSpPr/>
          <p:nvPr/>
        </p:nvSpPr>
        <p:spPr>
          <a:xfrm>
            <a:off x="1600200" y="2895600"/>
            <a:ext cx="914400" cy="1143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513" name="Rectangle 32"/>
          <p:cNvSpPr/>
          <p:nvPr/>
        </p:nvSpPr>
        <p:spPr>
          <a:xfrm>
            <a:off x="3200402" y="2057400"/>
            <a:ext cx="4876800" cy="990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8401" name="Line 33"/>
          <p:cNvSpPr/>
          <p:nvPr/>
        </p:nvSpPr>
        <p:spPr>
          <a:xfrm>
            <a:off x="1905000" y="3962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402" name="Line 34"/>
          <p:cNvSpPr/>
          <p:nvPr/>
        </p:nvSpPr>
        <p:spPr>
          <a:xfrm>
            <a:off x="4800600" y="2514600"/>
            <a:ext cx="533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403" name="Line 35"/>
          <p:cNvSpPr/>
          <p:nvPr/>
        </p:nvSpPr>
        <p:spPr>
          <a:xfrm>
            <a:off x="7915275" y="2438400"/>
            <a:ext cx="0" cy="457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404" name="Line 36"/>
          <p:cNvSpPr/>
          <p:nvPr/>
        </p:nvSpPr>
        <p:spPr>
          <a:xfrm>
            <a:off x="7602728" y="2429727"/>
            <a:ext cx="314876" cy="684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405" name="Line 37"/>
          <p:cNvSpPr/>
          <p:nvPr/>
        </p:nvSpPr>
        <p:spPr>
          <a:xfrm>
            <a:off x="3505200" y="2501481"/>
            <a:ext cx="0" cy="381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406" name="Line 38"/>
          <p:cNvSpPr/>
          <p:nvPr/>
        </p:nvSpPr>
        <p:spPr>
          <a:xfrm>
            <a:off x="5181600" y="2133600"/>
            <a:ext cx="0" cy="3048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0520" name="Line 39"/>
          <p:cNvSpPr/>
          <p:nvPr/>
        </p:nvSpPr>
        <p:spPr>
          <a:xfrm flipV="1">
            <a:off x="4648200" y="2514600"/>
            <a:ext cx="0" cy="228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grpSp>
        <p:nvGrpSpPr>
          <p:cNvPr id="20521" name="Group 40"/>
          <p:cNvGrpSpPr/>
          <p:nvPr/>
        </p:nvGrpSpPr>
        <p:grpSpPr>
          <a:xfrm>
            <a:off x="1704975" y="3429000"/>
            <a:ext cx="381000" cy="381000"/>
            <a:chOff x="1268" y="1920"/>
            <a:chExt cx="240" cy="240"/>
          </a:xfrm>
        </p:grpSpPr>
        <p:sp>
          <p:nvSpPr>
            <p:cNvPr id="20541" name="Oval 41"/>
            <p:cNvSpPr/>
            <p:nvPr/>
          </p:nvSpPr>
          <p:spPr>
            <a:xfrm>
              <a:off x="1268" y="1920"/>
              <a:ext cx="240" cy="24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20542" name="Line 42"/>
            <p:cNvSpPr/>
            <p:nvPr/>
          </p:nvSpPr>
          <p:spPr>
            <a:xfrm rot="-1047589">
              <a:off x="1332" y="1996"/>
              <a:ext cx="48" cy="9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grpSp>
          <p:nvGrpSpPr>
            <p:cNvPr id="20543" name="Group 43"/>
            <p:cNvGrpSpPr/>
            <p:nvPr/>
          </p:nvGrpSpPr>
          <p:grpSpPr>
            <a:xfrm>
              <a:off x="1364" y="1968"/>
              <a:ext cx="48" cy="144"/>
              <a:chOff x="1824" y="2256"/>
              <a:chExt cx="48" cy="144"/>
            </a:xfrm>
          </p:grpSpPr>
          <p:sp>
            <p:nvSpPr>
              <p:cNvPr id="20544" name="Oval 44"/>
              <p:cNvSpPr/>
              <p:nvPr/>
            </p:nvSpPr>
            <p:spPr>
              <a:xfrm>
                <a:off x="1824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45" name="Oval 45"/>
              <p:cNvSpPr/>
              <p:nvPr/>
            </p:nvSpPr>
            <p:spPr>
              <a:xfrm>
                <a:off x="182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524" name="Text Box 48"/>
          <p:cNvSpPr txBox="1"/>
          <p:nvPr/>
        </p:nvSpPr>
        <p:spPr>
          <a:xfrm>
            <a:off x="1168253" y="123348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525" name="Text Box 49"/>
          <p:cNvSpPr txBox="1"/>
          <p:nvPr/>
        </p:nvSpPr>
        <p:spPr>
          <a:xfrm>
            <a:off x="1140152" y="887374"/>
            <a:ext cx="457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0526" name="Group 50"/>
          <p:cNvGrpSpPr/>
          <p:nvPr/>
        </p:nvGrpSpPr>
        <p:grpSpPr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0538" name="Rectangle 51"/>
            <p:cNvSpPr/>
            <p:nvPr/>
          </p:nvSpPr>
          <p:spPr>
            <a:xfrm>
              <a:off x="2304" y="1440"/>
              <a:ext cx="432" cy="192"/>
            </a:xfrm>
            <a:prstGeom prst="rect">
              <a:avLst/>
            </a:prstGeom>
            <a:solidFill>
              <a:srgbClr val="B1F7F9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1400" dirty="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0539" name="Line 52"/>
            <p:cNvSpPr/>
            <p:nvPr/>
          </p:nvSpPr>
          <p:spPr>
            <a:xfrm>
              <a:off x="2208" y="1584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oval" w="sm" len="sm"/>
            </a:ln>
          </p:spPr>
        </p:sp>
        <p:sp>
          <p:nvSpPr>
            <p:cNvPr id="20540" name="Line 53"/>
            <p:cNvSpPr/>
            <p:nvPr/>
          </p:nvSpPr>
          <p:spPr>
            <a:xfrm>
              <a:off x="2208" y="148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oval" w="sm" len="sm"/>
            </a:ln>
          </p:spPr>
        </p:sp>
      </p:grpSp>
      <p:sp>
        <p:nvSpPr>
          <p:cNvPr id="58422" name="Line 54"/>
          <p:cNvSpPr/>
          <p:nvPr/>
        </p:nvSpPr>
        <p:spPr>
          <a:xfrm flipH="1">
            <a:off x="1895835" y="1362927"/>
            <a:ext cx="18690" cy="2133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58428" name="AutoShape 60"/>
          <p:cNvSpPr/>
          <p:nvPr/>
        </p:nvSpPr>
        <p:spPr>
          <a:xfrm rot="18775280">
            <a:off x="-282042" y="1741272"/>
            <a:ext cx="1588649" cy="1383757"/>
          </a:xfrm>
          <a:prstGeom prst="wedgeEllipseCallout">
            <a:avLst>
              <a:gd name="adj1" fmla="val 3160"/>
              <a:gd name="adj2" fmla="val 12012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dirty="0">
                <a:latin typeface="Times New Roman" panose="02020603050405020304" pitchFamily="18" charset="0"/>
              </a:rPr>
              <a:t>Bấm vào </a:t>
            </a:r>
            <a:r>
              <a:rPr lang="vi-VN" altLang="x-none" dirty="0">
                <a:latin typeface="Times New Roman" panose="02020603050405020304" pitchFamily="18" charset="0"/>
              </a:rPr>
              <a:t>đ</a:t>
            </a:r>
            <a:r>
              <a:rPr dirty="0">
                <a:latin typeface="Times New Roman" panose="02020603050405020304" pitchFamily="18" charset="0"/>
              </a:rPr>
              <a:t>ây </a:t>
            </a:r>
            <a:r>
              <a:rPr lang="vi-VN" altLang="x-none" dirty="0">
                <a:latin typeface="Times New Roman" panose="02020603050405020304" pitchFamily="18" charset="0"/>
              </a:rPr>
              <a:t>đ</a:t>
            </a:r>
            <a:r>
              <a:rPr dirty="0">
                <a:latin typeface="Times New Roman" panose="02020603050405020304" pitchFamily="18" charset="0"/>
              </a:rPr>
              <a:t>ể kiểm tra mạch</a:t>
            </a:r>
          </a:p>
        </p:txBody>
      </p:sp>
      <p:grpSp>
        <p:nvGrpSpPr>
          <p:cNvPr id="6" name="Group 61"/>
          <p:cNvGrpSpPr/>
          <p:nvPr/>
        </p:nvGrpSpPr>
        <p:grpSpPr>
          <a:xfrm>
            <a:off x="2933700" y="4800599"/>
            <a:ext cx="4495800" cy="1752599"/>
            <a:chOff x="707" y="4039"/>
            <a:chExt cx="4848" cy="831"/>
          </a:xfrm>
        </p:grpSpPr>
        <p:sp>
          <p:nvSpPr>
            <p:cNvPr id="20533" name="Text Box 62"/>
            <p:cNvSpPr txBox="1"/>
            <p:nvPr/>
          </p:nvSpPr>
          <p:spPr>
            <a:xfrm>
              <a:off x="707" y="4039"/>
              <a:ext cx="48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+ </a:t>
              </a:r>
              <a:r>
                <a:rPr sz="24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Nối dây bộ </a:t>
              </a:r>
              <a:r>
                <a:rPr lang="vi-VN" altLang="x-none" sz="24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đ</a:t>
              </a:r>
              <a:r>
                <a:rPr sz="24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èn</a:t>
              </a:r>
            </a:p>
          </p:txBody>
        </p:sp>
        <p:sp>
          <p:nvSpPr>
            <p:cNvPr id="20534" name="Text Box 63"/>
            <p:cNvSpPr txBox="1"/>
            <p:nvPr/>
          </p:nvSpPr>
          <p:spPr>
            <a:xfrm>
              <a:off x="707" y="4318"/>
              <a:ext cx="468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+ </a:t>
              </a:r>
              <a:r>
                <a:rPr sz="24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Nối dây mạch </a:t>
              </a:r>
              <a:r>
                <a:rPr lang="vi-VN" altLang="x-none" sz="24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đ</a:t>
              </a:r>
              <a:r>
                <a:rPr sz="24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iện</a:t>
              </a:r>
            </a:p>
          </p:txBody>
        </p:sp>
        <p:sp>
          <p:nvSpPr>
            <p:cNvPr id="20535" name="Text Box 64"/>
            <p:cNvSpPr txBox="1"/>
            <p:nvPr/>
          </p:nvSpPr>
          <p:spPr>
            <a:xfrm>
              <a:off x="707" y="4582"/>
              <a:ext cx="4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dirty="0">
                  <a:latin typeface="Times New Roman" panose="02020603050405020304" pitchFamily="18" charset="0"/>
                </a:rPr>
                <a:t>+ </a:t>
              </a:r>
              <a:r>
                <a:rPr sz="24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Hoà mạng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5BE702-4BD2-44AB-96BC-653565F3BFAE}"/>
              </a:ext>
            </a:extLst>
          </p:cNvPr>
          <p:cNvCxnSpPr/>
          <p:nvPr/>
        </p:nvCxnSpPr>
        <p:spPr bwMode="auto">
          <a:xfrm>
            <a:off x="7589003" y="2496424"/>
            <a:ext cx="17175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42930C0-EEA1-4473-A168-95D105E319F5}"/>
              </a:ext>
            </a:extLst>
          </p:cNvPr>
          <p:cNvCxnSpPr/>
          <p:nvPr/>
        </p:nvCxnSpPr>
        <p:spPr bwMode="auto">
          <a:xfrm>
            <a:off x="5181600" y="2437002"/>
            <a:ext cx="141942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7B664E-0EB6-4782-974D-6FFDBD6836F4}"/>
                  </a:ext>
                </a:extLst>
              </p14:cNvPr>
              <p14:cNvContentPartPr/>
              <p14:nvPr/>
            </p14:nvContentPartPr>
            <p14:xfrm>
              <a:off x="1894863" y="1338697"/>
              <a:ext cx="68760" cy="7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7B664E-0EB6-4782-974D-6FFDBD6836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5863" y="1330057"/>
                <a:ext cx="8640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5C3856A-4D22-4D52-B738-E0B1B36C270F}"/>
              </a:ext>
            </a:extLst>
          </p:cNvPr>
          <p:cNvGrpSpPr/>
          <p:nvPr/>
        </p:nvGrpSpPr>
        <p:grpSpPr>
          <a:xfrm>
            <a:off x="1811703" y="101391"/>
            <a:ext cx="29520" cy="33840"/>
            <a:chOff x="1811703" y="101391"/>
            <a:chExt cx="2952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8F5268-127A-4ECE-A909-62C0B8C74394}"/>
                    </a:ext>
                  </a:extLst>
                </p14:cNvPr>
                <p14:cNvContentPartPr/>
                <p14:nvPr/>
              </p14:nvContentPartPr>
              <p14:xfrm>
                <a:off x="1811703" y="101391"/>
                <a:ext cx="15120" cy="1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8F5268-127A-4ECE-A909-62C0B8C743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2703" y="92751"/>
                  <a:ext cx="32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6A1871-42A8-4F36-8650-4C4360CDF594}"/>
                    </a:ext>
                  </a:extLst>
                </p14:cNvPr>
                <p14:cNvContentPartPr/>
                <p14:nvPr/>
              </p14:nvContentPartPr>
              <p14:xfrm>
                <a:off x="1839423" y="133071"/>
                <a:ext cx="1800" cy="2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6A1871-42A8-4F36-8650-4C4360CDF5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30423" y="124431"/>
                  <a:ext cx="19440" cy="198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/>
          <p:nvPr/>
        </p:nvSpPr>
        <p:spPr>
          <a:xfrm>
            <a:off x="647700" y="606212"/>
            <a:ext cx="7924800" cy="3510969"/>
          </a:xfrm>
          <a:prstGeom prst="rect">
            <a:avLst/>
          </a:prstGeom>
          <a:solidFill>
            <a:srgbClr val="D3EBE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08" name="Rectangle 68"/>
          <p:cNvSpPr/>
          <p:nvPr/>
        </p:nvSpPr>
        <p:spPr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09" name="Rectangle 3"/>
          <p:cNvSpPr/>
          <p:nvPr/>
        </p:nvSpPr>
        <p:spPr>
          <a:xfrm>
            <a:off x="647700" y="4261935"/>
            <a:ext cx="7924800" cy="25908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796" name="Rectangle 4"/>
          <p:cNvSpPr/>
          <p:nvPr/>
        </p:nvSpPr>
        <p:spPr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11" name="Line 5"/>
          <p:cNvSpPr/>
          <p:nvPr/>
        </p:nvSpPr>
        <p:spPr>
          <a:xfrm>
            <a:off x="6324600" y="2362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2" name="Line 6"/>
          <p:cNvSpPr/>
          <p:nvPr/>
        </p:nvSpPr>
        <p:spPr>
          <a:xfrm flipV="1">
            <a:off x="6324600" y="2362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3" name="Text Box 8"/>
          <p:cNvSpPr txBox="1"/>
          <p:nvPr/>
        </p:nvSpPr>
        <p:spPr>
          <a:xfrm>
            <a:off x="914400" y="46482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B1: Vẽ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1514" name="Text Box 9"/>
          <p:cNvSpPr txBox="1"/>
          <p:nvPr/>
        </p:nvSpPr>
        <p:spPr>
          <a:xfrm>
            <a:off x="914400" y="5105400"/>
            <a:ext cx="74437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B2: Xác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ịnh vị trí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ể bảng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iện, bộ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21515" name="Text Box 10"/>
          <p:cNvSpPr txBox="1"/>
          <p:nvPr/>
        </p:nvSpPr>
        <p:spPr>
          <a:xfrm>
            <a:off x="914400" y="5545209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B3: Xác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ịnh vị trí các thiết bị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trên bảng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21516" name="Text Box 11"/>
          <p:cNvSpPr txBox="1"/>
          <p:nvPr/>
        </p:nvSpPr>
        <p:spPr>
          <a:xfrm>
            <a:off x="866775" y="6047567"/>
            <a:ext cx="7019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B4: Vẽ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ờng dây dẫn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theo s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21517" name="Line 12"/>
          <p:cNvSpPr/>
          <p:nvPr/>
        </p:nvSpPr>
        <p:spPr>
          <a:xfrm>
            <a:off x="1524000" y="1371600"/>
            <a:ext cx="6781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518" name="Line 13"/>
          <p:cNvSpPr/>
          <p:nvPr/>
        </p:nvSpPr>
        <p:spPr>
          <a:xfrm>
            <a:off x="1524000" y="1066800"/>
            <a:ext cx="6781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19" name="Line 14"/>
          <p:cNvSpPr/>
          <p:nvPr/>
        </p:nvSpPr>
        <p:spPr>
          <a:xfrm>
            <a:off x="1905000" y="1371600"/>
            <a:ext cx="0" cy="457200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20" name="Line 15"/>
          <p:cNvSpPr/>
          <p:nvPr/>
        </p:nvSpPr>
        <p:spPr>
          <a:xfrm>
            <a:off x="2209800" y="1066800"/>
            <a:ext cx="0" cy="685800"/>
          </a:xfrm>
          <a:prstGeom prst="line">
            <a:avLst/>
          </a:prstGeom>
          <a:ln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21" name="Rectangle 16"/>
          <p:cNvSpPr/>
          <p:nvPr/>
        </p:nvSpPr>
        <p:spPr>
          <a:xfrm>
            <a:off x="1828800" y="2971800"/>
            <a:ext cx="152400" cy="381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22" name="Line 17"/>
          <p:cNvSpPr/>
          <p:nvPr/>
        </p:nvSpPr>
        <p:spPr>
          <a:xfrm>
            <a:off x="1905000" y="3657600"/>
            <a:ext cx="0" cy="30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23" name="AutoShape 18"/>
          <p:cNvSpPr/>
          <p:nvPr/>
        </p:nvSpPr>
        <p:spPr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24" name="Rectangle 19"/>
          <p:cNvSpPr/>
          <p:nvPr/>
        </p:nvSpPr>
        <p:spPr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25" name="AutoShape 20"/>
          <p:cNvSpPr/>
          <p:nvPr/>
        </p:nvSpPr>
        <p:spPr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26" name="Rectangle 21"/>
          <p:cNvSpPr/>
          <p:nvPr/>
        </p:nvSpPr>
        <p:spPr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27" name="Line 22"/>
          <p:cNvSpPr/>
          <p:nvPr/>
        </p:nvSpPr>
        <p:spPr>
          <a:xfrm flipV="1">
            <a:off x="7762875" y="2514600"/>
            <a:ext cx="0" cy="228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28" name="Line 23"/>
          <p:cNvSpPr/>
          <p:nvPr/>
        </p:nvSpPr>
        <p:spPr>
          <a:xfrm>
            <a:off x="4648200" y="2743200"/>
            <a:ext cx="3124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29" name="Line 24"/>
          <p:cNvSpPr/>
          <p:nvPr/>
        </p:nvSpPr>
        <p:spPr>
          <a:xfrm>
            <a:off x="2209800" y="2362200"/>
            <a:ext cx="0" cy="1600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30" name="Line 25"/>
          <p:cNvSpPr/>
          <p:nvPr/>
        </p:nvSpPr>
        <p:spPr>
          <a:xfrm>
            <a:off x="2209800" y="2133600"/>
            <a:ext cx="2971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31" name="Line 26"/>
          <p:cNvSpPr/>
          <p:nvPr/>
        </p:nvSpPr>
        <p:spPr>
          <a:xfrm>
            <a:off x="3429000" y="2895600"/>
            <a:ext cx="449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32" name="AutoShape 27"/>
          <p:cNvSpPr/>
          <p:nvPr/>
        </p:nvSpPr>
        <p:spPr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33" name="Rectangle 28"/>
          <p:cNvSpPr/>
          <p:nvPr/>
        </p:nvSpPr>
        <p:spPr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34" name="Line 29"/>
          <p:cNvSpPr/>
          <p:nvPr/>
        </p:nvSpPr>
        <p:spPr>
          <a:xfrm>
            <a:off x="4813300" y="2451100"/>
            <a:ext cx="0" cy="76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5" name="Oval 30"/>
          <p:cNvSpPr/>
          <p:nvPr/>
        </p:nvSpPr>
        <p:spPr>
          <a:xfrm>
            <a:off x="4572000" y="2286000"/>
            <a:ext cx="381000" cy="3810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36" name="Line 31"/>
          <p:cNvSpPr/>
          <p:nvPr/>
        </p:nvSpPr>
        <p:spPr>
          <a:xfrm>
            <a:off x="2209800" y="2362200"/>
            <a:ext cx="1295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37" name="Rectangle 32"/>
          <p:cNvSpPr/>
          <p:nvPr/>
        </p:nvSpPr>
        <p:spPr>
          <a:xfrm>
            <a:off x="1600200" y="2895600"/>
            <a:ext cx="914400" cy="1143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38" name="Rectangle 33"/>
          <p:cNvSpPr/>
          <p:nvPr/>
        </p:nvSpPr>
        <p:spPr>
          <a:xfrm>
            <a:off x="3276600" y="1981200"/>
            <a:ext cx="4876800" cy="990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39" name="Line 34"/>
          <p:cNvSpPr/>
          <p:nvPr/>
        </p:nvSpPr>
        <p:spPr>
          <a:xfrm>
            <a:off x="1905000" y="3962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40" name="Line 35"/>
          <p:cNvSpPr/>
          <p:nvPr/>
        </p:nvSpPr>
        <p:spPr>
          <a:xfrm>
            <a:off x="4801533" y="2514600"/>
            <a:ext cx="55782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41" name="Line 36"/>
          <p:cNvSpPr/>
          <p:nvPr/>
        </p:nvSpPr>
        <p:spPr>
          <a:xfrm>
            <a:off x="7915275" y="2438400"/>
            <a:ext cx="0" cy="457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42" name="Line 37"/>
          <p:cNvSpPr/>
          <p:nvPr/>
        </p:nvSpPr>
        <p:spPr>
          <a:xfrm>
            <a:off x="7598118" y="2438400"/>
            <a:ext cx="32668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43" name="Line 38"/>
          <p:cNvSpPr/>
          <p:nvPr/>
        </p:nvSpPr>
        <p:spPr>
          <a:xfrm>
            <a:off x="3429000" y="2514600"/>
            <a:ext cx="0" cy="381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44" name="Line 39"/>
          <p:cNvSpPr/>
          <p:nvPr/>
        </p:nvSpPr>
        <p:spPr>
          <a:xfrm>
            <a:off x="5181600" y="2133600"/>
            <a:ext cx="0" cy="3048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45" name="Line 40"/>
          <p:cNvSpPr/>
          <p:nvPr/>
        </p:nvSpPr>
        <p:spPr>
          <a:xfrm flipV="1">
            <a:off x="4648200" y="2514600"/>
            <a:ext cx="0" cy="228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6" name="Oval 42"/>
          <p:cNvSpPr/>
          <p:nvPr/>
        </p:nvSpPr>
        <p:spPr>
          <a:xfrm>
            <a:off x="1733550" y="3409950"/>
            <a:ext cx="381000" cy="3810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835" name="Line 43"/>
          <p:cNvSpPr/>
          <p:nvPr/>
        </p:nvSpPr>
        <p:spPr>
          <a:xfrm rot="-1047589">
            <a:off x="1806575" y="3549650"/>
            <a:ext cx="76200" cy="152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48" name="Line 47"/>
          <p:cNvSpPr/>
          <p:nvPr/>
        </p:nvSpPr>
        <p:spPr>
          <a:xfrm>
            <a:off x="3429000" y="2514600"/>
            <a:ext cx="762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495300" y="415649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*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Các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b</a:t>
            </a:r>
            <a:r>
              <a:rPr kumimoji="0" lang="vi-VN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ư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ớc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vẽ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sơ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đồ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lắp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đặt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mạch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điện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</a:p>
        </p:txBody>
      </p:sp>
      <p:sp>
        <p:nvSpPr>
          <p:cNvPr id="21550" name="Text Box 49"/>
          <p:cNvSpPr txBox="1"/>
          <p:nvPr/>
        </p:nvSpPr>
        <p:spPr>
          <a:xfrm>
            <a:off x="1219200" y="123348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551" name="Text Box 50"/>
          <p:cNvSpPr txBox="1"/>
          <p:nvPr/>
        </p:nvSpPr>
        <p:spPr>
          <a:xfrm>
            <a:off x="1219200" y="776288"/>
            <a:ext cx="457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1552" name="Group 51"/>
          <p:cNvGrpSpPr/>
          <p:nvPr/>
        </p:nvGrpSpPr>
        <p:grpSpPr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1564" name="Rectangle 52"/>
            <p:cNvSpPr/>
            <p:nvPr/>
          </p:nvSpPr>
          <p:spPr>
            <a:xfrm>
              <a:off x="2304" y="1440"/>
              <a:ext cx="432" cy="192"/>
            </a:xfrm>
            <a:prstGeom prst="rect">
              <a:avLst/>
            </a:prstGeom>
            <a:solidFill>
              <a:srgbClr val="B1F7F9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1400" dirty="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1565" name="Line 53"/>
            <p:cNvSpPr/>
            <p:nvPr/>
          </p:nvSpPr>
          <p:spPr>
            <a:xfrm>
              <a:off x="2208" y="1584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oval" w="sm" len="sm"/>
            </a:ln>
          </p:spPr>
        </p:sp>
        <p:sp>
          <p:nvSpPr>
            <p:cNvPr id="21566" name="Line 54"/>
            <p:cNvSpPr/>
            <p:nvPr/>
          </p:nvSpPr>
          <p:spPr>
            <a:xfrm>
              <a:off x="2208" y="1488"/>
              <a:ext cx="9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oval" w="sm" len="sm"/>
            </a:ln>
          </p:spPr>
        </p:sp>
      </p:grpSp>
      <p:sp>
        <p:nvSpPr>
          <p:cNvPr id="21553" name="Line 55"/>
          <p:cNvSpPr/>
          <p:nvPr/>
        </p:nvSpPr>
        <p:spPr>
          <a:xfrm>
            <a:off x="1905000" y="1828800"/>
            <a:ext cx="0" cy="1676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54" name="Line 56"/>
          <p:cNvSpPr/>
          <p:nvPr/>
        </p:nvSpPr>
        <p:spPr>
          <a:xfrm>
            <a:off x="2209800" y="1752600"/>
            <a:ext cx="0" cy="3810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55" name="Oval 45"/>
          <p:cNvSpPr/>
          <p:nvPr/>
        </p:nvSpPr>
        <p:spPr>
          <a:xfrm>
            <a:off x="1889125" y="3489325"/>
            <a:ext cx="76200" cy="762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56" name="Oval 46"/>
          <p:cNvSpPr/>
          <p:nvPr/>
        </p:nvSpPr>
        <p:spPr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57" name="Text Box 58"/>
          <p:cNvSpPr txBox="1"/>
          <p:nvPr/>
        </p:nvSpPr>
        <p:spPr>
          <a:xfrm>
            <a:off x="381000" y="228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 -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Vẽ s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ồ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lắp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mạch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33864" name="Line 72"/>
          <p:cNvSpPr/>
          <p:nvPr/>
        </p:nvSpPr>
        <p:spPr>
          <a:xfrm>
            <a:off x="1905000" y="3505200"/>
            <a:ext cx="0" cy="1524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60" name="Rectangle 73"/>
          <p:cNvSpPr/>
          <p:nvPr/>
        </p:nvSpPr>
        <p:spPr>
          <a:xfrm>
            <a:off x="1676400" y="3429000"/>
            <a:ext cx="8382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vi-VN" altLang="x-none" dirty="0">
              <a:latin typeface=".VnTime" pitchFamily="34" charset="0"/>
            </a:endParaRPr>
          </a:p>
        </p:txBody>
      </p:sp>
      <p:sp>
        <p:nvSpPr>
          <p:cNvPr id="33867" name="Rectangle 75"/>
          <p:cNvSpPr/>
          <p:nvPr/>
        </p:nvSpPr>
        <p:spPr>
          <a:xfrm>
            <a:off x="1076325" y="2075634"/>
            <a:ext cx="16764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dirty="0">
                <a:solidFill>
                  <a:srgbClr val="ACF0F2"/>
                </a:solidFill>
                <a:latin typeface="Times New Roman" panose="02020603050405020304" pitchFamily="18" charset="0"/>
              </a:rPr>
              <a:t>11    </a:t>
            </a:r>
            <a:r>
              <a:rPr dirty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dirty="0">
                <a:solidFill>
                  <a:srgbClr val="ACF0F2"/>
                </a:solidFill>
                <a:latin typeface="Times New Roman" panose="02020603050405020304" pitchFamily="18" charset="0"/>
              </a:rPr>
              <a:t>1 2</a:t>
            </a:r>
            <a:r>
              <a:rPr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50AAC1-0522-44BC-BE59-16C847EC3A78}"/>
              </a:ext>
            </a:extLst>
          </p:cNvPr>
          <p:cNvCxnSpPr>
            <a:cxnSpLocks/>
          </p:cNvCxnSpPr>
          <p:nvPr/>
        </p:nvCxnSpPr>
        <p:spPr bwMode="auto">
          <a:xfrm>
            <a:off x="7620000" y="2514600"/>
            <a:ext cx="152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7C5F0F8-DF71-46F9-A65C-A7EBB1678E63}"/>
              </a:ext>
            </a:extLst>
          </p:cNvPr>
          <p:cNvCxnSpPr/>
          <p:nvPr/>
        </p:nvCxnSpPr>
        <p:spPr bwMode="auto">
          <a:xfrm>
            <a:off x="5183460" y="2430011"/>
            <a:ext cx="171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/>
          <p:nvPr/>
        </p:nvSpPr>
        <p:spPr>
          <a:xfrm>
            <a:off x="-38100" y="26740"/>
            <a:ext cx="9144000" cy="4173173"/>
          </a:xfrm>
          <a:prstGeom prst="rect">
            <a:avLst/>
          </a:prstGeom>
          <a:solidFill>
            <a:srgbClr val="D3EBED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32" name="Rectangle 3"/>
          <p:cNvSpPr/>
          <p:nvPr/>
        </p:nvSpPr>
        <p:spPr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33" name="Rectangle 4"/>
          <p:cNvSpPr/>
          <p:nvPr/>
        </p:nvSpPr>
        <p:spPr>
          <a:xfrm>
            <a:off x="0" y="4207792"/>
            <a:ext cx="9144000" cy="2684826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9397" name="Rectangle 5"/>
          <p:cNvSpPr/>
          <p:nvPr/>
        </p:nvSpPr>
        <p:spPr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35" name="Line 6"/>
          <p:cNvSpPr/>
          <p:nvPr/>
        </p:nvSpPr>
        <p:spPr>
          <a:xfrm>
            <a:off x="6324600" y="2362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6" name="Line 7"/>
          <p:cNvSpPr/>
          <p:nvPr/>
        </p:nvSpPr>
        <p:spPr>
          <a:xfrm flipV="1">
            <a:off x="6324600" y="23622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7" name="Text Box 8"/>
          <p:cNvSpPr txBox="1"/>
          <p:nvPr/>
        </p:nvSpPr>
        <p:spPr>
          <a:xfrm>
            <a:off x="914400" y="46482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B1: Vẽ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đư</a:t>
            </a:r>
            <a:r>
              <a:rPr sz="2400" b="1" dirty="0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2538" name="Text Box 9"/>
          <p:cNvSpPr txBox="1"/>
          <p:nvPr/>
        </p:nvSpPr>
        <p:spPr>
          <a:xfrm>
            <a:off x="914400" y="5105400"/>
            <a:ext cx="74437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B2: Xác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ịnh vị trí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ể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iện, bộ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22539" name="Text Box 10"/>
          <p:cNvSpPr txBox="1"/>
          <p:nvPr/>
        </p:nvSpPr>
        <p:spPr>
          <a:xfrm>
            <a:off x="914400" y="5562600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B3: Xác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ịnh vị trí các thiết bị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 trên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22540" name="Text Box 11"/>
          <p:cNvSpPr txBox="1"/>
          <p:nvPr/>
        </p:nvSpPr>
        <p:spPr>
          <a:xfrm>
            <a:off x="914400" y="6096000"/>
            <a:ext cx="7019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B4: Vẽ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đư</a:t>
            </a:r>
            <a:r>
              <a:rPr sz="2400" b="1" dirty="0">
                <a:latin typeface="Times New Roman" panose="02020603050405020304" pitchFamily="18" charset="0"/>
              </a:rPr>
              <a:t>ờng dây dẫn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 theo s</a:t>
            </a:r>
            <a:r>
              <a:rPr lang="vi-VN" altLang="x-none" sz="2400" b="1" dirty="0">
                <a:latin typeface="Times New Roman" panose="02020603050405020304" pitchFamily="18" charset="0"/>
              </a:rPr>
              <a:t>ơ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22541" name="Line 12"/>
          <p:cNvSpPr/>
          <p:nvPr/>
        </p:nvSpPr>
        <p:spPr>
          <a:xfrm>
            <a:off x="1524000" y="1406203"/>
            <a:ext cx="6781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42" name="Line 13"/>
          <p:cNvSpPr/>
          <p:nvPr/>
        </p:nvSpPr>
        <p:spPr>
          <a:xfrm>
            <a:off x="1524000" y="1075189"/>
            <a:ext cx="6781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43" name="Line 14"/>
          <p:cNvSpPr/>
          <p:nvPr/>
        </p:nvSpPr>
        <p:spPr>
          <a:xfrm flipV="1">
            <a:off x="1896592" y="1389425"/>
            <a:ext cx="2" cy="8899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22544" name="Line 15"/>
          <p:cNvSpPr/>
          <p:nvPr/>
        </p:nvSpPr>
        <p:spPr>
          <a:xfrm>
            <a:off x="2209800" y="1066800"/>
            <a:ext cx="0" cy="685800"/>
          </a:xfrm>
          <a:prstGeom prst="line">
            <a:avLst/>
          </a:prstGeom>
          <a:ln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45" name="Rectangle 16"/>
          <p:cNvSpPr/>
          <p:nvPr/>
        </p:nvSpPr>
        <p:spPr>
          <a:xfrm>
            <a:off x="1828800" y="2971800"/>
            <a:ext cx="152400" cy="381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46" name="Line 17"/>
          <p:cNvSpPr/>
          <p:nvPr/>
        </p:nvSpPr>
        <p:spPr>
          <a:xfrm>
            <a:off x="1905000" y="3657600"/>
            <a:ext cx="0" cy="30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47" name="AutoShape 18"/>
          <p:cNvSpPr/>
          <p:nvPr/>
        </p:nvSpPr>
        <p:spPr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48" name="Rectangle 19"/>
          <p:cNvSpPr/>
          <p:nvPr/>
        </p:nvSpPr>
        <p:spPr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49" name="AutoShape 20"/>
          <p:cNvSpPr/>
          <p:nvPr/>
        </p:nvSpPr>
        <p:spPr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50" name="Rectangle 21"/>
          <p:cNvSpPr/>
          <p:nvPr/>
        </p:nvSpPr>
        <p:spPr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51" name="Line 22"/>
          <p:cNvSpPr/>
          <p:nvPr/>
        </p:nvSpPr>
        <p:spPr>
          <a:xfrm flipV="1">
            <a:off x="7762875" y="2514600"/>
            <a:ext cx="0" cy="228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52" name="Line 23"/>
          <p:cNvSpPr/>
          <p:nvPr/>
        </p:nvSpPr>
        <p:spPr>
          <a:xfrm>
            <a:off x="4648200" y="2743200"/>
            <a:ext cx="3124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53" name="Line 24"/>
          <p:cNvSpPr/>
          <p:nvPr/>
        </p:nvSpPr>
        <p:spPr>
          <a:xfrm>
            <a:off x="2209800" y="2362200"/>
            <a:ext cx="0" cy="1600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54" name="Line 25"/>
          <p:cNvSpPr/>
          <p:nvPr/>
        </p:nvSpPr>
        <p:spPr>
          <a:xfrm>
            <a:off x="2209800" y="2133600"/>
            <a:ext cx="2971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55" name="Line 26"/>
          <p:cNvSpPr/>
          <p:nvPr/>
        </p:nvSpPr>
        <p:spPr>
          <a:xfrm>
            <a:off x="3429000" y="2895600"/>
            <a:ext cx="449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56" name="AutoShape 27"/>
          <p:cNvSpPr/>
          <p:nvPr/>
        </p:nvSpPr>
        <p:spPr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57" name="Rectangle 28"/>
          <p:cNvSpPr/>
          <p:nvPr/>
        </p:nvSpPr>
        <p:spPr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 w="19050">
            <a:noFill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58" name="Line 29"/>
          <p:cNvSpPr/>
          <p:nvPr/>
        </p:nvSpPr>
        <p:spPr>
          <a:xfrm>
            <a:off x="4813300" y="2451100"/>
            <a:ext cx="0" cy="76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9" name="Oval 30"/>
          <p:cNvSpPr/>
          <p:nvPr/>
        </p:nvSpPr>
        <p:spPr>
          <a:xfrm>
            <a:off x="4572000" y="2286000"/>
            <a:ext cx="381000" cy="3810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60" name="Line 31"/>
          <p:cNvSpPr/>
          <p:nvPr/>
        </p:nvSpPr>
        <p:spPr>
          <a:xfrm>
            <a:off x="2209800" y="2362200"/>
            <a:ext cx="1295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61" name="Rectangle 32"/>
          <p:cNvSpPr/>
          <p:nvPr/>
        </p:nvSpPr>
        <p:spPr>
          <a:xfrm>
            <a:off x="1600200" y="2895600"/>
            <a:ext cx="914400" cy="1143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62" name="Rectangle 33"/>
          <p:cNvSpPr/>
          <p:nvPr/>
        </p:nvSpPr>
        <p:spPr>
          <a:xfrm>
            <a:off x="3276600" y="1981200"/>
            <a:ext cx="4876800" cy="990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63" name="Line 34"/>
          <p:cNvSpPr/>
          <p:nvPr/>
        </p:nvSpPr>
        <p:spPr>
          <a:xfrm>
            <a:off x="1905000" y="3962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64" name="Line 35"/>
          <p:cNvSpPr/>
          <p:nvPr/>
        </p:nvSpPr>
        <p:spPr>
          <a:xfrm>
            <a:off x="4800600" y="2514600"/>
            <a:ext cx="533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65" name="Line 36"/>
          <p:cNvSpPr/>
          <p:nvPr/>
        </p:nvSpPr>
        <p:spPr>
          <a:xfrm>
            <a:off x="7915275" y="2438400"/>
            <a:ext cx="0" cy="457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66" name="Line 37"/>
          <p:cNvSpPr/>
          <p:nvPr/>
        </p:nvSpPr>
        <p:spPr>
          <a:xfrm>
            <a:off x="7610474" y="2431868"/>
            <a:ext cx="314325" cy="176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67" name="Line 38"/>
          <p:cNvSpPr/>
          <p:nvPr/>
        </p:nvSpPr>
        <p:spPr>
          <a:xfrm>
            <a:off x="3429000" y="2514600"/>
            <a:ext cx="0" cy="381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68" name="Line 39"/>
          <p:cNvSpPr/>
          <p:nvPr/>
        </p:nvSpPr>
        <p:spPr>
          <a:xfrm>
            <a:off x="5181600" y="2133600"/>
            <a:ext cx="0" cy="3048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69" name="Line 40"/>
          <p:cNvSpPr/>
          <p:nvPr/>
        </p:nvSpPr>
        <p:spPr>
          <a:xfrm flipV="1">
            <a:off x="4648200" y="2514600"/>
            <a:ext cx="0" cy="228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70" name="Oval 41"/>
          <p:cNvSpPr/>
          <p:nvPr/>
        </p:nvSpPr>
        <p:spPr>
          <a:xfrm>
            <a:off x="1704975" y="3429000"/>
            <a:ext cx="381000" cy="381000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71" name="Line 42"/>
          <p:cNvSpPr/>
          <p:nvPr/>
        </p:nvSpPr>
        <p:spPr>
          <a:xfrm rot="-1047589">
            <a:off x="1806575" y="3549650"/>
            <a:ext cx="76200" cy="152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72" name="Line 43"/>
          <p:cNvSpPr/>
          <p:nvPr/>
        </p:nvSpPr>
        <p:spPr>
          <a:xfrm>
            <a:off x="3429000" y="2514600"/>
            <a:ext cx="762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342900" y="4208426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*Các b</a:t>
            </a:r>
            <a:r>
              <a:rPr kumimoji="0" lang="vi-VN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ư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ớc tiến hành vẽ:</a:t>
            </a:r>
          </a:p>
        </p:txBody>
      </p:sp>
      <p:sp>
        <p:nvSpPr>
          <p:cNvPr id="22574" name="Text Box 45"/>
          <p:cNvSpPr txBox="1"/>
          <p:nvPr/>
        </p:nvSpPr>
        <p:spPr>
          <a:xfrm>
            <a:off x="1219200" y="123348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575" name="Text Box 46"/>
          <p:cNvSpPr txBox="1"/>
          <p:nvPr/>
        </p:nvSpPr>
        <p:spPr>
          <a:xfrm>
            <a:off x="1219200" y="776288"/>
            <a:ext cx="457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2576" name="Group 47"/>
          <p:cNvGrpSpPr/>
          <p:nvPr/>
        </p:nvGrpSpPr>
        <p:grpSpPr>
          <a:xfrm>
            <a:off x="3505200" y="2286000"/>
            <a:ext cx="838200" cy="304800"/>
            <a:chOff x="2208" y="1440"/>
            <a:chExt cx="528" cy="192"/>
          </a:xfrm>
          <a:solidFill>
            <a:srgbClr val="B1F7F9"/>
          </a:solidFill>
        </p:grpSpPr>
        <p:sp>
          <p:nvSpPr>
            <p:cNvPr id="22587" name="Rectangle 48"/>
            <p:cNvSpPr/>
            <p:nvPr/>
          </p:nvSpPr>
          <p:spPr>
            <a:xfrm>
              <a:off x="2304" y="1440"/>
              <a:ext cx="432" cy="192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1400" dirty="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2588" name="Line 49"/>
            <p:cNvSpPr/>
            <p:nvPr/>
          </p:nvSpPr>
          <p:spPr>
            <a:xfrm>
              <a:off x="2208" y="1584"/>
              <a:ext cx="96" cy="0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oval" w="sm" len="sm"/>
            </a:ln>
          </p:spPr>
        </p:sp>
        <p:sp>
          <p:nvSpPr>
            <p:cNvPr id="22589" name="Line 50"/>
            <p:cNvSpPr/>
            <p:nvPr/>
          </p:nvSpPr>
          <p:spPr>
            <a:xfrm>
              <a:off x="2208" y="1488"/>
              <a:ext cx="96" cy="0"/>
            </a:xfrm>
            <a:prstGeom prst="line">
              <a:avLst/>
            </a:prstGeom>
            <a:grp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oval" w="sm" len="sm"/>
            </a:ln>
          </p:spPr>
        </p:sp>
      </p:grpSp>
      <p:sp>
        <p:nvSpPr>
          <p:cNvPr id="22577" name="Line 51"/>
          <p:cNvSpPr/>
          <p:nvPr/>
        </p:nvSpPr>
        <p:spPr>
          <a:xfrm>
            <a:off x="1903883" y="1389425"/>
            <a:ext cx="1117" cy="21157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578" name="Line 52"/>
          <p:cNvSpPr/>
          <p:nvPr/>
        </p:nvSpPr>
        <p:spPr>
          <a:xfrm>
            <a:off x="2209800" y="1752600"/>
            <a:ext cx="0" cy="3810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2579" name="Line 53"/>
          <p:cNvSpPr/>
          <p:nvPr/>
        </p:nvSpPr>
        <p:spPr>
          <a:xfrm rot="-6447589">
            <a:off x="1839913" y="3516313"/>
            <a:ext cx="22225" cy="1079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580" name="Group 54"/>
          <p:cNvGrpSpPr/>
          <p:nvPr/>
        </p:nvGrpSpPr>
        <p:grpSpPr>
          <a:xfrm>
            <a:off x="1857375" y="3505200"/>
            <a:ext cx="76200" cy="228600"/>
            <a:chOff x="1824" y="2256"/>
            <a:chExt cx="48" cy="144"/>
          </a:xfrm>
        </p:grpSpPr>
        <p:sp>
          <p:nvSpPr>
            <p:cNvPr id="22585" name="Oval 55"/>
            <p:cNvSpPr/>
            <p:nvPr/>
          </p:nvSpPr>
          <p:spPr>
            <a:xfrm>
              <a:off x="1824" y="2256"/>
              <a:ext cx="48" cy="48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22586" name="Oval 56"/>
            <p:cNvSpPr/>
            <p:nvPr/>
          </p:nvSpPr>
          <p:spPr>
            <a:xfrm>
              <a:off x="1824" y="2352"/>
              <a:ext cx="48" cy="48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22581" name="Text Box 57"/>
          <p:cNvSpPr txBox="1"/>
          <p:nvPr/>
        </p:nvSpPr>
        <p:spPr>
          <a:xfrm>
            <a:off x="304800" y="170227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b -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vi-VN" altLang="x-none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ồ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lắp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mạch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iện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D7F4F0-914E-4E6D-9395-AC89D5C86BE0}"/>
              </a:ext>
            </a:extLst>
          </p:cNvPr>
          <p:cNvCxnSpPr/>
          <p:nvPr/>
        </p:nvCxnSpPr>
        <p:spPr bwMode="auto">
          <a:xfrm>
            <a:off x="7619301" y="2505512"/>
            <a:ext cx="15613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F7CD746-5EA2-405A-897E-A26F47AC9F77}"/>
              </a:ext>
            </a:extLst>
          </p:cNvPr>
          <p:cNvCxnSpPr/>
          <p:nvPr/>
        </p:nvCxnSpPr>
        <p:spPr bwMode="auto">
          <a:xfrm>
            <a:off x="5184858" y="2438400"/>
            <a:ext cx="171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7" grpId="1" animBg="1"/>
      <p:bldP spid="5939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12"/>
          <p:cNvGrpSpPr/>
          <p:nvPr/>
        </p:nvGrpSpPr>
        <p:grpSpPr>
          <a:xfrm>
            <a:off x="1656497" y="211138"/>
            <a:ext cx="6019800" cy="1389062"/>
            <a:chOff x="1997" y="1202"/>
            <a:chExt cx="1889" cy="1121"/>
          </a:xfrm>
        </p:grpSpPr>
        <p:grpSp>
          <p:nvGrpSpPr>
            <p:cNvPr id="4123" name="Group 13"/>
            <p:cNvGrpSpPr/>
            <p:nvPr/>
          </p:nvGrpSpPr>
          <p:grpSpPr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" name="Oval 14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4182"/>
                  </a:gs>
                  <a:gs pos="100000">
                    <a:srgbClr val="0066CC"/>
                  </a:gs>
                </a:gsLst>
                <a:lin ang="2700000" scaled="1"/>
              </a:gradFill>
              <a:ln w="9525">
                <a:noFill/>
                <a:rou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29" name="Oval 15"/>
              <p:cNvSpPr/>
              <p:nvPr/>
            </p:nvSpPr>
            <p:spPr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9BC7F3"/>
                  </a:gs>
                  <a:gs pos="100000">
                    <a:srgbClr val="1D80E3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algn="r" rtl="1"/>
                <a:endParaRPr lang="vi-VN" altLang="x-none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4124" name="Oval 16"/>
            <p:cNvSpPr/>
            <p:nvPr/>
          </p:nvSpPr>
          <p:spPr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/>
            <a:p>
              <a:pPr algn="r" rtl="1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25" name="Oval 17"/>
            <p:cNvSpPr/>
            <p:nvPr/>
          </p:nvSpPr>
          <p:spPr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0"/>
                  </a:srgbClr>
                </a:gs>
                <a:gs pos="100000">
                  <a:srgbClr val="FFEDA6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/>
            <a:p>
              <a:pPr algn="r" rtl="1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26" name="Oval 18"/>
            <p:cNvSpPr/>
            <p:nvPr/>
          </p:nvSpPr>
          <p:spPr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CAA200"/>
                </a:gs>
                <a:gs pos="100000">
                  <a:srgbClr val="FFCC00">
                    <a:alpha val="48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/>
            <a:p>
              <a:pPr algn="r" rtl="1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27" name="Oval 19"/>
            <p:cNvSpPr/>
            <p:nvPr/>
          </p:nvSpPr>
          <p:spPr>
            <a:xfrm>
              <a:off x="2208" y="1202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/>
            <a:p>
              <a:pPr algn="r" rtl="1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100" name="Text Box 20"/>
          <p:cNvSpPr txBox="1"/>
          <p:nvPr/>
        </p:nvSpPr>
        <p:spPr>
          <a:xfrm>
            <a:off x="2057400" y="1295400"/>
            <a:ext cx="44069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endParaRPr lang="vi-VN" altLang="x-none" sz="1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" name="Text Box 16"/>
          <p:cNvSpPr txBox="1"/>
          <p:nvPr/>
        </p:nvSpPr>
        <p:spPr>
          <a:xfrm>
            <a:off x="2956632" y="361208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4102" name="Text Box 17"/>
          <p:cNvSpPr txBox="1"/>
          <p:nvPr/>
        </p:nvSpPr>
        <p:spPr>
          <a:xfrm>
            <a:off x="439333" y="1660847"/>
            <a:ext cx="86106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 Sắp xếp các bước </a:t>
            </a:r>
            <a:r>
              <a:rPr sz="2400" b="1" dirty="0" err="1">
                <a:latin typeface="Times New Roman" panose="02020603050405020304" pitchFamily="18" charset="0"/>
              </a:rPr>
              <a:t>sau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</a:rPr>
              <a:t> quy trình lắp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ặt mạch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iện?</a:t>
            </a:r>
          </a:p>
        </p:txBody>
      </p:sp>
      <p:sp>
        <p:nvSpPr>
          <p:cNvPr id="62498" name="Line 34"/>
          <p:cNvSpPr/>
          <p:nvPr/>
        </p:nvSpPr>
        <p:spPr>
          <a:xfrm>
            <a:off x="2149164" y="3392559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2499" name="Line 35"/>
          <p:cNvSpPr/>
          <p:nvPr/>
        </p:nvSpPr>
        <p:spPr>
          <a:xfrm>
            <a:off x="3804718" y="34290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2500" name="Line 36"/>
          <p:cNvSpPr/>
          <p:nvPr/>
        </p:nvSpPr>
        <p:spPr>
          <a:xfrm>
            <a:off x="5686118" y="3438085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2501" name="Line 37"/>
          <p:cNvSpPr/>
          <p:nvPr/>
        </p:nvSpPr>
        <p:spPr>
          <a:xfrm>
            <a:off x="7129131" y="3406565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5" name="Group 29"/>
          <p:cNvGrpSpPr/>
          <p:nvPr/>
        </p:nvGrpSpPr>
        <p:grpSpPr>
          <a:xfrm>
            <a:off x="769398" y="2641117"/>
            <a:ext cx="1447800" cy="2034181"/>
            <a:chOff x="762575" y="2784452"/>
            <a:chExt cx="1447800" cy="20341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21" name="Rectangle 30"/>
            <p:cNvSpPr/>
            <p:nvPr/>
          </p:nvSpPr>
          <p:spPr>
            <a:xfrm>
              <a:off x="762575" y="2784452"/>
              <a:ext cx="1447800" cy="144780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sz="2400" b="1" dirty="0">
                  <a:latin typeface="Times New Roman" panose="02020603050405020304" pitchFamily="18" charset="0"/>
                </a:rPr>
                <a:t>Khoan lỗ </a:t>
              </a:r>
            </a:p>
            <a:p>
              <a:pPr algn="ctr"/>
              <a:r>
                <a:rPr sz="2400" b="1">
                  <a:latin typeface="Times New Roman" panose="02020603050405020304" pitchFamily="18" charset="0"/>
                </a:rPr>
                <a:t>BĐ</a:t>
              </a:r>
              <a:endParaRPr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63254" y="4418442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sz="2000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2543121" y="2641117"/>
            <a:ext cx="1219200" cy="1993050"/>
            <a:chOff x="2673935" y="2438400"/>
            <a:chExt cx="1219200" cy="1993112"/>
          </a:xfrm>
        </p:grpSpPr>
        <p:sp>
          <p:nvSpPr>
            <p:cNvPr id="4119" name="Rectangle 32"/>
            <p:cNvSpPr/>
            <p:nvPr/>
          </p:nvSpPr>
          <p:spPr>
            <a:xfrm>
              <a:off x="2673935" y="2438400"/>
              <a:ext cx="1219200" cy="1447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sz="2400" b="1" dirty="0">
                  <a:latin typeface="Times New Roman" panose="02020603050405020304" pitchFamily="18" charset="0"/>
                </a:rPr>
                <a:t>Nối dây TBĐ của BĐ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27448" y="4031402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sz="2000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4221592" y="2682903"/>
            <a:ext cx="1447800" cy="1959677"/>
            <a:chOff x="4303958" y="2768652"/>
            <a:chExt cx="1447800" cy="1960321"/>
          </a:xfrm>
        </p:grpSpPr>
        <p:sp>
          <p:nvSpPr>
            <p:cNvPr id="4117" name="Rectangle 31"/>
            <p:cNvSpPr/>
            <p:nvPr/>
          </p:nvSpPr>
          <p:spPr>
            <a:xfrm>
              <a:off x="4303958" y="2768652"/>
              <a:ext cx="1447800" cy="1447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sz="2400" b="1" dirty="0">
                  <a:latin typeface="Times New Roman" panose="02020603050405020304" pitchFamily="18" charset="0"/>
                </a:rPr>
                <a:t>Lắp thiết bị </a:t>
              </a:r>
              <a:r>
                <a:rPr lang="vi-VN" altLang="x-none" sz="2400" b="1" dirty="0">
                  <a:latin typeface="Times New Roman" panose="02020603050405020304" pitchFamily="18" charset="0"/>
                </a:rPr>
                <a:t>đ</a:t>
              </a:r>
              <a:r>
                <a:rPr sz="2400" b="1" dirty="0">
                  <a:latin typeface="Times New Roman" panose="02020603050405020304" pitchFamily="18" charset="0"/>
                </a:rPr>
                <a:t>iện vào bảng </a:t>
              </a:r>
              <a:r>
                <a:rPr lang="vi-VN" altLang="x-none" sz="2400" b="1" dirty="0">
                  <a:latin typeface="Times New Roman" panose="02020603050405020304" pitchFamily="18" charset="0"/>
                </a:rPr>
                <a:t>đ</a:t>
              </a:r>
              <a:r>
                <a:rPr sz="2400" b="1" dirty="0">
                  <a:latin typeface="Times New Roman" panose="02020603050405020304" pitchFamily="18" charset="0"/>
                </a:rPr>
                <a:t>iện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44485" y="4328863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sz="2000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6138531" y="2695426"/>
            <a:ext cx="990600" cy="1930400"/>
            <a:chOff x="6151425" y="2438400"/>
            <a:chExt cx="990600" cy="1931035"/>
          </a:xfrm>
        </p:grpSpPr>
        <p:sp>
          <p:nvSpPr>
            <p:cNvPr id="4115" name="Rectangle 33"/>
            <p:cNvSpPr/>
            <p:nvPr/>
          </p:nvSpPr>
          <p:spPr>
            <a:xfrm>
              <a:off x="6151425" y="2438400"/>
              <a:ext cx="990600" cy="1447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sz="2400" b="1" dirty="0">
                  <a:latin typeface="Times New Roman" panose="02020603050405020304" pitchFamily="18" charset="0"/>
                </a:rPr>
                <a:t>Kiểm tra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86945" y="3969325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  4</a:t>
              </a:r>
              <a:endParaRPr kumimoji="0" lang="en-US" sz="2000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7468278" y="2701776"/>
            <a:ext cx="1143000" cy="1924050"/>
            <a:chOff x="7564585" y="2438400"/>
            <a:chExt cx="1143000" cy="1924110"/>
          </a:xfrm>
        </p:grpSpPr>
        <p:sp>
          <p:nvSpPr>
            <p:cNvPr id="4113" name="Rectangle 29"/>
            <p:cNvSpPr/>
            <p:nvPr/>
          </p:nvSpPr>
          <p:spPr>
            <a:xfrm>
              <a:off x="7564585" y="2438400"/>
              <a:ext cx="1143000" cy="1447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sz="2400" b="1" dirty="0">
                  <a:latin typeface="Times New Roman" panose="02020603050405020304" pitchFamily="18" charset="0"/>
                </a:rPr>
                <a:t>Vạch dấu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48600" y="3962400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 5</a:t>
              </a:r>
              <a:endParaRPr kumimoji="0" lang="en-US" sz="2000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2600" y="3032224"/>
            <a:ext cx="656012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 quy trình đúng là 5 =&gt; 1=&gt; 2=&gt;3 =&gt;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778E-7 L -0.73976 0.31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-0.02267 L 0.19653 0.3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185 L 0.19097 0.314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691E-6 L 0.17309 0.30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05666 L 0.16476 0.30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025E-6 L -0.01667 0.266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32562E-8 L 0.01667 0.272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29047E-7 L -0.01962 0.279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3506E-6 L 0.01823 0.272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/>
          <p:nvPr/>
        </p:nvSpPr>
        <p:spPr>
          <a:xfrm>
            <a:off x="685800" y="304800"/>
            <a:ext cx="746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.VnTime" pitchFamily="34" charset="0"/>
            </a:endParaRPr>
          </a:p>
        </p:txBody>
      </p:sp>
      <p:sp>
        <p:nvSpPr>
          <p:cNvPr id="23556" name="Text Box 3"/>
          <p:cNvSpPr txBox="1"/>
          <p:nvPr/>
        </p:nvSpPr>
        <p:spPr>
          <a:xfrm>
            <a:off x="609600" y="228600"/>
            <a:ext cx="723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2-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bảng dự trù dụng cụ, vật liệu và thiết bị:</a:t>
            </a:r>
          </a:p>
        </p:txBody>
      </p:sp>
      <p:graphicFrame>
        <p:nvGraphicFramePr>
          <p:cNvPr id="11366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559230"/>
              </p:ext>
            </p:extLst>
          </p:nvPr>
        </p:nvGraphicFramePr>
        <p:xfrm>
          <a:off x="838199" y="990600"/>
          <a:ext cx="7772397" cy="4674936"/>
        </p:xfrm>
        <a:graphic>
          <a:graphicData uri="http://schemas.openxmlformats.org/drawingml/2006/table">
            <a:tbl>
              <a:tblPr/>
              <a:tblGrid>
                <a:gridCol w="68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dụng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cụ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liệu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thiết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bị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Số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Yêu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cầu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kỹ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thuật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( 220V- 7A)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( 220V- 10A)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( 220V- 5A)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Stắcte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(220V-20W)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 (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/>
          <p:nvPr/>
        </p:nvSpPr>
        <p:spPr>
          <a:xfrm>
            <a:off x="685800" y="304800"/>
            <a:ext cx="746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.VnTime" pitchFamily="34" charset="0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76200" y="228600"/>
            <a:ext cx="8839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Lập bảng dự trù dụng cụ, vật liệu và thiết bị và lựa chọn dụng cụ:</a:t>
            </a:r>
          </a:p>
        </p:txBody>
      </p:sp>
      <p:graphicFrame>
        <p:nvGraphicFramePr>
          <p:cNvPr id="24581" name="Content Placeholder 2458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37887811"/>
              </p:ext>
            </p:extLst>
          </p:nvPr>
        </p:nvGraphicFramePr>
        <p:xfrm>
          <a:off x="533400" y="935872"/>
          <a:ext cx="8255000" cy="5059363"/>
        </p:xfrm>
        <a:graphic>
          <a:graphicData uri="http://schemas.openxmlformats.org/drawingml/2006/table">
            <a:tbl>
              <a:tblPr/>
              <a:tblGrid>
                <a:gridCol w="73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latin typeface=".VnTime" pitchFamily="34" charset="0"/>
                        </a:rPr>
                        <a:t>STT</a:t>
                      </a:r>
                      <a:endParaRPr lang="en-US" sz="2000" b="1" dirty="0">
                        <a:latin typeface=".VnTime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 err="1">
                          <a:latin typeface=".VnTime" pitchFamily="34" charset="0"/>
                        </a:rPr>
                        <a:t>Tên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dụng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cụ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vật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liệu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,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thiết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bị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 err="1">
                          <a:latin typeface=".VnTime" pitchFamily="34" charset="0"/>
                        </a:rPr>
                        <a:t>Số</a:t>
                      </a:r>
                      <a:endParaRPr lang="en-US" sz="2000" b="1" dirty="0">
                        <a:latin typeface=".VnTime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 err="1">
                          <a:latin typeface=".VnTime" pitchFamily="34" charset="0"/>
                        </a:rPr>
                        <a:t>lượng</a:t>
                      </a:r>
                      <a:endParaRPr lang="en-US" sz="2000" b="1" dirty="0">
                        <a:latin typeface=".VnTime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 err="1">
                          <a:latin typeface=".VnTime" pitchFamily="34" charset="0"/>
                        </a:rPr>
                        <a:t>Yêu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cầu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kỹ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.VnTime" pitchFamily="34" charset="0"/>
                        </a:rPr>
                        <a:t>thuật</a:t>
                      </a:r>
                      <a:r>
                        <a:rPr lang="en-US" sz="2000" b="1" dirty="0">
                          <a:latin typeface=".VnTime" pitchFamily="34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latin typeface=".VnArial Narrow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latin typeface=".Vn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latin typeface=".Vn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latin typeface=".Vn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/>
          <p:nvPr/>
        </p:nvSpPr>
        <p:spPr>
          <a:xfrm>
            <a:off x="910642" y="408781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3-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Lắp 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ặt  mạch 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iện huỳnh quang</a:t>
            </a:r>
          </a:p>
        </p:txBody>
      </p:sp>
      <p:sp>
        <p:nvSpPr>
          <p:cNvPr id="16390" name="Rectangle 6"/>
          <p:cNvSpPr/>
          <p:nvPr/>
        </p:nvSpPr>
        <p:spPr>
          <a:xfrm>
            <a:off x="161925" y="1295400"/>
            <a:ext cx="1143000" cy="1480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Vạch dấu</a:t>
            </a:r>
          </a:p>
        </p:txBody>
      </p:sp>
      <p:sp>
        <p:nvSpPr>
          <p:cNvPr id="16391" name="Rectangle 7"/>
          <p:cNvSpPr/>
          <p:nvPr/>
        </p:nvSpPr>
        <p:spPr>
          <a:xfrm>
            <a:off x="1600200" y="1295400"/>
            <a:ext cx="14478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Khoan lỗ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iện, lỗ vít</a:t>
            </a:r>
          </a:p>
        </p:txBody>
      </p:sp>
      <p:sp>
        <p:nvSpPr>
          <p:cNvPr id="16392" name="Rectangle 8"/>
          <p:cNvSpPr/>
          <p:nvPr/>
        </p:nvSpPr>
        <p:spPr>
          <a:xfrm>
            <a:off x="3352800" y="1304925"/>
            <a:ext cx="14478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Lắp thiết bị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 của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3" name="Rectangle 9"/>
          <p:cNvSpPr/>
          <p:nvPr/>
        </p:nvSpPr>
        <p:spPr>
          <a:xfrm>
            <a:off x="5057775" y="1304925"/>
            <a:ext cx="1066800" cy="1438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Nối dây bộ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èn</a:t>
            </a:r>
          </a:p>
        </p:txBody>
      </p:sp>
      <p:sp>
        <p:nvSpPr>
          <p:cNvPr id="16394" name="Rectangle 10"/>
          <p:cNvSpPr/>
          <p:nvPr/>
        </p:nvSpPr>
        <p:spPr>
          <a:xfrm>
            <a:off x="6429375" y="1304925"/>
            <a:ext cx="1219200" cy="1504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Nối dây mạch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5" name="Rectangle 11"/>
          <p:cNvSpPr/>
          <p:nvPr/>
        </p:nvSpPr>
        <p:spPr>
          <a:xfrm>
            <a:off x="7924800" y="1295400"/>
            <a:ext cx="9906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Kiểm tra</a:t>
            </a:r>
          </a:p>
        </p:txBody>
      </p:sp>
      <p:sp>
        <p:nvSpPr>
          <p:cNvPr id="16396" name="Line 12"/>
          <p:cNvSpPr/>
          <p:nvPr/>
        </p:nvSpPr>
        <p:spPr>
          <a:xfrm>
            <a:off x="1304925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7" name="Line 13"/>
          <p:cNvSpPr/>
          <p:nvPr/>
        </p:nvSpPr>
        <p:spPr>
          <a:xfrm>
            <a:off x="3067050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8" name="Line 14"/>
          <p:cNvSpPr/>
          <p:nvPr/>
        </p:nvSpPr>
        <p:spPr>
          <a:xfrm>
            <a:off x="4800600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9" name="Line 15"/>
          <p:cNvSpPr/>
          <p:nvPr/>
        </p:nvSpPr>
        <p:spPr>
          <a:xfrm>
            <a:off x="6153150" y="2066925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0" name="Line 16"/>
          <p:cNvSpPr/>
          <p:nvPr/>
        </p:nvSpPr>
        <p:spPr>
          <a:xfrm>
            <a:off x="7677150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219200" y="3352800"/>
            <a:ext cx="69342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Hãy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so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sánh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quy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trình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trên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với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quy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trình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lắp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vi-VN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ặt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mạch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vi-VN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iện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bảng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vi-VN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đ</a:t>
            </a:r>
            <a:r>
              <a:rPr kumimoji="0" lang="en-US" sz="2800" kern="1200" cap="none" spc="0" normalizeH="0" baseline="0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iện</a:t>
            </a:r>
            <a:r>
              <a:rPr kumimoji="0" lang="en-US" sz="2800" kern="1200" cap="none" spc="0" normalizeH="0" baseline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+mn-cs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4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/>
          <p:nvPr/>
        </p:nvSpPr>
        <p:spPr>
          <a:xfrm>
            <a:off x="838200" y="533400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 Lắp </a:t>
            </a:r>
            <a:r>
              <a:rPr lang="vi-VN" altLang="x-none" sz="2400" dirty="0">
                <a:latin typeface="Times New Roman" panose="02020603050405020304" pitchFamily="18" charset="0"/>
              </a:rPr>
              <a:t>đ</a:t>
            </a:r>
            <a:r>
              <a:rPr sz="2400" dirty="0">
                <a:latin typeface="Times New Roman" panose="02020603050405020304" pitchFamily="18" charset="0"/>
              </a:rPr>
              <a:t>ặt  mạch </a:t>
            </a:r>
            <a:r>
              <a:rPr lang="vi-VN" altLang="x-none" sz="2400" dirty="0">
                <a:latin typeface="Times New Roman" panose="02020603050405020304" pitchFamily="18" charset="0"/>
              </a:rPr>
              <a:t>đ</a:t>
            </a:r>
            <a:r>
              <a:rPr sz="2400" dirty="0">
                <a:latin typeface="Times New Roman" panose="02020603050405020304" pitchFamily="18" charset="0"/>
              </a:rPr>
              <a:t>iện huỳnh quang</a:t>
            </a:r>
          </a:p>
        </p:txBody>
      </p:sp>
      <p:sp>
        <p:nvSpPr>
          <p:cNvPr id="26628" name="Rectangle 3"/>
          <p:cNvSpPr/>
          <p:nvPr/>
        </p:nvSpPr>
        <p:spPr>
          <a:xfrm>
            <a:off x="180975" y="1371600"/>
            <a:ext cx="1143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Vạch dấu</a:t>
            </a:r>
          </a:p>
        </p:txBody>
      </p:sp>
      <p:sp>
        <p:nvSpPr>
          <p:cNvPr id="26629" name="Rectangle 4"/>
          <p:cNvSpPr/>
          <p:nvPr/>
        </p:nvSpPr>
        <p:spPr>
          <a:xfrm>
            <a:off x="1666875" y="1323975"/>
            <a:ext cx="12192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Khoan lỗ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 err="1">
                <a:latin typeface="Times New Roman" panose="02020603050405020304" pitchFamily="18" charset="0"/>
              </a:rPr>
              <a:t>iện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26630" name="Rectangle 5"/>
          <p:cNvSpPr/>
          <p:nvPr/>
        </p:nvSpPr>
        <p:spPr>
          <a:xfrm>
            <a:off x="3200400" y="1295400"/>
            <a:ext cx="14478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Lắp thiết bị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 của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26631" name="Rectangle 6"/>
          <p:cNvSpPr/>
          <p:nvPr/>
        </p:nvSpPr>
        <p:spPr>
          <a:xfrm>
            <a:off x="4953000" y="1371600"/>
            <a:ext cx="1066800" cy="1371600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Nối dây bộ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èn</a:t>
            </a:r>
          </a:p>
        </p:txBody>
      </p:sp>
      <p:sp>
        <p:nvSpPr>
          <p:cNvPr id="26632" name="Rectangle 7"/>
          <p:cNvSpPr/>
          <p:nvPr/>
        </p:nvSpPr>
        <p:spPr>
          <a:xfrm>
            <a:off x="6324600" y="1371600"/>
            <a:ext cx="12192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Nối dây mạch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26633" name="Rectangle 8"/>
          <p:cNvSpPr/>
          <p:nvPr/>
        </p:nvSpPr>
        <p:spPr>
          <a:xfrm>
            <a:off x="7924800" y="1371600"/>
            <a:ext cx="9906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Kiểm tra</a:t>
            </a:r>
          </a:p>
        </p:txBody>
      </p:sp>
      <p:sp>
        <p:nvSpPr>
          <p:cNvPr id="26634" name="Line 9"/>
          <p:cNvSpPr/>
          <p:nvPr/>
        </p:nvSpPr>
        <p:spPr>
          <a:xfrm>
            <a:off x="1371600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5" name="Line 10"/>
          <p:cNvSpPr/>
          <p:nvPr/>
        </p:nvSpPr>
        <p:spPr>
          <a:xfrm>
            <a:off x="2924175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6" name="Line 11"/>
          <p:cNvSpPr/>
          <p:nvPr/>
        </p:nvSpPr>
        <p:spPr>
          <a:xfrm>
            <a:off x="4648200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7" name="Line 12"/>
          <p:cNvSpPr/>
          <p:nvPr/>
        </p:nvSpPr>
        <p:spPr>
          <a:xfrm>
            <a:off x="6029325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8" name="Line 13"/>
          <p:cNvSpPr/>
          <p:nvPr/>
        </p:nvSpPr>
        <p:spPr>
          <a:xfrm>
            <a:off x="7620000" y="20574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9"/>
          <p:cNvSpPr txBox="1"/>
          <p:nvPr/>
        </p:nvSpPr>
        <p:spPr>
          <a:xfrm>
            <a:off x="838200" y="411928"/>
            <a:ext cx="70104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ồ lắp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ặt mạch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èn huỳnh quang sau đúng hay sai? Giải thích?</a:t>
            </a:r>
          </a:p>
        </p:txBody>
      </p:sp>
      <p:sp>
        <p:nvSpPr>
          <p:cNvPr id="10294" name="Rectangle 54"/>
          <p:cNvSpPr/>
          <p:nvPr/>
        </p:nvSpPr>
        <p:spPr>
          <a:xfrm>
            <a:off x="599374" y="4718851"/>
            <a:ext cx="7924800" cy="1447800"/>
          </a:xfrm>
          <a:prstGeom prst="rect">
            <a:avLst/>
          </a:prstGeom>
          <a:solidFill>
            <a:srgbClr val="E8F0A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Dây pha của dòng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ợc nối trực tiếp với 1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ầu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ui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èn</a:t>
            </a:r>
          </a:p>
          <a:p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Đèn vẫn sáng bình th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ờng, nh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 khi tắt công tắc,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èn vẫn không tắt hẳn mà có một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ầu nháy sáng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0F4EC4-1FE9-444D-B3A1-BFB4F03C591D}"/>
              </a:ext>
            </a:extLst>
          </p:cNvPr>
          <p:cNvGrpSpPr/>
          <p:nvPr/>
        </p:nvGrpSpPr>
        <p:grpSpPr>
          <a:xfrm>
            <a:off x="599374" y="2086777"/>
            <a:ext cx="7924800" cy="4079874"/>
            <a:chOff x="473628" y="2133600"/>
            <a:chExt cx="7924800" cy="4079874"/>
          </a:xfrm>
        </p:grpSpPr>
        <p:grpSp>
          <p:nvGrpSpPr>
            <p:cNvPr id="2" name="Group 51"/>
            <p:cNvGrpSpPr/>
            <p:nvPr/>
          </p:nvGrpSpPr>
          <p:grpSpPr>
            <a:xfrm>
              <a:off x="473628" y="2133600"/>
              <a:ext cx="7924800" cy="4079874"/>
              <a:chOff x="360" y="1257"/>
              <a:chExt cx="4992" cy="2570"/>
            </a:xfrm>
          </p:grpSpPr>
          <p:sp>
            <p:nvSpPr>
              <p:cNvPr id="29702" name="Rectangle 6"/>
              <p:cNvSpPr/>
              <p:nvPr/>
            </p:nvSpPr>
            <p:spPr>
              <a:xfrm>
                <a:off x="360" y="1283"/>
                <a:ext cx="4992" cy="2544"/>
              </a:xfrm>
              <a:prstGeom prst="rect">
                <a:avLst/>
              </a:prstGeom>
              <a:solidFill>
                <a:srgbClr val="D3EBE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03" name="Rectangle 7"/>
              <p:cNvSpPr/>
              <p:nvPr/>
            </p:nvSpPr>
            <p:spPr>
              <a:xfrm>
                <a:off x="3360" y="2256"/>
                <a:ext cx="1440" cy="144"/>
              </a:xfrm>
              <a:prstGeom prst="rect">
                <a:avLst/>
              </a:prstGeom>
              <a:solidFill>
                <a:srgbClr val="CCFFFF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04" name="Line 8"/>
              <p:cNvSpPr/>
              <p:nvPr/>
            </p:nvSpPr>
            <p:spPr>
              <a:xfrm>
                <a:off x="3984" y="2256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05" name="Line 9"/>
              <p:cNvSpPr/>
              <p:nvPr/>
            </p:nvSpPr>
            <p:spPr>
              <a:xfrm flipV="1">
                <a:off x="3984" y="2256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06" name="Line 10"/>
              <p:cNvSpPr/>
              <p:nvPr/>
            </p:nvSpPr>
            <p:spPr>
              <a:xfrm>
                <a:off x="960" y="1632"/>
                <a:ext cx="42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07" name="Line 11"/>
              <p:cNvSpPr/>
              <p:nvPr/>
            </p:nvSpPr>
            <p:spPr>
              <a:xfrm>
                <a:off x="960" y="1440"/>
                <a:ext cx="4272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08" name="Line 12"/>
              <p:cNvSpPr/>
              <p:nvPr/>
            </p:nvSpPr>
            <p:spPr>
              <a:xfrm>
                <a:off x="1200" y="1440"/>
                <a:ext cx="0" cy="1536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oval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09" name="Line 13"/>
              <p:cNvSpPr/>
              <p:nvPr/>
            </p:nvSpPr>
            <p:spPr>
              <a:xfrm>
                <a:off x="1392" y="1632"/>
                <a:ext cx="0" cy="48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10" name="Rectangle 14"/>
              <p:cNvSpPr/>
              <p:nvPr/>
            </p:nvSpPr>
            <p:spPr>
              <a:xfrm>
                <a:off x="1152" y="2640"/>
                <a:ext cx="96" cy="24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1" name="Line 15"/>
              <p:cNvSpPr/>
              <p:nvPr/>
            </p:nvSpPr>
            <p:spPr>
              <a:xfrm>
                <a:off x="1200" y="3072"/>
                <a:ext cx="0" cy="192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12" name="AutoShape 16"/>
              <p:cNvSpPr/>
              <p:nvPr/>
            </p:nvSpPr>
            <p:spPr>
              <a:xfrm>
                <a:off x="3168" y="2304"/>
                <a:ext cx="240" cy="48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3" name="Rectangle 17"/>
              <p:cNvSpPr/>
              <p:nvPr/>
            </p:nvSpPr>
            <p:spPr>
              <a:xfrm>
                <a:off x="3120" y="2208"/>
                <a:ext cx="144" cy="240"/>
              </a:xfrm>
              <a:prstGeom prst="rect">
                <a:avLst/>
              </a:prstGeom>
              <a:solidFill>
                <a:srgbClr val="D3EBED"/>
              </a:solidFill>
              <a:ln w="19050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4" name="AutoShape 18"/>
              <p:cNvSpPr/>
              <p:nvPr/>
            </p:nvSpPr>
            <p:spPr>
              <a:xfrm flipH="1">
                <a:off x="4752" y="2304"/>
                <a:ext cx="240" cy="48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5" name="Rectangle 19"/>
              <p:cNvSpPr/>
              <p:nvPr/>
            </p:nvSpPr>
            <p:spPr>
              <a:xfrm flipH="1">
                <a:off x="4896" y="2208"/>
                <a:ext cx="144" cy="240"/>
              </a:xfrm>
              <a:prstGeom prst="rect">
                <a:avLst/>
              </a:prstGeom>
              <a:solidFill>
                <a:srgbClr val="D3EBED"/>
              </a:solidFill>
              <a:ln w="19050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6" name="Line 20"/>
              <p:cNvSpPr/>
              <p:nvPr/>
            </p:nvSpPr>
            <p:spPr>
              <a:xfrm flipV="1">
                <a:off x="4890" y="2352"/>
                <a:ext cx="0" cy="144"/>
              </a:xfrm>
              <a:prstGeom prst="line">
                <a:avLst/>
              </a:prstGeom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17" name="Line 21"/>
              <p:cNvSpPr/>
              <p:nvPr/>
            </p:nvSpPr>
            <p:spPr>
              <a:xfrm>
                <a:off x="2928" y="2496"/>
                <a:ext cx="1968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18" name="Line 22"/>
              <p:cNvSpPr/>
              <p:nvPr/>
            </p:nvSpPr>
            <p:spPr>
              <a:xfrm>
                <a:off x="1392" y="2292"/>
                <a:ext cx="0" cy="96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19" name="Line 23"/>
              <p:cNvSpPr/>
              <p:nvPr/>
            </p:nvSpPr>
            <p:spPr>
              <a:xfrm>
                <a:off x="1392" y="2112"/>
                <a:ext cx="18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20" name="Line 24"/>
              <p:cNvSpPr/>
              <p:nvPr/>
            </p:nvSpPr>
            <p:spPr>
              <a:xfrm>
                <a:off x="2688" y="2592"/>
                <a:ext cx="230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21" name="AutoShape 25"/>
              <p:cNvSpPr/>
              <p:nvPr/>
            </p:nvSpPr>
            <p:spPr>
              <a:xfrm flipH="1">
                <a:off x="2832" y="231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2" name="Rectangle 26"/>
              <p:cNvSpPr/>
              <p:nvPr/>
            </p:nvSpPr>
            <p:spPr>
              <a:xfrm flipH="1">
                <a:off x="2784" y="2256"/>
                <a:ext cx="144" cy="144"/>
              </a:xfrm>
              <a:prstGeom prst="rect">
                <a:avLst/>
              </a:prstGeom>
              <a:solidFill>
                <a:srgbClr val="D3EBED"/>
              </a:solidFill>
              <a:ln w="19050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3" name="Line 27"/>
              <p:cNvSpPr/>
              <p:nvPr/>
            </p:nvSpPr>
            <p:spPr>
              <a:xfrm>
                <a:off x="3032" y="2312"/>
                <a:ext cx="0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24" name="Oval 28"/>
              <p:cNvSpPr/>
              <p:nvPr/>
            </p:nvSpPr>
            <p:spPr>
              <a:xfrm>
                <a:off x="2880" y="2208"/>
                <a:ext cx="240" cy="240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5" name="Line 29"/>
              <p:cNvSpPr/>
              <p:nvPr/>
            </p:nvSpPr>
            <p:spPr>
              <a:xfrm>
                <a:off x="1392" y="2304"/>
                <a:ext cx="816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26" name="Rectangle 30"/>
              <p:cNvSpPr/>
              <p:nvPr/>
            </p:nvSpPr>
            <p:spPr>
              <a:xfrm>
                <a:off x="1008" y="2592"/>
                <a:ext cx="576" cy="72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7" name="Rectangle 31"/>
              <p:cNvSpPr/>
              <p:nvPr/>
            </p:nvSpPr>
            <p:spPr>
              <a:xfrm>
                <a:off x="2064" y="2016"/>
                <a:ext cx="3072" cy="624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28" name="Line 32"/>
              <p:cNvSpPr/>
              <p:nvPr/>
            </p:nvSpPr>
            <p:spPr>
              <a:xfrm>
                <a:off x="1200" y="3264"/>
                <a:ext cx="192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29" name="Line 33"/>
              <p:cNvSpPr/>
              <p:nvPr/>
            </p:nvSpPr>
            <p:spPr>
              <a:xfrm>
                <a:off x="3035" y="2352"/>
                <a:ext cx="351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30" name="Line 34"/>
              <p:cNvSpPr/>
              <p:nvPr/>
            </p:nvSpPr>
            <p:spPr>
              <a:xfrm>
                <a:off x="4986" y="2304"/>
                <a:ext cx="0" cy="288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31" name="Line 35"/>
              <p:cNvSpPr/>
              <p:nvPr/>
            </p:nvSpPr>
            <p:spPr>
              <a:xfrm>
                <a:off x="4786" y="2304"/>
                <a:ext cx="208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32" name="Line 36"/>
              <p:cNvSpPr/>
              <p:nvPr/>
            </p:nvSpPr>
            <p:spPr>
              <a:xfrm>
                <a:off x="2688" y="2292"/>
                <a:ext cx="0" cy="288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33" name="Line 37"/>
              <p:cNvSpPr/>
              <p:nvPr/>
            </p:nvSpPr>
            <p:spPr>
              <a:xfrm>
                <a:off x="3264" y="2112"/>
                <a:ext cx="0" cy="19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734" name="Rectangle 38"/>
              <p:cNvSpPr/>
              <p:nvPr/>
            </p:nvSpPr>
            <p:spPr>
              <a:xfrm>
                <a:off x="2208" y="2208"/>
                <a:ext cx="432" cy="192"/>
              </a:xfrm>
              <a:prstGeom prst="rect">
                <a:avLst/>
              </a:prstGeom>
              <a:solidFill>
                <a:srgbClr val="B1F7F9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dirty="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29735" name="Line 39"/>
              <p:cNvSpPr/>
              <p:nvPr/>
            </p:nvSpPr>
            <p:spPr>
              <a:xfrm flipV="1">
                <a:off x="2928" y="2352"/>
                <a:ext cx="0" cy="144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grpSp>
            <p:nvGrpSpPr>
              <p:cNvPr id="29736" name="Group 40"/>
              <p:cNvGrpSpPr/>
              <p:nvPr/>
            </p:nvGrpSpPr>
            <p:grpSpPr>
              <a:xfrm>
                <a:off x="1074" y="2928"/>
                <a:ext cx="240" cy="240"/>
                <a:chOff x="1268" y="1920"/>
                <a:chExt cx="240" cy="240"/>
              </a:xfrm>
            </p:grpSpPr>
            <p:sp>
              <p:nvSpPr>
                <p:cNvPr id="29740" name="Oval 41"/>
                <p:cNvSpPr/>
                <p:nvPr/>
              </p:nvSpPr>
              <p:spPr>
                <a:xfrm>
                  <a:off x="1268" y="1920"/>
                  <a:ext cx="240" cy="24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41" name="Line 42"/>
                <p:cNvSpPr/>
                <p:nvPr/>
              </p:nvSpPr>
              <p:spPr>
                <a:xfrm rot="-1047589">
                  <a:off x="1332" y="1996"/>
                  <a:ext cx="48" cy="96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9742" name="Group 43"/>
                <p:cNvGrpSpPr/>
                <p:nvPr/>
              </p:nvGrpSpPr>
              <p:grpSpPr>
                <a:xfrm>
                  <a:off x="1364" y="1968"/>
                  <a:ext cx="48" cy="144"/>
                  <a:chOff x="1824" y="2256"/>
                  <a:chExt cx="48" cy="144"/>
                </a:xfrm>
              </p:grpSpPr>
              <p:sp>
                <p:nvSpPr>
                  <p:cNvPr id="29743" name="Oval 44"/>
                  <p:cNvSpPr/>
                  <p:nvPr/>
                </p:nvSpPr>
                <p:spPr>
                  <a:xfrm>
                    <a:off x="1824" y="22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vi-VN" altLang="x-none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44" name="Oval 45"/>
                  <p:cNvSpPr/>
                  <p:nvPr/>
                </p:nvSpPr>
                <p:spPr>
                  <a:xfrm>
                    <a:off x="1824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vi-VN" altLang="x-none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9737" name="Line 46"/>
              <p:cNvSpPr/>
              <p:nvPr/>
            </p:nvSpPr>
            <p:spPr>
              <a:xfrm>
                <a:off x="2640" y="2304"/>
                <a:ext cx="48" cy="0"/>
              </a:xfrm>
              <a:prstGeom prst="line">
                <a:avLst/>
              </a:prstGeom>
              <a:ln w="1905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738" name="Text Box 47"/>
              <p:cNvSpPr txBox="1"/>
              <p:nvPr/>
            </p:nvSpPr>
            <p:spPr>
              <a:xfrm>
                <a:off x="768" y="1545"/>
                <a:ext cx="19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9739" name="Text Box 48"/>
              <p:cNvSpPr txBox="1"/>
              <p:nvPr/>
            </p:nvSpPr>
            <p:spPr>
              <a:xfrm>
                <a:off x="768" y="1257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F11D712-21F3-44A1-A541-B69E4EA4E2FF}"/>
                </a:ext>
              </a:extLst>
            </p:cNvPr>
            <p:cNvCxnSpPr/>
            <p:nvPr/>
          </p:nvCxnSpPr>
          <p:spPr bwMode="auto">
            <a:xfrm>
              <a:off x="5083728" y="3793625"/>
              <a:ext cx="156136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5E7F59-FBEA-41F9-865A-C1AB5B40EDCC}"/>
                </a:ext>
              </a:extLst>
            </p:cNvPr>
            <p:cNvCxnSpPr/>
            <p:nvPr/>
          </p:nvCxnSpPr>
          <p:spPr bwMode="auto">
            <a:xfrm>
              <a:off x="7499903" y="3884716"/>
              <a:ext cx="156136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6" name="Rectangle 152"/>
          <p:cNvSpPr/>
          <p:nvPr/>
        </p:nvSpPr>
        <p:spPr>
          <a:xfrm>
            <a:off x="609600" y="4841141"/>
            <a:ext cx="7924800" cy="1319411"/>
          </a:xfrm>
          <a:prstGeom prst="rect">
            <a:avLst/>
          </a:prstGeom>
          <a:solidFill>
            <a:srgbClr val="E8F0A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Chấn l</a:t>
            </a: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u,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r>
              <a:rPr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tắc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te mắc sai vị trí</a:t>
            </a:r>
          </a:p>
          <a:p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Mạch </a:t>
            </a: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iện không hoạt </a:t>
            </a: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ộng </a:t>
            </a: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đư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ợc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Text Box 46"/>
          <p:cNvSpPr txBox="1"/>
          <p:nvPr/>
        </p:nvSpPr>
        <p:spPr>
          <a:xfrm>
            <a:off x="762000" y="838200"/>
            <a:ext cx="7010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ồ lắp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ặt mạch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èn huỳnh quang sau đúng hay sai? Giải thích?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863979-70F7-4984-BD13-B30386F98C13}"/>
              </a:ext>
            </a:extLst>
          </p:cNvPr>
          <p:cNvGrpSpPr/>
          <p:nvPr/>
        </p:nvGrpSpPr>
        <p:grpSpPr>
          <a:xfrm>
            <a:off x="609600" y="2066832"/>
            <a:ext cx="7924800" cy="4113213"/>
            <a:chOff x="609600" y="2047339"/>
            <a:chExt cx="7924800" cy="4113213"/>
          </a:xfrm>
        </p:grpSpPr>
        <p:grpSp>
          <p:nvGrpSpPr>
            <p:cNvPr id="2" name="Group 151"/>
            <p:cNvGrpSpPr/>
            <p:nvPr/>
          </p:nvGrpSpPr>
          <p:grpSpPr>
            <a:xfrm>
              <a:off x="609600" y="2047339"/>
              <a:ext cx="7924800" cy="4113213"/>
              <a:chOff x="355" y="1248"/>
              <a:chExt cx="4992" cy="2591"/>
            </a:xfrm>
          </p:grpSpPr>
          <p:sp>
            <p:nvSpPr>
              <p:cNvPr id="30726" name="Rectangle 149"/>
              <p:cNvSpPr/>
              <p:nvPr/>
            </p:nvSpPr>
            <p:spPr>
              <a:xfrm>
                <a:off x="355" y="1295"/>
                <a:ext cx="4992" cy="2544"/>
              </a:xfrm>
              <a:prstGeom prst="rect">
                <a:avLst/>
              </a:prstGeom>
              <a:solidFill>
                <a:srgbClr val="D3EBE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7" name="Rectangle 52"/>
              <p:cNvSpPr/>
              <p:nvPr/>
            </p:nvSpPr>
            <p:spPr>
              <a:xfrm>
                <a:off x="3360" y="2247"/>
                <a:ext cx="1440" cy="144"/>
              </a:xfrm>
              <a:prstGeom prst="rect">
                <a:avLst/>
              </a:prstGeom>
              <a:solidFill>
                <a:srgbClr val="CCFFFF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8" name="Line 53"/>
              <p:cNvSpPr/>
              <p:nvPr/>
            </p:nvSpPr>
            <p:spPr>
              <a:xfrm>
                <a:off x="3984" y="2247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29" name="Line 54"/>
              <p:cNvSpPr/>
              <p:nvPr/>
            </p:nvSpPr>
            <p:spPr>
              <a:xfrm flipV="1">
                <a:off x="3984" y="2247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0" name="Line 55"/>
              <p:cNvSpPr/>
              <p:nvPr/>
            </p:nvSpPr>
            <p:spPr>
              <a:xfrm>
                <a:off x="958" y="1623"/>
                <a:ext cx="427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31" name="Line 56"/>
              <p:cNvSpPr/>
              <p:nvPr/>
            </p:nvSpPr>
            <p:spPr>
              <a:xfrm>
                <a:off x="960" y="1431"/>
                <a:ext cx="4272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32" name="Line 57"/>
              <p:cNvSpPr/>
              <p:nvPr/>
            </p:nvSpPr>
            <p:spPr>
              <a:xfrm>
                <a:off x="1200" y="1623"/>
                <a:ext cx="0" cy="1344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33" name="Line 58"/>
              <p:cNvSpPr/>
              <p:nvPr/>
            </p:nvSpPr>
            <p:spPr>
              <a:xfrm>
                <a:off x="1392" y="1431"/>
                <a:ext cx="0" cy="672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oval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34" name="Rectangle 59"/>
              <p:cNvSpPr/>
              <p:nvPr/>
            </p:nvSpPr>
            <p:spPr>
              <a:xfrm>
                <a:off x="1152" y="2631"/>
                <a:ext cx="96" cy="24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5" name="Line 60"/>
              <p:cNvSpPr/>
              <p:nvPr/>
            </p:nvSpPr>
            <p:spPr>
              <a:xfrm>
                <a:off x="1200" y="3063"/>
                <a:ext cx="0" cy="19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36" name="AutoShape 61"/>
              <p:cNvSpPr/>
              <p:nvPr/>
            </p:nvSpPr>
            <p:spPr>
              <a:xfrm>
                <a:off x="3168" y="2295"/>
                <a:ext cx="240" cy="48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7" name="AutoShape 63"/>
              <p:cNvSpPr/>
              <p:nvPr/>
            </p:nvSpPr>
            <p:spPr>
              <a:xfrm flipH="1">
                <a:off x="4752" y="2295"/>
                <a:ext cx="240" cy="48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8" name="Rectangle 64"/>
              <p:cNvSpPr/>
              <p:nvPr/>
            </p:nvSpPr>
            <p:spPr>
              <a:xfrm flipH="1">
                <a:off x="4896" y="2199"/>
                <a:ext cx="144" cy="240"/>
              </a:xfrm>
              <a:prstGeom prst="rect">
                <a:avLst/>
              </a:prstGeom>
              <a:solidFill>
                <a:srgbClr val="D3EBED"/>
              </a:solidFill>
              <a:ln w="19050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9" name="Line 65"/>
              <p:cNvSpPr/>
              <p:nvPr/>
            </p:nvSpPr>
            <p:spPr>
              <a:xfrm flipV="1">
                <a:off x="4890" y="2343"/>
                <a:ext cx="0" cy="144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0" name="Line 66"/>
              <p:cNvSpPr/>
              <p:nvPr/>
            </p:nvSpPr>
            <p:spPr>
              <a:xfrm>
                <a:off x="2688" y="2487"/>
                <a:ext cx="2208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1" name="Line 67"/>
              <p:cNvSpPr/>
              <p:nvPr/>
            </p:nvSpPr>
            <p:spPr>
              <a:xfrm>
                <a:off x="1373" y="2439"/>
                <a:ext cx="0" cy="80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2" name="Line 68"/>
              <p:cNvSpPr/>
              <p:nvPr/>
            </p:nvSpPr>
            <p:spPr>
              <a:xfrm>
                <a:off x="1392" y="2103"/>
                <a:ext cx="1872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3" name="Line 69"/>
              <p:cNvSpPr/>
              <p:nvPr/>
            </p:nvSpPr>
            <p:spPr>
              <a:xfrm>
                <a:off x="2448" y="2583"/>
                <a:ext cx="254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4" name="Line 74"/>
              <p:cNvSpPr/>
              <p:nvPr/>
            </p:nvSpPr>
            <p:spPr>
              <a:xfrm>
                <a:off x="1377" y="2448"/>
                <a:ext cx="96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5" name="Rectangle 75"/>
              <p:cNvSpPr/>
              <p:nvPr/>
            </p:nvSpPr>
            <p:spPr>
              <a:xfrm>
                <a:off x="1008" y="2583"/>
                <a:ext cx="576" cy="72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6" name="Rectangle 76"/>
              <p:cNvSpPr/>
              <p:nvPr/>
            </p:nvSpPr>
            <p:spPr>
              <a:xfrm>
                <a:off x="2064" y="2007"/>
                <a:ext cx="3072" cy="624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7" name="Line 77"/>
              <p:cNvSpPr/>
              <p:nvPr/>
            </p:nvSpPr>
            <p:spPr>
              <a:xfrm>
                <a:off x="1200" y="3255"/>
                <a:ext cx="192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8" name="Line 79"/>
              <p:cNvSpPr/>
              <p:nvPr/>
            </p:nvSpPr>
            <p:spPr>
              <a:xfrm>
                <a:off x="4986" y="2295"/>
                <a:ext cx="0" cy="2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49" name="Line 80"/>
              <p:cNvSpPr/>
              <p:nvPr/>
            </p:nvSpPr>
            <p:spPr>
              <a:xfrm>
                <a:off x="4800" y="2295"/>
                <a:ext cx="189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50" name="Line 81"/>
              <p:cNvSpPr/>
              <p:nvPr/>
            </p:nvSpPr>
            <p:spPr>
              <a:xfrm>
                <a:off x="2456" y="2295"/>
                <a:ext cx="0" cy="2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51" name="Rectangle 62"/>
              <p:cNvSpPr/>
              <p:nvPr/>
            </p:nvSpPr>
            <p:spPr>
              <a:xfrm>
                <a:off x="3120" y="2199"/>
                <a:ext cx="144" cy="240"/>
              </a:xfrm>
              <a:prstGeom prst="rect">
                <a:avLst/>
              </a:prstGeom>
              <a:solidFill>
                <a:srgbClr val="D3EBED"/>
              </a:solidFill>
              <a:ln w="19050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0752" name="Group 85"/>
              <p:cNvGrpSpPr/>
              <p:nvPr/>
            </p:nvGrpSpPr>
            <p:grpSpPr>
              <a:xfrm>
                <a:off x="1074" y="2919"/>
                <a:ext cx="240" cy="240"/>
                <a:chOff x="1268" y="1920"/>
                <a:chExt cx="240" cy="240"/>
              </a:xfrm>
            </p:grpSpPr>
            <p:sp>
              <p:nvSpPr>
                <p:cNvPr id="30768" name="Oval 86"/>
                <p:cNvSpPr/>
                <p:nvPr/>
              </p:nvSpPr>
              <p:spPr>
                <a:xfrm>
                  <a:off x="1268" y="1920"/>
                  <a:ext cx="240" cy="24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9" name="Line 87"/>
                <p:cNvSpPr/>
                <p:nvPr/>
              </p:nvSpPr>
              <p:spPr>
                <a:xfrm rot="20552411">
                  <a:off x="1322" y="1996"/>
                  <a:ext cx="48" cy="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sp>
            <p:grpSp>
              <p:nvGrpSpPr>
                <p:cNvPr id="30770" name="Group 88"/>
                <p:cNvGrpSpPr/>
                <p:nvPr/>
              </p:nvGrpSpPr>
              <p:grpSpPr>
                <a:xfrm>
                  <a:off x="1364" y="1968"/>
                  <a:ext cx="48" cy="144"/>
                  <a:chOff x="1824" y="2256"/>
                  <a:chExt cx="48" cy="144"/>
                </a:xfrm>
              </p:grpSpPr>
              <p:sp>
                <p:nvSpPr>
                  <p:cNvPr id="30771" name="Oval 89"/>
                  <p:cNvSpPr/>
                  <p:nvPr/>
                </p:nvSpPr>
                <p:spPr>
                  <a:xfrm>
                    <a:off x="1824" y="22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vi-VN" altLang="x-none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72" name="Oval 90"/>
                  <p:cNvSpPr/>
                  <p:nvPr/>
                </p:nvSpPr>
                <p:spPr>
                  <a:xfrm>
                    <a:off x="1824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vi-VN" altLang="x-none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0753" name="Line 91"/>
              <p:cNvSpPr/>
              <p:nvPr/>
            </p:nvSpPr>
            <p:spPr>
              <a:xfrm>
                <a:off x="2640" y="2295"/>
                <a:ext cx="48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4" name="Text Box 92"/>
              <p:cNvSpPr txBox="1"/>
              <p:nvPr/>
            </p:nvSpPr>
            <p:spPr>
              <a:xfrm>
                <a:off x="768" y="1536"/>
                <a:ext cx="19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0755" name="Text Box 93"/>
              <p:cNvSpPr txBox="1"/>
              <p:nvPr/>
            </p:nvSpPr>
            <p:spPr>
              <a:xfrm>
                <a:off x="768" y="1248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latin typeface="Times New Roman" panose="02020603050405020304" pitchFamily="18" charset="0"/>
                  </a:rPr>
                  <a:t>O</a:t>
                </a:r>
              </a:p>
            </p:txBody>
          </p:sp>
          <p:grpSp>
            <p:nvGrpSpPr>
              <p:cNvPr id="30756" name="Group 95"/>
              <p:cNvGrpSpPr/>
              <p:nvPr/>
            </p:nvGrpSpPr>
            <p:grpSpPr>
              <a:xfrm>
                <a:off x="2208" y="2160"/>
                <a:ext cx="480" cy="288"/>
                <a:chOff x="2784" y="2199"/>
                <a:chExt cx="480" cy="288"/>
              </a:xfrm>
            </p:grpSpPr>
            <p:sp>
              <p:nvSpPr>
                <p:cNvPr id="30762" name="Rectangle 96"/>
                <p:cNvSpPr/>
                <p:nvPr/>
              </p:nvSpPr>
              <p:spPr>
                <a:xfrm>
                  <a:off x="3120" y="2199"/>
                  <a:ext cx="144" cy="240"/>
                </a:xfrm>
                <a:prstGeom prst="rect">
                  <a:avLst/>
                </a:prstGeom>
                <a:solidFill>
                  <a:srgbClr val="D3EBED"/>
                </a:solidFill>
                <a:ln w="19050">
                  <a:noFill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3" name="AutoShape 97"/>
                <p:cNvSpPr/>
                <p:nvPr/>
              </p:nvSpPr>
              <p:spPr>
                <a:xfrm flipH="1">
                  <a:off x="2832" y="2303"/>
                  <a:ext cx="144" cy="48"/>
                </a:xfrm>
                <a:prstGeom prst="roundRect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4" name="Rectangle 98"/>
                <p:cNvSpPr/>
                <p:nvPr/>
              </p:nvSpPr>
              <p:spPr>
                <a:xfrm flipH="1">
                  <a:off x="2784" y="2247"/>
                  <a:ext cx="144" cy="144"/>
                </a:xfrm>
                <a:prstGeom prst="rect">
                  <a:avLst/>
                </a:prstGeom>
                <a:solidFill>
                  <a:srgbClr val="D3EBED"/>
                </a:solidFill>
                <a:ln w="19050">
                  <a:noFill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5" name="Line 99"/>
                <p:cNvSpPr/>
                <p:nvPr/>
              </p:nvSpPr>
              <p:spPr>
                <a:xfrm>
                  <a:off x="3032" y="2303"/>
                  <a:ext cx="0" cy="48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66" name="Oval 100"/>
                <p:cNvSpPr/>
                <p:nvPr/>
              </p:nvSpPr>
              <p:spPr>
                <a:xfrm>
                  <a:off x="2880" y="2199"/>
                  <a:ext cx="240" cy="24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7" name="Line 101"/>
                <p:cNvSpPr/>
                <p:nvPr/>
              </p:nvSpPr>
              <p:spPr>
                <a:xfrm flipV="1">
                  <a:off x="2928" y="2343"/>
                  <a:ext cx="0" cy="14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sp>
          </p:grpSp>
          <p:sp>
            <p:nvSpPr>
              <p:cNvPr id="30757" name="Rectangle 83"/>
              <p:cNvSpPr/>
              <p:nvPr/>
            </p:nvSpPr>
            <p:spPr>
              <a:xfrm>
                <a:off x="2784" y="2208"/>
                <a:ext cx="432" cy="192"/>
              </a:xfrm>
              <a:prstGeom prst="rect">
                <a:avLst/>
              </a:prstGeom>
              <a:solidFill>
                <a:srgbClr val="B1F7F9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dirty="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30758" name="Line 102"/>
              <p:cNvSpPr/>
              <p:nvPr/>
            </p:nvSpPr>
            <p:spPr>
              <a:xfrm flipV="1">
                <a:off x="2688" y="2352"/>
                <a:ext cx="0" cy="144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59" name="Line 103"/>
              <p:cNvSpPr/>
              <p:nvPr/>
            </p:nvSpPr>
            <p:spPr>
              <a:xfrm>
                <a:off x="2688" y="2352"/>
                <a:ext cx="9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60" name="Line 104"/>
              <p:cNvSpPr/>
              <p:nvPr/>
            </p:nvSpPr>
            <p:spPr>
              <a:xfrm>
                <a:off x="3214" y="2344"/>
                <a:ext cx="15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30761" name="Line 82"/>
              <p:cNvSpPr/>
              <p:nvPr/>
            </p:nvSpPr>
            <p:spPr>
              <a:xfrm>
                <a:off x="3264" y="2103"/>
                <a:ext cx="0" cy="192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2636F4D-52B9-4E29-96FD-B76F02C9DE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7127" y="3723739"/>
              <a:ext cx="178786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8490947-F1A9-424E-A752-5D26550BA8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2014" y="3785652"/>
              <a:ext cx="18404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FF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8"/>
          <p:cNvSpPr txBox="1"/>
          <p:nvPr/>
        </p:nvSpPr>
        <p:spPr>
          <a:xfrm>
            <a:off x="800100" y="609600"/>
            <a:ext cx="75438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Vì sao ng</a:t>
            </a:r>
            <a:r>
              <a:rPr lang="vi-VN" altLang="x-none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ời ta th</a:t>
            </a:r>
            <a:r>
              <a:rPr lang="vi-VN" altLang="x-none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ờng dùng </a:t>
            </a:r>
            <a:r>
              <a:rPr lang="vi-VN" altLang="x-none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èn huỳnh quang </a:t>
            </a:r>
            <a:r>
              <a:rPr lang="vi-VN" altLang="x-none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ể chiếu sáng nhà ở, lớp học, công sở, nhà máy ...?</a:t>
            </a:r>
          </a:p>
        </p:txBody>
      </p:sp>
      <p:sp>
        <p:nvSpPr>
          <p:cNvPr id="30769" name="Text Box 49"/>
          <p:cNvSpPr txBox="1"/>
          <p:nvPr/>
        </p:nvSpPr>
        <p:spPr>
          <a:xfrm>
            <a:off x="533400" y="2632075"/>
            <a:ext cx="838200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Vì so với </a:t>
            </a:r>
            <a:r>
              <a:rPr lang="vi-VN" altLang="x-none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èn sợi </a:t>
            </a:r>
            <a:r>
              <a:rPr lang="vi-VN" altLang="x-none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ốt, </a:t>
            </a:r>
            <a:r>
              <a:rPr lang="vi-VN" altLang="x-none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èn huỳnh quang có:</a:t>
            </a: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sz="320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Hiệu suất phát quang cao (tiết kiệm </a:t>
            </a:r>
            <a:r>
              <a:rPr lang="vi-VN" altLang="x-none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iện)</a:t>
            </a: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Ánh sáng dịu, mát, diện tích phát quang lớn</a:t>
            </a: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Toả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ít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Tuổi </a:t>
            </a: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thọ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8000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6AAE25-ED8C-4D21-926A-8486659EFE9E}"/>
              </a:ext>
            </a:extLst>
          </p:cNvPr>
          <p:cNvSpPr/>
          <p:nvPr/>
        </p:nvSpPr>
        <p:spPr>
          <a:xfrm>
            <a:off x="2667000" y="2286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8727A-21B7-4F44-ADB5-7DC97845D300}"/>
              </a:ext>
            </a:extLst>
          </p:cNvPr>
          <p:cNvSpPr txBox="1"/>
          <p:nvPr/>
        </p:nvSpPr>
        <p:spPr>
          <a:xfrm>
            <a:off x="762000" y="1447800"/>
            <a:ext cx="7848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MẠCH ĐIỆN HAI CÔNG TẮC HAI CỰC ĐIỀU KHIỂN HAI ĐÈN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30"/>
          <p:cNvSpPr/>
          <p:nvPr/>
        </p:nvSpPr>
        <p:spPr>
          <a:xfrm>
            <a:off x="6019800" y="1295400"/>
            <a:ext cx="2895600" cy="1905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Đây là một bộ phận </a:t>
            </a:r>
          </a:p>
          <a:p>
            <a:pPr algn="ctr"/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không thể thiếu </a:t>
            </a:r>
          </a:p>
          <a:p>
            <a:pPr algn="ctr"/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trong mạch đèn </a:t>
            </a:r>
          </a:p>
          <a:p>
            <a:pPr algn="ctr"/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huỳnh quang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en-US" sz="1400" dirty="0">
                <a:solidFill>
                  <a:srgbClr val="000000"/>
                </a:solidFill>
                <a:latin typeface="Franklin Gothic Book" pitchFamily="34" charset="0"/>
              </a:rPr>
              <a:t>28</a:t>
            </a:fld>
            <a:endParaRPr lang="en-US" sz="14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grpSp>
        <p:nvGrpSpPr>
          <p:cNvPr id="35844" name="Group 52"/>
          <p:cNvGrpSpPr/>
          <p:nvPr/>
        </p:nvGrpSpPr>
        <p:grpSpPr>
          <a:xfrm>
            <a:off x="1524000" y="5791200"/>
            <a:ext cx="4724400" cy="609600"/>
            <a:chOff x="960" y="3648"/>
            <a:chExt cx="2976" cy="384"/>
          </a:xfrm>
        </p:grpSpPr>
        <p:sp>
          <p:nvSpPr>
            <p:cNvPr id="18628" name="AutoShape 53"/>
            <p:cNvSpPr>
              <a:spLocks noChangeArrowheads="1"/>
            </p:cNvSpPr>
            <p:nvPr/>
          </p:nvSpPr>
          <p:spPr bwMode="auto">
            <a:xfrm>
              <a:off x="96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8629" name="AutoShape 54"/>
            <p:cNvSpPr>
              <a:spLocks noChangeArrowheads="1"/>
            </p:cNvSpPr>
            <p:nvPr/>
          </p:nvSpPr>
          <p:spPr bwMode="auto">
            <a:xfrm>
              <a:off x="139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8630" name="AutoShape 55"/>
            <p:cNvSpPr>
              <a:spLocks noChangeArrowheads="1"/>
            </p:cNvSpPr>
            <p:nvPr/>
          </p:nvSpPr>
          <p:spPr bwMode="auto">
            <a:xfrm>
              <a:off x="1824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8631" name="AutoShape 56"/>
            <p:cNvSpPr>
              <a:spLocks noChangeArrowheads="1"/>
            </p:cNvSpPr>
            <p:nvPr/>
          </p:nvSpPr>
          <p:spPr bwMode="auto">
            <a:xfrm>
              <a:off x="2256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8632" name="AutoShape 57"/>
            <p:cNvSpPr>
              <a:spLocks noChangeArrowheads="1"/>
            </p:cNvSpPr>
            <p:nvPr/>
          </p:nvSpPr>
          <p:spPr bwMode="auto">
            <a:xfrm>
              <a:off x="2688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8633" name="AutoShape 58"/>
            <p:cNvSpPr>
              <a:spLocks noChangeArrowheads="1"/>
            </p:cNvSpPr>
            <p:nvPr/>
          </p:nvSpPr>
          <p:spPr bwMode="auto">
            <a:xfrm>
              <a:off x="312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8634" name="AutoShape 59"/>
            <p:cNvSpPr>
              <a:spLocks noChangeArrowheads="1"/>
            </p:cNvSpPr>
            <p:nvPr/>
          </p:nvSpPr>
          <p:spPr bwMode="auto">
            <a:xfrm>
              <a:off x="355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FF9999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56388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8972" name="AutoShape 60"/>
          <p:cNvSpPr>
            <a:spLocks noChangeArrowheads="1"/>
          </p:cNvSpPr>
          <p:nvPr/>
        </p:nvSpPr>
        <p:spPr bwMode="auto">
          <a:xfrm>
            <a:off x="15240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38973" name="AutoShape 61"/>
          <p:cNvSpPr>
            <a:spLocks noChangeArrowheads="1"/>
          </p:cNvSpPr>
          <p:nvPr/>
        </p:nvSpPr>
        <p:spPr bwMode="auto">
          <a:xfrm>
            <a:off x="22098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8974" name="AutoShape 62"/>
          <p:cNvSpPr>
            <a:spLocks noChangeArrowheads="1"/>
          </p:cNvSpPr>
          <p:nvPr/>
        </p:nvSpPr>
        <p:spPr bwMode="auto">
          <a:xfrm>
            <a:off x="28956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38975" name="AutoShape 63"/>
          <p:cNvSpPr>
            <a:spLocks noChangeArrowheads="1"/>
          </p:cNvSpPr>
          <p:nvPr/>
        </p:nvSpPr>
        <p:spPr bwMode="auto">
          <a:xfrm>
            <a:off x="35814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</a:t>
            </a:r>
          </a:p>
        </p:txBody>
      </p:sp>
      <p:sp>
        <p:nvSpPr>
          <p:cNvPr id="38976" name="AutoShape 64"/>
          <p:cNvSpPr>
            <a:spLocks noChangeArrowheads="1"/>
          </p:cNvSpPr>
          <p:nvPr/>
        </p:nvSpPr>
        <p:spPr bwMode="auto">
          <a:xfrm>
            <a:off x="42672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</a:t>
            </a:r>
          </a:p>
        </p:txBody>
      </p:sp>
      <p:sp>
        <p:nvSpPr>
          <p:cNvPr id="38977" name="AutoShape 65"/>
          <p:cNvSpPr>
            <a:spLocks noChangeArrowheads="1"/>
          </p:cNvSpPr>
          <p:nvPr/>
        </p:nvSpPr>
        <p:spPr bwMode="auto">
          <a:xfrm>
            <a:off x="4953000" y="5791200"/>
            <a:ext cx="609600" cy="609600"/>
          </a:xfrm>
          <a:prstGeom prst="roundRect">
            <a:avLst>
              <a:gd name="adj" fmla="val 29426"/>
            </a:avLst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</a:t>
            </a:r>
          </a:p>
        </p:txBody>
      </p:sp>
      <p:grpSp>
        <p:nvGrpSpPr>
          <p:cNvPr id="35852" name="Group 8"/>
          <p:cNvGrpSpPr/>
          <p:nvPr/>
        </p:nvGrpSpPr>
        <p:grpSpPr>
          <a:xfrm>
            <a:off x="1066800" y="1295400"/>
            <a:ext cx="3733800" cy="533400"/>
            <a:chOff x="1008" y="2832"/>
            <a:chExt cx="2352" cy="336"/>
          </a:xfrm>
        </p:grpSpPr>
        <p:sp>
          <p:nvSpPr>
            <p:cNvPr id="36029" name="AutoShape 9"/>
            <p:cNvSpPr/>
            <p:nvPr/>
          </p:nvSpPr>
          <p:spPr>
            <a:xfrm>
              <a:off x="1008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30" name="AutoShape 10"/>
            <p:cNvSpPr/>
            <p:nvPr/>
          </p:nvSpPr>
          <p:spPr>
            <a:xfrm>
              <a:off x="1344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31" name="AutoShape 11"/>
            <p:cNvSpPr/>
            <p:nvPr/>
          </p:nvSpPr>
          <p:spPr>
            <a:xfrm>
              <a:off x="1680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32" name="AutoShape 12"/>
            <p:cNvSpPr/>
            <p:nvPr/>
          </p:nvSpPr>
          <p:spPr>
            <a:xfrm>
              <a:off x="2016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33" name="AutoShape 13"/>
            <p:cNvSpPr/>
            <p:nvPr/>
          </p:nvSpPr>
          <p:spPr>
            <a:xfrm>
              <a:off x="2352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34" name="AutoShape 14"/>
            <p:cNvSpPr/>
            <p:nvPr/>
          </p:nvSpPr>
          <p:spPr>
            <a:xfrm>
              <a:off x="2688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35" name="AutoShape 15"/>
            <p:cNvSpPr/>
            <p:nvPr/>
          </p:nvSpPr>
          <p:spPr>
            <a:xfrm>
              <a:off x="3024" y="283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5853" name="Group 87"/>
          <p:cNvGrpSpPr/>
          <p:nvPr/>
        </p:nvGrpSpPr>
        <p:grpSpPr>
          <a:xfrm>
            <a:off x="1066800" y="2895600"/>
            <a:ext cx="3733800" cy="533400"/>
            <a:chOff x="672" y="1824"/>
            <a:chExt cx="2352" cy="336"/>
          </a:xfrm>
        </p:grpSpPr>
        <p:sp>
          <p:nvSpPr>
            <p:cNvPr id="36022" name="AutoShape 88"/>
            <p:cNvSpPr/>
            <p:nvPr/>
          </p:nvSpPr>
          <p:spPr>
            <a:xfrm>
              <a:off x="672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3" name="AutoShape 89"/>
            <p:cNvSpPr/>
            <p:nvPr/>
          </p:nvSpPr>
          <p:spPr>
            <a:xfrm>
              <a:off x="1008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4" name="AutoShape 90"/>
            <p:cNvSpPr/>
            <p:nvPr/>
          </p:nvSpPr>
          <p:spPr>
            <a:xfrm>
              <a:off x="1344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5" name="AutoShape 91"/>
            <p:cNvSpPr/>
            <p:nvPr/>
          </p:nvSpPr>
          <p:spPr>
            <a:xfrm>
              <a:off x="1680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6" name="AutoShape 92"/>
            <p:cNvSpPr/>
            <p:nvPr/>
          </p:nvSpPr>
          <p:spPr>
            <a:xfrm>
              <a:off x="2016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7" name="AutoShape 93"/>
            <p:cNvSpPr/>
            <p:nvPr/>
          </p:nvSpPr>
          <p:spPr>
            <a:xfrm>
              <a:off x="2352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8" name="AutoShape 94"/>
            <p:cNvSpPr/>
            <p:nvPr/>
          </p:nvSpPr>
          <p:spPr>
            <a:xfrm>
              <a:off x="2688" y="1824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5854" name="Group 223"/>
          <p:cNvGrpSpPr/>
          <p:nvPr/>
        </p:nvGrpSpPr>
        <p:grpSpPr>
          <a:xfrm>
            <a:off x="533400" y="3429000"/>
            <a:ext cx="3733800" cy="533400"/>
            <a:chOff x="336" y="2160"/>
            <a:chExt cx="2352" cy="336"/>
          </a:xfrm>
        </p:grpSpPr>
        <p:sp>
          <p:nvSpPr>
            <p:cNvPr id="36015" name="AutoShape 96"/>
            <p:cNvSpPr/>
            <p:nvPr/>
          </p:nvSpPr>
          <p:spPr>
            <a:xfrm>
              <a:off x="336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16" name="AutoShape 97"/>
            <p:cNvSpPr/>
            <p:nvPr/>
          </p:nvSpPr>
          <p:spPr>
            <a:xfrm>
              <a:off x="672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17" name="AutoShape 98"/>
            <p:cNvSpPr/>
            <p:nvPr/>
          </p:nvSpPr>
          <p:spPr>
            <a:xfrm>
              <a:off x="1008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18" name="AutoShape 99"/>
            <p:cNvSpPr/>
            <p:nvPr/>
          </p:nvSpPr>
          <p:spPr>
            <a:xfrm>
              <a:off x="1344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19" name="AutoShape 100"/>
            <p:cNvSpPr/>
            <p:nvPr/>
          </p:nvSpPr>
          <p:spPr>
            <a:xfrm>
              <a:off x="1680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0" name="AutoShape 101"/>
            <p:cNvSpPr/>
            <p:nvPr/>
          </p:nvSpPr>
          <p:spPr>
            <a:xfrm>
              <a:off x="2016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21" name="AutoShape 102"/>
            <p:cNvSpPr/>
            <p:nvPr/>
          </p:nvSpPr>
          <p:spPr>
            <a:xfrm>
              <a:off x="2352" y="2160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5855" name="Group 221"/>
          <p:cNvGrpSpPr/>
          <p:nvPr/>
        </p:nvGrpSpPr>
        <p:grpSpPr>
          <a:xfrm>
            <a:off x="1066800" y="1828800"/>
            <a:ext cx="3200400" cy="533400"/>
            <a:chOff x="672" y="1152"/>
            <a:chExt cx="2016" cy="336"/>
          </a:xfrm>
        </p:grpSpPr>
        <p:grpSp>
          <p:nvGrpSpPr>
            <p:cNvPr id="36008" name="Group 75"/>
            <p:cNvGrpSpPr/>
            <p:nvPr/>
          </p:nvGrpSpPr>
          <p:grpSpPr>
            <a:xfrm>
              <a:off x="672" y="1152"/>
              <a:ext cx="1680" cy="336"/>
              <a:chOff x="672" y="1152"/>
              <a:chExt cx="1680" cy="336"/>
            </a:xfrm>
          </p:grpSpPr>
          <p:sp>
            <p:nvSpPr>
              <p:cNvPr id="36010" name="AutoShape 76"/>
              <p:cNvSpPr/>
              <p:nvPr/>
            </p:nvSpPr>
            <p:spPr>
              <a:xfrm>
                <a:off x="672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11" name="AutoShape 77"/>
              <p:cNvSpPr/>
              <p:nvPr/>
            </p:nvSpPr>
            <p:spPr>
              <a:xfrm>
                <a:off x="1008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12" name="AutoShape 78"/>
              <p:cNvSpPr/>
              <p:nvPr/>
            </p:nvSpPr>
            <p:spPr>
              <a:xfrm>
                <a:off x="1344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13" name="AutoShape 79"/>
              <p:cNvSpPr/>
              <p:nvPr/>
            </p:nvSpPr>
            <p:spPr>
              <a:xfrm>
                <a:off x="1680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14" name="AutoShape 80"/>
              <p:cNvSpPr/>
              <p:nvPr/>
            </p:nvSpPr>
            <p:spPr>
              <a:xfrm>
                <a:off x="2016" y="1152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36009" name="AutoShape 103"/>
            <p:cNvSpPr/>
            <p:nvPr/>
          </p:nvSpPr>
          <p:spPr>
            <a:xfrm>
              <a:off x="2352" y="1152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5856" name="Group 222"/>
          <p:cNvGrpSpPr/>
          <p:nvPr/>
        </p:nvGrpSpPr>
        <p:grpSpPr>
          <a:xfrm>
            <a:off x="1600200" y="2362200"/>
            <a:ext cx="3200400" cy="533400"/>
            <a:chOff x="1008" y="1488"/>
            <a:chExt cx="2016" cy="336"/>
          </a:xfrm>
        </p:grpSpPr>
        <p:grpSp>
          <p:nvGrpSpPr>
            <p:cNvPr id="36001" name="Group 81"/>
            <p:cNvGrpSpPr/>
            <p:nvPr/>
          </p:nvGrpSpPr>
          <p:grpSpPr>
            <a:xfrm>
              <a:off x="1008" y="1488"/>
              <a:ext cx="1680" cy="336"/>
              <a:chOff x="1008" y="1488"/>
              <a:chExt cx="1680" cy="336"/>
            </a:xfrm>
          </p:grpSpPr>
          <p:sp>
            <p:nvSpPr>
              <p:cNvPr id="36003" name="AutoShape 82"/>
              <p:cNvSpPr/>
              <p:nvPr/>
            </p:nvSpPr>
            <p:spPr>
              <a:xfrm>
                <a:off x="1008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04" name="AutoShape 83"/>
              <p:cNvSpPr/>
              <p:nvPr/>
            </p:nvSpPr>
            <p:spPr>
              <a:xfrm>
                <a:off x="1344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05" name="AutoShape 84"/>
              <p:cNvSpPr/>
              <p:nvPr/>
            </p:nvSpPr>
            <p:spPr>
              <a:xfrm>
                <a:off x="1680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06" name="AutoShape 85"/>
              <p:cNvSpPr/>
              <p:nvPr/>
            </p:nvSpPr>
            <p:spPr>
              <a:xfrm>
                <a:off x="2016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6007" name="AutoShape 86"/>
              <p:cNvSpPr/>
              <p:nvPr/>
            </p:nvSpPr>
            <p:spPr>
              <a:xfrm>
                <a:off x="2352" y="1488"/>
                <a:ext cx="336" cy="336"/>
              </a:xfrm>
              <a:prstGeom prst="actionButtonBlank">
                <a:avLst/>
              </a:prstGeom>
              <a:solidFill>
                <a:srgbClr val="00CC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36002" name="AutoShape 104"/>
            <p:cNvSpPr/>
            <p:nvPr/>
          </p:nvSpPr>
          <p:spPr>
            <a:xfrm>
              <a:off x="2688" y="1488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5857" name="Group 105"/>
          <p:cNvGrpSpPr/>
          <p:nvPr/>
        </p:nvGrpSpPr>
        <p:grpSpPr>
          <a:xfrm>
            <a:off x="533400" y="3962400"/>
            <a:ext cx="5334000" cy="533400"/>
            <a:chOff x="336" y="2496"/>
            <a:chExt cx="3360" cy="336"/>
          </a:xfrm>
        </p:grpSpPr>
        <p:sp>
          <p:nvSpPr>
            <p:cNvPr id="35991" name="AutoShape 106"/>
            <p:cNvSpPr/>
            <p:nvPr/>
          </p:nvSpPr>
          <p:spPr>
            <a:xfrm>
              <a:off x="336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2" name="AutoShape 107"/>
            <p:cNvSpPr/>
            <p:nvPr/>
          </p:nvSpPr>
          <p:spPr>
            <a:xfrm>
              <a:off x="672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3" name="AutoShape 108"/>
            <p:cNvSpPr/>
            <p:nvPr/>
          </p:nvSpPr>
          <p:spPr>
            <a:xfrm>
              <a:off x="1008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4" name="AutoShape 109"/>
            <p:cNvSpPr/>
            <p:nvPr/>
          </p:nvSpPr>
          <p:spPr>
            <a:xfrm>
              <a:off x="1344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5" name="AutoShape 110"/>
            <p:cNvSpPr/>
            <p:nvPr/>
          </p:nvSpPr>
          <p:spPr>
            <a:xfrm>
              <a:off x="1680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6" name="AutoShape 111"/>
            <p:cNvSpPr/>
            <p:nvPr/>
          </p:nvSpPr>
          <p:spPr>
            <a:xfrm>
              <a:off x="2016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7" name="AutoShape 112"/>
            <p:cNvSpPr/>
            <p:nvPr/>
          </p:nvSpPr>
          <p:spPr>
            <a:xfrm>
              <a:off x="2352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8" name="AutoShape 113"/>
            <p:cNvSpPr/>
            <p:nvPr/>
          </p:nvSpPr>
          <p:spPr>
            <a:xfrm>
              <a:off x="2688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5999" name="AutoShape 114"/>
            <p:cNvSpPr/>
            <p:nvPr/>
          </p:nvSpPr>
          <p:spPr>
            <a:xfrm>
              <a:off x="3024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36000" name="AutoShape 115"/>
            <p:cNvSpPr/>
            <p:nvPr/>
          </p:nvSpPr>
          <p:spPr>
            <a:xfrm>
              <a:off x="3360" y="2496"/>
              <a:ext cx="336" cy="336"/>
            </a:xfrm>
            <a:prstGeom prst="actionButtonBlank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1066800" y="1295400"/>
            <a:ext cx="3733800" cy="533400"/>
            <a:chOff x="1008" y="2832"/>
            <a:chExt cx="2352" cy="336"/>
          </a:xfrm>
        </p:grpSpPr>
        <p:sp>
          <p:nvSpPr>
            <p:cNvPr id="35984" name="AutoShape 23"/>
            <p:cNvSpPr/>
            <p:nvPr/>
          </p:nvSpPr>
          <p:spPr>
            <a:xfrm>
              <a:off x="1008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985" name="AutoShape 24"/>
            <p:cNvSpPr/>
            <p:nvPr/>
          </p:nvSpPr>
          <p:spPr>
            <a:xfrm>
              <a:off x="1344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986" name="AutoShape 25"/>
            <p:cNvSpPr/>
            <p:nvPr/>
          </p:nvSpPr>
          <p:spPr>
            <a:xfrm>
              <a:off x="1680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987" name="AutoShape 26"/>
            <p:cNvSpPr/>
            <p:nvPr/>
          </p:nvSpPr>
          <p:spPr>
            <a:xfrm>
              <a:off x="2016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5988" name="AutoShape 27"/>
            <p:cNvSpPr/>
            <p:nvPr/>
          </p:nvSpPr>
          <p:spPr>
            <a:xfrm>
              <a:off x="2352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5989" name="AutoShape 28"/>
            <p:cNvSpPr/>
            <p:nvPr/>
          </p:nvSpPr>
          <p:spPr>
            <a:xfrm>
              <a:off x="2688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990" name="AutoShape 29"/>
            <p:cNvSpPr/>
            <p:nvPr/>
          </p:nvSpPr>
          <p:spPr>
            <a:xfrm>
              <a:off x="3024" y="283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2" name="Group 128"/>
          <p:cNvGrpSpPr/>
          <p:nvPr/>
        </p:nvGrpSpPr>
        <p:grpSpPr>
          <a:xfrm>
            <a:off x="1066800" y="2895600"/>
            <a:ext cx="3733800" cy="533400"/>
            <a:chOff x="672" y="1824"/>
            <a:chExt cx="2352" cy="336"/>
          </a:xfrm>
        </p:grpSpPr>
        <p:sp>
          <p:nvSpPr>
            <p:cNvPr id="35977" name="AutoShape 129"/>
            <p:cNvSpPr/>
            <p:nvPr/>
          </p:nvSpPr>
          <p:spPr>
            <a:xfrm>
              <a:off x="672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978" name="AutoShape 130"/>
            <p:cNvSpPr/>
            <p:nvPr/>
          </p:nvSpPr>
          <p:spPr>
            <a:xfrm>
              <a:off x="1008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979" name="AutoShape 131"/>
            <p:cNvSpPr/>
            <p:nvPr/>
          </p:nvSpPr>
          <p:spPr>
            <a:xfrm>
              <a:off x="1344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980" name="AutoShape 132"/>
            <p:cNvSpPr/>
            <p:nvPr/>
          </p:nvSpPr>
          <p:spPr>
            <a:xfrm>
              <a:off x="1680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5981" name="AutoShape 133"/>
            <p:cNvSpPr/>
            <p:nvPr/>
          </p:nvSpPr>
          <p:spPr>
            <a:xfrm>
              <a:off x="2016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5982" name="AutoShape 134"/>
            <p:cNvSpPr/>
            <p:nvPr/>
          </p:nvSpPr>
          <p:spPr>
            <a:xfrm>
              <a:off x="2352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983" name="AutoShape 135"/>
            <p:cNvSpPr/>
            <p:nvPr/>
          </p:nvSpPr>
          <p:spPr>
            <a:xfrm>
              <a:off x="2688" y="1824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3" name="Group 220"/>
          <p:cNvGrpSpPr/>
          <p:nvPr/>
        </p:nvGrpSpPr>
        <p:grpSpPr>
          <a:xfrm>
            <a:off x="533400" y="3429000"/>
            <a:ext cx="3733800" cy="533400"/>
            <a:chOff x="336" y="2160"/>
            <a:chExt cx="2352" cy="336"/>
          </a:xfrm>
        </p:grpSpPr>
        <p:sp>
          <p:nvSpPr>
            <p:cNvPr id="35970" name="AutoShape 137"/>
            <p:cNvSpPr/>
            <p:nvPr/>
          </p:nvSpPr>
          <p:spPr>
            <a:xfrm>
              <a:off x="336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971" name="AutoShape 138"/>
            <p:cNvSpPr/>
            <p:nvPr/>
          </p:nvSpPr>
          <p:spPr>
            <a:xfrm>
              <a:off x="672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972" name="AutoShape 139"/>
            <p:cNvSpPr/>
            <p:nvPr/>
          </p:nvSpPr>
          <p:spPr>
            <a:xfrm>
              <a:off x="1008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973" name="AutoShape 140"/>
            <p:cNvSpPr/>
            <p:nvPr/>
          </p:nvSpPr>
          <p:spPr>
            <a:xfrm>
              <a:off x="1344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5974" name="AutoShape 141"/>
            <p:cNvSpPr/>
            <p:nvPr/>
          </p:nvSpPr>
          <p:spPr>
            <a:xfrm>
              <a:off x="1680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5975" name="AutoShape 142"/>
            <p:cNvSpPr/>
            <p:nvPr/>
          </p:nvSpPr>
          <p:spPr>
            <a:xfrm>
              <a:off x="2016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976" name="AutoShape 143"/>
            <p:cNvSpPr/>
            <p:nvPr/>
          </p:nvSpPr>
          <p:spPr>
            <a:xfrm>
              <a:off x="2352" y="2160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4" name="Group 218"/>
          <p:cNvGrpSpPr/>
          <p:nvPr/>
        </p:nvGrpSpPr>
        <p:grpSpPr>
          <a:xfrm>
            <a:off x="1066800" y="1828800"/>
            <a:ext cx="3200400" cy="533400"/>
            <a:chOff x="672" y="1152"/>
            <a:chExt cx="2016" cy="336"/>
          </a:xfrm>
        </p:grpSpPr>
        <p:grpSp>
          <p:nvGrpSpPr>
            <p:cNvPr id="35963" name="Group 116"/>
            <p:cNvGrpSpPr/>
            <p:nvPr/>
          </p:nvGrpSpPr>
          <p:grpSpPr>
            <a:xfrm>
              <a:off x="672" y="1152"/>
              <a:ext cx="1680" cy="336"/>
              <a:chOff x="672" y="1152"/>
              <a:chExt cx="1680" cy="336"/>
            </a:xfrm>
          </p:grpSpPr>
          <p:sp>
            <p:nvSpPr>
              <p:cNvPr id="35965" name="AutoShape 117"/>
              <p:cNvSpPr/>
              <p:nvPr/>
            </p:nvSpPr>
            <p:spPr>
              <a:xfrm>
                <a:off x="672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5966" name="AutoShape 118"/>
              <p:cNvSpPr/>
              <p:nvPr/>
            </p:nvSpPr>
            <p:spPr>
              <a:xfrm>
                <a:off x="1008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5967" name="AutoShape 119"/>
              <p:cNvSpPr/>
              <p:nvPr/>
            </p:nvSpPr>
            <p:spPr>
              <a:xfrm>
                <a:off x="1344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968" name="AutoShape 120"/>
              <p:cNvSpPr/>
              <p:nvPr/>
            </p:nvSpPr>
            <p:spPr>
              <a:xfrm>
                <a:off x="1680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5969" name="AutoShape 121"/>
              <p:cNvSpPr/>
              <p:nvPr/>
            </p:nvSpPr>
            <p:spPr>
              <a:xfrm>
                <a:off x="2016" y="1152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35964" name="AutoShape 144"/>
            <p:cNvSpPr/>
            <p:nvPr/>
          </p:nvSpPr>
          <p:spPr>
            <a:xfrm>
              <a:off x="2352" y="1152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6" name="Group 219"/>
          <p:cNvGrpSpPr/>
          <p:nvPr/>
        </p:nvGrpSpPr>
        <p:grpSpPr>
          <a:xfrm>
            <a:off x="1600200" y="2362200"/>
            <a:ext cx="3200400" cy="533400"/>
            <a:chOff x="1008" y="1488"/>
            <a:chExt cx="2016" cy="336"/>
          </a:xfrm>
        </p:grpSpPr>
        <p:grpSp>
          <p:nvGrpSpPr>
            <p:cNvPr id="35956" name="Group 122"/>
            <p:cNvGrpSpPr/>
            <p:nvPr/>
          </p:nvGrpSpPr>
          <p:grpSpPr>
            <a:xfrm>
              <a:off x="1008" y="1488"/>
              <a:ext cx="1680" cy="336"/>
              <a:chOff x="1008" y="1488"/>
              <a:chExt cx="1680" cy="336"/>
            </a:xfrm>
          </p:grpSpPr>
          <p:sp>
            <p:nvSpPr>
              <p:cNvPr id="35958" name="AutoShape 123"/>
              <p:cNvSpPr/>
              <p:nvPr/>
            </p:nvSpPr>
            <p:spPr>
              <a:xfrm>
                <a:off x="1008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5959" name="AutoShape 124"/>
              <p:cNvSpPr/>
              <p:nvPr/>
            </p:nvSpPr>
            <p:spPr>
              <a:xfrm>
                <a:off x="1344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5960" name="AutoShape 125"/>
              <p:cNvSpPr/>
              <p:nvPr/>
            </p:nvSpPr>
            <p:spPr>
              <a:xfrm>
                <a:off x="1680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961" name="AutoShape 126"/>
              <p:cNvSpPr/>
              <p:nvPr/>
            </p:nvSpPr>
            <p:spPr>
              <a:xfrm>
                <a:off x="2016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5962" name="AutoShape 127"/>
              <p:cNvSpPr/>
              <p:nvPr/>
            </p:nvSpPr>
            <p:spPr>
              <a:xfrm>
                <a:off x="2352" y="1488"/>
                <a:ext cx="336" cy="336"/>
              </a:xfrm>
              <a:prstGeom prst="actionButtonBlank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35957" name="AutoShape 145"/>
            <p:cNvSpPr/>
            <p:nvPr/>
          </p:nvSpPr>
          <p:spPr>
            <a:xfrm>
              <a:off x="2688" y="1488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8" name="Group 146"/>
          <p:cNvGrpSpPr/>
          <p:nvPr/>
        </p:nvGrpSpPr>
        <p:grpSpPr>
          <a:xfrm>
            <a:off x="533400" y="3962400"/>
            <a:ext cx="5334000" cy="533400"/>
            <a:chOff x="336" y="2496"/>
            <a:chExt cx="3360" cy="336"/>
          </a:xfrm>
        </p:grpSpPr>
        <p:sp>
          <p:nvSpPr>
            <p:cNvPr id="35946" name="AutoShape 147"/>
            <p:cNvSpPr/>
            <p:nvPr/>
          </p:nvSpPr>
          <p:spPr>
            <a:xfrm>
              <a:off x="336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947" name="AutoShape 148"/>
            <p:cNvSpPr/>
            <p:nvPr/>
          </p:nvSpPr>
          <p:spPr>
            <a:xfrm>
              <a:off x="672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948" name="AutoShape 149"/>
            <p:cNvSpPr/>
            <p:nvPr/>
          </p:nvSpPr>
          <p:spPr>
            <a:xfrm>
              <a:off x="1008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949" name="AutoShape 150"/>
            <p:cNvSpPr/>
            <p:nvPr/>
          </p:nvSpPr>
          <p:spPr>
            <a:xfrm>
              <a:off x="1344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5950" name="AutoShape 151"/>
            <p:cNvSpPr/>
            <p:nvPr/>
          </p:nvSpPr>
          <p:spPr>
            <a:xfrm>
              <a:off x="1680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5951" name="AutoShape 152"/>
            <p:cNvSpPr/>
            <p:nvPr/>
          </p:nvSpPr>
          <p:spPr>
            <a:xfrm>
              <a:off x="2016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952" name="AutoShape 153"/>
            <p:cNvSpPr/>
            <p:nvPr/>
          </p:nvSpPr>
          <p:spPr>
            <a:xfrm>
              <a:off x="2352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5953" name="AutoShape 154"/>
            <p:cNvSpPr/>
            <p:nvPr/>
          </p:nvSpPr>
          <p:spPr>
            <a:xfrm>
              <a:off x="2688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5954" name="AutoShape 155"/>
            <p:cNvSpPr/>
            <p:nvPr/>
          </p:nvSpPr>
          <p:spPr>
            <a:xfrm>
              <a:off x="3024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35955" name="AutoShape 156"/>
            <p:cNvSpPr/>
            <p:nvPr/>
          </p:nvSpPr>
          <p:spPr>
            <a:xfrm>
              <a:off x="3360" y="2496"/>
              <a:ext cx="336" cy="336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9" name="Group 43"/>
          <p:cNvGrpSpPr/>
          <p:nvPr/>
        </p:nvGrpSpPr>
        <p:grpSpPr>
          <a:xfrm>
            <a:off x="1066800" y="1295400"/>
            <a:ext cx="3733800" cy="533400"/>
            <a:chOff x="1008" y="2832"/>
            <a:chExt cx="2352" cy="336"/>
          </a:xfrm>
        </p:grpSpPr>
        <p:sp>
          <p:nvSpPr>
            <p:cNvPr id="35939" name="AutoShape 44"/>
            <p:cNvSpPr/>
            <p:nvPr/>
          </p:nvSpPr>
          <p:spPr>
            <a:xfrm>
              <a:off x="1008" y="2832"/>
              <a:ext cx="336" cy="336"/>
            </a:xfrm>
            <a:prstGeom prst="actionButtonBlank">
              <a:avLst/>
            </a:prstGeom>
            <a:solidFill>
              <a:srgbClr val="66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5940" name="AutoShape 45"/>
            <p:cNvSpPr/>
            <p:nvPr/>
          </p:nvSpPr>
          <p:spPr>
            <a:xfrm>
              <a:off x="1344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35941" name="AutoShape 46"/>
            <p:cNvSpPr/>
            <p:nvPr/>
          </p:nvSpPr>
          <p:spPr>
            <a:xfrm>
              <a:off x="1680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42" name="AutoShape 47"/>
            <p:cNvSpPr/>
            <p:nvPr/>
          </p:nvSpPr>
          <p:spPr>
            <a:xfrm>
              <a:off x="2016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5943" name="AutoShape 48"/>
            <p:cNvSpPr/>
            <p:nvPr/>
          </p:nvSpPr>
          <p:spPr>
            <a:xfrm>
              <a:off x="2352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5944" name="AutoShape 49"/>
            <p:cNvSpPr/>
            <p:nvPr/>
          </p:nvSpPr>
          <p:spPr>
            <a:xfrm>
              <a:off x="2688" y="2832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35945" name="AutoShape 50"/>
            <p:cNvSpPr/>
            <p:nvPr/>
          </p:nvSpPr>
          <p:spPr>
            <a:xfrm>
              <a:off x="3024" y="2832"/>
              <a:ext cx="336" cy="336"/>
            </a:xfrm>
            <a:prstGeom prst="actionButtonBlank">
              <a:avLst/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0" name="Group 169"/>
          <p:cNvGrpSpPr/>
          <p:nvPr/>
        </p:nvGrpSpPr>
        <p:grpSpPr>
          <a:xfrm>
            <a:off x="1066800" y="2895600"/>
            <a:ext cx="3733800" cy="533400"/>
            <a:chOff x="672" y="1824"/>
            <a:chExt cx="2352" cy="336"/>
          </a:xfrm>
        </p:grpSpPr>
        <p:sp>
          <p:nvSpPr>
            <p:cNvPr id="35932" name="AutoShape 170"/>
            <p:cNvSpPr/>
            <p:nvPr/>
          </p:nvSpPr>
          <p:spPr>
            <a:xfrm>
              <a:off x="672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933" name="AutoShape 171"/>
            <p:cNvSpPr/>
            <p:nvPr/>
          </p:nvSpPr>
          <p:spPr>
            <a:xfrm>
              <a:off x="1008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Ỹ</a:t>
              </a:r>
            </a:p>
          </p:txBody>
        </p:sp>
        <p:sp>
          <p:nvSpPr>
            <p:cNvPr id="35934" name="AutoShape 172"/>
            <p:cNvSpPr/>
            <p:nvPr/>
          </p:nvSpPr>
          <p:spPr>
            <a:xfrm>
              <a:off x="1344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5935" name="AutoShape 173"/>
            <p:cNvSpPr/>
            <p:nvPr/>
          </p:nvSpPr>
          <p:spPr>
            <a:xfrm>
              <a:off x="1680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936" name="AutoShape 174"/>
            <p:cNvSpPr/>
            <p:nvPr/>
          </p:nvSpPr>
          <p:spPr>
            <a:xfrm>
              <a:off x="2016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5937" name="AutoShape 175"/>
            <p:cNvSpPr/>
            <p:nvPr/>
          </p:nvSpPr>
          <p:spPr>
            <a:xfrm>
              <a:off x="2352" y="1824"/>
              <a:ext cx="336" cy="336"/>
            </a:xfrm>
            <a:prstGeom prst="actionButtonBlank">
              <a:avLst/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Ậ</a:t>
              </a:r>
            </a:p>
          </p:txBody>
        </p:sp>
        <p:sp>
          <p:nvSpPr>
            <p:cNvPr id="35938" name="AutoShape 176"/>
            <p:cNvSpPr/>
            <p:nvPr/>
          </p:nvSpPr>
          <p:spPr>
            <a:xfrm>
              <a:off x="2688" y="1824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31" name="Group 217"/>
          <p:cNvGrpSpPr/>
          <p:nvPr/>
        </p:nvGrpSpPr>
        <p:grpSpPr>
          <a:xfrm>
            <a:off x="533400" y="3429000"/>
            <a:ext cx="3733800" cy="533400"/>
            <a:chOff x="336" y="2160"/>
            <a:chExt cx="2352" cy="336"/>
          </a:xfrm>
        </p:grpSpPr>
        <p:sp>
          <p:nvSpPr>
            <p:cNvPr id="35925" name="AutoShape 178"/>
            <p:cNvSpPr/>
            <p:nvPr/>
          </p:nvSpPr>
          <p:spPr>
            <a:xfrm>
              <a:off x="336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5926" name="AutoShape 179"/>
            <p:cNvSpPr/>
            <p:nvPr/>
          </p:nvSpPr>
          <p:spPr>
            <a:xfrm>
              <a:off x="672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Ố</a:t>
              </a:r>
            </a:p>
          </p:txBody>
        </p:sp>
        <p:sp>
          <p:nvSpPr>
            <p:cNvPr id="35927" name="AutoShape 180"/>
            <p:cNvSpPr/>
            <p:nvPr/>
          </p:nvSpPr>
          <p:spPr>
            <a:xfrm>
              <a:off x="1008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5928" name="AutoShape 181"/>
            <p:cNvSpPr/>
            <p:nvPr/>
          </p:nvSpPr>
          <p:spPr>
            <a:xfrm>
              <a:off x="1344" y="2160"/>
              <a:ext cx="336" cy="336"/>
            </a:xfrm>
            <a:prstGeom prst="actionButtonBlank">
              <a:avLst/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35929" name="AutoShape 182"/>
            <p:cNvSpPr/>
            <p:nvPr/>
          </p:nvSpPr>
          <p:spPr>
            <a:xfrm>
              <a:off x="1680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Ợ</a:t>
              </a:r>
            </a:p>
          </p:txBody>
        </p:sp>
        <p:sp>
          <p:nvSpPr>
            <p:cNvPr id="35930" name="AutoShape 183"/>
            <p:cNvSpPr/>
            <p:nvPr/>
          </p:nvSpPr>
          <p:spPr>
            <a:xfrm>
              <a:off x="2016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31" name="AutoShape 184"/>
            <p:cNvSpPr/>
            <p:nvPr/>
          </p:nvSpPr>
          <p:spPr>
            <a:xfrm>
              <a:off x="2352" y="2160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8464" name="Group 216"/>
          <p:cNvGrpSpPr/>
          <p:nvPr/>
        </p:nvGrpSpPr>
        <p:grpSpPr>
          <a:xfrm>
            <a:off x="1600200" y="2362200"/>
            <a:ext cx="3200400" cy="533400"/>
            <a:chOff x="1008" y="1488"/>
            <a:chExt cx="2016" cy="336"/>
          </a:xfrm>
        </p:grpSpPr>
        <p:grpSp>
          <p:nvGrpSpPr>
            <p:cNvPr id="35918" name="Group 163"/>
            <p:cNvGrpSpPr/>
            <p:nvPr/>
          </p:nvGrpSpPr>
          <p:grpSpPr>
            <a:xfrm>
              <a:off x="1008" y="1488"/>
              <a:ext cx="1680" cy="336"/>
              <a:chOff x="1008" y="1488"/>
              <a:chExt cx="1680" cy="336"/>
            </a:xfrm>
          </p:grpSpPr>
          <p:sp>
            <p:nvSpPr>
              <p:cNvPr id="35920" name="AutoShape 164"/>
              <p:cNvSpPr/>
              <p:nvPr/>
            </p:nvSpPr>
            <p:spPr>
              <a:xfrm>
                <a:off x="1008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921" name="AutoShape 165"/>
              <p:cNvSpPr/>
              <p:nvPr/>
            </p:nvSpPr>
            <p:spPr>
              <a:xfrm>
                <a:off x="1344" y="1488"/>
                <a:ext cx="336" cy="336"/>
              </a:xfrm>
              <a:prstGeom prst="actionButtonBlank">
                <a:avLst/>
              </a:prstGeom>
              <a:solidFill>
                <a:srgbClr val="FF7C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5922" name="AutoShape 166"/>
              <p:cNvSpPr/>
              <p:nvPr/>
            </p:nvSpPr>
            <p:spPr>
              <a:xfrm>
                <a:off x="1680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35923" name="AutoShape 167"/>
              <p:cNvSpPr/>
              <p:nvPr/>
            </p:nvSpPr>
            <p:spPr>
              <a:xfrm>
                <a:off x="2016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5924" name="AutoShape 168"/>
              <p:cNvSpPr/>
              <p:nvPr/>
            </p:nvSpPr>
            <p:spPr>
              <a:xfrm>
                <a:off x="2352" y="1488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À</a:t>
                </a:r>
              </a:p>
            </p:txBody>
          </p:sp>
        </p:grpSp>
        <p:sp>
          <p:nvSpPr>
            <p:cNvPr id="35919" name="AutoShape 185"/>
            <p:cNvSpPr/>
            <p:nvPr/>
          </p:nvSpPr>
          <p:spPr>
            <a:xfrm>
              <a:off x="2688" y="1488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8466" name="Group 215"/>
          <p:cNvGrpSpPr/>
          <p:nvPr/>
        </p:nvGrpSpPr>
        <p:grpSpPr>
          <a:xfrm>
            <a:off x="1066800" y="1828800"/>
            <a:ext cx="3200400" cy="533400"/>
            <a:chOff x="672" y="1152"/>
            <a:chExt cx="2016" cy="336"/>
          </a:xfrm>
        </p:grpSpPr>
        <p:grpSp>
          <p:nvGrpSpPr>
            <p:cNvPr id="35911" name="Group 157"/>
            <p:cNvGrpSpPr/>
            <p:nvPr/>
          </p:nvGrpSpPr>
          <p:grpSpPr>
            <a:xfrm>
              <a:off x="672" y="1152"/>
              <a:ext cx="1680" cy="336"/>
              <a:chOff x="672" y="1152"/>
              <a:chExt cx="1680" cy="336"/>
            </a:xfrm>
          </p:grpSpPr>
          <p:sp>
            <p:nvSpPr>
              <p:cNvPr id="35913" name="AutoShape 158"/>
              <p:cNvSpPr/>
              <p:nvPr/>
            </p:nvSpPr>
            <p:spPr>
              <a:xfrm>
                <a:off x="672" y="1152"/>
                <a:ext cx="336" cy="336"/>
              </a:xfrm>
              <a:prstGeom prst="actionButtonBlank">
                <a:avLst/>
              </a:prstGeom>
              <a:solidFill>
                <a:srgbClr val="FF7C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35914" name="AutoShape 159"/>
              <p:cNvSpPr/>
              <p:nvPr/>
            </p:nvSpPr>
            <p:spPr>
              <a:xfrm>
                <a:off x="1008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Ắ</a:t>
                </a:r>
              </a:p>
            </p:txBody>
          </p:sp>
          <p:sp>
            <p:nvSpPr>
              <p:cNvPr id="35915" name="AutoShape 160"/>
              <p:cNvSpPr/>
              <p:nvPr/>
            </p:nvSpPr>
            <p:spPr>
              <a:xfrm>
                <a:off x="1344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35916" name="AutoShape 161"/>
              <p:cNvSpPr/>
              <p:nvPr/>
            </p:nvSpPr>
            <p:spPr>
              <a:xfrm>
                <a:off x="1680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</a:t>
                </a:r>
              </a:p>
            </p:txBody>
          </p:sp>
          <p:sp>
            <p:nvSpPr>
              <p:cNvPr id="35917" name="AutoShape 162"/>
              <p:cNvSpPr/>
              <p:nvPr/>
            </p:nvSpPr>
            <p:spPr>
              <a:xfrm>
                <a:off x="2016" y="1152"/>
                <a:ext cx="336" cy="336"/>
              </a:xfrm>
              <a:prstGeom prst="actionButtonBlank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Ặ</a:t>
                </a:r>
              </a:p>
            </p:txBody>
          </p:sp>
        </p:grpSp>
        <p:sp>
          <p:nvSpPr>
            <p:cNvPr id="35912" name="AutoShape 186"/>
            <p:cNvSpPr/>
            <p:nvPr/>
          </p:nvSpPr>
          <p:spPr>
            <a:xfrm>
              <a:off x="2352" y="1152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8468" name="Group 187"/>
          <p:cNvGrpSpPr/>
          <p:nvPr/>
        </p:nvGrpSpPr>
        <p:grpSpPr>
          <a:xfrm>
            <a:off x="533400" y="3962400"/>
            <a:ext cx="5334000" cy="533400"/>
            <a:chOff x="336" y="2496"/>
            <a:chExt cx="3360" cy="336"/>
          </a:xfrm>
        </p:grpSpPr>
        <p:sp>
          <p:nvSpPr>
            <p:cNvPr id="35901" name="AutoShape 188"/>
            <p:cNvSpPr/>
            <p:nvPr/>
          </p:nvSpPr>
          <p:spPr>
            <a:xfrm>
              <a:off x="336" y="2496"/>
              <a:ext cx="336" cy="336"/>
            </a:xfrm>
            <a:prstGeom prst="actionButtonBlank">
              <a:avLst/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902" name="AutoShape 189"/>
            <p:cNvSpPr/>
            <p:nvPr/>
          </p:nvSpPr>
          <p:spPr>
            <a:xfrm>
              <a:off x="672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5903" name="AutoShape 190"/>
            <p:cNvSpPr/>
            <p:nvPr/>
          </p:nvSpPr>
          <p:spPr>
            <a:xfrm>
              <a:off x="1008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Ỳ</a:t>
              </a:r>
            </a:p>
          </p:txBody>
        </p:sp>
        <p:sp>
          <p:nvSpPr>
            <p:cNvPr id="35904" name="AutoShape 191"/>
            <p:cNvSpPr/>
            <p:nvPr/>
          </p:nvSpPr>
          <p:spPr>
            <a:xfrm>
              <a:off x="1344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05" name="AutoShape 192"/>
            <p:cNvSpPr/>
            <p:nvPr/>
          </p:nvSpPr>
          <p:spPr>
            <a:xfrm>
              <a:off x="1680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906" name="AutoShape 193"/>
            <p:cNvSpPr/>
            <p:nvPr/>
          </p:nvSpPr>
          <p:spPr>
            <a:xfrm>
              <a:off x="2016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5907" name="AutoShape 194"/>
            <p:cNvSpPr/>
            <p:nvPr/>
          </p:nvSpPr>
          <p:spPr>
            <a:xfrm>
              <a:off x="2352" y="2496"/>
              <a:ext cx="336" cy="336"/>
            </a:xfrm>
            <a:prstGeom prst="actionButtonBlank">
              <a:avLst/>
            </a:prstGeom>
            <a:solidFill>
              <a:srgbClr val="FF7C80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5908" name="AutoShape 195"/>
            <p:cNvSpPr/>
            <p:nvPr/>
          </p:nvSpPr>
          <p:spPr>
            <a:xfrm>
              <a:off x="2688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909" name="AutoShape 196"/>
            <p:cNvSpPr/>
            <p:nvPr/>
          </p:nvSpPr>
          <p:spPr>
            <a:xfrm>
              <a:off x="3024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5910" name="AutoShape 197"/>
            <p:cNvSpPr/>
            <p:nvPr/>
          </p:nvSpPr>
          <p:spPr>
            <a:xfrm>
              <a:off x="3360" y="2496"/>
              <a:ext cx="336" cy="336"/>
            </a:xfrm>
            <a:prstGeom prst="actionButtonBlank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8469" name="Group 67"/>
          <p:cNvGrpSpPr/>
          <p:nvPr/>
        </p:nvGrpSpPr>
        <p:grpSpPr>
          <a:xfrm>
            <a:off x="1524000" y="5791200"/>
            <a:ext cx="4724400" cy="609600"/>
            <a:chOff x="960" y="3648"/>
            <a:chExt cx="2976" cy="384"/>
          </a:xfrm>
        </p:grpSpPr>
        <p:sp>
          <p:nvSpPr>
            <p:cNvPr id="18486" name="AutoShape 68"/>
            <p:cNvSpPr>
              <a:spLocks noChangeArrowheads="1"/>
            </p:cNvSpPr>
            <p:nvPr/>
          </p:nvSpPr>
          <p:spPr bwMode="auto">
            <a:xfrm>
              <a:off x="96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8487" name="AutoShape 69"/>
            <p:cNvSpPr>
              <a:spLocks noChangeArrowheads="1"/>
            </p:cNvSpPr>
            <p:nvPr/>
          </p:nvSpPr>
          <p:spPr bwMode="auto">
            <a:xfrm>
              <a:off x="139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18488" name="AutoShape 70"/>
            <p:cNvSpPr>
              <a:spLocks noChangeArrowheads="1"/>
            </p:cNvSpPr>
            <p:nvPr/>
          </p:nvSpPr>
          <p:spPr bwMode="auto">
            <a:xfrm>
              <a:off x="1824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Ấ</a:t>
              </a:r>
            </a:p>
          </p:txBody>
        </p:sp>
        <p:sp>
          <p:nvSpPr>
            <p:cNvPr id="18489" name="AutoShape 71"/>
            <p:cNvSpPr>
              <a:spLocks noChangeArrowheads="1"/>
            </p:cNvSpPr>
            <p:nvPr/>
          </p:nvSpPr>
          <p:spPr bwMode="auto">
            <a:xfrm>
              <a:off x="2256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8490" name="AutoShape 72"/>
            <p:cNvSpPr>
              <a:spLocks noChangeArrowheads="1"/>
            </p:cNvSpPr>
            <p:nvPr/>
          </p:nvSpPr>
          <p:spPr bwMode="auto">
            <a:xfrm>
              <a:off x="2688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18491" name="AutoShape 73"/>
            <p:cNvSpPr>
              <a:spLocks noChangeArrowheads="1"/>
            </p:cNvSpPr>
            <p:nvPr/>
          </p:nvSpPr>
          <p:spPr bwMode="auto">
            <a:xfrm>
              <a:off x="3120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Ư</a:t>
              </a:r>
            </a:p>
          </p:txBody>
        </p:sp>
        <p:sp>
          <p:nvSpPr>
            <p:cNvPr id="18492" name="AutoShape 74"/>
            <p:cNvSpPr>
              <a:spLocks noChangeArrowheads="1"/>
            </p:cNvSpPr>
            <p:nvPr/>
          </p:nvSpPr>
          <p:spPr bwMode="auto">
            <a:xfrm>
              <a:off x="3552" y="3648"/>
              <a:ext cx="384" cy="384"/>
            </a:xfrm>
            <a:prstGeom prst="roundRect">
              <a:avLst>
                <a:gd name="adj" fmla="val 29426"/>
              </a:avLst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</a:t>
              </a:r>
            </a:p>
          </p:txBody>
        </p:sp>
      </p:grpSp>
      <p:sp>
        <p:nvSpPr>
          <p:cNvPr id="39110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8288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9111" name="AutoShape 1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3622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9112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9718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9113" name="AutoShape 20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35052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9114" name="AutoShape 2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4038600"/>
            <a:ext cx="3048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9115" name="Rectangle 203"/>
          <p:cNvSpPr/>
          <p:nvPr/>
        </p:nvSpPr>
        <p:spPr>
          <a:xfrm>
            <a:off x="4953000" y="19050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116" name="Rectangle 204"/>
          <p:cNvSpPr/>
          <p:nvPr/>
        </p:nvSpPr>
        <p:spPr>
          <a:xfrm>
            <a:off x="4953000" y="24384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117" name="Rectangle 205"/>
          <p:cNvSpPr/>
          <p:nvPr/>
        </p:nvSpPr>
        <p:spPr>
          <a:xfrm>
            <a:off x="4953000" y="29718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118" name="Rectangle 206"/>
          <p:cNvSpPr/>
          <p:nvPr/>
        </p:nvSpPr>
        <p:spPr>
          <a:xfrm>
            <a:off x="6096000" y="35052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119" name="Rectangle 207"/>
          <p:cNvSpPr/>
          <p:nvPr/>
        </p:nvSpPr>
        <p:spPr>
          <a:xfrm>
            <a:off x="6096000" y="40386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120" name="AutoShape 208"/>
          <p:cNvSpPr/>
          <p:nvPr/>
        </p:nvSpPr>
        <p:spPr>
          <a:xfrm>
            <a:off x="6781800" y="5943600"/>
            <a:ext cx="1981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</a:rPr>
              <a:t>TỪ CHÌA KHOÁ</a:t>
            </a:r>
          </a:p>
        </p:txBody>
      </p:sp>
      <p:sp>
        <p:nvSpPr>
          <p:cNvPr id="39125" name="AutoShape 2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3513" y="1412875"/>
            <a:ext cx="304800" cy="381000"/>
          </a:xfrm>
          <a:prstGeom prst="actionButtonBlank">
            <a:avLst/>
          </a:prstGeom>
          <a:solidFill>
            <a:schemeClr val="accent5"/>
          </a:solidFill>
          <a:ln w="9525">
            <a:solidFill>
              <a:schemeClr val="accent4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9126" name="Rectangle 214"/>
          <p:cNvSpPr/>
          <p:nvPr/>
        </p:nvSpPr>
        <p:spPr>
          <a:xfrm>
            <a:off x="4953000" y="12954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" name="Rectangle 30"/>
          <p:cNvSpPr/>
          <p:nvPr/>
        </p:nvSpPr>
        <p:spPr>
          <a:xfrm>
            <a:off x="6019800" y="1295400"/>
            <a:ext cx="2895600" cy="190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Tên một loại 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Thiết bị đóng ngắt 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mạch điện</a:t>
            </a:r>
          </a:p>
          <a:p>
            <a:pPr algn="ctr"/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0"/>
          <p:cNvSpPr/>
          <p:nvPr/>
        </p:nvSpPr>
        <p:spPr>
          <a:xfrm>
            <a:off x="6019800" y="1295400"/>
            <a:ext cx="2895600" cy="190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sơ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điệ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được dùng khi </a:t>
            </a:r>
          </a:p>
          <a:p>
            <a:pPr algn="ctr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thợ điện mang</a:t>
            </a:r>
          </a:p>
          <a:p>
            <a:pPr algn="ctr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công trình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0"/>
          <p:cNvSpPr/>
          <p:nvPr/>
        </p:nvSpPr>
        <p:spPr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Một nguyên tắc không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thể thiếu trong thực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hành môn Công nghệ</a:t>
            </a:r>
          </a:p>
          <a:p>
            <a:pPr algn="ctr"/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0"/>
          <p:cNvSpPr/>
          <p:nvPr/>
        </p:nvSpPr>
        <p:spPr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Tên gọi trước đây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của môn Công nghệ</a:t>
            </a:r>
          </a:p>
          <a:p>
            <a:pPr algn="ctr"/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0"/>
          <p:cNvSpPr/>
          <p:nvPr/>
        </p:nvSpPr>
        <p:spPr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Tên một cột có trong 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bảng Dự trù </a:t>
            </a:r>
          </a:p>
          <a:p>
            <a:pPr algn="ctr"/>
            <a:endParaRPr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6019800" y="1295400"/>
            <a:ext cx="2971800" cy="190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Tên một loại đèn sử </a:t>
            </a:r>
          </a:p>
          <a:p>
            <a:pPr algn="ctr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dụng tiết kiệm điện.</a:t>
            </a:r>
          </a:p>
          <a:p>
            <a:pPr algn="ctr"/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0"/>
          <p:cNvSpPr/>
          <p:nvPr/>
        </p:nvSpPr>
        <p:spPr>
          <a:xfrm>
            <a:off x="6019800" y="1295400"/>
            <a:ext cx="2955925" cy="1905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x-none" sz="24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" name="AutoShape 2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5791200"/>
            <a:ext cx="457200" cy="381000"/>
          </a:xfrm>
          <a:prstGeom prst="actionButtonBlank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8484" y="260648"/>
            <a:ext cx="1983432" cy="507032"/>
          </a:xfrm>
          <a:prstGeom prst="roundRect">
            <a:avLst/>
          </a:prstGeom>
          <a:scene3d>
            <a:camera prst="orthographicFront"/>
            <a:lightRig rig="sunset" dir="t"/>
          </a:scene3d>
          <a:sp3d prstMaterial="dkEdge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Trò chơi: </a:t>
            </a:r>
          </a:p>
        </p:txBody>
      </p:sp>
      <p:sp>
        <p:nvSpPr>
          <p:cNvPr id="15" name="Oval 14"/>
          <p:cNvSpPr/>
          <p:nvPr/>
        </p:nvSpPr>
        <p:spPr>
          <a:xfrm>
            <a:off x="2975992" y="116632"/>
            <a:ext cx="4263008" cy="720080"/>
          </a:xfrm>
          <a:prstGeom prst="ellipse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 contourW="12700">
            <a:bevelT w="165100" prst="coolSlant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ĐOÁN Ô CHỮ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9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9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9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1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9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2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9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2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9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26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8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3" grpId="0" animBg="1"/>
      <p:bldP spid="203" grpId="1" animBg="1"/>
      <p:bldP spid="203" grpId="2" animBg="1"/>
      <p:bldP spid="203" grpId="3" animBg="1"/>
      <p:bldP spid="203" grpId="4" animBg="1"/>
      <p:bldP spid="203" grpId="5" animBg="1"/>
      <p:bldP spid="203" grpId="6" animBg="1"/>
      <p:bldP spid="38978" grpId="0" animBg="1"/>
      <p:bldP spid="38972" grpId="0" animBg="1"/>
      <p:bldP spid="38973" grpId="0" animBg="1"/>
      <p:bldP spid="38974" grpId="0" animBg="1"/>
      <p:bldP spid="38975" grpId="0" animBg="1"/>
      <p:bldP spid="38976" grpId="0" animBg="1"/>
      <p:bldP spid="38977" grpId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42"/>
          <p:cNvGrpSpPr/>
          <p:nvPr/>
        </p:nvGrpSpPr>
        <p:grpSpPr>
          <a:xfrm>
            <a:off x="457200" y="1161744"/>
            <a:ext cx="8462393" cy="4096097"/>
            <a:chOff x="664412" y="1676206"/>
            <a:chExt cx="7583366" cy="3641178"/>
          </a:xfrm>
        </p:grpSpPr>
        <p:sp>
          <p:nvSpPr>
            <p:cNvPr id="13318" name="Text Box 52"/>
            <p:cNvSpPr txBox="1"/>
            <p:nvPr/>
          </p:nvSpPr>
          <p:spPr>
            <a:xfrm>
              <a:off x="664412" y="4948020"/>
              <a:ext cx="7583366" cy="369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altLang="x-none" dirty="0">
                <a:solidFill>
                  <a:srgbClr val="FF0000"/>
                </a:solidFill>
                <a:latin typeface=".VnBahamasB" pitchFamily="34" charset="0"/>
              </a:endParaRPr>
            </a:p>
          </p:txBody>
        </p:sp>
        <p:sp>
          <p:nvSpPr>
            <p:cNvPr id="13319" name="Line 53"/>
            <p:cNvSpPr/>
            <p:nvPr/>
          </p:nvSpPr>
          <p:spPr>
            <a:xfrm>
              <a:off x="1323974" y="2379204"/>
              <a:ext cx="598243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20" name="Line 54"/>
            <p:cNvSpPr/>
            <p:nvPr/>
          </p:nvSpPr>
          <p:spPr>
            <a:xfrm>
              <a:off x="1323974" y="1860888"/>
              <a:ext cx="5982433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13321" name="Line 55"/>
            <p:cNvSpPr/>
            <p:nvPr/>
          </p:nvSpPr>
          <p:spPr>
            <a:xfrm>
              <a:off x="2082311" y="2376255"/>
              <a:ext cx="0" cy="1451286"/>
            </a:xfrm>
            <a:prstGeom prst="line">
              <a:avLst/>
            </a:prstGeom>
            <a:ln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22" name="Line 56"/>
            <p:cNvSpPr/>
            <p:nvPr/>
          </p:nvSpPr>
          <p:spPr>
            <a:xfrm flipH="1">
              <a:off x="2419348" y="1841668"/>
              <a:ext cx="1" cy="1787940"/>
            </a:xfrm>
            <a:prstGeom prst="line">
              <a:avLst/>
            </a:prstGeom>
            <a:ln>
              <a:solidFill>
                <a:srgbClr val="0000FF"/>
              </a:solidFill>
              <a:headEnd type="oval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13323" name="Rectangle 57"/>
            <p:cNvSpPr/>
            <p:nvPr/>
          </p:nvSpPr>
          <p:spPr>
            <a:xfrm>
              <a:off x="1998051" y="2586531"/>
              <a:ext cx="168519" cy="518317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324" name="Group 58"/>
            <p:cNvGrpSpPr/>
            <p:nvPr/>
          </p:nvGrpSpPr>
          <p:grpSpPr>
            <a:xfrm>
              <a:off x="1864638" y="3623164"/>
              <a:ext cx="414276" cy="518317"/>
              <a:chOff x="1268" y="1920"/>
              <a:chExt cx="236" cy="240"/>
            </a:xfrm>
          </p:grpSpPr>
          <p:sp>
            <p:nvSpPr>
              <p:cNvPr id="13348" name="Oval 59"/>
              <p:cNvSpPr/>
              <p:nvPr/>
            </p:nvSpPr>
            <p:spPr>
              <a:xfrm>
                <a:off x="1268" y="1920"/>
                <a:ext cx="236" cy="240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9" name="Line 60"/>
              <p:cNvSpPr/>
              <p:nvPr/>
            </p:nvSpPr>
            <p:spPr>
              <a:xfrm rot="-1047589">
                <a:off x="1332" y="1996"/>
                <a:ext cx="48" cy="9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3350" name="Group 61"/>
              <p:cNvGrpSpPr/>
              <p:nvPr/>
            </p:nvGrpSpPr>
            <p:grpSpPr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3351" name="Oval 62"/>
                <p:cNvSpPr/>
                <p:nvPr/>
              </p:nvSpPr>
              <p:spPr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2" name="Oval 63"/>
                <p:cNvSpPr/>
                <p:nvPr/>
              </p:nvSpPr>
              <p:spPr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325" name="Line 64"/>
            <p:cNvSpPr/>
            <p:nvPr/>
          </p:nvSpPr>
          <p:spPr>
            <a:xfrm>
              <a:off x="2071390" y="4040508"/>
              <a:ext cx="0" cy="41465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sp>
        <p:sp>
          <p:nvSpPr>
            <p:cNvPr id="13326" name="Rectangle 65"/>
            <p:cNvSpPr/>
            <p:nvPr/>
          </p:nvSpPr>
          <p:spPr>
            <a:xfrm>
              <a:off x="3261946" y="3415837"/>
              <a:ext cx="2527789" cy="31099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7" name="AutoShape 66"/>
            <p:cNvSpPr/>
            <p:nvPr/>
          </p:nvSpPr>
          <p:spPr>
            <a:xfrm>
              <a:off x="2924907" y="3519501"/>
              <a:ext cx="421298" cy="103663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8" name="Rectangle 67"/>
            <p:cNvSpPr/>
            <p:nvPr/>
          </p:nvSpPr>
          <p:spPr>
            <a:xfrm>
              <a:off x="2840647" y="3312174"/>
              <a:ext cx="252779" cy="51831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9" name="AutoShape 68"/>
            <p:cNvSpPr/>
            <p:nvPr/>
          </p:nvSpPr>
          <p:spPr>
            <a:xfrm flipH="1">
              <a:off x="5705475" y="3519501"/>
              <a:ext cx="421298" cy="103663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0" name="Rectangle 69"/>
            <p:cNvSpPr/>
            <p:nvPr/>
          </p:nvSpPr>
          <p:spPr>
            <a:xfrm flipH="1">
              <a:off x="5958254" y="3312174"/>
              <a:ext cx="252779" cy="51831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1" name="Line 70"/>
            <p:cNvSpPr/>
            <p:nvPr/>
          </p:nvSpPr>
          <p:spPr>
            <a:xfrm flipV="1">
              <a:off x="3093426" y="3104847"/>
              <a:ext cx="0" cy="41465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13332" name="Line 71"/>
            <p:cNvSpPr/>
            <p:nvPr/>
          </p:nvSpPr>
          <p:spPr>
            <a:xfrm flipV="1">
              <a:off x="5945584" y="3104846"/>
              <a:ext cx="0" cy="41465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333" name="Line 72"/>
            <p:cNvSpPr/>
            <p:nvPr/>
          </p:nvSpPr>
          <p:spPr>
            <a:xfrm>
              <a:off x="2082311" y="4452470"/>
              <a:ext cx="387594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13334" name="Rectangle 73"/>
            <p:cNvSpPr/>
            <p:nvPr/>
          </p:nvSpPr>
          <p:spPr>
            <a:xfrm>
              <a:off x="3514724" y="4245144"/>
              <a:ext cx="758337" cy="414653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3335" name="Line 74"/>
            <p:cNvSpPr/>
            <p:nvPr/>
          </p:nvSpPr>
          <p:spPr>
            <a:xfrm flipH="1">
              <a:off x="5939362" y="3626112"/>
              <a:ext cx="6222" cy="82879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36" name="Line 75"/>
            <p:cNvSpPr/>
            <p:nvPr/>
          </p:nvSpPr>
          <p:spPr>
            <a:xfrm flipV="1">
              <a:off x="2419349" y="3623161"/>
              <a:ext cx="842595" cy="6956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337" name="Line 76"/>
            <p:cNvSpPr/>
            <p:nvPr/>
          </p:nvSpPr>
          <p:spPr>
            <a:xfrm>
              <a:off x="3093426" y="3104847"/>
              <a:ext cx="1263894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grpSp>
          <p:nvGrpSpPr>
            <p:cNvPr id="13338" name="Group 77"/>
            <p:cNvGrpSpPr/>
            <p:nvPr/>
          </p:nvGrpSpPr>
          <p:grpSpPr>
            <a:xfrm>
              <a:off x="4259018" y="2871603"/>
              <a:ext cx="603861" cy="423292"/>
              <a:chOff x="2584" y="1572"/>
              <a:chExt cx="344" cy="196"/>
            </a:xfrm>
          </p:grpSpPr>
          <p:sp>
            <p:nvSpPr>
              <p:cNvPr id="13344" name="AutoShape 78"/>
              <p:cNvSpPr/>
              <p:nvPr/>
            </p:nvSpPr>
            <p:spPr>
              <a:xfrm flipH="1">
                <a:off x="2736" y="163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5" name="Rectangle 79"/>
              <p:cNvSpPr/>
              <p:nvPr/>
            </p:nvSpPr>
            <p:spPr>
              <a:xfrm flipH="1">
                <a:off x="2784" y="15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6" name="Line 80"/>
              <p:cNvSpPr/>
              <p:nvPr/>
            </p:nvSpPr>
            <p:spPr>
              <a:xfrm>
                <a:off x="2640" y="1632"/>
                <a:ext cx="0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7" name="Oval 81"/>
              <p:cNvSpPr/>
              <p:nvPr/>
            </p:nvSpPr>
            <p:spPr>
              <a:xfrm>
                <a:off x="2584" y="1572"/>
                <a:ext cx="240" cy="196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9" name="Line 82"/>
            <p:cNvSpPr/>
            <p:nvPr/>
          </p:nvSpPr>
          <p:spPr>
            <a:xfrm>
              <a:off x="4357321" y="3415837"/>
              <a:ext cx="337039" cy="3109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0" name="Line 83"/>
            <p:cNvSpPr/>
            <p:nvPr/>
          </p:nvSpPr>
          <p:spPr>
            <a:xfrm flipV="1">
              <a:off x="4357321" y="3415837"/>
              <a:ext cx="337039" cy="3109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1" name="Line 84"/>
            <p:cNvSpPr/>
            <p:nvPr/>
          </p:nvSpPr>
          <p:spPr>
            <a:xfrm>
              <a:off x="4597431" y="3104846"/>
              <a:ext cx="1348154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13342" name="Text Box 85"/>
            <p:cNvSpPr txBox="1"/>
            <p:nvPr/>
          </p:nvSpPr>
          <p:spPr>
            <a:xfrm>
              <a:off x="902678" y="2153485"/>
              <a:ext cx="337039" cy="369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343" name="Text Box 86"/>
            <p:cNvSpPr txBox="1"/>
            <p:nvPr/>
          </p:nvSpPr>
          <p:spPr>
            <a:xfrm>
              <a:off x="911212" y="1676206"/>
              <a:ext cx="505558" cy="369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028265C-0D05-499C-81D3-378DA8328B7A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6115" y="3405532"/>
            <a:ext cx="1724" cy="39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D9B4AE8-6CF6-4E1E-A3C2-087BEF4357B9}"/>
              </a:ext>
            </a:extLst>
          </p:cNvPr>
          <p:cNvSpPr txBox="1"/>
          <p:nvPr/>
        </p:nvSpPr>
        <p:spPr>
          <a:xfrm>
            <a:off x="541788" y="457200"/>
            <a:ext cx="80688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Tìm hiểu s</a:t>
            </a:r>
            <a:r>
              <a:rPr lang="vi-VN" altLang="x-none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ồ nguyên lý mạch </a:t>
            </a:r>
            <a:r>
              <a:rPr lang="vi-VN" altLang="x-none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x-none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èn ống huỳnh quang</a:t>
            </a:r>
            <a:endParaRPr lang="en-US" sz="26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E46431-72CA-46CF-BDA9-2CD0BECDB1C1}"/>
              </a:ext>
            </a:extLst>
          </p:cNvPr>
          <p:cNvCxnSpPr>
            <a:cxnSpLocks/>
          </p:cNvCxnSpPr>
          <p:nvPr/>
        </p:nvCxnSpPr>
        <p:spPr bwMode="auto">
          <a:xfrm>
            <a:off x="6154654" y="3358000"/>
            <a:ext cx="189835" cy="161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AA303F2-B49B-4909-BB84-2323984A725A}"/>
              </a:ext>
            </a:extLst>
          </p:cNvPr>
          <p:cNvCxnSpPr>
            <a:cxnSpLocks/>
          </p:cNvCxnSpPr>
          <p:nvPr/>
        </p:nvCxnSpPr>
        <p:spPr bwMode="auto">
          <a:xfrm flipV="1">
            <a:off x="6144460" y="3228475"/>
            <a:ext cx="211586" cy="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0B1596-5CF9-405F-B436-E6D2821DFF52}"/>
              </a:ext>
            </a:extLst>
          </p:cNvPr>
          <p:cNvCxnSpPr>
            <a:cxnSpLocks/>
          </p:cNvCxnSpPr>
          <p:nvPr/>
        </p:nvCxnSpPr>
        <p:spPr bwMode="auto">
          <a:xfrm>
            <a:off x="3160488" y="3241537"/>
            <a:ext cx="189835" cy="161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759061">
            <a:extLst>
              <a:ext uri="{FF2B5EF4-FFF2-40B4-BE49-F238E27FC236}">
                <a16:creationId xmlns:a16="http://schemas.microsoft.com/office/drawing/2014/main" id="{4E82E791-11A0-4D5C-B198-D6EAEBF3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98" y="1369309"/>
            <a:ext cx="670200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 descr="759054">
            <a:extLst>
              <a:ext uri="{FF2B5EF4-FFF2-40B4-BE49-F238E27FC236}">
                <a16:creationId xmlns:a16="http://schemas.microsoft.com/office/drawing/2014/main" id="{E6ECB293-FD59-4E9D-AA24-405992DD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7" y="1373260"/>
            <a:ext cx="673773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 descr="759047">
            <a:extLst>
              <a:ext uri="{FF2B5EF4-FFF2-40B4-BE49-F238E27FC236}">
                <a16:creationId xmlns:a16="http://schemas.microsoft.com/office/drawing/2014/main" id="{F965D751-F7EB-4D80-919E-295B0824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0107"/>
            <a:ext cx="6692445" cy="443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 descr="759072">
            <a:extLst>
              <a:ext uri="{FF2B5EF4-FFF2-40B4-BE49-F238E27FC236}">
                <a16:creationId xmlns:a16="http://schemas.microsoft.com/office/drawing/2014/main" id="{F5E08270-E459-45D1-8E67-9E6BC02F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5" y="1431074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7" descr="759066">
            <a:extLst>
              <a:ext uri="{FF2B5EF4-FFF2-40B4-BE49-F238E27FC236}">
                <a16:creationId xmlns:a16="http://schemas.microsoft.com/office/drawing/2014/main" id="{709695A5-FB2B-4A79-AE8C-18FC3F8A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5" y="1373260"/>
            <a:ext cx="7294127" cy="5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8">
            <a:extLst>
              <a:ext uri="{FF2B5EF4-FFF2-40B4-BE49-F238E27FC236}">
                <a16:creationId xmlns:a16="http://schemas.microsoft.com/office/drawing/2014/main" id="{07A5DC30-FE9D-4622-BE15-7703D87F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9144"/>
            <a:ext cx="8534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Quan sát hệ thống đèn điện trong các bức tranh sau</a:t>
            </a:r>
          </a:p>
        </p:txBody>
      </p:sp>
      <p:pic>
        <p:nvPicPr>
          <p:cNvPr id="12" name="Picture 7" descr="d010e9f066041f268ed9a72dbbe88df9">
            <a:extLst>
              <a:ext uri="{FF2B5EF4-FFF2-40B4-BE49-F238E27FC236}">
                <a16:creationId xmlns:a16="http://schemas.microsoft.com/office/drawing/2014/main" id="{2A65DBBD-D179-4B7A-8B84-F5AA0DE30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394" y="1369309"/>
            <a:ext cx="7390606" cy="53291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45"/>
          <p:cNvGrpSpPr/>
          <p:nvPr/>
        </p:nvGrpSpPr>
        <p:grpSpPr>
          <a:xfrm>
            <a:off x="0" y="0"/>
            <a:ext cx="9144000" cy="6934200"/>
            <a:chOff x="222399" y="525446"/>
            <a:chExt cx="9056914" cy="6360027"/>
          </a:xfrm>
        </p:grpSpPr>
        <p:sp>
          <p:nvSpPr>
            <p:cNvPr id="14373" name="Rectangle 49"/>
            <p:cNvSpPr/>
            <p:nvPr/>
          </p:nvSpPr>
          <p:spPr>
            <a:xfrm>
              <a:off x="222399" y="525446"/>
              <a:ext cx="9056914" cy="6360027"/>
            </a:xfrm>
            <a:prstGeom prst="rect">
              <a:avLst/>
            </a:prstGeom>
            <a:solidFill>
              <a:srgbClr val="D3EBED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74" name="Rectangle 32"/>
            <p:cNvSpPr/>
            <p:nvPr/>
          </p:nvSpPr>
          <p:spPr>
            <a:xfrm>
              <a:off x="1447800" y="5105400"/>
              <a:ext cx="914400" cy="114300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340" name="Group 58"/>
          <p:cNvGrpSpPr/>
          <p:nvPr/>
        </p:nvGrpSpPr>
        <p:grpSpPr>
          <a:xfrm>
            <a:off x="304800" y="2438400"/>
            <a:ext cx="8001000" cy="914400"/>
            <a:chOff x="768" y="489"/>
            <a:chExt cx="4464" cy="519"/>
          </a:xfrm>
        </p:grpSpPr>
        <p:sp>
          <p:nvSpPr>
            <p:cNvPr id="14369" name="Line 11"/>
            <p:cNvSpPr/>
            <p:nvPr/>
          </p:nvSpPr>
          <p:spPr>
            <a:xfrm>
              <a:off x="960" y="864"/>
              <a:ext cx="4272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370" name="Line 12"/>
            <p:cNvSpPr/>
            <p:nvPr/>
          </p:nvSpPr>
          <p:spPr>
            <a:xfrm>
              <a:off x="960" y="672"/>
              <a:ext cx="4272" cy="0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371" name="Text Box 51"/>
            <p:cNvSpPr txBox="1"/>
            <p:nvPr/>
          </p:nvSpPr>
          <p:spPr>
            <a:xfrm>
              <a:off x="768" y="777"/>
              <a:ext cx="19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72" name="Text Box 52"/>
            <p:cNvSpPr txBox="1"/>
            <p:nvPr/>
          </p:nvSpPr>
          <p:spPr>
            <a:xfrm>
              <a:off x="768" y="489"/>
              <a:ext cx="28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4341" name="Rectangle 33"/>
          <p:cNvSpPr/>
          <p:nvPr/>
        </p:nvSpPr>
        <p:spPr>
          <a:xfrm>
            <a:off x="3101975" y="4343400"/>
            <a:ext cx="4876800" cy="7620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14342" name="Group 69"/>
          <p:cNvGrpSpPr/>
          <p:nvPr/>
        </p:nvGrpSpPr>
        <p:grpSpPr>
          <a:xfrm>
            <a:off x="1484312" y="4629382"/>
            <a:ext cx="6296025" cy="1524000"/>
            <a:chOff x="1074" y="1440"/>
            <a:chExt cx="3966" cy="960"/>
          </a:xfrm>
        </p:grpSpPr>
        <p:sp>
          <p:nvSpPr>
            <p:cNvPr id="14344" name="Rectangle 2"/>
            <p:cNvSpPr/>
            <p:nvPr/>
          </p:nvSpPr>
          <p:spPr>
            <a:xfrm>
              <a:off x="3360" y="1488"/>
              <a:ext cx="1440" cy="144"/>
            </a:xfrm>
            <a:prstGeom prst="rect">
              <a:avLst/>
            </a:prstGeom>
            <a:solidFill>
              <a:srgbClr val="CCFFFF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45" name="Line 3"/>
            <p:cNvSpPr/>
            <p:nvPr/>
          </p:nvSpPr>
          <p:spPr>
            <a:xfrm>
              <a:off x="3984" y="1488"/>
              <a:ext cx="192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6" name="Line 4"/>
            <p:cNvSpPr/>
            <p:nvPr/>
          </p:nvSpPr>
          <p:spPr>
            <a:xfrm flipV="1">
              <a:off x="3984" y="1488"/>
              <a:ext cx="192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7" name="AutoShape 17"/>
            <p:cNvSpPr/>
            <p:nvPr/>
          </p:nvSpPr>
          <p:spPr>
            <a:xfrm>
              <a:off x="3168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48" name="Rectangle 18"/>
            <p:cNvSpPr/>
            <p:nvPr/>
          </p:nvSpPr>
          <p:spPr>
            <a:xfrm>
              <a:off x="3120" y="1440"/>
              <a:ext cx="144" cy="240"/>
            </a:xfrm>
            <a:prstGeom prst="rect">
              <a:avLst/>
            </a:prstGeom>
            <a:solidFill>
              <a:srgbClr val="D3EBED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49" name="AutoShape 19"/>
            <p:cNvSpPr/>
            <p:nvPr/>
          </p:nvSpPr>
          <p:spPr>
            <a:xfrm flipH="1">
              <a:off x="4752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0" name="Rectangle 20"/>
            <p:cNvSpPr/>
            <p:nvPr/>
          </p:nvSpPr>
          <p:spPr>
            <a:xfrm flipH="1">
              <a:off x="4896" y="1440"/>
              <a:ext cx="144" cy="240"/>
            </a:xfrm>
            <a:prstGeom prst="rect">
              <a:avLst/>
            </a:prstGeom>
            <a:solidFill>
              <a:srgbClr val="D3EBED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1" name="AutoShape 27"/>
            <p:cNvSpPr/>
            <p:nvPr/>
          </p:nvSpPr>
          <p:spPr>
            <a:xfrm flipH="1">
              <a:off x="2832" y="1544"/>
              <a:ext cx="144" cy="48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2" name="Rectangle 28"/>
            <p:cNvSpPr/>
            <p:nvPr/>
          </p:nvSpPr>
          <p:spPr>
            <a:xfrm flipH="1">
              <a:off x="2784" y="1488"/>
              <a:ext cx="144" cy="144"/>
            </a:xfrm>
            <a:prstGeom prst="rect">
              <a:avLst/>
            </a:prstGeom>
            <a:solidFill>
              <a:srgbClr val="D3EBED"/>
            </a:solidFill>
            <a:ln w="19050">
              <a:noFill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3" name="Line 29"/>
            <p:cNvSpPr/>
            <p:nvPr/>
          </p:nvSpPr>
          <p:spPr>
            <a:xfrm>
              <a:off x="3032" y="1544"/>
              <a:ext cx="0" cy="4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4" name="Oval 30"/>
            <p:cNvSpPr/>
            <p:nvPr/>
          </p:nvSpPr>
          <p:spPr>
            <a:xfrm>
              <a:off x="2880" y="1440"/>
              <a:ext cx="240" cy="24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5" name="Line 41"/>
            <p:cNvSpPr/>
            <p:nvPr/>
          </p:nvSpPr>
          <p:spPr>
            <a:xfrm flipV="1">
              <a:off x="2928" y="1584"/>
              <a:ext cx="0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4356" name="Group 42"/>
            <p:cNvGrpSpPr/>
            <p:nvPr/>
          </p:nvGrpSpPr>
          <p:grpSpPr>
            <a:xfrm>
              <a:off x="1074" y="2160"/>
              <a:ext cx="240" cy="240"/>
              <a:chOff x="1268" y="1920"/>
              <a:chExt cx="240" cy="240"/>
            </a:xfrm>
          </p:grpSpPr>
          <p:sp>
            <p:nvSpPr>
              <p:cNvPr id="14364" name="Oval 43"/>
              <p:cNvSpPr/>
              <p:nvPr/>
            </p:nvSpPr>
            <p:spPr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65" name="Line 44"/>
              <p:cNvSpPr/>
              <p:nvPr/>
            </p:nvSpPr>
            <p:spPr>
              <a:xfrm rot="-1047589">
                <a:off x="1332" y="1996"/>
                <a:ext cx="48" cy="9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4366" name="Group 45"/>
              <p:cNvGrpSpPr/>
              <p:nvPr/>
            </p:nvGrpSpPr>
            <p:grpSpPr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4367" name="Oval 46"/>
                <p:cNvSpPr/>
                <p:nvPr/>
              </p:nvSpPr>
              <p:spPr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68" name="Oval 47"/>
                <p:cNvSpPr/>
                <p:nvPr/>
              </p:nvSpPr>
              <p:spPr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357" name="Group 53"/>
            <p:cNvGrpSpPr/>
            <p:nvPr/>
          </p:nvGrpSpPr>
          <p:grpSpPr>
            <a:xfrm>
              <a:off x="2208" y="1440"/>
              <a:ext cx="528" cy="192"/>
              <a:chOff x="2208" y="1440"/>
              <a:chExt cx="528" cy="192"/>
            </a:xfrm>
          </p:grpSpPr>
          <p:sp>
            <p:nvSpPr>
              <p:cNvPr id="14361" name="Rectangle 54"/>
              <p:cNvSpPr/>
              <p:nvPr/>
            </p:nvSpPr>
            <p:spPr>
              <a:xfrm>
                <a:off x="2304" y="1440"/>
                <a:ext cx="432" cy="192"/>
              </a:xfrm>
              <a:prstGeom prst="rect">
                <a:avLst/>
              </a:prstGeom>
              <a:solidFill>
                <a:srgbClr val="B1F7F9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dirty="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14362" name="Line 55"/>
              <p:cNvSpPr/>
              <p:nvPr/>
            </p:nvSpPr>
            <p:spPr>
              <a:xfrm>
                <a:off x="2208" y="1584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oval" w="sm" len="sm"/>
              </a:ln>
            </p:spPr>
          </p:sp>
          <p:sp>
            <p:nvSpPr>
              <p:cNvPr id="14363" name="Line 56"/>
              <p:cNvSpPr/>
              <p:nvPr/>
            </p:nvSpPr>
            <p:spPr>
              <a:xfrm>
                <a:off x="2208" y="148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oval" w="sm" len="sm"/>
              </a:ln>
            </p:spPr>
          </p:sp>
        </p:grpSp>
        <p:sp>
          <p:nvSpPr>
            <p:cNvPr id="14359" name="Rectangle 15"/>
            <p:cNvSpPr/>
            <p:nvPr/>
          </p:nvSpPr>
          <p:spPr>
            <a:xfrm>
              <a:off x="1152" y="1872"/>
              <a:ext cx="96" cy="24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14343" name="TextBox 6"/>
          <p:cNvSpPr txBox="1"/>
          <p:nvPr/>
        </p:nvSpPr>
        <p:spPr>
          <a:xfrm>
            <a:off x="823912" y="303462"/>
            <a:ext cx="79248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Dựa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vào sơ đồ nguyên lý hãy vẽ sơ đồ lắp đặt mạch điện</a:t>
            </a:r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99FD1-EE7C-4DF4-BD8F-DF4A5A1B3223}"/>
              </a:ext>
            </a:extLst>
          </p:cNvPr>
          <p:cNvSpPr txBox="1"/>
          <p:nvPr/>
        </p:nvSpPr>
        <p:spPr>
          <a:xfrm>
            <a:off x="1536557" y="146032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33586-2EFE-4156-85EA-B0A459F81176}"/>
              </a:ext>
            </a:extLst>
          </p:cNvPr>
          <p:cNvSpPr/>
          <p:nvPr/>
        </p:nvSpPr>
        <p:spPr>
          <a:xfrm>
            <a:off x="2678618" y="1367988"/>
            <a:ext cx="2759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EC47D-16F7-4B74-B8CD-1F5D24A9A9AC}"/>
              </a:ext>
            </a:extLst>
          </p:cNvPr>
          <p:cNvSpPr/>
          <p:nvPr/>
        </p:nvSpPr>
        <p:spPr>
          <a:xfrm>
            <a:off x="304800" y="1970258"/>
            <a:ext cx="8700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LẮP MẠCH ĐÈN ỐNG HUỲNH QUANG 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62CA8123-E8BF-4698-9AFD-E1A600A9CA03}"/>
              </a:ext>
            </a:extLst>
          </p:cNvPr>
          <p:cNvGrpSpPr>
            <a:grpSpLocks/>
          </p:cNvGrpSpPr>
          <p:nvPr/>
        </p:nvGrpSpPr>
        <p:grpSpPr bwMode="auto">
          <a:xfrm>
            <a:off x="1969468" y="2622881"/>
            <a:ext cx="5205064" cy="2593130"/>
            <a:chOff x="342" y="1078"/>
            <a:chExt cx="5130" cy="2223"/>
          </a:xfrm>
        </p:grpSpPr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87C7DF2A-069E-4808-A0C3-F2828ABF6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1078"/>
              <a:ext cx="5130" cy="2223"/>
              <a:chOff x="342" y="1157"/>
              <a:chExt cx="5130" cy="2223"/>
            </a:xfrm>
          </p:grpSpPr>
          <p:grpSp>
            <p:nvGrpSpPr>
              <p:cNvPr id="19" name="Group 10">
                <a:extLst>
                  <a:ext uri="{FF2B5EF4-FFF2-40B4-BE49-F238E27FC236}">
                    <a16:creationId xmlns:a16="http://schemas.microsoft.com/office/drawing/2014/main" id="{18450C5E-0CED-427E-AA25-2C3F8F21A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" y="1157"/>
                <a:ext cx="5130" cy="2223"/>
                <a:chOff x="150" y="1669"/>
                <a:chExt cx="5130" cy="2223"/>
              </a:xfrm>
            </p:grpSpPr>
            <p:sp>
              <p:nvSpPr>
                <p:cNvPr id="22" name="Line 11">
                  <a:extLst>
                    <a:ext uri="{FF2B5EF4-FFF2-40B4-BE49-F238E27FC236}">
                      <a16:creationId xmlns:a16="http://schemas.microsoft.com/office/drawing/2014/main" id="{0D7ADBB1-E451-4E08-8A8C-203513F523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04" y="3444"/>
                  <a:ext cx="69" cy="10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" name="Group 12">
                  <a:extLst>
                    <a:ext uri="{FF2B5EF4-FFF2-40B4-BE49-F238E27FC236}">
                      <a16:creationId xmlns:a16="http://schemas.microsoft.com/office/drawing/2014/main" id="{C185829B-92F4-4934-BA26-33719C0600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94" y="3652"/>
                  <a:ext cx="989" cy="240"/>
                  <a:chOff x="4152" y="2260"/>
                  <a:chExt cx="832" cy="240"/>
                </a:xfrm>
              </p:grpSpPr>
              <p:sp>
                <p:nvSpPr>
                  <p:cNvPr id="52" name="Line 13">
                    <a:extLst>
                      <a:ext uri="{FF2B5EF4-FFF2-40B4-BE49-F238E27FC236}">
                        <a16:creationId xmlns:a16="http://schemas.microsoft.com/office/drawing/2014/main" id="{D05BE35F-0BB4-487E-AE88-B65CD28E1E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64" y="2403"/>
                    <a:ext cx="72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AutoShape 14">
                    <a:extLst>
                      <a:ext uri="{FF2B5EF4-FFF2-40B4-BE49-F238E27FC236}">
                        <a16:creationId xmlns:a16="http://schemas.microsoft.com/office/drawing/2014/main" id="{7F4B7615-EAC9-4CA8-88A0-4E844A78AA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52" y="2260"/>
                    <a:ext cx="720" cy="240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vi-VN" altLang="en-US" sz="1200" b="1" dirty="0">
                      <a:solidFill>
                        <a:srgbClr val="FFFFCC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" name="Rectangle 15">
                  <a:extLst>
                    <a:ext uri="{FF2B5EF4-FFF2-40B4-BE49-F238E27FC236}">
                      <a16:creationId xmlns:a16="http://schemas.microsoft.com/office/drawing/2014/main" id="{CB1B6513-70B7-45CB-838D-572E9A0C2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0" y="2784"/>
                  <a:ext cx="2554" cy="33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uz-Latn-UZ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Line 16">
                  <a:extLst>
                    <a:ext uri="{FF2B5EF4-FFF2-40B4-BE49-F238E27FC236}">
                      <a16:creationId xmlns:a16="http://schemas.microsoft.com/office/drawing/2014/main" id="{B76A4969-AE25-4858-90D8-E9F6A3E6A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876"/>
                  <a:ext cx="12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7">
                  <a:extLst>
                    <a:ext uri="{FF2B5EF4-FFF2-40B4-BE49-F238E27FC236}">
                      <a16:creationId xmlns:a16="http://schemas.microsoft.com/office/drawing/2014/main" id="{BFD9F9B1-F2F6-40B0-8B92-9E4CDACAF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998"/>
                  <a:ext cx="12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8">
                  <a:extLst>
                    <a:ext uri="{FF2B5EF4-FFF2-40B4-BE49-F238E27FC236}">
                      <a16:creationId xmlns:a16="http://schemas.microsoft.com/office/drawing/2014/main" id="{8819DD19-EDF7-471B-B29D-B0BA259D5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9" y="2876"/>
                  <a:ext cx="12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9">
                  <a:extLst>
                    <a:ext uri="{FF2B5EF4-FFF2-40B4-BE49-F238E27FC236}">
                      <a16:creationId xmlns:a16="http://schemas.microsoft.com/office/drawing/2014/main" id="{6BB64380-54F5-46BB-B0A3-754E28725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9" y="2998"/>
                  <a:ext cx="12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20">
                  <a:extLst>
                    <a:ext uri="{FF2B5EF4-FFF2-40B4-BE49-F238E27FC236}">
                      <a16:creationId xmlns:a16="http://schemas.microsoft.com/office/drawing/2014/main" id="{29311836-BFF7-4613-8BE9-16710A29E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2159"/>
                  <a:ext cx="225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21">
                  <a:extLst>
                    <a:ext uri="{FF2B5EF4-FFF2-40B4-BE49-F238E27FC236}">
                      <a16:creationId xmlns:a16="http://schemas.microsoft.com/office/drawing/2014/main" id="{C648C2F4-E78E-4F1E-B9AF-FBEBD8C5ED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6" y="1867"/>
                  <a:ext cx="4623" cy="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2">
                  <a:extLst>
                    <a:ext uri="{FF2B5EF4-FFF2-40B4-BE49-F238E27FC236}">
                      <a16:creationId xmlns:a16="http://schemas.microsoft.com/office/drawing/2014/main" id="{A1D712A5-8DB9-4CDD-A3A3-C0AC1AA0A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32" y="1881"/>
                  <a:ext cx="0" cy="1126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" name="Line 23">
                  <a:extLst>
                    <a:ext uri="{FF2B5EF4-FFF2-40B4-BE49-F238E27FC236}">
                      <a16:creationId xmlns:a16="http://schemas.microsoft.com/office/drawing/2014/main" id="{EAB6106D-FA1A-40CE-AA14-72E7FFA2E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13" y="3801"/>
                  <a:ext cx="2909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" name="Line 24">
                  <a:extLst>
                    <a:ext uri="{FF2B5EF4-FFF2-40B4-BE49-F238E27FC236}">
                      <a16:creationId xmlns:a16="http://schemas.microsoft.com/office/drawing/2014/main" id="{03685880-5A7B-4F80-9761-D0D5937FD3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88" y="3792"/>
                  <a:ext cx="392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5">
                  <a:extLst>
                    <a:ext uri="{FF2B5EF4-FFF2-40B4-BE49-F238E27FC236}">
                      <a16:creationId xmlns:a16="http://schemas.microsoft.com/office/drawing/2014/main" id="{06BFC0A3-0AE5-4C13-A865-76BCC87AC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2985"/>
                  <a:ext cx="0" cy="81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6">
                  <a:extLst>
                    <a:ext uri="{FF2B5EF4-FFF2-40B4-BE49-F238E27FC236}">
                      <a16:creationId xmlns:a16="http://schemas.microsoft.com/office/drawing/2014/main" id="{8C1D4F2B-5DCA-428B-9D96-03710CBDA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" y="259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7">
                  <a:extLst>
                    <a:ext uri="{FF2B5EF4-FFF2-40B4-BE49-F238E27FC236}">
                      <a16:creationId xmlns:a16="http://schemas.microsoft.com/office/drawing/2014/main" id="{10ADB98E-A8DC-40F0-BB9A-287E89A8F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2592"/>
                  <a:ext cx="672" cy="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8">
                  <a:extLst>
                    <a:ext uri="{FF2B5EF4-FFF2-40B4-BE49-F238E27FC236}">
                      <a16:creationId xmlns:a16="http://schemas.microsoft.com/office/drawing/2014/main" id="{94D26337-FC6A-44D8-9DC7-C9E6265C4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6" y="2600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9">
                  <a:extLst>
                    <a:ext uri="{FF2B5EF4-FFF2-40B4-BE49-F238E27FC236}">
                      <a16:creationId xmlns:a16="http://schemas.microsoft.com/office/drawing/2014/main" id="{9764265A-90A6-4DDA-9E33-512B9B33A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6" y="2592"/>
                  <a:ext cx="2016" cy="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30">
                  <a:extLst>
                    <a:ext uri="{FF2B5EF4-FFF2-40B4-BE49-F238E27FC236}">
                      <a16:creationId xmlns:a16="http://schemas.microsoft.com/office/drawing/2014/main" id="{E56DA76A-4335-41CD-9C01-98B86E78B8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32" y="3000"/>
                  <a:ext cx="96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" name="Text Box 31">
                  <a:extLst>
                    <a:ext uri="{FF2B5EF4-FFF2-40B4-BE49-F238E27FC236}">
                      <a16:creationId xmlns:a16="http://schemas.microsoft.com/office/drawing/2014/main" id="{1C1050C5-9588-4D4D-8C4C-5591F1E5F0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" y="2038"/>
                  <a:ext cx="20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80808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41" name="Text Box 32">
                  <a:extLst>
                    <a:ext uri="{FF2B5EF4-FFF2-40B4-BE49-F238E27FC236}">
                      <a16:creationId xmlns:a16="http://schemas.microsoft.com/office/drawing/2014/main" id="{AF4D47AE-879D-4D42-934A-3B040FC3A5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" y="1669"/>
                  <a:ext cx="2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 b="1" dirty="0">
                      <a:effectLst>
                        <a:outerShdw blurRad="38100" dist="38100" dir="2700000" algn="tl">
                          <a:srgbClr val="80808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42" name="Rectangle 33">
                  <a:extLst>
                    <a:ext uri="{FF2B5EF4-FFF2-40B4-BE49-F238E27FC236}">
                      <a16:creationId xmlns:a16="http://schemas.microsoft.com/office/drawing/2014/main" id="{4E25698C-2CEF-441C-AB08-7515F6C85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2721"/>
                  <a:ext cx="186" cy="38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uz-Latn-UZ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Oval 34">
                  <a:extLst>
                    <a:ext uri="{FF2B5EF4-FFF2-40B4-BE49-F238E27FC236}">
                      <a16:creationId xmlns:a16="http://schemas.microsoft.com/office/drawing/2014/main" id="{21CBFB83-48D8-4341-9CA0-ADE821288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327"/>
                  <a:ext cx="288" cy="288"/>
                </a:xfrm>
                <a:prstGeom prst="ellips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uz-Latn-UZ" alt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Line 35">
                  <a:extLst>
                    <a:ext uri="{FF2B5EF4-FFF2-40B4-BE49-F238E27FC236}">
                      <a16:creationId xmlns:a16="http://schemas.microsoft.com/office/drawing/2014/main" id="{1D566B19-4384-480C-91ED-A3F9FA7BB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4" y="2141"/>
                  <a:ext cx="2" cy="126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6">
                  <a:extLst>
                    <a:ext uri="{FF2B5EF4-FFF2-40B4-BE49-F238E27FC236}">
                      <a16:creationId xmlns:a16="http://schemas.microsoft.com/office/drawing/2014/main" id="{F94C4E0E-04AC-489C-8367-9D73A083A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3" y="35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7">
                  <a:extLst>
                    <a:ext uri="{FF2B5EF4-FFF2-40B4-BE49-F238E27FC236}">
                      <a16:creationId xmlns:a16="http://schemas.microsoft.com/office/drawing/2014/main" id="{CF73F030-047D-4F25-A347-B4C8EB2939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832"/>
                  <a:ext cx="81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8">
                  <a:extLst>
                    <a:ext uri="{FF2B5EF4-FFF2-40B4-BE49-F238E27FC236}">
                      <a16:creationId xmlns:a16="http://schemas.microsoft.com/office/drawing/2014/main" id="{DE217C54-DA2F-498F-B580-CD333F407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8" y="2832"/>
                  <a:ext cx="81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" name="Group 39">
                  <a:extLst>
                    <a:ext uri="{FF2B5EF4-FFF2-40B4-BE49-F238E27FC236}">
                      <a16:creationId xmlns:a16="http://schemas.microsoft.com/office/drawing/2014/main" id="{B19770B2-0845-4EE7-B100-46435B540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64" y="2460"/>
                  <a:ext cx="210" cy="210"/>
                  <a:chOff x="4464" y="2082"/>
                  <a:chExt cx="210" cy="210"/>
                </a:xfrm>
              </p:grpSpPr>
              <p:sp>
                <p:nvSpPr>
                  <p:cNvPr id="49" name="Oval 40">
                    <a:extLst>
                      <a:ext uri="{FF2B5EF4-FFF2-40B4-BE49-F238E27FC236}">
                        <a16:creationId xmlns:a16="http://schemas.microsoft.com/office/drawing/2014/main" id="{119E890C-FCF3-4943-A794-636E884070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082"/>
                    <a:ext cx="210" cy="210"/>
                  </a:xfrm>
                  <a:prstGeom prst="ellipse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uz-Latn-UZ" altLang="en-US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Line 41">
                    <a:extLst>
                      <a:ext uri="{FF2B5EF4-FFF2-40B4-BE49-F238E27FC236}">
                        <a16:creationId xmlns:a16="http://schemas.microsoft.com/office/drawing/2014/main" id="{57B7B71F-AF12-42F7-8EEB-1E95E87BDE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0" y="213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42">
                    <a:extLst>
                      <a:ext uri="{FF2B5EF4-FFF2-40B4-BE49-F238E27FC236}">
                        <a16:creationId xmlns:a16="http://schemas.microsoft.com/office/drawing/2014/main" id="{AB258B07-8F00-4B90-8F1F-7D0FDCEE5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9" y="2112"/>
                    <a:ext cx="48" cy="120"/>
                  </a:xfrm>
                  <a:custGeom>
                    <a:avLst/>
                    <a:gdLst>
                      <a:gd name="T0" fmla="*/ 0 w 56"/>
                      <a:gd name="T1" fmla="*/ 7 h 216"/>
                      <a:gd name="T2" fmla="*/ 26 w 56"/>
                      <a:gd name="T3" fmla="*/ 2 h 216"/>
                      <a:gd name="T4" fmla="*/ 26 w 56"/>
                      <a:gd name="T5" fmla="*/ 21 h 216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16"/>
                      <a:gd name="T11" fmla="*/ 56 w 56"/>
                      <a:gd name="T12" fmla="*/ 216 h 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16">
                        <a:moveTo>
                          <a:pt x="0" y="72"/>
                        </a:moveTo>
                        <a:cubicBezTo>
                          <a:pt x="20" y="36"/>
                          <a:pt x="40" y="0"/>
                          <a:pt x="48" y="24"/>
                        </a:cubicBezTo>
                        <a:cubicBezTo>
                          <a:pt x="56" y="48"/>
                          <a:pt x="52" y="132"/>
                          <a:pt x="48" y="21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" name="Freeform 43">
                <a:extLst>
                  <a:ext uri="{FF2B5EF4-FFF2-40B4-BE49-F238E27FC236}">
                    <a16:creationId xmlns:a16="http://schemas.microsoft.com/office/drawing/2014/main" id="{97F6FBD7-1823-4880-90FD-31E52BC9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352"/>
                <a:ext cx="144" cy="144"/>
              </a:xfrm>
              <a:custGeom>
                <a:avLst/>
                <a:gdLst>
                  <a:gd name="T0" fmla="*/ 0 w 144"/>
                  <a:gd name="T1" fmla="*/ 0 h 144"/>
                  <a:gd name="T2" fmla="*/ 144 w 144"/>
                  <a:gd name="T3" fmla="*/ 48 h 144"/>
                  <a:gd name="T4" fmla="*/ 0 w 144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0" y="0"/>
                    </a:moveTo>
                    <a:cubicBezTo>
                      <a:pt x="72" y="12"/>
                      <a:pt x="144" y="24"/>
                      <a:pt x="144" y="48"/>
                    </a:cubicBezTo>
                    <a:cubicBezTo>
                      <a:pt x="144" y="72"/>
                      <a:pt x="72" y="108"/>
                      <a:pt x="0" y="144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44">
                <a:extLst>
                  <a:ext uri="{FF2B5EF4-FFF2-40B4-BE49-F238E27FC236}">
                    <a16:creationId xmlns:a16="http://schemas.microsoft.com/office/drawing/2014/main" id="{AE5DF0BE-500E-42BA-9F7F-F91CE557A66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241" y="2352"/>
                <a:ext cx="96" cy="144"/>
              </a:xfrm>
              <a:custGeom>
                <a:avLst/>
                <a:gdLst>
                  <a:gd name="T0" fmla="*/ 0 w 144"/>
                  <a:gd name="T1" fmla="*/ 0 h 144"/>
                  <a:gd name="T2" fmla="*/ 29 w 144"/>
                  <a:gd name="T3" fmla="*/ 48 h 144"/>
                  <a:gd name="T4" fmla="*/ 0 w 144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0" y="0"/>
                    </a:moveTo>
                    <a:cubicBezTo>
                      <a:pt x="72" y="12"/>
                      <a:pt x="144" y="24"/>
                      <a:pt x="144" y="48"/>
                    </a:cubicBezTo>
                    <a:cubicBezTo>
                      <a:pt x="144" y="72"/>
                      <a:pt x="72" y="108"/>
                      <a:pt x="0" y="144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45">
              <a:extLst>
                <a:ext uri="{FF2B5EF4-FFF2-40B4-BE49-F238E27FC236}">
                  <a16:creationId xmlns:a16="http://schemas.microsoft.com/office/drawing/2014/main" id="{5B3F1B76-BEFE-49BE-BB0A-794582EB4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" y="1632"/>
              <a:ext cx="18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22308" y="302118"/>
            <a:ext cx="3200400" cy="6502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276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0500" y="94721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7658" y="3034205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: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282892" y="2300288"/>
            <a:ext cx="5638800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276600" y="547689"/>
            <a:ext cx="5638800" cy="128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iện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èn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quang</a:t>
            </a:r>
            <a:endParaRPr lang="en-US" alt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8" name="Group 12"/>
          <p:cNvGrpSpPr/>
          <p:nvPr/>
        </p:nvGrpSpPr>
        <p:grpSpPr bwMode="auto">
          <a:xfrm>
            <a:off x="2443334" y="916167"/>
            <a:ext cx="728523" cy="661113"/>
            <a:chOff x="0" y="0"/>
            <a:chExt cx="1615" cy="1615"/>
          </a:xfrm>
        </p:grpSpPr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 dirty="0">
                  <a:solidFill>
                    <a:srgbClr val="FF0066"/>
                  </a:solidFill>
                  <a:latin typeface=".VnTime" pitchFamily="2" charset="0"/>
                </a:rPr>
                <a:t>1</a:t>
              </a:r>
            </a:p>
          </p:txBody>
        </p:sp>
      </p:grpSp>
      <p:grpSp>
        <p:nvGrpSpPr>
          <p:cNvPr id="4115" name="Group 19"/>
          <p:cNvGrpSpPr/>
          <p:nvPr/>
        </p:nvGrpSpPr>
        <p:grpSpPr bwMode="auto">
          <a:xfrm>
            <a:off x="2554775" y="2486518"/>
            <a:ext cx="609600" cy="609600"/>
            <a:chOff x="0" y="0"/>
            <a:chExt cx="1615" cy="1615"/>
          </a:xfrm>
        </p:grpSpPr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 dirty="0">
                  <a:solidFill>
                    <a:srgbClr val="FF0066"/>
                  </a:solidFill>
                  <a:latin typeface=".VnTime" pitchFamily="2" charset="0"/>
                </a:rPr>
                <a:t>2</a:t>
              </a:r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3352800" y="3617913"/>
            <a:ext cx="5638800" cy="15594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b="1" dirty="0">
                <a:solidFill>
                  <a:srgbClr val="000066"/>
                </a:solidFill>
              </a:rPr>
              <a:t>.</a:t>
            </a:r>
          </a:p>
        </p:txBody>
      </p:sp>
      <p:grpSp>
        <p:nvGrpSpPr>
          <p:cNvPr id="4123" name="Group 27"/>
          <p:cNvGrpSpPr/>
          <p:nvPr/>
        </p:nvGrpSpPr>
        <p:grpSpPr bwMode="auto">
          <a:xfrm>
            <a:off x="2630995" y="4004567"/>
            <a:ext cx="609600" cy="609600"/>
            <a:chOff x="0" y="0"/>
            <a:chExt cx="1615" cy="1615"/>
          </a:xfrm>
        </p:grpSpPr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 dirty="0">
                  <a:solidFill>
                    <a:srgbClr val="FF0066"/>
                  </a:solidFill>
                  <a:latin typeface=".VnTime" pitchFamily="2" charset="0"/>
                </a:rPr>
                <a:t>3</a:t>
              </a:r>
            </a:p>
          </p:txBody>
        </p:sp>
      </p:grpSp>
      <p:grpSp>
        <p:nvGrpSpPr>
          <p:cNvPr id="4130" name="Group 34"/>
          <p:cNvGrpSpPr/>
          <p:nvPr/>
        </p:nvGrpSpPr>
        <p:grpSpPr bwMode="auto">
          <a:xfrm>
            <a:off x="2630995" y="5599781"/>
            <a:ext cx="609600" cy="609600"/>
            <a:chOff x="0" y="0"/>
            <a:chExt cx="1615" cy="1615"/>
          </a:xfrm>
        </p:grpSpPr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 dirty="0">
                  <a:solidFill>
                    <a:srgbClr val="FF0066"/>
                  </a:solidFill>
                  <a:latin typeface=".VnTime" pitchFamily="2" charset="0"/>
                </a:rPr>
                <a:t>4</a:t>
              </a:r>
            </a:p>
          </p:txBody>
        </p:sp>
      </p:grp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3429000" y="5486400"/>
            <a:ext cx="5270146" cy="10552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5" grpId="0" autoUpdateAnimBg="0"/>
      <p:bldP spid="4106" grpId="0" animBg="1" autoUpdateAnimBg="0"/>
      <p:bldP spid="4107" grpId="0" animBg="1" autoUpdateAnimBg="0"/>
      <p:bldP spid="4122" grpId="0" animBg="1" autoUpdateAnimBg="0"/>
      <p:bldP spid="413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89046CB-26B2-44AD-87B4-4E79A8FA6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643" y="197977"/>
            <a:ext cx="7696200" cy="8382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</a:rPr>
              <a:t>I -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CỤ, VẬT LIỆU VÀ THIẾT BỊ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359FF50-6CB3-4310-AAB3-130EDD7E5E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933" y="3172410"/>
            <a:ext cx="8269628" cy="114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b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E2539B4-2791-492A-A47A-A82972690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60" y="1048061"/>
            <a:ext cx="800100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2800" dirty="0">
                <a:latin typeface="+mj-lt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khoan,dùi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4D827E56-A71B-49F8-8FCB-BB1B4A299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33" y="4302127"/>
            <a:ext cx="80772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latin typeface="+mj-lt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1phích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điện,1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chì,1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7" grpId="0"/>
      <p:bldP spid="18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K-0340-600x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377760">
            <a:off x="500352" y="2089771"/>
            <a:ext cx="2059903" cy="2063462"/>
          </a:xfrm>
        </p:spPr>
      </p:pic>
      <p:pic>
        <p:nvPicPr>
          <p:cNvPr id="5" name="Picture 4" descr="alicate-punta-larga-6-stanley-super-precio-D_NQ_NP_485215-MLV25154569551_112016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316" y="228457"/>
            <a:ext cx="2590800" cy="2209800"/>
          </a:xfrm>
          <a:prstGeom prst="rect">
            <a:avLst/>
          </a:prstGeom>
        </p:spPr>
      </p:pic>
      <p:pic>
        <p:nvPicPr>
          <p:cNvPr id="6" name="Picture 5" descr="but_chi_go_thien_long_gp-018__1_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93" y="2811992"/>
            <a:ext cx="2047800" cy="2057400"/>
          </a:xfrm>
          <a:prstGeom prst="rect">
            <a:avLst/>
          </a:prstGeom>
        </p:spPr>
      </p:pic>
      <p:pic>
        <p:nvPicPr>
          <p:cNvPr id="7" name="Picture 6" descr="kim-cat-cach-dien-1000v-vata-v4011-07-7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997" y="291628"/>
            <a:ext cx="2255100" cy="2205570"/>
          </a:xfrm>
          <a:prstGeom prst="rect">
            <a:avLst/>
          </a:prstGeom>
        </p:spPr>
      </p:pic>
      <p:pic>
        <p:nvPicPr>
          <p:cNvPr id="8" name="Picture 7" descr="kim-rang-6-cao-cap-endura-e5331_master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339" y="249709"/>
            <a:ext cx="2819400" cy="2194560"/>
          </a:xfrm>
          <a:prstGeom prst="rect">
            <a:avLst/>
          </a:prstGeom>
        </p:spPr>
      </p:pic>
      <p:pic>
        <p:nvPicPr>
          <p:cNvPr id="10" name="Picture 9" descr="tuoc-no-vit-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255" y="3153419"/>
            <a:ext cx="3352800" cy="2057400"/>
          </a:xfrm>
          <a:prstGeom prst="rect">
            <a:avLst/>
          </a:prstGeom>
        </p:spPr>
      </p:pic>
      <p:pic>
        <p:nvPicPr>
          <p:cNvPr id="1027" name="Picture 3" descr="D:\công nghệ 9\New folder\kisspng-ruler-clip-art-scale-ruler-5b0e23865b5064.6124198815276532543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423" y="4926453"/>
            <a:ext cx="26670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81063" y="2550127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4355" y="251770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6859" y="2514599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997" y="417588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7719" y="542544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Tua-vít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908" y="580823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7493" y="403458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HÃ¬nh áº£nh cÃ³ liÃ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9823" y="4450450"/>
            <a:ext cx="1981200" cy="118856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010400" y="560817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24_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29" y="383326"/>
            <a:ext cx="1828800" cy="1676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8_công-tắc-đơn-k3-6a-250v-372jubxu53hd8cq5s37pj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825" y="430957"/>
            <a:ext cx="1676400" cy="1676400"/>
          </a:xfrm>
          <a:prstGeom prst="rect">
            <a:avLst/>
          </a:prstGeom>
          <a:noFill/>
        </p:spPr>
      </p:pic>
      <p:pic>
        <p:nvPicPr>
          <p:cNvPr id="1030" name="Picture 6" descr="D:\công nghệ 9\New folder\BANG-KEO-DIEN-1.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845" y="430957"/>
            <a:ext cx="1573812" cy="1573812"/>
          </a:xfrm>
          <a:prstGeom prst="rect">
            <a:avLst/>
          </a:prstGeom>
          <a:noFill/>
        </p:spPr>
      </p:pic>
      <p:pic>
        <p:nvPicPr>
          <p:cNvPr id="1031" name="Picture 7" descr="D:\công nghệ 9\New folder\bang-dien-lon-16cm-x-20cm-bn7-tasaky-15239616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27" y="3102395"/>
            <a:ext cx="1524000" cy="2133600"/>
          </a:xfrm>
          <a:prstGeom prst="rect">
            <a:avLst/>
          </a:prstGeom>
          <a:noFill/>
        </p:spPr>
      </p:pic>
      <p:pic>
        <p:nvPicPr>
          <p:cNvPr id="1033" name="Picture 9" descr="D:\công nghệ 9\New folder\giay-nham-to-sankyvo-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7064" y="229170"/>
            <a:ext cx="1698616" cy="1925638"/>
          </a:xfrm>
          <a:prstGeom prst="rect">
            <a:avLst/>
          </a:prstGeom>
          <a:noFill/>
        </p:spPr>
      </p:pic>
      <p:pic>
        <p:nvPicPr>
          <p:cNvPr id="1034" name="Picture 10" descr="D:\công nghệ 9\New folder\lny13413055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3795" y="339026"/>
            <a:ext cx="2082162" cy="170592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9126" y="2218227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0330" y="211769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4622" y="2097008"/>
            <a:ext cx="234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1802" y="2097008"/>
            <a:ext cx="1518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021" y="543800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3243" y="5183388"/>
            <a:ext cx="288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3472" y="2050029"/>
            <a:ext cx="1902921" cy="40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5C116-0E27-417B-9C43-4836F3D232E6}"/>
                  </a:ext>
                </a:extLst>
              </p14:cNvPr>
              <p14:cNvContentPartPr/>
              <p14:nvPr/>
            </p14:nvContentPartPr>
            <p14:xfrm>
              <a:off x="1493488" y="3860997"/>
              <a:ext cx="7920" cy="2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5C116-0E27-417B-9C43-4836F3D232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4848" y="3851997"/>
                <a:ext cx="25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FB32B0BC-89D1-4885-AB37-FD5ABD371044}"/>
                  </a:ext>
                </a:extLst>
              </p14:cNvPr>
              <p14:cNvContentPartPr/>
              <p14:nvPr/>
            </p14:nvContentPartPr>
            <p14:xfrm>
              <a:off x="1244008" y="1747797"/>
              <a:ext cx="11160" cy="540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FB32B0BC-89D1-4885-AB37-FD5ABD371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5008" y="1739157"/>
                <a:ext cx="28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B4D28306-E328-44A2-82EC-D87F54C2727B}"/>
                  </a:ext>
                </a:extLst>
              </p14:cNvPr>
              <p14:cNvContentPartPr/>
              <p14:nvPr/>
            </p14:nvContentPartPr>
            <p14:xfrm>
              <a:off x="2430928" y="1854717"/>
              <a:ext cx="19080" cy="1152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B4D28306-E328-44A2-82EC-D87F54C272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2288" y="1846077"/>
                <a:ext cx="36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7804B52A-CC3B-411E-9357-CA3A18A279FD}"/>
                  </a:ext>
                </a:extLst>
              </p14:cNvPr>
              <p14:cNvContentPartPr/>
              <p14:nvPr/>
            </p14:nvContentPartPr>
            <p14:xfrm>
              <a:off x="5053528" y="1474557"/>
              <a:ext cx="14760" cy="291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7804B52A-CC3B-411E-9357-CA3A18A279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44528" y="1465917"/>
                <a:ext cx="32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322F78DE-1CAD-43B8-832F-8B9D3B897DB5}"/>
                  </a:ext>
                </a:extLst>
              </p14:cNvPr>
              <p14:cNvContentPartPr/>
              <p14:nvPr/>
            </p14:nvContentPartPr>
            <p14:xfrm>
              <a:off x="6257368" y="1540437"/>
              <a:ext cx="29160" cy="540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322F78DE-1CAD-43B8-832F-8B9D3B897D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48368" y="1531797"/>
                <a:ext cx="46800" cy="230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2CD36B-DEA7-4ACC-BFEA-4632DC7701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98" y="3697274"/>
            <a:ext cx="2808291" cy="13890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13CF6B-5443-42E2-BD09-FFB6D930E0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3275"/>
            <a:ext cx="2947658" cy="18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F66EDE5-6D12-409A-BAA1-CEDA65EB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6242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8E418-C37B-4C66-97E3-CB7178D2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191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D46CC-A6BA-46E7-AFDD-4498F6D9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8" y="3334266"/>
            <a:ext cx="399805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ách mắc bóng đèn tuýp Led tận dụng máng tuýp cũ - Biglai">
            <a:extLst>
              <a:ext uri="{FF2B5EF4-FFF2-40B4-BE49-F238E27FC236}">
                <a16:creationId xmlns:a16="http://schemas.microsoft.com/office/drawing/2014/main" id="{A3930F48-E4AB-44D7-948C-E966B1CA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18" y="3178738"/>
            <a:ext cx="431464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DE213-C2D0-4A21-9166-8712A8F4411D}"/>
              </a:ext>
            </a:extLst>
          </p:cNvPr>
          <p:cNvSpPr txBox="1"/>
          <p:nvPr/>
        </p:nvSpPr>
        <p:spPr>
          <a:xfrm>
            <a:off x="1143000" y="57398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1FCBB-25B4-41C1-ABA4-F21C0FFDEC07}"/>
              </a:ext>
            </a:extLst>
          </p:cNvPr>
          <p:cNvSpPr txBox="1"/>
          <p:nvPr/>
        </p:nvSpPr>
        <p:spPr>
          <a:xfrm>
            <a:off x="1377892" y="29649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Stắcte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BD200-4439-4772-BB20-AA2B57F517C5}"/>
              </a:ext>
            </a:extLst>
          </p:cNvPr>
          <p:cNvSpPr txBox="1"/>
          <p:nvPr/>
        </p:nvSpPr>
        <p:spPr>
          <a:xfrm>
            <a:off x="548640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067B2-7FFB-4961-B145-1E8DC9EF55AC}"/>
              </a:ext>
            </a:extLst>
          </p:cNvPr>
          <p:cNvSpPr txBox="1"/>
          <p:nvPr/>
        </p:nvSpPr>
        <p:spPr>
          <a:xfrm>
            <a:off x="5248400" y="5791200"/>
            <a:ext cx="2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3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1208</TotalTime>
  <Words>1642</Words>
  <Application>Microsoft Office PowerPoint</Application>
  <PresentationFormat>On-screen Show (4:3)</PresentationFormat>
  <Paragraphs>397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.VnArial Narrow</vt:lpstr>
      <vt:lpstr>.VnBahamasB</vt:lpstr>
      <vt:lpstr>.VnTime</vt:lpstr>
      <vt:lpstr>Arial</vt:lpstr>
      <vt:lpstr>Cambria Math</vt:lpstr>
      <vt:lpstr>Franklin Gothic Book</vt:lpstr>
      <vt:lpstr>Garamond</vt:lpstr>
      <vt:lpstr>Times New Roman</vt:lpstr>
      <vt:lpstr>VNI-Times</vt:lpstr>
      <vt:lpstr>Wingdings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- DỤNG CỤ, VẬT LIỆU VÀ THIẾT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 Phu Dong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Manh Dat</dc:creator>
  <cp:lastModifiedBy>CHÂU</cp:lastModifiedBy>
  <cp:revision>271</cp:revision>
  <dcterms:created xsi:type="dcterms:W3CDTF">2005-10-22T21:07:35Z</dcterms:created>
  <dcterms:modified xsi:type="dcterms:W3CDTF">2023-03-19T15:29:55Z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437C365E0BFA4E2180032509A0666CCB</vt:lpwstr>
  </property>
  <property fmtid="{D5CDD505-2E9C-101B-9397-08002B2CF9AE}" pid="3" name="KSOProductBuildVer">
    <vt:lpwstr>1033-11.2.0.10382</vt:lpwstr>
  </property>
</Properties>
</file>