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2" r:id="rId2"/>
    <p:sldId id="395" r:id="rId3"/>
    <p:sldId id="312" r:id="rId4"/>
    <p:sldId id="422" r:id="rId5"/>
    <p:sldId id="396" r:id="rId6"/>
    <p:sldId id="363" r:id="rId7"/>
    <p:sldId id="365" r:id="rId8"/>
    <p:sldId id="497" r:id="rId9"/>
    <p:sldId id="397" r:id="rId10"/>
    <p:sldId id="398" r:id="rId11"/>
    <p:sldId id="403" r:id="rId12"/>
    <p:sldId id="496" r:id="rId13"/>
    <p:sldId id="399" r:id="rId14"/>
    <p:sldId id="400" r:id="rId15"/>
    <p:sldId id="458" r:id="rId16"/>
    <p:sldId id="474" r:id="rId17"/>
    <p:sldId id="462" r:id="rId18"/>
    <p:sldId id="267" r:id="rId19"/>
    <p:sldId id="49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ÂU NGỌC" initials="CN" lastIdx="1" clrIdx="0">
    <p:extLst>
      <p:ext uri="{19B8F6BF-5375-455C-9EA6-DF929625EA0E}">
        <p15:presenceInfo xmlns:p15="http://schemas.microsoft.com/office/powerpoint/2012/main" userId="248e85b00212d6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00185"/>
    <a:srgbClr val="020884"/>
    <a:srgbClr val="FFFFFF"/>
    <a:srgbClr val="4E964A"/>
    <a:srgbClr val="C2BCA4"/>
    <a:srgbClr val="BC14A4"/>
    <a:srgbClr val="FFCCFF"/>
    <a:srgbClr val="7E810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4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4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5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28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3 720 0 0,'-9'-3'4640'0'0,"18"6"-3975"0"0,3-1-5437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30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1 200 0 0,'-1'0'151'0'0,"1"0"0"0"0,0 1 0 0 0,-1-1 0 0 0,1 0 0 0 0,0 0 0 0 0,-1 1 0 0 0,1-1 0 0 0,0 0 0 0 0,-1 0-1 0 0,1 1 1 0 0,-1-1 0 0 0,1 0 0 0 0,0 0 0 0 0,-1 0 0 0 0,1 0 0 0 0,-1 0 0 0 0,1 0 0 0 0,0 1 0 0 0,-1-1 0 0 0,1 0 0 0 0,-1 0 0 0 0,1 0 0 0 0,-1 0 0 0 0,1-1 0 0 0,-1 1 0 0 0,1 0-1 0 0,0 0 1 0 0,-1 0 0 0 0,1 0 0 0 0,-1 0 0 0 0,1 0 0 0 0,0-1 0 0 0,-1 1 0 0 0,1 0 0 0 0,-1 0 0 0 0,1-1 0 0 0,-1 1 0 0 0,2 0-285 0 0,0 0 1 0 0,0 0-1 0 0,0 0 1 0 0,0 0-1 0 0,0 0 1 0 0,0 0-1 0 0,0 0 1 0 0,0 1-1 0 0,0-1 1 0 0,0 0-1 0 0,0 1 1 0 0,0-1-1 0 0,0 1 1 0 0,0-1-1 0 0,-1 1 1 0 0,1-1-1 0 0,0 1 1 0 0,0-1-1 0 0,-1 1 0 0 0,1 0 1 0 0,0 0-1 0 0,0 1 1 0 0,7 0-1453 0 0,-6-2 839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31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11 316 0 0,'0'0'1740'0'0,"1"-1"-588"0"0,9-7 5695 0 0,-7 7-6486 0 0,-1 4-899 0 0,14 16-1012 0 0,-3-10-4162 0 0,-9-14 3910 0 0,-2-1 996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3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80 336 0 0,'-3'-3'4962'0'0,"-2"-5"-12"0"0,10 0-6493 0 0,-1 5 914 0 0,-1 0 0 0 0,0 0 0 0 0,0 0 0 0 0,-1 0 0 0 0,1-1 0 0 0,0 1 0 0 0,-1-1 0 0 0,0 0 0 0 0,0 1 0 0 0,0-1 0 0 0,2-8 0 0 0,-1 1-184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22T03:13:45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1 112 0 0,'0'0'114'0'0,"0"0"-1"0"0,0 1 1 0 0,0-1-1 0 0,0 0 1 0 0,0 1-1 0 0,-1-1 1 0 0,1 0-1 0 0,0 1 1 0 0,0-1-1 0 0,0 0 1 0 0,0 1-1 0 0,-1-1 1 0 0,1 0 0 0 0,0 0-1 0 0,0 1 1 0 0,-1-1-1 0 0,1 0 1 0 0,0 0-1 0 0,0 1 1 0 0,-1-1-1 0 0,1 0 1 0 0,0 0-1 0 0,-1 0 1 0 0,1 1-1 0 0,0-1 1 0 0,-1 0 0 0 0,1 0-1 0 0,0 0 1 0 0,-1 0-1 0 0,1 0 1 0 0,0 0-1 0 0,-1 0 1 0 0,1 0-1 0 0,-1 0 1 0 0,1 0-1 0 0,0 0 1 0 0,-1 0-1 0 0,1 0 1 0 0,0 0 0 0 0,-1 0-1 0 0,1 0 1 0 0,-1 0-1 0 0,-18-6 1568 0 0,13 5 1130 0 0,57 14-7679 0 0,-28-15 1300 0 0,-17-2 2782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C395D-9717-44F3-A98A-7DA0DBF7203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DE7BC-852A-4E20-9BFA-514977F5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4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DE7BC-852A-4E20-9BFA-514977F507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16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DE7BC-852A-4E20-9BFA-514977F507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 userDrawn="1"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edit Master subtitle </a:t>
            </a:r>
          </a:p>
          <a:p>
            <a:pPr lvl="0"/>
            <a:r>
              <a:rPr lang="en-US" noProof="0"/>
              <a:t>style</a:t>
            </a:r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>
                <a:gd name="T0" fmla="*/ 0 w 5768"/>
                <a:gd name="T1" fmla="*/ 0 h 1360"/>
                <a:gd name="T2" fmla="*/ 0 w 5768"/>
                <a:gd name="T3" fmla="*/ 616 h 1360"/>
                <a:gd name="T4" fmla="*/ 1496 w 5768"/>
                <a:gd name="T5" fmla="*/ 460 h 1360"/>
                <a:gd name="T6" fmla="*/ 5768 w 5768"/>
                <a:gd name="T7" fmla="*/ 1360 h 1360"/>
                <a:gd name="T8" fmla="*/ 5768 w 5768"/>
                <a:gd name="T9" fmla="*/ 0 h 1360"/>
                <a:gd name="T10" fmla="*/ 0 w 5768"/>
                <a:gd name="T11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>
                <a:gd name="T0" fmla="*/ 0 w 5761"/>
                <a:gd name="T1" fmla="*/ 0 h 1104"/>
                <a:gd name="T2" fmla="*/ 0 w 5761"/>
                <a:gd name="T3" fmla="*/ 632 h 1104"/>
                <a:gd name="T4" fmla="*/ 1521 w 5761"/>
                <a:gd name="T5" fmla="*/ 448 h 1104"/>
                <a:gd name="T6" fmla="*/ 5761 w 5761"/>
                <a:gd name="T7" fmla="*/ 1104 h 1104"/>
                <a:gd name="T8" fmla="*/ 5760 w 5761"/>
                <a:gd name="T9" fmla="*/ 8 h 1104"/>
                <a:gd name="T10" fmla="*/ 0 w 5761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54" name="Picture 182" descr="figure07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5" name="Picture 183" descr="figure07_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" name="Picture 184" descr="figure07_o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chemeClr val="hlink"/>
                    </a:gs>
                    <a:gs pos="100000">
                      <a:schemeClr val="tx1"/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/>
              <a:t>Click to edit </a:t>
            </a:r>
            <a:br>
              <a:rPr lang="en-US" altLang="ko-KR" noProof="0"/>
            </a:br>
            <a:r>
              <a:rPr lang="en-US" altLang="ko-KR" noProof="0"/>
              <a:t>Master title </a:t>
            </a:r>
            <a:br>
              <a:rPr lang="en-US" altLang="ko-KR" noProof="0"/>
            </a:br>
            <a:r>
              <a:rPr lang="en-US" altLang="ko-KR" noProof="0"/>
              <a:t>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F127D3-DA46-4C48-8CA5-C4FDBF870025}" type="datetime8">
              <a:rPr lang="en-US" smtClean="0"/>
              <a:t>3/19/2023 10:13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SS 43 Vắng: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85B53E-94CA-4C3D-874A-E5D61CEB4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5466B4-76CA-47D9-A5B6-5B594250A538}" type="datetime8">
              <a:rPr lang="en-US" smtClean="0"/>
              <a:t>3/19/2023 10:13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SS 43 Vắng: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A9442E-302F-4BB0-BB54-75E78E93C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0750" y="1347788"/>
            <a:ext cx="3803650" cy="238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0750" y="3881438"/>
            <a:ext cx="3803650" cy="2381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C6207-4BFD-4EBB-9303-5050F784DF63}" type="datetime8">
              <a:rPr lang="en-US" smtClean="0"/>
              <a:t>3/19/2023 10:13 PM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2937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SS 43 Vắng: 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281515-F3F9-4ABF-BA55-492C822CB6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6288" y="209550"/>
            <a:ext cx="8101012" cy="6053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8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033A7A86-8B07-4BDE-92F1-ED0031E8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4FBE4-1074-4485-8EB9-15CA709AB2E1}" type="datetimeFigureOut">
              <a:rPr lang="en-US"/>
              <a:pPr>
                <a:defRPr/>
              </a:pPr>
              <a:t>3/19/2023</a:t>
            </a:fld>
            <a:endParaRPr lang="en-US"/>
          </a:p>
        </p:txBody>
      </p:sp>
      <p:sp>
        <p:nvSpPr>
          <p:cNvPr id="5" name="Footer Placeholder 17">
            <a:extLst>
              <a:ext uri="{FF2B5EF4-FFF2-40B4-BE49-F238E27FC236}">
                <a16:creationId xmlns:a16="http://schemas.microsoft.com/office/drawing/2014/main" id="{CC03CAE8-EEAF-4C15-ACC5-5F376A62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7227E0A-BA2B-4233-A9BE-BB42705D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AE12A-51F4-40FC-B2E9-96C2E6071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49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0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8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9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2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47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6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1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3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  <a:alpha val="0"/>
                <a:lumMod val="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>
              <a:gd name="T0" fmla="*/ 0 w 5768"/>
              <a:gd name="T1" fmla="*/ 0 h 1008"/>
              <a:gd name="T2" fmla="*/ 0 w 5768"/>
              <a:gd name="T3" fmla="*/ 688 h 1008"/>
              <a:gd name="T4" fmla="*/ 2008 w 5768"/>
              <a:gd name="T5" fmla="*/ 492 h 1008"/>
              <a:gd name="T6" fmla="*/ 5768 w 5768"/>
              <a:gd name="T7" fmla="*/ 1008 h 1008"/>
              <a:gd name="T8" fmla="*/ 5768 w 5768"/>
              <a:gd name="T9" fmla="*/ 0 h 1008"/>
              <a:gd name="T10" fmla="*/ 0 w 5768"/>
              <a:gd name="T11" fmla="*/ 0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>
              <a:gd name="T0" fmla="*/ 0 w 5768"/>
              <a:gd name="T1" fmla="*/ 0 h 848"/>
              <a:gd name="T2" fmla="*/ 0 w 5768"/>
              <a:gd name="T3" fmla="*/ 767 h 848"/>
              <a:gd name="T4" fmla="*/ 2104 w 5768"/>
              <a:gd name="T5" fmla="*/ 448 h 848"/>
              <a:gd name="T6" fmla="*/ 5768 w 5768"/>
              <a:gd name="T7" fmla="*/ 848 h 848"/>
              <a:gd name="T8" fmla="*/ 5760 w 5768"/>
              <a:gd name="T9" fmla="*/ 8 h 848"/>
              <a:gd name="T10" fmla="*/ 0 w 5768"/>
              <a:gd name="T11" fmla="*/ 0 h 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93" name="Picture 69" descr="figure07_o copy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figure07_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figure07_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16" name="arrow.wav"/>
          </p:stSnd>
        </p:sndAc>
      </p:transition>
    </mc:Choice>
    <mc:Fallback xmlns="">
      <p:transition spd="slow">
        <p:fade/>
        <p:sndAc>
          <p:stSnd>
            <p:snd r:embed="rId20" name="arrow.wav"/>
          </p:stSnd>
        </p:sndAc>
      </p:transition>
    </mc:Fallback>
  </mc:AlternateContent>
  <p:hf hdr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48.png"/><Relationship Id="rId18" Type="http://schemas.openxmlformats.org/officeDocument/2006/relationships/customXml" Target="../ink/ink4.xml"/><Relationship Id="rId3" Type="http://schemas.openxmlformats.org/officeDocument/2006/relationships/image" Target="../media/image15.jpeg"/><Relationship Id="rId21" Type="http://schemas.openxmlformats.org/officeDocument/2006/relationships/image" Target="../media/image52.png"/><Relationship Id="rId7" Type="http://schemas.openxmlformats.org/officeDocument/2006/relationships/image" Target="../media/image19.jpeg"/><Relationship Id="rId17" Type="http://schemas.openxmlformats.org/officeDocument/2006/relationships/image" Target="../media/image50.png"/><Relationship Id="rId2" Type="http://schemas.openxmlformats.org/officeDocument/2006/relationships/image" Target="../media/image14.jpeg"/><Relationship Id="rId16" Type="http://schemas.openxmlformats.org/officeDocument/2006/relationships/customXml" Target="../ink/ink3.xml"/><Relationship Id="rId20" Type="http://schemas.openxmlformats.org/officeDocument/2006/relationships/customXml" Target="../ink/ink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24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49.png"/><Relationship Id="rId23" Type="http://schemas.openxmlformats.org/officeDocument/2006/relationships/image" Target="../media/image22.jpeg"/><Relationship Id="rId19" Type="http://schemas.openxmlformats.org/officeDocument/2006/relationships/image" Target="../media/image51.png"/><Relationship Id="rId4" Type="http://schemas.openxmlformats.org/officeDocument/2006/relationships/image" Target="../media/image16.jpeg"/><Relationship Id="rId9" Type="http://schemas.openxmlformats.org/officeDocument/2006/relationships/customXml" Target="../ink/ink1.xml"/><Relationship Id="rId14" Type="http://schemas.openxmlformats.org/officeDocument/2006/relationships/customXml" Target="../ink/ink2.xml"/><Relationship Id="rId2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333962-26B7-4035-8975-836D92A12116}"/>
              </a:ext>
            </a:extLst>
          </p:cNvPr>
          <p:cNvSpPr txBox="1"/>
          <p:nvPr/>
        </p:nvSpPr>
        <p:spPr>
          <a:xfrm>
            <a:off x="1619672" y="11663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</a:t>
            </a:r>
          </a:p>
          <a:p>
            <a:pPr algn="ctr"/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 THẠNH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40196-C99D-491D-BB1D-5BA8FA314A98}"/>
              </a:ext>
            </a:extLst>
          </p:cNvPr>
          <p:cNvSpPr/>
          <p:nvPr/>
        </p:nvSpPr>
        <p:spPr>
          <a:xfrm>
            <a:off x="251520" y="2276872"/>
            <a:ext cx="86872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5EC4BA-1977-44C5-B245-3A8AD2835E02}"/>
              </a:ext>
            </a:extLst>
          </p:cNvPr>
          <p:cNvSpPr txBox="1"/>
          <p:nvPr/>
        </p:nvSpPr>
        <p:spPr>
          <a:xfrm>
            <a:off x="3563888" y="6190783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70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370">
            <a:extLst>
              <a:ext uri="{FF2B5EF4-FFF2-40B4-BE49-F238E27FC236}">
                <a16:creationId xmlns:a16="http://schemas.microsoft.com/office/drawing/2014/main" id="{FAF88551-1C96-4F11-88B3-080FFEFE32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7856" y="3273786"/>
            <a:ext cx="2248980" cy="1539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370">
            <a:extLst>
              <a:ext uri="{FF2B5EF4-FFF2-40B4-BE49-F238E27FC236}">
                <a16:creationId xmlns:a16="http://schemas.microsoft.com/office/drawing/2014/main" id="{8F1A81AB-6686-4F0A-8C89-98DAD69796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8920" y="2429217"/>
            <a:ext cx="1617677" cy="6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370">
            <a:extLst>
              <a:ext uri="{FF2B5EF4-FFF2-40B4-BE49-F238E27FC236}">
                <a16:creationId xmlns:a16="http://schemas.microsoft.com/office/drawing/2014/main" id="{6E5B7A77-F940-41F8-B821-70488ECFD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0828" y="3400176"/>
            <a:ext cx="12053" cy="84254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370">
            <a:extLst>
              <a:ext uri="{FF2B5EF4-FFF2-40B4-BE49-F238E27FC236}">
                <a16:creationId xmlns:a16="http://schemas.microsoft.com/office/drawing/2014/main" id="{457C861F-4327-49E4-B73C-F891F5DD66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4800" y="3288748"/>
            <a:ext cx="2108548" cy="32384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370">
            <a:extLst>
              <a:ext uri="{FF2B5EF4-FFF2-40B4-BE49-F238E27FC236}">
                <a16:creationId xmlns:a16="http://schemas.microsoft.com/office/drawing/2014/main" id="{A779335D-D2FD-4A87-BF50-EBADB1B1F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8060" y="2423633"/>
            <a:ext cx="1352295" cy="1244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Line 370">
            <a:extLst>
              <a:ext uri="{FF2B5EF4-FFF2-40B4-BE49-F238E27FC236}">
                <a16:creationId xmlns:a16="http://schemas.microsoft.com/office/drawing/2014/main" id="{BBB652D8-214D-4281-AED2-BDC9579619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2378" y="4218640"/>
            <a:ext cx="1688004" cy="785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385">
            <a:extLst>
              <a:ext uri="{FF2B5EF4-FFF2-40B4-BE49-F238E27FC236}">
                <a16:creationId xmlns:a16="http://schemas.microsoft.com/office/drawing/2014/main" id="{9CCE7CBD-7278-422E-941C-C9E98E3E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235" y="3915152"/>
            <a:ext cx="485326" cy="532127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4" name="Oval 385">
            <a:extLst>
              <a:ext uri="{FF2B5EF4-FFF2-40B4-BE49-F238E27FC236}">
                <a16:creationId xmlns:a16="http://schemas.microsoft.com/office/drawing/2014/main" id="{F4BCD714-2C56-4556-94FC-2CCBA0ECA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912" y="4865815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5" name="Oval 385">
            <a:extLst>
              <a:ext uri="{FF2B5EF4-FFF2-40B4-BE49-F238E27FC236}">
                <a16:creationId xmlns:a16="http://schemas.microsoft.com/office/drawing/2014/main" id="{D0ED39CE-E13F-49FB-BE20-CE7B71E7D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478" y="2973039"/>
            <a:ext cx="549738" cy="60628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9" name="Line 370">
            <a:extLst>
              <a:ext uri="{FF2B5EF4-FFF2-40B4-BE49-F238E27FC236}">
                <a16:creationId xmlns:a16="http://schemas.microsoft.com/office/drawing/2014/main" id="{CFD93399-E9EF-41B8-95D6-C6F51D9D9B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5170" y="3282681"/>
            <a:ext cx="8859" cy="188031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Line 370">
            <a:extLst>
              <a:ext uri="{FF2B5EF4-FFF2-40B4-BE49-F238E27FC236}">
                <a16:creationId xmlns:a16="http://schemas.microsoft.com/office/drawing/2014/main" id="{E98BC1C9-50D4-4171-8AF3-1EE6063D30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0477" y="5097993"/>
            <a:ext cx="2728839" cy="19365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Line 370">
            <a:extLst>
              <a:ext uri="{FF2B5EF4-FFF2-40B4-BE49-F238E27FC236}">
                <a16:creationId xmlns:a16="http://schemas.microsoft.com/office/drawing/2014/main" id="{329B57C3-C473-45A3-9229-677C95150A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64864" y="3265327"/>
            <a:ext cx="7827" cy="1833525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375">
            <a:extLst>
              <a:ext uri="{FF2B5EF4-FFF2-40B4-BE49-F238E27FC236}">
                <a16:creationId xmlns:a16="http://schemas.microsoft.com/office/drawing/2014/main" id="{6AC3109B-7063-4A12-9F21-C6B2C96271E1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995762" y="2878862"/>
            <a:ext cx="304389" cy="756931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04DD997-D5D8-4B25-B174-FE1D37F2F402}"/>
              </a:ext>
            </a:extLst>
          </p:cNvPr>
          <p:cNvCxnSpPr>
            <a:cxnSpLocks/>
            <a:endCxn id="63" idx="7"/>
          </p:cNvCxnSpPr>
          <p:nvPr/>
        </p:nvCxnSpPr>
        <p:spPr>
          <a:xfrm flipV="1">
            <a:off x="4750704" y="3993080"/>
            <a:ext cx="361783" cy="358198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D0304C0-E16F-4016-9429-8D24AB0614AF}"/>
              </a:ext>
            </a:extLst>
          </p:cNvPr>
          <p:cNvCxnSpPr>
            <a:cxnSpLocks/>
          </p:cNvCxnSpPr>
          <p:nvPr/>
        </p:nvCxnSpPr>
        <p:spPr>
          <a:xfrm flipV="1">
            <a:off x="2751177" y="3139751"/>
            <a:ext cx="241532" cy="1404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FE3CB3F-89CF-4F05-9A06-0C549D2E7EB5}"/>
              </a:ext>
            </a:extLst>
          </p:cNvPr>
          <p:cNvCxnSpPr>
            <a:cxnSpLocks/>
          </p:cNvCxnSpPr>
          <p:nvPr/>
        </p:nvCxnSpPr>
        <p:spPr>
          <a:xfrm>
            <a:off x="4749835" y="3995389"/>
            <a:ext cx="382039" cy="372176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3" name="Oval 381">
            <a:extLst>
              <a:ext uri="{FF2B5EF4-FFF2-40B4-BE49-F238E27FC236}">
                <a16:creationId xmlns:a16="http://schemas.microsoft.com/office/drawing/2014/main" id="{A328264A-182E-493F-A199-1053CFA013F4}"/>
              </a:ext>
            </a:extLst>
          </p:cNvPr>
          <p:cNvSpPr>
            <a:spLocks noChangeArrowheads="1"/>
          </p:cNvSpPr>
          <p:nvPr/>
        </p:nvSpPr>
        <p:spPr bwMode="auto">
          <a:xfrm rot="17141961">
            <a:off x="6800222" y="3248037"/>
            <a:ext cx="129284" cy="1170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0C2A997-5BC4-4EFF-92C0-EEF42D95E0DD}"/>
              </a:ext>
            </a:extLst>
          </p:cNvPr>
          <p:cNvCxnSpPr>
            <a:cxnSpLocks/>
          </p:cNvCxnSpPr>
          <p:nvPr/>
        </p:nvCxnSpPr>
        <p:spPr>
          <a:xfrm flipH="1">
            <a:off x="8408274" y="3089487"/>
            <a:ext cx="165411" cy="36227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3273CAF-2118-4455-895E-338827FE8206}"/>
              </a:ext>
            </a:extLst>
          </p:cNvPr>
          <p:cNvSpPr txBox="1"/>
          <p:nvPr/>
        </p:nvSpPr>
        <p:spPr>
          <a:xfrm>
            <a:off x="8555669" y="3128636"/>
            <a:ext cx="54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20" name="Group 42">
            <a:extLst>
              <a:ext uri="{FF2B5EF4-FFF2-40B4-BE49-F238E27FC236}">
                <a16:creationId xmlns:a16="http://schemas.microsoft.com/office/drawing/2014/main" id="{5F089D26-30F7-40B7-8594-24D77A8A08CC}"/>
              </a:ext>
            </a:extLst>
          </p:cNvPr>
          <p:cNvGrpSpPr>
            <a:grpSpLocks/>
          </p:cNvGrpSpPr>
          <p:nvPr/>
        </p:nvGrpSpPr>
        <p:grpSpPr bwMode="auto">
          <a:xfrm>
            <a:off x="20142" y="2942758"/>
            <a:ext cx="575566" cy="585197"/>
            <a:chOff x="-41864" y="3148686"/>
            <a:chExt cx="575264" cy="584819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E643FDB-1FBA-488A-9222-D5E7CAE6E524}"/>
                </a:ext>
              </a:extLst>
            </p:cNvPr>
            <p:cNvSpPr/>
            <p:nvPr/>
          </p:nvSpPr>
          <p:spPr>
            <a:xfrm>
              <a:off x="381080" y="3428902"/>
              <a:ext cx="152320" cy="1523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" name="TextBox 14">
              <a:extLst>
                <a:ext uri="{FF2B5EF4-FFF2-40B4-BE49-F238E27FC236}">
                  <a16:creationId xmlns:a16="http://schemas.microsoft.com/office/drawing/2014/main" id="{D6D7BD3D-564F-4D44-BC37-03FCF3031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1864" y="3148686"/>
              <a:ext cx="381000" cy="584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EC782BD-C06D-40F6-96BB-B92D4A38674C}"/>
                </a:ext>
              </a:extLst>
            </p:cNvPr>
            <p:cNvCxnSpPr/>
            <p:nvPr/>
          </p:nvCxnSpPr>
          <p:spPr>
            <a:xfrm rot="5400000">
              <a:off x="217681" y="3428893"/>
              <a:ext cx="456905" cy="1523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C7F5452F-EB67-4421-AD65-B5924A5224F7}"/>
              </a:ext>
            </a:extLst>
          </p:cNvPr>
          <p:cNvSpPr txBox="1"/>
          <p:nvPr/>
        </p:nvSpPr>
        <p:spPr>
          <a:xfrm>
            <a:off x="899592" y="1070160"/>
            <a:ext cx="4079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a- </a:t>
            </a:r>
            <a:r>
              <a:rPr lang="en-US" sz="40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Line 370">
            <a:extLst>
              <a:ext uri="{FF2B5EF4-FFF2-40B4-BE49-F238E27FC236}">
                <a16:creationId xmlns:a16="http://schemas.microsoft.com/office/drawing/2014/main" id="{2A9C1DDA-F316-445F-8F5F-8A35523B1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1364" y="2416868"/>
            <a:ext cx="1" cy="1800326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370">
            <a:extLst>
              <a:ext uri="{FF2B5EF4-FFF2-40B4-BE49-F238E27FC236}">
                <a16:creationId xmlns:a16="http://schemas.microsoft.com/office/drawing/2014/main" id="{F1665F51-59CE-44B8-A319-BFCCD7CF4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8658" y="2422577"/>
            <a:ext cx="8760" cy="74798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370">
            <a:extLst>
              <a:ext uri="{FF2B5EF4-FFF2-40B4-BE49-F238E27FC236}">
                <a16:creationId xmlns:a16="http://schemas.microsoft.com/office/drawing/2014/main" id="{08F28BB9-6042-4C95-8E87-47BCD7C3AA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92165" y="5138187"/>
            <a:ext cx="2063013" cy="1539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381">
            <a:extLst>
              <a:ext uri="{FF2B5EF4-FFF2-40B4-BE49-F238E27FC236}">
                <a16:creationId xmlns:a16="http://schemas.microsoft.com/office/drawing/2014/main" id="{C443CE78-4DD8-4347-AC6E-D71E9D2BC22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44500" y="3233766"/>
            <a:ext cx="147645" cy="1561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3" name="Oval 381">
            <a:extLst>
              <a:ext uri="{FF2B5EF4-FFF2-40B4-BE49-F238E27FC236}">
                <a16:creationId xmlns:a16="http://schemas.microsoft.com/office/drawing/2014/main" id="{959B7A64-4E13-4F5A-AFF3-0D2F142AE92D}"/>
              </a:ext>
            </a:extLst>
          </p:cNvPr>
          <p:cNvSpPr>
            <a:spLocks noChangeArrowheads="1"/>
          </p:cNvSpPr>
          <p:nvPr/>
        </p:nvSpPr>
        <p:spPr bwMode="auto">
          <a:xfrm rot="17141961">
            <a:off x="8430134" y="3246750"/>
            <a:ext cx="116409" cy="839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4" name="Oval 385">
            <a:extLst>
              <a:ext uri="{FF2B5EF4-FFF2-40B4-BE49-F238E27FC236}">
                <a16:creationId xmlns:a16="http://schemas.microsoft.com/office/drawing/2014/main" id="{A1850EFC-7840-4CAB-80CB-CED5381E8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351" y="2183683"/>
            <a:ext cx="486410" cy="521577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C4281BF-B62D-451B-84A7-0A910F334EF3}"/>
              </a:ext>
            </a:extLst>
          </p:cNvPr>
          <p:cNvCxnSpPr>
            <a:cxnSpLocks/>
          </p:cNvCxnSpPr>
          <p:nvPr/>
        </p:nvCxnSpPr>
        <p:spPr>
          <a:xfrm flipV="1">
            <a:off x="4658367" y="2234168"/>
            <a:ext cx="368377" cy="388397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4C0FB05-A3E4-4970-AA42-BF09BB96C547}"/>
              </a:ext>
            </a:extLst>
          </p:cNvPr>
          <p:cNvCxnSpPr>
            <a:cxnSpLocks/>
          </p:cNvCxnSpPr>
          <p:nvPr/>
        </p:nvCxnSpPr>
        <p:spPr>
          <a:xfrm>
            <a:off x="4639719" y="2270749"/>
            <a:ext cx="370037" cy="353581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Line 370">
            <a:extLst>
              <a:ext uri="{FF2B5EF4-FFF2-40B4-BE49-F238E27FC236}">
                <a16:creationId xmlns:a16="http://schemas.microsoft.com/office/drawing/2014/main" id="{778ED781-8C20-4DCA-81B0-098E1EFF73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0013" y="4199376"/>
            <a:ext cx="1271380" cy="23553"/>
          </a:xfrm>
          <a:prstGeom prst="lin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493783-5B91-4CCB-A0F0-88E64A764F41}"/>
              </a:ext>
            </a:extLst>
          </p:cNvPr>
          <p:cNvSpPr txBox="1"/>
          <p:nvPr/>
        </p:nvSpPr>
        <p:spPr>
          <a:xfrm>
            <a:off x="4634820" y="3364881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Đ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180CA7-9DAC-47DE-9278-E2DAD5A57A82}"/>
              </a:ext>
            </a:extLst>
          </p:cNvPr>
          <p:cNvSpPr txBox="1"/>
          <p:nvPr/>
        </p:nvSpPr>
        <p:spPr>
          <a:xfrm>
            <a:off x="4526241" y="1670063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Đ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701FD3-7327-4BDF-9788-4D1D77FA78B9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LUÂN PHIÊN</a:t>
            </a:r>
          </a:p>
        </p:txBody>
      </p:sp>
      <p:sp>
        <p:nvSpPr>
          <p:cNvPr id="62" name="Oval 381">
            <a:extLst>
              <a:ext uri="{FF2B5EF4-FFF2-40B4-BE49-F238E27FC236}">
                <a16:creationId xmlns:a16="http://schemas.microsoft.com/office/drawing/2014/main" id="{9963AC10-AC11-46A6-905C-7CD8DBB620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44952" y="3201988"/>
            <a:ext cx="118153" cy="15639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DB594C4-F4EE-4354-8998-8117CE160A78}"/>
              </a:ext>
            </a:extLst>
          </p:cNvPr>
          <p:cNvSpPr txBox="1"/>
          <p:nvPr/>
        </p:nvSpPr>
        <p:spPr>
          <a:xfrm>
            <a:off x="4264217" y="4832522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4816BF3-F60F-4C30-9A51-BC1CE34FAC47}"/>
              </a:ext>
            </a:extLst>
          </p:cNvPr>
          <p:cNvSpPr txBox="1"/>
          <p:nvPr/>
        </p:nvSpPr>
        <p:spPr>
          <a:xfrm>
            <a:off x="4342325" y="2090663"/>
            <a:ext cx="28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F16E677-24C5-4ECD-82E8-A46100500261}"/>
              </a:ext>
            </a:extLst>
          </p:cNvPr>
          <p:cNvSpPr txBox="1"/>
          <p:nvPr/>
        </p:nvSpPr>
        <p:spPr>
          <a:xfrm>
            <a:off x="3610219" y="4838105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8F417C3-B662-4CFC-955C-7B58C1E01462}"/>
              </a:ext>
            </a:extLst>
          </p:cNvPr>
          <p:cNvSpPr txBox="1"/>
          <p:nvPr/>
        </p:nvSpPr>
        <p:spPr>
          <a:xfrm>
            <a:off x="5012509" y="2105008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7696F7B-84B5-4760-B1F6-A5E981605CEF}"/>
              </a:ext>
            </a:extLst>
          </p:cNvPr>
          <p:cNvSpPr txBox="1"/>
          <p:nvPr/>
        </p:nvSpPr>
        <p:spPr>
          <a:xfrm>
            <a:off x="1479673" y="3009254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AF3A5E4-BCF1-4966-96B2-D76631730D30}"/>
              </a:ext>
            </a:extLst>
          </p:cNvPr>
          <p:cNvSpPr txBox="1"/>
          <p:nvPr/>
        </p:nvSpPr>
        <p:spPr>
          <a:xfrm>
            <a:off x="2963016" y="3480248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73DC40E-12D6-457A-8236-1629FD59AB1D}"/>
              </a:ext>
            </a:extLst>
          </p:cNvPr>
          <p:cNvSpPr txBox="1"/>
          <p:nvPr/>
        </p:nvSpPr>
        <p:spPr>
          <a:xfrm>
            <a:off x="5116067" y="3891641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F3AD249-2FE5-42F4-A8D6-4FDDB4AD7B60}"/>
              </a:ext>
            </a:extLst>
          </p:cNvPr>
          <p:cNvSpPr txBox="1"/>
          <p:nvPr/>
        </p:nvSpPr>
        <p:spPr>
          <a:xfrm>
            <a:off x="571362" y="2993067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C907E67-C388-4277-9105-5ACFEC1A4090}"/>
              </a:ext>
            </a:extLst>
          </p:cNvPr>
          <p:cNvSpPr txBox="1"/>
          <p:nvPr/>
        </p:nvSpPr>
        <p:spPr>
          <a:xfrm>
            <a:off x="2951587" y="2748269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1D06CE2-55B7-497D-957C-C19E73652638}"/>
              </a:ext>
            </a:extLst>
          </p:cNvPr>
          <p:cNvSpPr txBox="1"/>
          <p:nvPr/>
        </p:nvSpPr>
        <p:spPr>
          <a:xfrm>
            <a:off x="4462325" y="3926755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6" name="Oval 381">
            <a:extLst>
              <a:ext uri="{FF2B5EF4-FFF2-40B4-BE49-F238E27FC236}">
                <a16:creationId xmlns:a16="http://schemas.microsoft.com/office/drawing/2014/main" id="{134FB68B-AD16-49E1-BE6F-9B16CF73E545}"/>
              </a:ext>
            </a:extLst>
          </p:cNvPr>
          <p:cNvSpPr>
            <a:spLocks noChangeArrowheads="1"/>
          </p:cNvSpPr>
          <p:nvPr/>
        </p:nvSpPr>
        <p:spPr bwMode="auto">
          <a:xfrm rot="7548912" flipH="1">
            <a:off x="2711217" y="3225182"/>
            <a:ext cx="79631" cy="8231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8" name="Oval 381">
            <a:extLst>
              <a:ext uri="{FF2B5EF4-FFF2-40B4-BE49-F238E27FC236}">
                <a16:creationId xmlns:a16="http://schemas.microsoft.com/office/drawing/2014/main" id="{EE3262B0-1AE1-428F-A1B8-BAA934C07E66}"/>
              </a:ext>
            </a:extLst>
          </p:cNvPr>
          <p:cNvSpPr>
            <a:spLocks noChangeArrowheads="1"/>
          </p:cNvSpPr>
          <p:nvPr/>
        </p:nvSpPr>
        <p:spPr bwMode="auto">
          <a:xfrm rot="7548912" flipH="1">
            <a:off x="2946023" y="3378394"/>
            <a:ext cx="79631" cy="8231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" name="Oval 381">
            <a:extLst>
              <a:ext uri="{FF2B5EF4-FFF2-40B4-BE49-F238E27FC236}">
                <a16:creationId xmlns:a16="http://schemas.microsoft.com/office/drawing/2014/main" id="{E32C6FEB-7957-4CFA-B581-EAAF53EA2F43}"/>
              </a:ext>
            </a:extLst>
          </p:cNvPr>
          <p:cNvSpPr>
            <a:spLocks noChangeArrowheads="1"/>
          </p:cNvSpPr>
          <p:nvPr/>
        </p:nvSpPr>
        <p:spPr bwMode="auto">
          <a:xfrm rot="7548912" flipH="1">
            <a:off x="2968445" y="3087480"/>
            <a:ext cx="79631" cy="8231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4" name="Oval 381">
            <a:extLst>
              <a:ext uri="{FF2B5EF4-FFF2-40B4-BE49-F238E27FC236}">
                <a16:creationId xmlns:a16="http://schemas.microsoft.com/office/drawing/2014/main" id="{48800632-CA72-4890-BFEC-C01F81D1871F}"/>
              </a:ext>
            </a:extLst>
          </p:cNvPr>
          <p:cNvSpPr>
            <a:spLocks noChangeArrowheads="1"/>
          </p:cNvSpPr>
          <p:nvPr/>
        </p:nvSpPr>
        <p:spPr bwMode="auto">
          <a:xfrm rot="7548912" flipH="1">
            <a:off x="4124697" y="5080858"/>
            <a:ext cx="79631" cy="823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5" name="Oval 381">
            <a:extLst>
              <a:ext uri="{FF2B5EF4-FFF2-40B4-BE49-F238E27FC236}">
                <a16:creationId xmlns:a16="http://schemas.microsoft.com/office/drawing/2014/main" id="{A0475F40-E81F-4744-A1BB-30DB2366DDD7}"/>
              </a:ext>
            </a:extLst>
          </p:cNvPr>
          <p:cNvSpPr>
            <a:spLocks noChangeArrowheads="1"/>
          </p:cNvSpPr>
          <p:nvPr/>
        </p:nvSpPr>
        <p:spPr bwMode="auto">
          <a:xfrm rot="7548912" flipH="1">
            <a:off x="3900031" y="5092405"/>
            <a:ext cx="79631" cy="8231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  <p:extLst>
      <p:ext uri="{BB962C8B-B14F-4D97-AF65-F5344CB8AC3E}">
        <p14:creationId xmlns:p14="http://schemas.microsoft.com/office/powerpoint/2010/main" val="6646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C63297-F48E-44AC-A348-75A2F7E082C0}"/>
              </a:ext>
            </a:extLst>
          </p:cNvPr>
          <p:cNvSpPr txBox="1"/>
          <p:nvPr/>
        </p:nvSpPr>
        <p:spPr>
          <a:xfrm>
            <a:off x="1187624" y="1202675"/>
            <a:ext cx="5308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S</a:t>
            </a:r>
            <a:r>
              <a:rPr lang="vi-V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alt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9DF7243-D50C-4FFB-BBC1-E58312249CF6}"/>
              </a:ext>
            </a:extLst>
          </p:cNvPr>
          <p:cNvSpPr txBox="1"/>
          <p:nvPr/>
        </p:nvSpPr>
        <p:spPr>
          <a:xfrm>
            <a:off x="779706" y="2036054"/>
            <a:ext cx="753671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1</a:t>
            </a: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Vẽ </a:t>
            </a:r>
            <a:r>
              <a:rPr lang="vi-VN" altLang="x-none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đư</a:t>
            </a: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ờng </a:t>
            </a:r>
            <a:r>
              <a:rPr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dây</a:t>
            </a:r>
            <a:r>
              <a:rPr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nguồn</a:t>
            </a:r>
            <a:endParaRPr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53">
            <a:extLst>
              <a:ext uri="{FF2B5EF4-FFF2-40B4-BE49-F238E27FC236}">
                <a16:creationId xmlns:a16="http://schemas.microsoft.com/office/drawing/2014/main" id="{A3DE18D7-D75F-4EE0-984A-DB58062B0510}"/>
              </a:ext>
            </a:extLst>
          </p:cNvPr>
          <p:cNvGrpSpPr/>
          <p:nvPr/>
        </p:nvGrpSpPr>
        <p:grpSpPr>
          <a:xfrm>
            <a:off x="855194" y="3137718"/>
            <a:ext cx="7241897" cy="427809"/>
            <a:chOff x="896" y="286"/>
            <a:chExt cx="4279" cy="120"/>
          </a:xfrm>
        </p:grpSpPr>
        <p:sp>
          <p:nvSpPr>
            <p:cNvPr id="8" name="Line 11">
              <a:extLst>
                <a:ext uri="{FF2B5EF4-FFF2-40B4-BE49-F238E27FC236}">
                  <a16:creationId xmlns:a16="http://schemas.microsoft.com/office/drawing/2014/main" id="{C81622FA-FDB1-4AEF-83C2-A9A5E0593944}"/>
                </a:ext>
              </a:extLst>
            </p:cNvPr>
            <p:cNvSpPr/>
            <p:nvPr/>
          </p:nvSpPr>
          <p:spPr>
            <a:xfrm>
              <a:off x="896" y="406"/>
              <a:ext cx="4272" cy="0"/>
            </a:xfrm>
            <a:prstGeom prst="line">
              <a:avLst/>
            </a:prstGeom>
            <a:ln w="571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621AA023-041D-4E1A-A713-462CD8B4541D}"/>
                </a:ext>
              </a:extLst>
            </p:cNvPr>
            <p:cNvSpPr/>
            <p:nvPr/>
          </p:nvSpPr>
          <p:spPr>
            <a:xfrm>
              <a:off x="903" y="286"/>
              <a:ext cx="4272" cy="0"/>
            </a:xfrm>
            <a:prstGeom prst="line">
              <a:avLst/>
            </a:prstGeom>
            <a:ln w="571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2F5C99-E1A4-4C8E-A7B5-98F51D15D236}"/>
              </a:ext>
            </a:extLst>
          </p:cNvPr>
          <p:cNvCxnSpPr>
            <a:cxnSpLocks/>
          </p:cNvCxnSpPr>
          <p:nvPr/>
        </p:nvCxnSpPr>
        <p:spPr>
          <a:xfrm flipV="1">
            <a:off x="792928" y="2940696"/>
            <a:ext cx="175179" cy="30716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712BCE-2798-4B5F-A233-95011009D8EB}"/>
              </a:ext>
            </a:extLst>
          </p:cNvPr>
          <p:cNvCxnSpPr>
            <a:cxnSpLocks/>
          </p:cNvCxnSpPr>
          <p:nvPr/>
        </p:nvCxnSpPr>
        <p:spPr>
          <a:xfrm flipV="1">
            <a:off x="752083" y="3437926"/>
            <a:ext cx="216024" cy="25520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Oval 381">
            <a:extLst>
              <a:ext uri="{FF2B5EF4-FFF2-40B4-BE49-F238E27FC236}">
                <a16:creationId xmlns:a16="http://schemas.microsoft.com/office/drawing/2014/main" id="{228532E9-3F74-452F-A6CC-B87FD7D524B1}"/>
              </a:ext>
            </a:extLst>
          </p:cNvPr>
          <p:cNvSpPr>
            <a:spLocks noChangeArrowheads="1"/>
          </p:cNvSpPr>
          <p:nvPr/>
        </p:nvSpPr>
        <p:spPr bwMode="auto">
          <a:xfrm rot="7548912" flipH="1">
            <a:off x="806764" y="3527329"/>
            <a:ext cx="96860" cy="83672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5" name="Oval 381">
            <a:extLst>
              <a:ext uri="{FF2B5EF4-FFF2-40B4-BE49-F238E27FC236}">
                <a16:creationId xmlns:a16="http://schemas.microsoft.com/office/drawing/2014/main" id="{031C2C2E-6439-4B49-B83E-DC7518F1B0F4}"/>
              </a:ext>
            </a:extLst>
          </p:cNvPr>
          <p:cNvSpPr>
            <a:spLocks noChangeArrowheads="1"/>
          </p:cNvSpPr>
          <p:nvPr/>
        </p:nvSpPr>
        <p:spPr bwMode="auto">
          <a:xfrm rot="7548912" flipH="1">
            <a:off x="792399" y="3047349"/>
            <a:ext cx="148533" cy="11129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C2A28C-76EE-4C40-9BCE-87156F2E9A8A}"/>
              </a:ext>
            </a:extLst>
          </p:cNvPr>
          <p:cNvSpPr txBox="1"/>
          <p:nvPr/>
        </p:nvSpPr>
        <p:spPr>
          <a:xfrm>
            <a:off x="155597" y="330391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BEEBCD-0CBB-4BDA-9DFF-84A146A45551}"/>
              </a:ext>
            </a:extLst>
          </p:cNvPr>
          <p:cNvSpPr txBox="1"/>
          <p:nvPr/>
        </p:nvSpPr>
        <p:spPr>
          <a:xfrm>
            <a:off x="170444" y="284138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39963C-FCAE-4D60-A439-36297B55993F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LUÂN PHIÊN</a:t>
            </a:r>
          </a:p>
        </p:txBody>
      </p:sp>
    </p:spTree>
    <p:extLst>
      <p:ext uri="{BB962C8B-B14F-4D97-AF65-F5344CB8AC3E}">
        <p14:creationId xmlns:p14="http://schemas.microsoft.com/office/powerpoint/2010/main" val="19843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8C40836F-D4E4-4A0E-9201-1F84872FE57D}"/>
              </a:ext>
            </a:extLst>
          </p:cNvPr>
          <p:cNvSpPr txBox="1"/>
          <p:nvPr/>
        </p:nvSpPr>
        <p:spPr>
          <a:xfrm>
            <a:off x="467921" y="1264522"/>
            <a:ext cx="763284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2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1B25C93C-1890-4A44-B1D2-A40EA4FB8434}"/>
              </a:ext>
            </a:extLst>
          </p:cNvPr>
          <p:cNvSpPr/>
          <p:nvPr/>
        </p:nvSpPr>
        <p:spPr>
          <a:xfrm>
            <a:off x="2339752" y="3856969"/>
            <a:ext cx="1512168" cy="1948289"/>
          </a:xfrm>
          <a:prstGeom prst="rect">
            <a:avLst/>
          </a:prstGeom>
          <a:noFill/>
          <a:ln w="38100" cap="flat" cmpd="sng">
            <a:solidFill>
              <a:schemeClr val="tx1">
                <a:lumMod val="50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1" name="Oval 385">
            <a:extLst>
              <a:ext uri="{FF2B5EF4-FFF2-40B4-BE49-F238E27FC236}">
                <a16:creationId xmlns:a16="http://schemas.microsoft.com/office/drawing/2014/main" id="{2567F69B-13FE-4428-8EA7-D654442FCF55}"/>
              </a:ext>
            </a:extLst>
          </p:cNvPr>
          <p:cNvSpPr>
            <a:spLocks noChangeArrowheads="1"/>
          </p:cNvSpPr>
          <p:nvPr/>
        </p:nvSpPr>
        <p:spPr bwMode="auto">
          <a:xfrm rot="21386607">
            <a:off x="5164472" y="3872949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1DC850-986A-4ECF-9570-3B93B78DEA4F}"/>
              </a:ext>
            </a:extLst>
          </p:cNvPr>
          <p:cNvCxnSpPr>
            <a:cxnSpLocks/>
            <a:stCxn id="11" idx="7"/>
          </p:cNvCxnSpPr>
          <p:nvPr/>
        </p:nvCxnSpPr>
        <p:spPr>
          <a:xfrm flipH="1">
            <a:off x="5222643" y="3941539"/>
            <a:ext cx="383703" cy="393082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71ED3F-44FD-42BE-87B1-D2B890F976AC}"/>
              </a:ext>
            </a:extLst>
          </p:cNvPr>
          <p:cNvCxnSpPr>
            <a:cxnSpLocks/>
            <a:endCxn id="24" idx="7"/>
          </p:cNvCxnSpPr>
          <p:nvPr/>
        </p:nvCxnSpPr>
        <p:spPr>
          <a:xfrm flipV="1">
            <a:off x="6948723" y="3933912"/>
            <a:ext cx="368882" cy="362603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381">
            <a:extLst>
              <a:ext uri="{FF2B5EF4-FFF2-40B4-BE49-F238E27FC236}">
                <a16:creationId xmlns:a16="http://schemas.microsoft.com/office/drawing/2014/main" id="{ADB8E9FB-D821-44D6-B295-B814DD4CB298}"/>
              </a:ext>
            </a:extLst>
          </p:cNvPr>
          <p:cNvSpPr>
            <a:spLocks noChangeArrowheads="1"/>
          </p:cNvSpPr>
          <p:nvPr/>
        </p:nvSpPr>
        <p:spPr bwMode="auto">
          <a:xfrm rot="17141961">
            <a:off x="1096759" y="2438411"/>
            <a:ext cx="116409" cy="839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5" name="Oval 381">
            <a:extLst>
              <a:ext uri="{FF2B5EF4-FFF2-40B4-BE49-F238E27FC236}">
                <a16:creationId xmlns:a16="http://schemas.microsoft.com/office/drawing/2014/main" id="{F920B33D-3410-44AC-A68D-4B255BE93CC8}"/>
              </a:ext>
            </a:extLst>
          </p:cNvPr>
          <p:cNvSpPr>
            <a:spLocks noChangeArrowheads="1"/>
          </p:cNvSpPr>
          <p:nvPr/>
        </p:nvSpPr>
        <p:spPr bwMode="auto">
          <a:xfrm rot="17141961">
            <a:off x="1070885" y="2869227"/>
            <a:ext cx="116409" cy="8399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045165-7B1B-4257-9A07-AC674B9937A0}"/>
              </a:ext>
            </a:extLst>
          </p:cNvPr>
          <p:cNvCxnSpPr>
            <a:cxnSpLocks/>
          </p:cNvCxnSpPr>
          <p:nvPr/>
        </p:nvCxnSpPr>
        <p:spPr>
          <a:xfrm flipV="1">
            <a:off x="987495" y="2750041"/>
            <a:ext cx="283187" cy="3659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D6EC34-69E0-4266-8ED0-9E0FEBE07750}"/>
              </a:ext>
            </a:extLst>
          </p:cNvPr>
          <p:cNvCxnSpPr>
            <a:cxnSpLocks/>
          </p:cNvCxnSpPr>
          <p:nvPr/>
        </p:nvCxnSpPr>
        <p:spPr>
          <a:xfrm flipV="1">
            <a:off x="987495" y="2346713"/>
            <a:ext cx="283187" cy="327907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Oval 385">
            <a:extLst>
              <a:ext uri="{FF2B5EF4-FFF2-40B4-BE49-F238E27FC236}">
                <a16:creationId xmlns:a16="http://schemas.microsoft.com/office/drawing/2014/main" id="{27737BA3-A947-49BC-A6D5-A08CA69F9173}"/>
              </a:ext>
            </a:extLst>
          </p:cNvPr>
          <p:cNvSpPr>
            <a:spLocks noChangeArrowheads="1"/>
          </p:cNvSpPr>
          <p:nvPr/>
        </p:nvSpPr>
        <p:spPr bwMode="auto">
          <a:xfrm rot="21386607">
            <a:off x="6875731" y="3865322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1FFA0C-1C5C-494A-BDD0-C7380D1168C8}"/>
              </a:ext>
            </a:extLst>
          </p:cNvPr>
          <p:cNvCxnSpPr>
            <a:cxnSpLocks/>
          </p:cNvCxnSpPr>
          <p:nvPr/>
        </p:nvCxnSpPr>
        <p:spPr>
          <a:xfrm>
            <a:off x="6942968" y="3949164"/>
            <a:ext cx="374637" cy="37783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3EF1F2-01EF-48F2-B139-8732463080D3}"/>
              </a:ext>
            </a:extLst>
          </p:cNvPr>
          <p:cNvCxnSpPr>
            <a:cxnSpLocks/>
          </p:cNvCxnSpPr>
          <p:nvPr/>
        </p:nvCxnSpPr>
        <p:spPr>
          <a:xfrm>
            <a:off x="5237989" y="3973285"/>
            <a:ext cx="374637" cy="37783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84DFBC4-1BF2-4826-ACF9-83FC2947D815}"/>
              </a:ext>
            </a:extLst>
          </p:cNvPr>
          <p:cNvSpPr txBox="1"/>
          <p:nvPr/>
        </p:nvSpPr>
        <p:spPr>
          <a:xfrm>
            <a:off x="5148064" y="4434444"/>
            <a:ext cx="594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Đ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FE0F29-6200-41A2-8B84-5FF30D60DE9D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LUÂN THẮP SÁNG PHIÊN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DC1F11-9642-4389-AAB9-DA185D779609}"/>
              </a:ext>
            </a:extLst>
          </p:cNvPr>
          <p:cNvSpPr txBox="1"/>
          <p:nvPr/>
        </p:nvSpPr>
        <p:spPr>
          <a:xfrm>
            <a:off x="6908087" y="4442069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Đ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C425D6-A954-4DD9-9F04-BF71ADB1490E}"/>
              </a:ext>
            </a:extLst>
          </p:cNvPr>
          <p:cNvCxnSpPr>
            <a:cxnSpLocks/>
            <a:stCxn id="14" idx="4"/>
          </p:cNvCxnSpPr>
          <p:nvPr/>
        </p:nvCxnSpPr>
        <p:spPr>
          <a:xfrm flipV="1">
            <a:off x="1195393" y="2458189"/>
            <a:ext cx="6472951" cy="3358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9F14B4-3847-4060-821B-1ECEF28CBC46}"/>
              </a:ext>
            </a:extLst>
          </p:cNvPr>
          <p:cNvCxnSpPr>
            <a:cxnSpLocks/>
            <a:stCxn id="15" idx="4"/>
          </p:cNvCxnSpPr>
          <p:nvPr/>
        </p:nvCxnSpPr>
        <p:spPr>
          <a:xfrm flipV="1">
            <a:off x="1169519" y="2879443"/>
            <a:ext cx="6498825" cy="43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B6032DA-4875-4E55-A988-82B6A38BE15C}"/>
              </a:ext>
            </a:extLst>
          </p:cNvPr>
          <p:cNvSpPr txBox="1"/>
          <p:nvPr/>
        </p:nvSpPr>
        <p:spPr>
          <a:xfrm>
            <a:off x="467921" y="2657858"/>
            <a:ext cx="28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46AE9F-A254-469E-8510-50DC01074DCA}"/>
              </a:ext>
            </a:extLst>
          </p:cNvPr>
          <p:cNvSpPr txBox="1"/>
          <p:nvPr/>
        </p:nvSpPr>
        <p:spPr>
          <a:xfrm>
            <a:off x="530351" y="2151400"/>
            <a:ext cx="29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9640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9588D254-72F1-4A56-868B-2A90417681BD}"/>
              </a:ext>
            </a:extLst>
          </p:cNvPr>
          <p:cNvSpPr txBox="1"/>
          <p:nvPr/>
        </p:nvSpPr>
        <p:spPr>
          <a:xfrm>
            <a:off x="395536" y="983597"/>
            <a:ext cx="88569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3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6CC41823-A90B-4A9E-8583-499669624AA3}"/>
              </a:ext>
            </a:extLst>
          </p:cNvPr>
          <p:cNvSpPr/>
          <p:nvPr/>
        </p:nvSpPr>
        <p:spPr>
          <a:xfrm>
            <a:off x="1969664" y="3325484"/>
            <a:ext cx="1809613" cy="2752716"/>
          </a:xfrm>
          <a:prstGeom prst="rect">
            <a:avLst/>
          </a:prstGeom>
          <a:noFill/>
          <a:ln w="38100" cap="flat" cmpd="sng">
            <a:solidFill>
              <a:schemeClr val="tx1">
                <a:lumMod val="50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2" name="Oval 385">
            <a:extLst>
              <a:ext uri="{FF2B5EF4-FFF2-40B4-BE49-F238E27FC236}">
                <a16:creationId xmlns:a16="http://schemas.microsoft.com/office/drawing/2014/main" id="{5EF73919-80F2-4F32-A1C3-239DD1B26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745" y="4211115"/>
            <a:ext cx="630686" cy="685398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3" name="Rectangle 375">
            <a:extLst>
              <a:ext uri="{FF2B5EF4-FFF2-40B4-BE49-F238E27FC236}">
                <a16:creationId xmlns:a16="http://schemas.microsoft.com/office/drawing/2014/main" id="{D2CCC84C-7110-49FD-B1FD-44056CDF61D2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671790" y="3417463"/>
            <a:ext cx="309591" cy="757195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4" name="Oval 385">
            <a:extLst>
              <a:ext uri="{FF2B5EF4-FFF2-40B4-BE49-F238E27FC236}">
                <a16:creationId xmlns:a16="http://schemas.microsoft.com/office/drawing/2014/main" id="{07D69ECA-9493-4BB6-B0DB-863AACC1D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692" y="3429000"/>
            <a:ext cx="576065" cy="636103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6" name="Oval 385">
            <a:extLst>
              <a:ext uri="{FF2B5EF4-FFF2-40B4-BE49-F238E27FC236}">
                <a16:creationId xmlns:a16="http://schemas.microsoft.com/office/drawing/2014/main" id="{5575E0D7-2CE6-4620-904C-A1081323F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222" y="3401664"/>
            <a:ext cx="576065" cy="636103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47F685-676E-46D1-9C64-101653AE23FA}"/>
              </a:ext>
            </a:extLst>
          </p:cNvPr>
          <p:cNvCxnSpPr>
            <a:cxnSpLocks/>
          </p:cNvCxnSpPr>
          <p:nvPr/>
        </p:nvCxnSpPr>
        <p:spPr>
          <a:xfrm>
            <a:off x="2844088" y="4410844"/>
            <a:ext cx="731219" cy="105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346692-4CD2-4B43-9246-D8BC039706F0}"/>
              </a:ext>
            </a:extLst>
          </p:cNvPr>
          <p:cNvCxnSpPr>
            <a:cxnSpLocks/>
          </p:cNvCxnSpPr>
          <p:nvPr/>
        </p:nvCxnSpPr>
        <p:spPr>
          <a:xfrm>
            <a:off x="2010960" y="5446975"/>
            <a:ext cx="6762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A308D0-E014-464F-BB59-EF7F91F55649}"/>
              </a:ext>
            </a:extLst>
          </p:cNvPr>
          <p:cNvCxnSpPr>
            <a:cxnSpLocks/>
          </p:cNvCxnSpPr>
          <p:nvPr/>
        </p:nvCxnSpPr>
        <p:spPr>
          <a:xfrm>
            <a:off x="2013810" y="4578978"/>
            <a:ext cx="6313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935BDF-5A47-4BC3-AB63-CC058894AA70}"/>
              </a:ext>
            </a:extLst>
          </p:cNvPr>
          <p:cNvCxnSpPr>
            <a:cxnSpLocks/>
          </p:cNvCxnSpPr>
          <p:nvPr/>
        </p:nvCxnSpPr>
        <p:spPr>
          <a:xfrm>
            <a:off x="2913068" y="5456327"/>
            <a:ext cx="631304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162F48-D895-43A2-BC21-7A2A7CFCCD03}"/>
              </a:ext>
            </a:extLst>
          </p:cNvPr>
          <p:cNvCxnSpPr>
            <a:cxnSpLocks/>
          </p:cNvCxnSpPr>
          <p:nvPr/>
        </p:nvCxnSpPr>
        <p:spPr>
          <a:xfrm flipV="1">
            <a:off x="2645114" y="4414263"/>
            <a:ext cx="216024" cy="1543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3652D6-9BDC-44DC-94C9-2C5EFB115D14}"/>
              </a:ext>
            </a:extLst>
          </p:cNvPr>
          <p:cNvCxnSpPr>
            <a:cxnSpLocks/>
          </p:cNvCxnSpPr>
          <p:nvPr/>
        </p:nvCxnSpPr>
        <p:spPr>
          <a:xfrm flipV="1">
            <a:off x="5144702" y="3522601"/>
            <a:ext cx="452056" cy="44215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13AC44F-B714-4AFE-A1C5-2ED0DFDC06ED}"/>
              </a:ext>
            </a:extLst>
          </p:cNvPr>
          <p:cNvCxnSpPr>
            <a:cxnSpLocks/>
          </p:cNvCxnSpPr>
          <p:nvPr/>
        </p:nvCxnSpPr>
        <p:spPr>
          <a:xfrm>
            <a:off x="5144702" y="3534140"/>
            <a:ext cx="415503" cy="41656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Oval 99">
            <a:extLst>
              <a:ext uri="{FF2B5EF4-FFF2-40B4-BE49-F238E27FC236}">
                <a16:creationId xmlns:a16="http://schemas.microsoft.com/office/drawing/2014/main" id="{BB690BDC-3D5A-4AEE-890B-F58AD7AA112B}"/>
              </a:ext>
            </a:extLst>
          </p:cNvPr>
          <p:cNvSpPr>
            <a:spLocks noChangeArrowheads="1"/>
          </p:cNvSpPr>
          <p:nvPr/>
        </p:nvSpPr>
        <p:spPr bwMode="auto">
          <a:xfrm rot="354253" flipH="1" flipV="1">
            <a:off x="2619453" y="4523617"/>
            <a:ext cx="62775" cy="10036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0" name="Oval 99">
            <a:extLst>
              <a:ext uri="{FF2B5EF4-FFF2-40B4-BE49-F238E27FC236}">
                <a16:creationId xmlns:a16="http://schemas.microsoft.com/office/drawing/2014/main" id="{583C1332-C512-46BC-8F92-841F39275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361" y="2157035"/>
            <a:ext cx="80784" cy="12730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" name="Oval 99">
            <a:extLst>
              <a:ext uri="{FF2B5EF4-FFF2-40B4-BE49-F238E27FC236}">
                <a16:creationId xmlns:a16="http://schemas.microsoft.com/office/drawing/2014/main" id="{96585348-641D-4D71-8408-25EB074267B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086303" y="2605833"/>
            <a:ext cx="45719" cy="12045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E72D4B-307A-4C44-BF09-11879D5B0352}"/>
              </a:ext>
            </a:extLst>
          </p:cNvPr>
          <p:cNvCxnSpPr>
            <a:cxnSpLocks/>
          </p:cNvCxnSpPr>
          <p:nvPr/>
        </p:nvCxnSpPr>
        <p:spPr>
          <a:xfrm flipV="1">
            <a:off x="1100239" y="2072654"/>
            <a:ext cx="186505" cy="29607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022DD9-B8FF-4986-9F6E-B200EF2AB235}"/>
              </a:ext>
            </a:extLst>
          </p:cNvPr>
          <p:cNvCxnSpPr>
            <a:cxnSpLocks/>
          </p:cNvCxnSpPr>
          <p:nvPr/>
        </p:nvCxnSpPr>
        <p:spPr>
          <a:xfrm flipH="1">
            <a:off x="1039397" y="2535985"/>
            <a:ext cx="144843" cy="270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5E7CF3C-BBF4-43B0-822B-B1E241800A8D}"/>
              </a:ext>
            </a:extLst>
          </p:cNvPr>
          <p:cNvCxnSpPr>
            <a:cxnSpLocks/>
          </p:cNvCxnSpPr>
          <p:nvPr/>
        </p:nvCxnSpPr>
        <p:spPr>
          <a:xfrm>
            <a:off x="2844088" y="4766389"/>
            <a:ext cx="7002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D1A930B-5BA7-4E69-9900-60DC956BB153}"/>
              </a:ext>
            </a:extLst>
          </p:cNvPr>
          <p:cNvCxnSpPr>
            <a:cxnSpLocks/>
          </p:cNvCxnSpPr>
          <p:nvPr/>
        </p:nvCxnSpPr>
        <p:spPr>
          <a:xfrm>
            <a:off x="2117712" y="3796061"/>
            <a:ext cx="13542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Oval 385">
            <a:extLst>
              <a:ext uri="{FF2B5EF4-FFF2-40B4-BE49-F238E27FC236}">
                <a16:creationId xmlns:a16="http://schemas.microsoft.com/office/drawing/2014/main" id="{0AAFD9AA-8577-4BEE-87F3-29CFCB283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500" y="5108943"/>
            <a:ext cx="630685" cy="676064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5" name="Oval 99">
            <a:extLst>
              <a:ext uri="{FF2B5EF4-FFF2-40B4-BE49-F238E27FC236}">
                <a16:creationId xmlns:a16="http://schemas.microsoft.com/office/drawing/2014/main" id="{595C2EA5-95AC-4924-A258-AAA70D58FD68}"/>
              </a:ext>
            </a:extLst>
          </p:cNvPr>
          <p:cNvSpPr>
            <a:spLocks noChangeArrowheads="1"/>
          </p:cNvSpPr>
          <p:nvPr/>
        </p:nvSpPr>
        <p:spPr bwMode="auto">
          <a:xfrm rot="354253" flipH="1" flipV="1">
            <a:off x="2632797" y="5402663"/>
            <a:ext cx="82183" cy="107326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" name="Oval 99">
            <a:extLst>
              <a:ext uri="{FF2B5EF4-FFF2-40B4-BE49-F238E27FC236}">
                <a16:creationId xmlns:a16="http://schemas.microsoft.com/office/drawing/2014/main" id="{9DE9D2AB-0947-4EBC-BB4C-A0DC6575FD12}"/>
              </a:ext>
            </a:extLst>
          </p:cNvPr>
          <p:cNvSpPr>
            <a:spLocks noChangeArrowheads="1"/>
          </p:cNvSpPr>
          <p:nvPr/>
        </p:nvSpPr>
        <p:spPr bwMode="auto">
          <a:xfrm rot="354253" flipH="1" flipV="1">
            <a:off x="2838220" y="4389132"/>
            <a:ext cx="50849" cy="5564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4" name="Oval 99">
            <a:extLst>
              <a:ext uri="{FF2B5EF4-FFF2-40B4-BE49-F238E27FC236}">
                <a16:creationId xmlns:a16="http://schemas.microsoft.com/office/drawing/2014/main" id="{570853BF-4CFA-4464-B7FA-C0265B28CCC2}"/>
              </a:ext>
            </a:extLst>
          </p:cNvPr>
          <p:cNvSpPr>
            <a:spLocks noChangeArrowheads="1"/>
          </p:cNvSpPr>
          <p:nvPr/>
        </p:nvSpPr>
        <p:spPr bwMode="auto">
          <a:xfrm rot="262918" flipH="1" flipV="1">
            <a:off x="2865117" y="5410823"/>
            <a:ext cx="82183" cy="10732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7F35505-75E1-42CE-8D63-BB4DF569AA18}"/>
              </a:ext>
            </a:extLst>
          </p:cNvPr>
          <p:cNvCxnSpPr>
            <a:cxnSpLocks/>
          </p:cNvCxnSpPr>
          <p:nvPr/>
        </p:nvCxnSpPr>
        <p:spPr>
          <a:xfrm>
            <a:off x="6668994" y="3516868"/>
            <a:ext cx="411825" cy="39967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611DDAF-F4D7-4BDB-A0C7-4A6C061FEA7C}"/>
              </a:ext>
            </a:extLst>
          </p:cNvPr>
          <p:cNvCxnSpPr>
            <a:cxnSpLocks/>
            <a:endCxn id="16" idx="7"/>
          </p:cNvCxnSpPr>
          <p:nvPr/>
        </p:nvCxnSpPr>
        <p:spPr>
          <a:xfrm flipV="1">
            <a:off x="6668994" y="3494819"/>
            <a:ext cx="410930" cy="44377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5" name="Oval 99">
            <a:extLst>
              <a:ext uri="{FF2B5EF4-FFF2-40B4-BE49-F238E27FC236}">
                <a16:creationId xmlns:a16="http://schemas.microsoft.com/office/drawing/2014/main" id="{B578D841-5679-47C2-85ED-A4CDA7363C49}"/>
              </a:ext>
            </a:extLst>
          </p:cNvPr>
          <p:cNvSpPr>
            <a:spLocks noChangeArrowheads="1"/>
          </p:cNvSpPr>
          <p:nvPr/>
        </p:nvSpPr>
        <p:spPr bwMode="auto">
          <a:xfrm rot="354253" flipH="1" flipV="1">
            <a:off x="2829312" y="4730017"/>
            <a:ext cx="50849" cy="5564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2C88B4-82BD-41C2-9348-8517FABD32F8}"/>
              </a:ext>
            </a:extLst>
          </p:cNvPr>
          <p:cNvSpPr txBox="1"/>
          <p:nvPr/>
        </p:nvSpPr>
        <p:spPr>
          <a:xfrm>
            <a:off x="5144702" y="4094385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Đ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BA1AD0E-14CD-46A0-9B22-FF5F7B084ADA}"/>
              </a:ext>
            </a:extLst>
          </p:cNvPr>
          <p:cNvSpPr txBox="1"/>
          <p:nvPr/>
        </p:nvSpPr>
        <p:spPr>
          <a:xfrm>
            <a:off x="6596941" y="4103728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Đ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B44B295-C306-496F-A8FF-5FCF125BBE9A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LUÂN PHIÊN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2C3EAE-1248-4080-89A7-9397CC93A5C0}"/>
              </a:ext>
            </a:extLst>
          </p:cNvPr>
          <p:cNvCxnSpPr>
            <a:cxnSpLocks/>
            <a:stCxn id="60" idx="6"/>
          </p:cNvCxnSpPr>
          <p:nvPr/>
        </p:nvCxnSpPr>
        <p:spPr>
          <a:xfrm flipV="1">
            <a:off x="1231145" y="2182151"/>
            <a:ext cx="6221175" cy="38539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1A86D1-292D-46E1-9529-21A741D47B10}"/>
              </a:ext>
            </a:extLst>
          </p:cNvPr>
          <p:cNvCxnSpPr>
            <a:cxnSpLocks/>
            <a:stCxn id="61" idx="2"/>
          </p:cNvCxnSpPr>
          <p:nvPr/>
        </p:nvCxnSpPr>
        <p:spPr>
          <a:xfrm flipV="1">
            <a:off x="1086303" y="2640500"/>
            <a:ext cx="6366017" cy="255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F0E3363-0851-44D8-8FFE-0E58B099913E}"/>
              </a:ext>
            </a:extLst>
          </p:cNvPr>
          <p:cNvSpPr txBox="1"/>
          <p:nvPr/>
        </p:nvSpPr>
        <p:spPr>
          <a:xfrm>
            <a:off x="538303" y="1834941"/>
            <a:ext cx="501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76952C-52F8-4DF8-BFA1-2FBFA6A3B113}"/>
              </a:ext>
            </a:extLst>
          </p:cNvPr>
          <p:cNvSpPr txBox="1"/>
          <p:nvPr/>
        </p:nvSpPr>
        <p:spPr>
          <a:xfrm>
            <a:off x="538303" y="2347163"/>
            <a:ext cx="44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994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DD62EFB6-36D7-42E7-A3B4-89BAC34E5F22}"/>
              </a:ext>
            </a:extLst>
          </p:cNvPr>
          <p:cNvSpPr txBox="1"/>
          <p:nvPr/>
        </p:nvSpPr>
        <p:spPr>
          <a:xfrm>
            <a:off x="263122" y="1400186"/>
            <a:ext cx="9144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4</a:t>
            </a:r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DD09B786-7334-42C4-82D5-CDD3E276DA84}"/>
              </a:ext>
            </a:extLst>
          </p:cNvPr>
          <p:cNvSpPr/>
          <p:nvPr/>
        </p:nvSpPr>
        <p:spPr>
          <a:xfrm>
            <a:off x="2040357" y="3592056"/>
            <a:ext cx="1854089" cy="2474882"/>
          </a:xfrm>
          <a:prstGeom prst="rect">
            <a:avLst/>
          </a:prstGeom>
          <a:noFill/>
          <a:ln w="38100" cap="flat" cmpd="sng">
            <a:solidFill>
              <a:schemeClr val="tx1">
                <a:lumMod val="50000"/>
              </a:schemeClr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5" name="Oval 385">
            <a:extLst>
              <a:ext uri="{FF2B5EF4-FFF2-40B4-BE49-F238E27FC236}">
                <a16:creationId xmlns:a16="http://schemas.microsoft.com/office/drawing/2014/main" id="{A35A4501-E802-4E92-8988-BF9BA252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963" y="3947886"/>
            <a:ext cx="532129" cy="54551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>
                <a:lumMod val="5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9" name="Oval 385">
            <a:extLst>
              <a:ext uri="{FF2B5EF4-FFF2-40B4-BE49-F238E27FC236}">
                <a16:creationId xmlns:a16="http://schemas.microsoft.com/office/drawing/2014/main" id="{97348AD1-1FF6-4C81-8092-864358780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170" y="5370145"/>
            <a:ext cx="568825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" name="Oval 385">
            <a:extLst>
              <a:ext uri="{FF2B5EF4-FFF2-40B4-BE49-F238E27FC236}">
                <a16:creationId xmlns:a16="http://schemas.microsoft.com/office/drawing/2014/main" id="{C415E826-A55A-47C8-8DB5-94AE3705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204" y="4563226"/>
            <a:ext cx="532129" cy="545515"/>
          </a:xfrm>
          <a:prstGeom prst="ellipse">
            <a:avLst/>
          </a:prstGeom>
          <a:noFill/>
          <a:ln w="38100">
            <a:solidFill>
              <a:schemeClr val="tx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137E09-1969-4371-ABBC-64B4FFB12EFD}"/>
              </a:ext>
            </a:extLst>
          </p:cNvPr>
          <p:cNvCxnSpPr>
            <a:cxnSpLocks/>
          </p:cNvCxnSpPr>
          <p:nvPr/>
        </p:nvCxnSpPr>
        <p:spPr>
          <a:xfrm flipV="1">
            <a:off x="2606464" y="4705170"/>
            <a:ext cx="259045" cy="144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F601A0-7C34-43CB-93C1-6ADEBD3ECEBD}"/>
              </a:ext>
            </a:extLst>
          </p:cNvPr>
          <p:cNvCxnSpPr>
            <a:cxnSpLocks/>
          </p:cNvCxnSpPr>
          <p:nvPr/>
        </p:nvCxnSpPr>
        <p:spPr>
          <a:xfrm>
            <a:off x="2826060" y="4964849"/>
            <a:ext cx="881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187E16-9187-48DC-A8B9-3DA64792E1DD}"/>
              </a:ext>
            </a:extLst>
          </p:cNvPr>
          <p:cNvCxnSpPr>
            <a:cxnSpLocks/>
          </p:cNvCxnSpPr>
          <p:nvPr/>
        </p:nvCxnSpPr>
        <p:spPr>
          <a:xfrm flipV="1">
            <a:off x="2936461" y="5603837"/>
            <a:ext cx="632083" cy="11744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4045C9-0B20-4B7F-9644-6CBF87733C98}"/>
              </a:ext>
            </a:extLst>
          </p:cNvPr>
          <p:cNvCxnSpPr>
            <a:cxnSpLocks/>
          </p:cNvCxnSpPr>
          <p:nvPr/>
        </p:nvCxnSpPr>
        <p:spPr>
          <a:xfrm>
            <a:off x="2165894" y="4030664"/>
            <a:ext cx="11401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307A73-D0C0-4F6F-8A15-1C8444B12975}"/>
              </a:ext>
            </a:extLst>
          </p:cNvPr>
          <p:cNvCxnSpPr>
            <a:cxnSpLocks/>
          </p:cNvCxnSpPr>
          <p:nvPr/>
        </p:nvCxnSpPr>
        <p:spPr>
          <a:xfrm flipV="1">
            <a:off x="2826060" y="4697165"/>
            <a:ext cx="608185" cy="20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A8919C-0D42-4002-991D-B1AC2CAD4EF2}"/>
              </a:ext>
            </a:extLst>
          </p:cNvPr>
          <p:cNvCxnSpPr>
            <a:cxnSpLocks/>
          </p:cNvCxnSpPr>
          <p:nvPr/>
        </p:nvCxnSpPr>
        <p:spPr>
          <a:xfrm>
            <a:off x="2177811" y="5603884"/>
            <a:ext cx="5018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492817-619D-4FD2-A713-5470C01BA2AB}"/>
              </a:ext>
            </a:extLst>
          </p:cNvPr>
          <p:cNvCxnSpPr>
            <a:cxnSpLocks/>
          </p:cNvCxnSpPr>
          <p:nvPr/>
        </p:nvCxnSpPr>
        <p:spPr>
          <a:xfrm flipV="1">
            <a:off x="5474397" y="4040958"/>
            <a:ext cx="378154" cy="38651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842425-02BE-413B-85F2-9B22005636BC}"/>
              </a:ext>
            </a:extLst>
          </p:cNvPr>
          <p:cNvCxnSpPr>
            <a:cxnSpLocks/>
          </p:cNvCxnSpPr>
          <p:nvPr/>
        </p:nvCxnSpPr>
        <p:spPr>
          <a:xfrm flipH="1" flipV="1">
            <a:off x="5461495" y="4054222"/>
            <a:ext cx="379832" cy="37324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862C752-B8FD-4B4E-AC91-C3DFFC1BD00F}"/>
              </a:ext>
            </a:extLst>
          </p:cNvPr>
          <p:cNvCxnSpPr>
            <a:cxnSpLocks/>
          </p:cNvCxnSpPr>
          <p:nvPr/>
        </p:nvCxnSpPr>
        <p:spPr>
          <a:xfrm>
            <a:off x="3287767" y="3220806"/>
            <a:ext cx="0" cy="8240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611532-8CAD-4C34-996E-19783ACD5D7C}"/>
              </a:ext>
            </a:extLst>
          </p:cNvPr>
          <p:cNvCxnSpPr>
            <a:cxnSpLocks/>
          </p:cNvCxnSpPr>
          <p:nvPr/>
        </p:nvCxnSpPr>
        <p:spPr>
          <a:xfrm flipH="1">
            <a:off x="770239" y="2485490"/>
            <a:ext cx="5071178" cy="12557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0C5F8-1B12-4A0C-86FA-BA014D570DDC}"/>
              </a:ext>
            </a:extLst>
          </p:cNvPr>
          <p:cNvCxnSpPr>
            <a:cxnSpLocks/>
          </p:cNvCxnSpPr>
          <p:nvPr/>
        </p:nvCxnSpPr>
        <p:spPr>
          <a:xfrm flipH="1">
            <a:off x="3568545" y="2503975"/>
            <a:ext cx="2438" cy="3100334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79A1F6-A623-4B18-8F51-6D0D906C9752}"/>
              </a:ext>
            </a:extLst>
          </p:cNvPr>
          <p:cNvCxnSpPr>
            <a:cxnSpLocks/>
          </p:cNvCxnSpPr>
          <p:nvPr/>
        </p:nvCxnSpPr>
        <p:spPr>
          <a:xfrm flipH="1">
            <a:off x="5565719" y="2795614"/>
            <a:ext cx="16301" cy="11829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6D06928-A653-4A75-820C-4B33E84EF30F}"/>
              </a:ext>
            </a:extLst>
          </p:cNvPr>
          <p:cNvCxnSpPr>
            <a:cxnSpLocks/>
          </p:cNvCxnSpPr>
          <p:nvPr/>
        </p:nvCxnSpPr>
        <p:spPr>
          <a:xfrm flipH="1">
            <a:off x="3421331" y="2763792"/>
            <a:ext cx="6627" cy="19366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82AAC28-5DDC-41A8-ACF3-DB61E244F426}"/>
              </a:ext>
            </a:extLst>
          </p:cNvPr>
          <p:cNvCxnSpPr>
            <a:cxnSpLocks/>
          </p:cNvCxnSpPr>
          <p:nvPr/>
        </p:nvCxnSpPr>
        <p:spPr>
          <a:xfrm flipH="1">
            <a:off x="3701669" y="3042148"/>
            <a:ext cx="15226" cy="1942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D673966-57E2-45A1-B72C-79FB5E3630AB}"/>
              </a:ext>
            </a:extLst>
          </p:cNvPr>
          <p:cNvCxnSpPr>
            <a:cxnSpLocks/>
          </p:cNvCxnSpPr>
          <p:nvPr/>
        </p:nvCxnSpPr>
        <p:spPr>
          <a:xfrm>
            <a:off x="2153468" y="4862608"/>
            <a:ext cx="4764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C56E7A3-6F22-408E-AB42-AFD70AF7329E}"/>
              </a:ext>
            </a:extLst>
          </p:cNvPr>
          <p:cNvCxnSpPr>
            <a:cxnSpLocks/>
          </p:cNvCxnSpPr>
          <p:nvPr/>
        </p:nvCxnSpPr>
        <p:spPr>
          <a:xfrm flipH="1">
            <a:off x="5824182" y="2485230"/>
            <a:ext cx="30597" cy="1590463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C703D03-8D22-4C56-9CD6-B9B1BF7AD159}"/>
              </a:ext>
            </a:extLst>
          </p:cNvPr>
          <p:cNvCxnSpPr>
            <a:cxnSpLocks/>
          </p:cNvCxnSpPr>
          <p:nvPr/>
        </p:nvCxnSpPr>
        <p:spPr>
          <a:xfrm flipH="1">
            <a:off x="2174473" y="4806794"/>
            <a:ext cx="4978" cy="8087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CEFF470-D04D-40D5-870E-CDB80EB560E3}"/>
              </a:ext>
            </a:extLst>
          </p:cNvPr>
          <p:cNvCxnSpPr>
            <a:cxnSpLocks/>
          </p:cNvCxnSpPr>
          <p:nvPr/>
        </p:nvCxnSpPr>
        <p:spPr>
          <a:xfrm flipH="1">
            <a:off x="7727245" y="2470777"/>
            <a:ext cx="21142" cy="1524982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502DCDA-CED2-4B3F-98E7-F239BEF81256}"/>
              </a:ext>
            </a:extLst>
          </p:cNvPr>
          <p:cNvCxnSpPr>
            <a:cxnSpLocks/>
          </p:cNvCxnSpPr>
          <p:nvPr/>
        </p:nvCxnSpPr>
        <p:spPr>
          <a:xfrm flipH="1" flipV="1">
            <a:off x="3709282" y="3063471"/>
            <a:ext cx="3725046" cy="20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Oval 99">
            <a:extLst>
              <a:ext uri="{FF2B5EF4-FFF2-40B4-BE49-F238E27FC236}">
                <a16:creationId xmlns:a16="http://schemas.microsoft.com/office/drawing/2014/main" id="{35C3B709-458D-46CB-80F2-7B2F3698BE1C}"/>
              </a:ext>
            </a:extLst>
          </p:cNvPr>
          <p:cNvSpPr>
            <a:spLocks noChangeArrowheads="1"/>
          </p:cNvSpPr>
          <p:nvPr/>
        </p:nvSpPr>
        <p:spPr bwMode="auto">
          <a:xfrm rot="1602956">
            <a:off x="689102" y="3130143"/>
            <a:ext cx="117516" cy="11157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8" name="Oval 99">
            <a:extLst>
              <a:ext uri="{FF2B5EF4-FFF2-40B4-BE49-F238E27FC236}">
                <a16:creationId xmlns:a16="http://schemas.microsoft.com/office/drawing/2014/main" id="{9A59CBF3-F662-4F30-BCF0-7415C619953C}"/>
              </a:ext>
            </a:extLst>
          </p:cNvPr>
          <p:cNvSpPr>
            <a:spLocks noChangeArrowheads="1"/>
          </p:cNvSpPr>
          <p:nvPr/>
        </p:nvSpPr>
        <p:spPr bwMode="auto">
          <a:xfrm rot="1690195" flipH="1">
            <a:off x="771118" y="2438313"/>
            <a:ext cx="81810" cy="1321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E5FD41-53AE-4B2C-B994-222420C7829F}"/>
              </a:ext>
            </a:extLst>
          </p:cNvPr>
          <p:cNvCxnSpPr>
            <a:cxnSpLocks/>
          </p:cNvCxnSpPr>
          <p:nvPr/>
        </p:nvCxnSpPr>
        <p:spPr>
          <a:xfrm flipV="1">
            <a:off x="656519" y="2322760"/>
            <a:ext cx="293237" cy="383196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CD19966-80D0-49EF-93D2-6FE32F21486E}"/>
              </a:ext>
            </a:extLst>
          </p:cNvPr>
          <p:cNvCxnSpPr>
            <a:cxnSpLocks/>
          </p:cNvCxnSpPr>
          <p:nvPr/>
        </p:nvCxnSpPr>
        <p:spPr>
          <a:xfrm flipV="1">
            <a:off x="644164" y="3032655"/>
            <a:ext cx="217750" cy="3199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375">
            <a:extLst>
              <a:ext uri="{FF2B5EF4-FFF2-40B4-BE49-F238E27FC236}">
                <a16:creationId xmlns:a16="http://schemas.microsoft.com/office/drawing/2014/main" id="{75FF431F-F2EC-477F-92E9-D7633412D7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89496" y="3762553"/>
            <a:ext cx="308466" cy="546667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2CF80C8-4009-4B6C-86FA-8E404DBB63A9}"/>
              </a:ext>
            </a:extLst>
          </p:cNvPr>
          <p:cNvCxnSpPr>
            <a:cxnSpLocks/>
          </p:cNvCxnSpPr>
          <p:nvPr/>
        </p:nvCxnSpPr>
        <p:spPr>
          <a:xfrm>
            <a:off x="3397557" y="2785909"/>
            <a:ext cx="2209522" cy="9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DB45C0A-7CBB-4F2F-B86D-9B46488E491A}"/>
              </a:ext>
            </a:extLst>
          </p:cNvPr>
          <p:cNvCxnSpPr>
            <a:cxnSpLocks/>
          </p:cNvCxnSpPr>
          <p:nvPr/>
        </p:nvCxnSpPr>
        <p:spPr>
          <a:xfrm>
            <a:off x="7434328" y="3058305"/>
            <a:ext cx="0" cy="9516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2" name="Oval 99">
            <a:extLst>
              <a:ext uri="{FF2B5EF4-FFF2-40B4-BE49-F238E27FC236}">
                <a16:creationId xmlns:a16="http://schemas.microsoft.com/office/drawing/2014/main" id="{22ADB295-6826-4D5F-83AB-1430FB87BDB4}"/>
              </a:ext>
            </a:extLst>
          </p:cNvPr>
          <p:cNvSpPr>
            <a:spLocks noChangeArrowheads="1"/>
          </p:cNvSpPr>
          <p:nvPr/>
        </p:nvSpPr>
        <p:spPr bwMode="auto">
          <a:xfrm rot="286403">
            <a:off x="5783205" y="2425180"/>
            <a:ext cx="144234" cy="14185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3" name="Oval 99">
            <a:extLst>
              <a:ext uri="{FF2B5EF4-FFF2-40B4-BE49-F238E27FC236}">
                <a16:creationId xmlns:a16="http://schemas.microsoft.com/office/drawing/2014/main" id="{E5005173-18AC-4061-A7A0-63E0AF4E164B}"/>
              </a:ext>
            </a:extLst>
          </p:cNvPr>
          <p:cNvSpPr>
            <a:spLocks noChangeArrowheads="1"/>
          </p:cNvSpPr>
          <p:nvPr/>
        </p:nvSpPr>
        <p:spPr bwMode="auto">
          <a:xfrm rot="13849866" flipH="1" flipV="1">
            <a:off x="2095175" y="4805942"/>
            <a:ext cx="148052" cy="15585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59" name="Oval 385">
            <a:extLst>
              <a:ext uri="{FF2B5EF4-FFF2-40B4-BE49-F238E27FC236}">
                <a16:creationId xmlns:a16="http://schemas.microsoft.com/office/drawing/2014/main" id="{026DB170-B01E-4018-9B06-9CB98555A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0300" y="3935310"/>
            <a:ext cx="532129" cy="54551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>
                <a:lumMod val="50000"/>
              </a:schemeClr>
            </a:solidFill>
            <a:rou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84" name="Oval 99">
            <a:extLst>
              <a:ext uri="{FF2B5EF4-FFF2-40B4-BE49-F238E27FC236}">
                <a16:creationId xmlns:a16="http://schemas.microsoft.com/office/drawing/2014/main" id="{A1C27C84-85C8-45AC-A65F-F3AD00BFBA8B}"/>
              </a:ext>
            </a:extLst>
          </p:cNvPr>
          <p:cNvSpPr>
            <a:spLocks noChangeArrowheads="1"/>
          </p:cNvSpPr>
          <p:nvPr/>
        </p:nvSpPr>
        <p:spPr bwMode="auto">
          <a:xfrm rot="286403" flipH="1">
            <a:off x="2869059" y="5574942"/>
            <a:ext cx="98527" cy="7974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4" name="Oval 99">
            <a:extLst>
              <a:ext uri="{FF2B5EF4-FFF2-40B4-BE49-F238E27FC236}">
                <a16:creationId xmlns:a16="http://schemas.microsoft.com/office/drawing/2014/main" id="{0C246117-7609-42EB-9E76-90324E837808}"/>
              </a:ext>
            </a:extLst>
          </p:cNvPr>
          <p:cNvSpPr>
            <a:spLocks noChangeArrowheads="1"/>
          </p:cNvSpPr>
          <p:nvPr/>
        </p:nvSpPr>
        <p:spPr bwMode="auto">
          <a:xfrm rot="286403">
            <a:off x="3493021" y="2419591"/>
            <a:ext cx="151046" cy="15635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AAD93C1-E768-424C-B915-1B9FC670D146}"/>
              </a:ext>
            </a:extLst>
          </p:cNvPr>
          <p:cNvCxnSpPr>
            <a:cxnSpLocks/>
          </p:cNvCxnSpPr>
          <p:nvPr/>
        </p:nvCxnSpPr>
        <p:spPr>
          <a:xfrm flipV="1">
            <a:off x="7365609" y="4002947"/>
            <a:ext cx="378154" cy="38651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634D8DB-07AB-4ECA-A623-4988A21BE047}"/>
              </a:ext>
            </a:extLst>
          </p:cNvPr>
          <p:cNvCxnSpPr>
            <a:cxnSpLocks/>
          </p:cNvCxnSpPr>
          <p:nvPr/>
        </p:nvCxnSpPr>
        <p:spPr>
          <a:xfrm flipH="1" flipV="1">
            <a:off x="7365609" y="4030664"/>
            <a:ext cx="379832" cy="37324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5DB86AE5-9C88-40CA-AAD2-D01BF1E4C065}"/>
              </a:ext>
            </a:extLst>
          </p:cNvPr>
          <p:cNvSpPr txBox="1"/>
          <p:nvPr/>
        </p:nvSpPr>
        <p:spPr>
          <a:xfrm>
            <a:off x="5452558" y="4588954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Đ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66E5121-1DBA-4FF1-9A63-09F4E1D0A410}"/>
              </a:ext>
            </a:extLst>
          </p:cNvPr>
          <p:cNvSpPr txBox="1"/>
          <p:nvPr/>
        </p:nvSpPr>
        <p:spPr>
          <a:xfrm>
            <a:off x="7228265" y="4574373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Đ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D9F0354-24EE-44BD-B5F0-E4F166827C7A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LUÂN PHIÊN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D73288C-04B4-42F4-BD64-7807DFE2E402}"/>
              </a:ext>
            </a:extLst>
          </p:cNvPr>
          <p:cNvSpPr txBox="1"/>
          <p:nvPr/>
        </p:nvSpPr>
        <p:spPr>
          <a:xfrm>
            <a:off x="5317843" y="3727942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201B91-1AAD-43B1-8298-379CA8FB9F9F}"/>
              </a:ext>
            </a:extLst>
          </p:cNvPr>
          <p:cNvSpPr txBox="1"/>
          <p:nvPr/>
        </p:nvSpPr>
        <p:spPr>
          <a:xfrm>
            <a:off x="7208200" y="3737379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9D9195-5E17-4EC6-9033-CAEF2A8169C0}"/>
              </a:ext>
            </a:extLst>
          </p:cNvPr>
          <p:cNvSpPr txBox="1"/>
          <p:nvPr/>
        </p:nvSpPr>
        <p:spPr>
          <a:xfrm>
            <a:off x="2983681" y="3712147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8695A0-1599-49CB-B2A5-7E5F9855B873}"/>
              </a:ext>
            </a:extLst>
          </p:cNvPr>
          <p:cNvSpPr txBox="1"/>
          <p:nvPr/>
        </p:nvSpPr>
        <p:spPr>
          <a:xfrm>
            <a:off x="2557879" y="5624449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FCEA44-3904-437C-A374-8444C28425D8}"/>
              </a:ext>
            </a:extLst>
          </p:cNvPr>
          <p:cNvSpPr txBox="1"/>
          <p:nvPr/>
        </p:nvSpPr>
        <p:spPr>
          <a:xfrm>
            <a:off x="2806384" y="4352664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A25D4E-D0B1-48B4-8F9D-218C6BD9995E}"/>
              </a:ext>
            </a:extLst>
          </p:cNvPr>
          <p:cNvSpPr txBox="1"/>
          <p:nvPr/>
        </p:nvSpPr>
        <p:spPr>
          <a:xfrm>
            <a:off x="2787883" y="5603837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4229C7A-CF0E-460F-A694-B2DA38D42EC5}"/>
              </a:ext>
            </a:extLst>
          </p:cNvPr>
          <p:cNvSpPr txBox="1"/>
          <p:nvPr/>
        </p:nvSpPr>
        <p:spPr>
          <a:xfrm>
            <a:off x="5772984" y="3748380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3830B7D-D5D1-43A1-891C-AFA85467C361}"/>
              </a:ext>
            </a:extLst>
          </p:cNvPr>
          <p:cNvSpPr txBox="1"/>
          <p:nvPr/>
        </p:nvSpPr>
        <p:spPr>
          <a:xfrm>
            <a:off x="2806384" y="4982985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3E61A70-3FA0-4287-99EB-B2CE71ADAF6A}"/>
              </a:ext>
            </a:extLst>
          </p:cNvPr>
          <p:cNvSpPr txBox="1"/>
          <p:nvPr/>
        </p:nvSpPr>
        <p:spPr>
          <a:xfrm>
            <a:off x="7690151" y="3755155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C6B035-0282-4246-9609-C9E7D4455A44}"/>
              </a:ext>
            </a:extLst>
          </p:cNvPr>
          <p:cNvSpPr txBox="1"/>
          <p:nvPr/>
        </p:nvSpPr>
        <p:spPr>
          <a:xfrm>
            <a:off x="2217569" y="3755155"/>
            <a:ext cx="28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EC09DF9-A30F-4C2D-8A0F-20276AD002E1}"/>
              </a:ext>
            </a:extLst>
          </p:cNvPr>
          <p:cNvCxnSpPr>
            <a:cxnSpLocks/>
          </p:cNvCxnSpPr>
          <p:nvPr/>
        </p:nvCxnSpPr>
        <p:spPr>
          <a:xfrm>
            <a:off x="732390" y="3201549"/>
            <a:ext cx="2582412" cy="113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AE7A56C-2753-472D-A22A-7276CC8D495A}"/>
              </a:ext>
            </a:extLst>
          </p:cNvPr>
          <p:cNvCxnSpPr>
            <a:cxnSpLocks/>
          </p:cNvCxnSpPr>
          <p:nvPr/>
        </p:nvCxnSpPr>
        <p:spPr>
          <a:xfrm>
            <a:off x="2176009" y="4014049"/>
            <a:ext cx="6885" cy="8365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" name="Oval 99">
            <a:extLst>
              <a:ext uri="{FF2B5EF4-FFF2-40B4-BE49-F238E27FC236}">
                <a16:creationId xmlns:a16="http://schemas.microsoft.com/office/drawing/2014/main" id="{7EF63B7C-B417-4125-99BC-1BA26DC57CB3}"/>
              </a:ext>
            </a:extLst>
          </p:cNvPr>
          <p:cNvSpPr>
            <a:spLocks noChangeArrowheads="1"/>
          </p:cNvSpPr>
          <p:nvPr/>
        </p:nvSpPr>
        <p:spPr bwMode="auto">
          <a:xfrm rot="286403">
            <a:off x="2569772" y="4801161"/>
            <a:ext cx="89573" cy="11674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93" name="Oval 99">
            <a:extLst>
              <a:ext uri="{FF2B5EF4-FFF2-40B4-BE49-F238E27FC236}">
                <a16:creationId xmlns:a16="http://schemas.microsoft.com/office/drawing/2014/main" id="{B0019728-ECB7-4166-9E04-6411DA4D3128}"/>
              </a:ext>
            </a:extLst>
          </p:cNvPr>
          <p:cNvSpPr>
            <a:spLocks noChangeArrowheads="1"/>
          </p:cNvSpPr>
          <p:nvPr/>
        </p:nvSpPr>
        <p:spPr bwMode="auto">
          <a:xfrm rot="286403">
            <a:off x="2802421" y="4899035"/>
            <a:ext cx="103069" cy="10902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94" name="Oval 99">
            <a:extLst>
              <a:ext uri="{FF2B5EF4-FFF2-40B4-BE49-F238E27FC236}">
                <a16:creationId xmlns:a16="http://schemas.microsoft.com/office/drawing/2014/main" id="{C41A592C-B905-4C85-BA12-96B67C9D6339}"/>
              </a:ext>
            </a:extLst>
          </p:cNvPr>
          <p:cNvSpPr>
            <a:spLocks noChangeArrowheads="1"/>
          </p:cNvSpPr>
          <p:nvPr/>
        </p:nvSpPr>
        <p:spPr bwMode="auto">
          <a:xfrm rot="286403">
            <a:off x="2799827" y="4653273"/>
            <a:ext cx="97255" cy="10709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95" name="Oval 99">
            <a:extLst>
              <a:ext uri="{FF2B5EF4-FFF2-40B4-BE49-F238E27FC236}">
                <a16:creationId xmlns:a16="http://schemas.microsoft.com/office/drawing/2014/main" id="{64194F91-7FAA-4CC3-9BE5-4D8AB1611615}"/>
              </a:ext>
            </a:extLst>
          </p:cNvPr>
          <p:cNvSpPr>
            <a:spLocks noChangeArrowheads="1"/>
          </p:cNvSpPr>
          <p:nvPr/>
        </p:nvSpPr>
        <p:spPr bwMode="auto">
          <a:xfrm rot="286403" flipH="1" flipV="1">
            <a:off x="2654229" y="5568447"/>
            <a:ext cx="78915" cy="7803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FBD91-53DA-4B01-B346-BCEAE51586EC}"/>
              </a:ext>
            </a:extLst>
          </p:cNvPr>
          <p:cNvSpPr txBox="1"/>
          <p:nvPr/>
        </p:nvSpPr>
        <p:spPr>
          <a:xfrm>
            <a:off x="280609" y="2226684"/>
            <a:ext cx="497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A682AF8-D92D-4C3D-B3CE-F44FE653AE96}"/>
              </a:ext>
            </a:extLst>
          </p:cNvPr>
          <p:cNvSpPr txBox="1"/>
          <p:nvPr/>
        </p:nvSpPr>
        <p:spPr>
          <a:xfrm>
            <a:off x="250766" y="2812118"/>
            <a:ext cx="497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AF5F0A8-4F1D-477B-BEA3-18B9FF0617E0}"/>
              </a:ext>
            </a:extLst>
          </p:cNvPr>
          <p:cNvCxnSpPr>
            <a:cxnSpLocks/>
          </p:cNvCxnSpPr>
          <p:nvPr/>
        </p:nvCxnSpPr>
        <p:spPr>
          <a:xfrm flipH="1" flipV="1">
            <a:off x="5831178" y="2470777"/>
            <a:ext cx="1933361" cy="22104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87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43009"/>
          <p:cNvSpPr/>
          <p:nvPr/>
        </p:nvSpPr>
        <p:spPr>
          <a:xfrm>
            <a:off x="4120628" y="2255318"/>
            <a:ext cx="2308365" cy="1995487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3" name="Rectangle 43010" descr="Blue tissue paper"/>
          <p:cNvSpPr/>
          <p:nvPr/>
        </p:nvSpPr>
        <p:spPr>
          <a:xfrm>
            <a:off x="1199146" y="2383186"/>
            <a:ext cx="2438400" cy="3581400"/>
          </a:xfrm>
          <a:prstGeom prst="rect">
            <a:avLst/>
          </a:prstGeom>
          <a:blipFill rotWithShape="1">
            <a:blip r:embed="rId3"/>
          </a:blip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flatTx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4" name="Rounded Rectangle 43011"/>
          <p:cNvSpPr/>
          <p:nvPr/>
        </p:nvSpPr>
        <p:spPr>
          <a:xfrm>
            <a:off x="1772981" y="3138258"/>
            <a:ext cx="838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7" name="Rounded Rectangle 43016"/>
          <p:cNvSpPr/>
          <p:nvPr/>
        </p:nvSpPr>
        <p:spPr>
          <a:xfrm rot="5400000">
            <a:off x="2063736" y="2388759"/>
            <a:ext cx="304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AAAAA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37" name="Straight Connector 43034"/>
          <p:cNvSpPr/>
          <p:nvPr/>
        </p:nvSpPr>
        <p:spPr>
          <a:xfrm>
            <a:off x="2660701" y="919702"/>
            <a:ext cx="15699" cy="1473337"/>
          </a:xfrm>
          <a:prstGeom prst="line">
            <a:avLst/>
          </a:prstGeom>
          <a:ln w="571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38" name="Straight Connector 43035"/>
          <p:cNvSpPr/>
          <p:nvPr/>
        </p:nvSpPr>
        <p:spPr>
          <a:xfrm flipV="1">
            <a:off x="743730" y="904961"/>
            <a:ext cx="7046580" cy="1436"/>
          </a:xfrm>
          <a:prstGeom prst="line">
            <a:avLst/>
          </a:prstGeom>
          <a:ln w="571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9" name="Straight Connector 43036"/>
          <p:cNvSpPr/>
          <p:nvPr/>
        </p:nvSpPr>
        <p:spPr>
          <a:xfrm flipV="1">
            <a:off x="654000" y="1556914"/>
            <a:ext cx="1447798" cy="4063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0" name="Straight Connector 43037"/>
          <p:cNvSpPr/>
          <p:nvPr/>
        </p:nvSpPr>
        <p:spPr>
          <a:xfrm flipH="1" flipV="1">
            <a:off x="2234318" y="1480896"/>
            <a:ext cx="6207" cy="892355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1" name="Straight Connector 43038"/>
          <p:cNvSpPr/>
          <p:nvPr/>
        </p:nvSpPr>
        <p:spPr>
          <a:xfrm flipV="1">
            <a:off x="2066082" y="1556784"/>
            <a:ext cx="6208" cy="836255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2" name="Straight Connector 43039"/>
          <p:cNvSpPr/>
          <p:nvPr/>
        </p:nvSpPr>
        <p:spPr>
          <a:xfrm>
            <a:off x="2414710" y="1264386"/>
            <a:ext cx="5221378" cy="26844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5" name="Straight Connector 43052"/>
          <p:cNvSpPr/>
          <p:nvPr/>
        </p:nvSpPr>
        <p:spPr>
          <a:xfrm>
            <a:off x="5042738" y="1489039"/>
            <a:ext cx="1397" cy="1200024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6" name="Straight Connector 43053"/>
          <p:cNvSpPr/>
          <p:nvPr/>
        </p:nvSpPr>
        <p:spPr>
          <a:xfrm flipH="1" flipV="1">
            <a:off x="2433496" y="1261047"/>
            <a:ext cx="15699" cy="1138281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47" name="Straight Connector 43054"/>
          <p:cNvSpPr/>
          <p:nvPr/>
        </p:nvSpPr>
        <p:spPr>
          <a:xfrm>
            <a:off x="2210898" y="1498974"/>
            <a:ext cx="2839485" cy="2626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1" name="Group 43059"/>
          <p:cNvGrpSpPr/>
          <p:nvPr/>
        </p:nvGrpSpPr>
        <p:grpSpPr>
          <a:xfrm rot="-10177892" flipV="1">
            <a:off x="9448800" y="3048000"/>
            <a:ext cx="1195388" cy="584200"/>
            <a:chOff x="957" y="1034"/>
            <a:chExt cx="837" cy="409"/>
          </a:xfrm>
        </p:grpSpPr>
        <p:sp>
          <p:nvSpPr>
            <p:cNvPr id="5161" name="Freeform 43060"/>
            <p:cNvSpPr/>
            <p:nvPr/>
          </p:nvSpPr>
          <p:spPr>
            <a:xfrm>
              <a:off x="1100" y="1034"/>
              <a:ext cx="694" cy="409"/>
            </a:xfrm>
            <a:custGeom>
              <a:avLst/>
              <a:gdLst>
                <a:gd name="txL" fmla="*/ 0 w 694"/>
                <a:gd name="txT" fmla="*/ 0 h 409"/>
                <a:gd name="txR" fmla="*/ 694 w 694"/>
                <a:gd name="txB" fmla="*/ 409 h 409"/>
              </a:gdLst>
              <a:ahLst/>
              <a:cxnLst>
                <a:cxn ang="0">
                  <a:pos x="395" y="307"/>
                </a:cxn>
                <a:cxn ang="0">
                  <a:pos x="435" y="326"/>
                </a:cxn>
                <a:cxn ang="0">
                  <a:pos x="480" y="336"/>
                </a:cxn>
                <a:cxn ang="0">
                  <a:pos x="543" y="338"/>
                </a:cxn>
                <a:cxn ang="0">
                  <a:pos x="570" y="365"/>
                </a:cxn>
                <a:cxn ang="0">
                  <a:pos x="530" y="383"/>
                </a:cxn>
                <a:cxn ang="0">
                  <a:pos x="464" y="409"/>
                </a:cxn>
                <a:cxn ang="0">
                  <a:pos x="398" y="405"/>
                </a:cxn>
                <a:cxn ang="0">
                  <a:pos x="303" y="395"/>
                </a:cxn>
                <a:cxn ang="0">
                  <a:pos x="246" y="374"/>
                </a:cxn>
                <a:cxn ang="0">
                  <a:pos x="211" y="364"/>
                </a:cxn>
                <a:cxn ang="0">
                  <a:pos x="174" y="352"/>
                </a:cxn>
                <a:cxn ang="0">
                  <a:pos x="141" y="345"/>
                </a:cxn>
                <a:cxn ang="0">
                  <a:pos x="91" y="344"/>
                </a:cxn>
                <a:cxn ang="0">
                  <a:pos x="51" y="351"/>
                </a:cxn>
                <a:cxn ang="0">
                  <a:pos x="11" y="345"/>
                </a:cxn>
                <a:cxn ang="0">
                  <a:pos x="8" y="328"/>
                </a:cxn>
                <a:cxn ang="0">
                  <a:pos x="27" y="285"/>
                </a:cxn>
                <a:cxn ang="0">
                  <a:pos x="27" y="223"/>
                </a:cxn>
                <a:cxn ang="0">
                  <a:pos x="33" y="157"/>
                </a:cxn>
                <a:cxn ang="0">
                  <a:pos x="41" y="122"/>
                </a:cxn>
                <a:cxn ang="0">
                  <a:pos x="75" y="117"/>
                </a:cxn>
                <a:cxn ang="0">
                  <a:pos x="111" y="125"/>
                </a:cxn>
                <a:cxn ang="0">
                  <a:pos x="137" y="125"/>
                </a:cxn>
                <a:cxn ang="0">
                  <a:pos x="235" y="74"/>
                </a:cxn>
                <a:cxn ang="0">
                  <a:pos x="312" y="38"/>
                </a:cxn>
                <a:cxn ang="0">
                  <a:pos x="359" y="25"/>
                </a:cxn>
                <a:cxn ang="0">
                  <a:pos x="400" y="3"/>
                </a:cxn>
                <a:cxn ang="0">
                  <a:pos x="430" y="3"/>
                </a:cxn>
                <a:cxn ang="0">
                  <a:pos x="472" y="19"/>
                </a:cxn>
                <a:cxn ang="0">
                  <a:pos x="530" y="50"/>
                </a:cxn>
                <a:cxn ang="0">
                  <a:pos x="575" y="76"/>
                </a:cxn>
                <a:cxn ang="0">
                  <a:pos x="607" y="88"/>
                </a:cxn>
                <a:cxn ang="0">
                  <a:pos x="636" y="128"/>
                </a:cxn>
                <a:cxn ang="0">
                  <a:pos x="655" y="155"/>
                </a:cxn>
                <a:cxn ang="0">
                  <a:pos x="671" y="185"/>
                </a:cxn>
                <a:cxn ang="0">
                  <a:pos x="692" y="247"/>
                </a:cxn>
                <a:cxn ang="0">
                  <a:pos x="694" y="299"/>
                </a:cxn>
                <a:cxn ang="0">
                  <a:pos x="687" y="328"/>
                </a:cxn>
                <a:cxn ang="0">
                  <a:pos x="655" y="320"/>
                </a:cxn>
                <a:cxn ang="0">
                  <a:pos x="641" y="293"/>
                </a:cxn>
                <a:cxn ang="0">
                  <a:pos x="636" y="256"/>
                </a:cxn>
                <a:cxn ang="0">
                  <a:pos x="590" y="207"/>
                </a:cxn>
                <a:cxn ang="0">
                  <a:pos x="570" y="179"/>
                </a:cxn>
                <a:cxn ang="0">
                  <a:pos x="536" y="176"/>
                </a:cxn>
                <a:cxn ang="0">
                  <a:pos x="501" y="169"/>
                </a:cxn>
                <a:cxn ang="0">
                  <a:pos x="470" y="175"/>
                </a:cxn>
                <a:cxn ang="0">
                  <a:pos x="434" y="201"/>
                </a:cxn>
                <a:cxn ang="0">
                  <a:pos x="397" y="236"/>
                </a:cxn>
                <a:cxn ang="0">
                  <a:pos x="385" y="287"/>
                </a:cxn>
              </a:cxnLst>
              <a:rect l="txL" t="txT" r="txR" b="txB"/>
              <a:pathLst>
                <a:path w="694" h="409">
                  <a:moveTo>
                    <a:pt x="385" y="287"/>
                  </a:moveTo>
                  <a:lnTo>
                    <a:pt x="395" y="307"/>
                  </a:lnTo>
                  <a:lnTo>
                    <a:pt x="409" y="317"/>
                  </a:lnTo>
                  <a:lnTo>
                    <a:pt x="435" y="326"/>
                  </a:lnTo>
                  <a:lnTo>
                    <a:pt x="457" y="339"/>
                  </a:lnTo>
                  <a:lnTo>
                    <a:pt x="480" y="336"/>
                  </a:lnTo>
                  <a:lnTo>
                    <a:pt x="516" y="331"/>
                  </a:lnTo>
                  <a:lnTo>
                    <a:pt x="543" y="338"/>
                  </a:lnTo>
                  <a:lnTo>
                    <a:pt x="563" y="351"/>
                  </a:lnTo>
                  <a:lnTo>
                    <a:pt x="570" y="365"/>
                  </a:lnTo>
                  <a:lnTo>
                    <a:pt x="553" y="374"/>
                  </a:lnTo>
                  <a:lnTo>
                    <a:pt x="530" y="383"/>
                  </a:lnTo>
                  <a:lnTo>
                    <a:pt x="493" y="396"/>
                  </a:lnTo>
                  <a:lnTo>
                    <a:pt x="464" y="409"/>
                  </a:lnTo>
                  <a:lnTo>
                    <a:pt x="428" y="406"/>
                  </a:lnTo>
                  <a:lnTo>
                    <a:pt x="398" y="405"/>
                  </a:lnTo>
                  <a:lnTo>
                    <a:pt x="375" y="403"/>
                  </a:lnTo>
                  <a:lnTo>
                    <a:pt x="303" y="395"/>
                  </a:lnTo>
                  <a:lnTo>
                    <a:pt x="276" y="383"/>
                  </a:lnTo>
                  <a:lnTo>
                    <a:pt x="246" y="374"/>
                  </a:lnTo>
                  <a:lnTo>
                    <a:pt x="231" y="368"/>
                  </a:lnTo>
                  <a:lnTo>
                    <a:pt x="211" y="364"/>
                  </a:lnTo>
                  <a:lnTo>
                    <a:pt x="190" y="356"/>
                  </a:lnTo>
                  <a:lnTo>
                    <a:pt x="174" y="352"/>
                  </a:lnTo>
                  <a:lnTo>
                    <a:pt x="157" y="346"/>
                  </a:lnTo>
                  <a:lnTo>
                    <a:pt x="141" y="345"/>
                  </a:lnTo>
                  <a:lnTo>
                    <a:pt x="120" y="342"/>
                  </a:lnTo>
                  <a:lnTo>
                    <a:pt x="91" y="344"/>
                  </a:lnTo>
                  <a:lnTo>
                    <a:pt x="70" y="348"/>
                  </a:lnTo>
                  <a:lnTo>
                    <a:pt x="51" y="351"/>
                  </a:lnTo>
                  <a:lnTo>
                    <a:pt x="32" y="349"/>
                  </a:lnTo>
                  <a:lnTo>
                    <a:pt x="11" y="345"/>
                  </a:lnTo>
                  <a:lnTo>
                    <a:pt x="0" y="343"/>
                  </a:lnTo>
                  <a:lnTo>
                    <a:pt x="8" y="328"/>
                  </a:lnTo>
                  <a:lnTo>
                    <a:pt x="16" y="313"/>
                  </a:lnTo>
                  <a:lnTo>
                    <a:pt x="27" y="285"/>
                  </a:lnTo>
                  <a:lnTo>
                    <a:pt x="26" y="244"/>
                  </a:lnTo>
                  <a:lnTo>
                    <a:pt x="27" y="223"/>
                  </a:lnTo>
                  <a:lnTo>
                    <a:pt x="31" y="181"/>
                  </a:lnTo>
                  <a:lnTo>
                    <a:pt x="33" y="157"/>
                  </a:lnTo>
                  <a:lnTo>
                    <a:pt x="35" y="134"/>
                  </a:lnTo>
                  <a:lnTo>
                    <a:pt x="41" y="122"/>
                  </a:lnTo>
                  <a:lnTo>
                    <a:pt x="31" y="109"/>
                  </a:lnTo>
                  <a:lnTo>
                    <a:pt x="75" y="117"/>
                  </a:lnTo>
                  <a:lnTo>
                    <a:pt x="91" y="118"/>
                  </a:lnTo>
                  <a:lnTo>
                    <a:pt x="111" y="125"/>
                  </a:lnTo>
                  <a:lnTo>
                    <a:pt x="125" y="126"/>
                  </a:lnTo>
                  <a:lnTo>
                    <a:pt x="137" y="125"/>
                  </a:lnTo>
                  <a:lnTo>
                    <a:pt x="161" y="113"/>
                  </a:lnTo>
                  <a:lnTo>
                    <a:pt x="235" y="74"/>
                  </a:lnTo>
                  <a:lnTo>
                    <a:pt x="275" y="54"/>
                  </a:lnTo>
                  <a:lnTo>
                    <a:pt x="312" y="38"/>
                  </a:lnTo>
                  <a:lnTo>
                    <a:pt x="334" y="33"/>
                  </a:lnTo>
                  <a:lnTo>
                    <a:pt x="359" y="25"/>
                  </a:lnTo>
                  <a:lnTo>
                    <a:pt x="379" y="15"/>
                  </a:lnTo>
                  <a:lnTo>
                    <a:pt x="400" y="3"/>
                  </a:lnTo>
                  <a:lnTo>
                    <a:pt x="416" y="0"/>
                  </a:lnTo>
                  <a:lnTo>
                    <a:pt x="430" y="3"/>
                  </a:lnTo>
                  <a:lnTo>
                    <a:pt x="452" y="14"/>
                  </a:lnTo>
                  <a:lnTo>
                    <a:pt x="472" y="19"/>
                  </a:lnTo>
                  <a:lnTo>
                    <a:pt x="490" y="25"/>
                  </a:lnTo>
                  <a:lnTo>
                    <a:pt x="530" y="50"/>
                  </a:lnTo>
                  <a:lnTo>
                    <a:pt x="551" y="59"/>
                  </a:lnTo>
                  <a:lnTo>
                    <a:pt x="575" y="76"/>
                  </a:lnTo>
                  <a:lnTo>
                    <a:pt x="595" y="83"/>
                  </a:lnTo>
                  <a:lnTo>
                    <a:pt x="607" y="88"/>
                  </a:lnTo>
                  <a:lnTo>
                    <a:pt x="622" y="109"/>
                  </a:lnTo>
                  <a:lnTo>
                    <a:pt x="636" y="128"/>
                  </a:lnTo>
                  <a:lnTo>
                    <a:pt x="649" y="144"/>
                  </a:lnTo>
                  <a:lnTo>
                    <a:pt x="655" y="155"/>
                  </a:lnTo>
                  <a:lnTo>
                    <a:pt x="664" y="170"/>
                  </a:lnTo>
                  <a:lnTo>
                    <a:pt x="671" y="185"/>
                  </a:lnTo>
                  <a:lnTo>
                    <a:pt x="689" y="220"/>
                  </a:lnTo>
                  <a:lnTo>
                    <a:pt x="692" y="247"/>
                  </a:lnTo>
                  <a:lnTo>
                    <a:pt x="692" y="276"/>
                  </a:lnTo>
                  <a:lnTo>
                    <a:pt x="694" y="299"/>
                  </a:lnTo>
                  <a:lnTo>
                    <a:pt x="692" y="317"/>
                  </a:lnTo>
                  <a:lnTo>
                    <a:pt x="687" y="328"/>
                  </a:lnTo>
                  <a:lnTo>
                    <a:pt x="675" y="331"/>
                  </a:lnTo>
                  <a:lnTo>
                    <a:pt x="655" y="320"/>
                  </a:lnTo>
                  <a:lnTo>
                    <a:pt x="645" y="306"/>
                  </a:lnTo>
                  <a:lnTo>
                    <a:pt x="641" y="293"/>
                  </a:lnTo>
                  <a:lnTo>
                    <a:pt x="636" y="275"/>
                  </a:lnTo>
                  <a:lnTo>
                    <a:pt x="636" y="256"/>
                  </a:lnTo>
                  <a:lnTo>
                    <a:pt x="612" y="231"/>
                  </a:lnTo>
                  <a:lnTo>
                    <a:pt x="590" y="207"/>
                  </a:lnTo>
                  <a:lnTo>
                    <a:pt x="580" y="190"/>
                  </a:lnTo>
                  <a:lnTo>
                    <a:pt x="570" y="179"/>
                  </a:lnTo>
                  <a:lnTo>
                    <a:pt x="553" y="180"/>
                  </a:lnTo>
                  <a:lnTo>
                    <a:pt x="536" y="176"/>
                  </a:lnTo>
                  <a:lnTo>
                    <a:pt x="515" y="175"/>
                  </a:lnTo>
                  <a:lnTo>
                    <a:pt x="501" y="169"/>
                  </a:lnTo>
                  <a:lnTo>
                    <a:pt x="482" y="171"/>
                  </a:lnTo>
                  <a:lnTo>
                    <a:pt x="470" y="175"/>
                  </a:lnTo>
                  <a:lnTo>
                    <a:pt x="453" y="188"/>
                  </a:lnTo>
                  <a:lnTo>
                    <a:pt x="434" y="201"/>
                  </a:lnTo>
                  <a:lnTo>
                    <a:pt x="412" y="215"/>
                  </a:lnTo>
                  <a:lnTo>
                    <a:pt x="397" y="236"/>
                  </a:lnTo>
                  <a:lnTo>
                    <a:pt x="381" y="252"/>
                  </a:lnTo>
                  <a:lnTo>
                    <a:pt x="385" y="287"/>
                  </a:lnTo>
                  <a:close/>
                </a:path>
              </a:pathLst>
            </a:custGeom>
            <a:solidFill>
              <a:srgbClr val="FFBFBF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43061"/>
            <p:cNvSpPr/>
            <p:nvPr/>
          </p:nvSpPr>
          <p:spPr>
            <a:xfrm rot="2180584" flipH="1">
              <a:off x="1590" y="1083"/>
              <a:ext cx="111" cy="53"/>
            </a:xfrm>
            <a:custGeom>
              <a:avLst/>
              <a:gdLst>
                <a:gd name="txL" fmla="*/ 0 w 138"/>
                <a:gd name="txT" fmla="*/ 0 h 66"/>
                <a:gd name="txR" fmla="*/ 138 w 138"/>
                <a:gd name="txB" fmla="*/ 66 h 66"/>
              </a:gdLst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txL" t="txT" r="txR" b="txB"/>
              <a:pathLst>
                <a:path w="138" h="66">
                  <a:moveTo>
                    <a:pt x="0" y="0"/>
                  </a:moveTo>
                  <a:lnTo>
                    <a:pt x="66" y="27"/>
                  </a:lnTo>
                  <a:lnTo>
                    <a:pt x="138" y="66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43062"/>
            <p:cNvSpPr/>
            <p:nvPr/>
          </p:nvSpPr>
          <p:spPr>
            <a:xfrm rot="3423405" flipH="1">
              <a:off x="1629" y="1374"/>
              <a:ext cx="16" cy="54"/>
            </a:xfrm>
            <a:custGeom>
              <a:avLst/>
              <a:gdLst>
                <a:gd name="txL" fmla="*/ 0 w 70"/>
                <a:gd name="txT" fmla="*/ 0 h 169"/>
                <a:gd name="txR" fmla="*/ 70 w 70"/>
                <a:gd name="txB" fmla="*/ 169 h 16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43063"/>
            <p:cNvSpPr/>
            <p:nvPr/>
          </p:nvSpPr>
          <p:spPr>
            <a:xfrm rot="3012925" flipH="1">
              <a:off x="1675" y="1189"/>
              <a:ext cx="13" cy="33"/>
            </a:xfrm>
            <a:custGeom>
              <a:avLst/>
              <a:gdLst>
                <a:gd name="txL" fmla="*/ 0 w 50"/>
                <a:gd name="txT" fmla="*/ 0 h 93"/>
                <a:gd name="txR" fmla="*/ 50 w 50"/>
                <a:gd name="txB" fmla="*/ 93 h 9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43064"/>
            <p:cNvSpPr/>
            <p:nvPr/>
          </p:nvSpPr>
          <p:spPr>
            <a:xfrm rot="3892858" flipH="1">
              <a:off x="1734" y="1270"/>
              <a:ext cx="10" cy="25"/>
            </a:xfrm>
            <a:custGeom>
              <a:avLst/>
              <a:gdLst>
                <a:gd name="txL" fmla="*/ 0 w 19"/>
                <a:gd name="txT" fmla="*/ 0 h 43"/>
                <a:gd name="txR" fmla="*/ 19 w 19"/>
                <a:gd name="txB" fmla="*/ 43 h 43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9" h="43">
                  <a:moveTo>
                    <a:pt x="0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19" y="43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66" name="Group 43065"/>
            <p:cNvGrpSpPr/>
            <p:nvPr/>
          </p:nvGrpSpPr>
          <p:grpSpPr>
            <a:xfrm rot="-10194524" flipH="1">
              <a:off x="957" y="1115"/>
              <a:ext cx="261" cy="307"/>
              <a:chOff x="2457" y="2549"/>
              <a:chExt cx="557" cy="547"/>
            </a:xfrm>
          </p:grpSpPr>
          <p:sp>
            <p:nvSpPr>
              <p:cNvPr id="5169" name="Freeform 43066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>
                  <a:gd name="txL" fmla="*/ 0 w 1112"/>
                  <a:gd name="txT" fmla="*/ 0 h 1094"/>
                  <a:gd name="txR" fmla="*/ 1112 w 1112"/>
                  <a:gd name="txB" fmla="*/ 1094 h 1094"/>
                </a:gdLst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txL" t="txT" r="txR" b="tx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0" name="Oval 43067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67" name="Freeform 43068"/>
            <p:cNvSpPr/>
            <p:nvPr/>
          </p:nvSpPr>
          <p:spPr>
            <a:xfrm rot="8068401" flipH="1">
              <a:off x="1545" y="1377"/>
              <a:ext cx="15" cy="10"/>
            </a:xfrm>
            <a:custGeom>
              <a:avLst/>
              <a:gdLst>
                <a:gd name="txL" fmla="*/ 0 w 55"/>
                <a:gd name="txT" fmla="*/ 0 h 33"/>
                <a:gd name="txR" fmla="*/ 55 w 55"/>
                <a:gd name="txB" fmla="*/ 33 h 3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43069"/>
            <p:cNvSpPr/>
            <p:nvPr/>
          </p:nvSpPr>
          <p:spPr>
            <a:xfrm rot="2668401" flipH="1">
              <a:off x="1554" y="1050"/>
              <a:ext cx="51" cy="32"/>
            </a:xfrm>
            <a:custGeom>
              <a:avLst/>
              <a:gdLst>
                <a:gd name="txL" fmla="*/ 0 w 53"/>
                <a:gd name="txT" fmla="*/ 0 h 34"/>
                <a:gd name="txR" fmla="*/ 53 w 53"/>
                <a:gd name="txB" fmla="*/ 34 h 34"/>
              </a:gdLst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13" y="8"/>
                </a:cxn>
              </a:cxnLst>
              <a:rect l="txL" t="txT" r="txR" b="txB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3073"/>
          <p:cNvGrpSpPr/>
          <p:nvPr/>
        </p:nvGrpSpPr>
        <p:grpSpPr>
          <a:xfrm>
            <a:off x="2044537" y="3429000"/>
            <a:ext cx="269875" cy="533400"/>
            <a:chOff x="2998" y="1968"/>
            <a:chExt cx="170" cy="336"/>
          </a:xfrm>
        </p:grpSpPr>
        <p:sp>
          <p:nvSpPr>
            <p:cNvPr id="5157" name="Flowchart: Alternate Process 43074"/>
            <p:cNvSpPr/>
            <p:nvPr/>
          </p:nvSpPr>
          <p:spPr>
            <a:xfrm rot="10800000">
              <a:off x="3024" y="1968"/>
              <a:ext cx="144" cy="288"/>
            </a:xfrm>
            <a:prstGeom prst="flowChartAlternateProcess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158" name="Flowchart: Alternate Process 43075"/>
            <p:cNvSpPr/>
            <p:nvPr/>
          </p:nvSpPr>
          <p:spPr>
            <a:xfrm rot="10800000">
              <a:off x="2998" y="1968"/>
              <a:ext cx="144" cy="336"/>
            </a:xfrm>
            <a:prstGeom prst="flowChartAlternateProcess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D5FFEA">
                    <a:alpha val="67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155" name="Text Box 24591"/>
          <p:cNvSpPr txBox="1"/>
          <p:nvPr/>
        </p:nvSpPr>
        <p:spPr>
          <a:xfrm>
            <a:off x="-29038" y="1245412"/>
            <a:ext cx="685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156" name="Text Box 24592"/>
          <p:cNvSpPr txBox="1"/>
          <p:nvPr/>
        </p:nvSpPr>
        <p:spPr>
          <a:xfrm>
            <a:off x="-41647" y="691102"/>
            <a:ext cx="66805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72" name="Group 228">
            <a:extLst>
              <a:ext uri="{FF2B5EF4-FFF2-40B4-BE49-F238E27FC236}">
                <a16:creationId xmlns:a16="http://schemas.microsoft.com/office/drawing/2014/main" id="{187CF945-0298-4490-956E-5A5141B5B00A}"/>
              </a:ext>
            </a:extLst>
          </p:cNvPr>
          <p:cNvGrpSpPr/>
          <p:nvPr/>
        </p:nvGrpSpPr>
        <p:grpSpPr bwMode="auto">
          <a:xfrm rot="5400000">
            <a:off x="1646714" y="4025173"/>
            <a:ext cx="1335396" cy="2301081"/>
            <a:chOff x="3216" y="1008"/>
            <a:chExt cx="1152" cy="1632"/>
          </a:xfrm>
        </p:grpSpPr>
        <p:grpSp>
          <p:nvGrpSpPr>
            <p:cNvPr id="73" name="Group 229">
              <a:extLst>
                <a:ext uri="{FF2B5EF4-FFF2-40B4-BE49-F238E27FC236}">
                  <a16:creationId xmlns:a16="http://schemas.microsoft.com/office/drawing/2014/main" id="{E39F0C97-4251-473D-A27C-D6030515EB2D}"/>
                </a:ext>
              </a:extLst>
            </p:cNvPr>
            <p:cNvGrpSpPr/>
            <p:nvPr/>
          </p:nvGrpSpPr>
          <p:grpSpPr bwMode="auto">
            <a:xfrm>
              <a:off x="3216" y="1008"/>
              <a:ext cx="1152" cy="1632"/>
              <a:chOff x="1200" y="2112"/>
              <a:chExt cx="1152" cy="1632"/>
            </a:xfrm>
          </p:grpSpPr>
          <p:grpSp>
            <p:nvGrpSpPr>
              <p:cNvPr id="75" name="Group 230">
                <a:extLst>
                  <a:ext uri="{FF2B5EF4-FFF2-40B4-BE49-F238E27FC236}">
                    <a16:creationId xmlns:a16="http://schemas.microsoft.com/office/drawing/2014/main" id="{DCFBA6AA-69C5-4806-816C-8150277BF56D}"/>
                  </a:ext>
                </a:extLst>
              </p:cNvPr>
              <p:cNvGrpSpPr/>
              <p:nvPr/>
            </p:nvGrpSpPr>
            <p:grpSpPr bwMode="auto">
              <a:xfrm>
                <a:off x="1200" y="2112"/>
                <a:ext cx="1152" cy="1632"/>
                <a:chOff x="4416" y="1920"/>
                <a:chExt cx="1152" cy="1632"/>
              </a:xfrm>
            </p:grpSpPr>
            <p:sp>
              <p:nvSpPr>
                <p:cNvPr id="77" name="AutoShape 231">
                  <a:extLst>
                    <a:ext uri="{FF2B5EF4-FFF2-40B4-BE49-F238E27FC236}">
                      <a16:creationId xmlns:a16="http://schemas.microsoft.com/office/drawing/2014/main" id="{2DADA653-FCE9-42D4-B435-F003EDC6DA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1920"/>
                  <a:ext cx="1152" cy="1632"/>
                </a:xfrm>
                <a:prstGeom prst="roundRect">
                  <a:avLst>
                    <a:gd name="adj" fmla="val 4708"/>
                  </a:avLst>
                </a:prstGeom>
                <a:solidFill>
                  <a:srgbClr val="FFFFFF"/>
                </a:solidFill>
                <a:ln w="9525">
                  <a:rou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FFFF"/>
                  </a:extrusionClr>
                  <a:contourClr>
                    <a:srgbClr val="FFFFFF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78" name="AutoShape 232">
                  <a:extLst>
                    <a:ext uri="{FF2B5EF4-FFF2-40B4-BE49-F238E27FC236}">
                      <a16:creationId xmlns:a16="http://schemas.microsoft.com/office/drawing/2014/main" id="{1FB3CFCA-07D5-435C-8C16-AAC2C9DAB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4" y="1968"/>
                  <a:ext cx="1056" cy="1536"/>
                </a:xfrm>
                <a:prstGeom prst="roundRect">
                  <a:avLst>
                    <a:gd name="adj" fmla="val 3569"/>
                  </a:avLst>
                </a:prstGeom>
                <a:solidFill>
                  <a:srgbClr val="EAEAEA"/>
                </a:solidFill>
                <a:ln w="9525">
                  <a:solidFill>
                    <a:srgbClr val="5F5F5F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79" name="AutoShape 233">
                  <a:extLst>
                    <a:ext uri="{FF2B5EF4-FFF2-40B4-BE49-F238E27FC236}">
                      <a16:creationId xmlns:a16="http://schemas.microsoft.com/office/drawing/2014/main" id="{6B4421AC-D984-4BA5-9F58-80C18B02D5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211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0" name="AutoShape 234">
                  <a:extLst>
                    <a:ext uri="{FF2B5EF4-FFF2-40B4-BE49-F238E27FC236}">
                      <a16:creationId xmlns:a16="http://schemas.microsoft.com/office/drawing/2014/main" id="{20D44834-E261-40D1-99F6-2A3F81462C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2892"/>
                  <a:ext cx="960" cy="48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DDDDDD"/>
                </a:solidFill>
                <a:ln w="9525">
                  <a:solidFill>
                    <a:srgbClr val="5F5F5F"/>
                  </a:solidFill>
                  <a:round/>
                </a:ln>
                <a:effectLst>
                  <a:prstShdw prst="shdw17" dist="17961" dir="2700000">
                    <a:schemeClr val="bg2"/>
                  </a:prstShdw>
                </a:effec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1" name="AutoShape 235">
                  <a:extLst>
                    <a:ext uri="{FF2B5EF4-FFF2-40B4-BE49-F238E27FC236}">
                      <a16:creationId xmlns:a16="http://schemas.microsoft.com/office/drawing/2014/main" id="{EB9A3F8D-DECD-4F9B-AFC2-2B22BBD870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6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2" name="AutoShape 236">
                  <a:extLst>
                    <a:ext uri="{FF2B5EF4-FFF2-40B4-BE49-F238E27FC236}">
                      <a16:creationId xmlns:a16="http://schemas.microsoft.com/office/drawing/2014/main" id="{A88456D0-5220-4443-9A62-29C3CA293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4704" y="2256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3" name="AutoShape 237">
                  <a:extLst>
                    <a:ext uri="{FF2B5EF4-FFF2-40B4-BE49-F238E27FC236}">
                      <a16:creationId xmlns:a16="http://schemas.microsoft.com/office/drawing/2014/main" id="{FB4DF7C5-1065-47FD-B188-5FF740E34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6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84" name="AutoShape 238">
                  <a:extLst>
                    <a:ext uri="{FF2B5EF4-FFF2-40B4-BE49-F238E27FC236}">
                      <a16:creationId xmlns:a16="http://schemas.microsoft.com/office/drawing/2014/main" id="{57BD6D8F-33F3-4E96-BB83-A1FF7F2D8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4704" y="3024"/>
                  <a:ext cx="96" cy="192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rgbClr val="5F5F5F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76" name="AutoShape 239">
                <a:extLst>
                  <a:ext uri="{FF2B5EF4-FFF2-40B4-BE49-F238E27FC236}">
                    <a16:creationId xmlns:a16="http://schemas.microsoft.com/office/drawing/2014/main" id="{98B0A910-890B-4BA6-809D-0B1BA5D12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802"/>
                <a:ext cx="240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086" y="10800"/>
                    </a:moveTo>
                    <a:cubicBezTo>
                      <a:pt x="3086" y="15060"/>
                      <a:pt x="6540" y="18514"/>
                      <a:pt x="10800" y="18514"/>
                    </a:cubicBezTo>
                    <a:cubicBezTo>
                      <a:pt x="15060" y="18514"/>
                      <a:pt x="18514" y="15060"/>
                      <a:pt x="18514" y="10800"/>
                    </a:cubicBezTo>
                    <a:cubicBezTo>
                      <a:pt x="18514" y="6540"/>
                      <a:pt x="15060" y="3086"/>
                      <a:pt x="10800" y="3086"/>
                    </a:cubicBezTo>
                    <a:cubicBezTo>
                      <a:pt x="6540" y="3086"/>
                      <a:pt x="3086" y="6540"/>
                      <a:pt x="3086" y="1080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74" name="Oval 240">
              <a:extLst>
                <a:ext uri="{FF2B5EF4-FFF2-40B4-BE49-F238E27FC236}">
                  <a16:creationId xmlns:a16="http://schemas.microsoft.com/office/drawing/2014/main" id="{B7CCF03A-7D11-4653-AE41-38AD7613C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17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90" name="Straight Connector 43052">
            <a:extLst>
              <a:ext uri="{FF2B5EF4-FFF2-40B4-BE49-F238E27FC236}">
                <a16:creationId xmlns:a16="http://schemas.microsoft.com/office/drawing/2014/main" id="{BD5305C6-C4D2-431F-BE32-87887BD430A2}"/>
              </a:ext>
            </a:extLst>
          </p:cNvPr>
          <p:cNvSpPr/>
          <p:nvPr/>
        </p:nvSpPr>
        <p:spPr>
          <a:xfrm flipH="1">
            <a:off x="7631180" y="1249356"/>
            <a:ext cx="10065" cy="1308696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9" name="Group 43040">
            <a:extLst>
              <a:ext uri="{FF2B5EF4-FFF2-40B4-BE49-F238E27FC236}">
                <a16:creationId xmlns:a16="http://schemas.microsoft.com/office/drawing/2014/main" id="{25F29B57-5102-4B23-B313-565B525A3F2A}"/>
              </a:ext>
            </a:extLst>
          </p:cNvPr>
          <p:cNvGrpSpPr/>
          <p:nvPr/>
        </p:nvGrpSpPr>
        <p:grpSpPr>
          <a:xfrm>
            <a:off x="4811445" y="2593115"/>
            <a:ext cx="706643" cy="1153378"/>
            <a:chOff x="3153" y="694"/>
            <a:chExt cx="369" cy="577"/>
          </a:xfrm>
        </p:grpSpPr>
        <p:sp>
          <p:nvSpPr>
            <p:cNvPr id="70" name="Oval 43041">
              <a:extLst>
                <a:ext uri="{FF2B5EF4-FFF2-40B4-BE49-F238E27FC236}">
                  <a16:creationId xmlns:a16="http://schemas.microsoft.com/office/drawing/2014/main" id="{309B33B8-1E49-4650-966A-02B209E9E7FC}"/>
                </a:ext>
              </a:extLst>
            </p:cNvPr>
            <p:cNvSpPr/>
            <p:nvPr/>
          </p:nvSpPr>
          <p:spPr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71" name="Group 43042">
              <a:extLst>
                <a:ext uri="{FF2B5EF4-FFF2-40B4-BE49-F238E27FC236}">
                  <a16:creationId xmlns:a16="http://schemas.microsoft.com/office/drawing/2014/main" id="{7FB1CA5B-CF1D-4FBD-8489-135DA1F791FA}"/>
                </a:ext>
              </a:extLst>
            </p:cNvPr>
            <p:cNvGrpSpPr/>
            <p:nvPr/>
          </p:nvGrpSpPr>
          <p:grpSpPr>
            <a:xfrm>
              <a:off x="3153" y="719"/>
              <a:ext cx="369" cy="552"/>
              <a:chOff x="3153" y="719"/>
              <a:chExt cx="369" cy="552"/>
            </a:xfrm>
          </p:grpSpPr>
          <p:sp>
            <p:nvSpPr>
              <p:cNvPr id="92" name="Litebulb">
                <a:extLst>
                  <a:ext uri="{FF2B5EF4-FFF2-40B4-BE49-F238E27FC236}">
                    <a16:creationId xmlns:a16="http://schemas.microsoft.com/office/drawing/2014/main" id="{1FE0ED7F-D19E-4311-A01A-6088C416EBD1}"/>
                  </a:ext>
                </a:extLst>
              </p:cNvPr>
              <p:cNvSpPr>
                <a:spLocks noEditPoints="1"/>
              </p:cNvSpPr>
              <p:nvPr/>
            </p:nvSpPr>
            <p:spPr>
              <a:xfrm rot="10800000">
                <a:off x="3153" y="755"/>
                <a:ext cx="369" cy="51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3175" cap="flat" cmpd="sng">
                <a:solidFill>
                  <a:srgbClr val="FFCC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lowchart: Stored Data 43044">
                <a:extLst>
                  <a:ext uri="{FF2B5EF4-FFF2-40B4-BE49-F238E27FC236}">
                    <a16:creationId xmlns:a16="http://schemas.microsoft.com/office/drawing/2014/main" id="{3378F88C-9E6D-4CA3-A3F8-2CA34181E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271" y="778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4" name="Flowchart: Stored Data 43045">
                <a:extLst>
                  <a:ext uri="{FF2B5EF4-FFF2-40B4-BE49-F238E27FC236}">
                    <a16:creationId xmlns:a16="http://schemas.microsoft.com/office/drawing/2014/main" id="{AD837C52-FF96-49FB-9548-D56F9149C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262" y="727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rgbClr val="FFFFFF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45469B6A-81E3-41AA-A753-DB2F2E19889C}"/>
              </a:ext>
            </a:extLst>
          </p:cNvPr>
          <p:cNvSpPr/>
          <p:nvPr/>
        </p:nvSpPr>
        <p:spPr>
          <a:xfrm>
            <a:off x="6720715" y="2242206"/>
            <a:ext cx="2286000" cy="2133600"/>
          </a:xfrm>
          <a:prstGeom prst="ellipse">
            <a:avLst/>
          </a:prstGeom>
          <a:noFill/>
          <a:ln w="9525">
            <a:noFill/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EBB0C87-8CC9-4EB6-931D-4EEAAFB573F3}"/>
              </a:ext>
            </a:extLst>
          </p:cNvPr>
          <p:cNvSpPr/>
          <p:nvPr/>
        </p:nvSpPr>
        <p:spPr>
          <a:xfrm flipH="1">
            <a:off x="6356875" y="2468315"/>
            <a:ext cx="2405789" cy="1995488"/>
          </a:xfrm>
          <a:prstGeom prst="ellipse">
            <a:avLst/>
          </a:prstGeom>
          <a:noFill/>
          <a:ln w="9525">
            <a:noFill/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52EB9A1-F1E0-4B90-A301-45186A37AF21}"/>
              </a:ext>
            </a:extLst>
          </p:cNvPr>
          <p:cNvSpPr/>
          <p:nvPr/>
        </p:nvSpPr>
        <p:spPr>
          <a:xfrm>
            <a:off x="6654199" y="2272782"/>
            <a:ext cx="2308365" cy="1995487"/>
          </a:xfrm>
          <a:prstGeom prst="ellipse">
            <a:avLst/>
          </a:prstGeom>
          <a:gradFill rotWithShape="1">
            <a:gsLst>
              <a:gs pos="0">
                <a:srgbClr val="E3E300"/>
              </a:gs>
              <a:gs pos="100000">
                <a:srgbClr val="FFFF00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98" name="Group 43040">
            <a:extLst>
              <a:ext uri="{FF2B5EF4-FFF2-40B4-BE49-F238E27FC236}">
                <a16:creationId xmlns:a16="http://schemas.microsoft.com/office/drawing/2014/main" id="{22097204-F782-4B93-A43C-5D88F56DA0AB}"/>
              </a:ext>
            </a:extLst>
          </p:cNvPr>
          <p:cNvGrpSpPr/>
          <p:nvPr/>
        </p:nvGrpSpPr>
        <p:grpSpPr>
          <a:xfrm>
            <a:off x="7392961" y="2503271"/>
            <a:ext cx="648943" cy="1212511"/>
            <a:chOff x="3153" y="694"/>
            <a:chExt cx="369" cy="577"/>
          </a:xfrm>
        </p:grpSpPr>
        <p:sp>
          <p:nvSpPr>
            <p:cNvPr id="99" name="Oval 43041">
              <a:extLst>
                <a:ext uri="{FF2B5EF4-FFF2-40B4-BE49-F238E27FC236}">
                  <a16:creationId xmlns:a16="http://schemas.microsoft.com/office/drawing/2014/main" id="{F8416227-114D-4188-A5F7-68B2E07314BE}"/>
                </a:ext>
              </a:extLst>
            </p:cNvPr>
            <p:cNvSpPr/>
            <p:nvPr/>
          </p:nvSpPr>
          <p:spPr>
            <a:xfrm>
              <a:off x="3290" y="69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00" name="Group 43042">
              <a:extLst>
                <a:ext uri="{FF2B5EF4-FFF2-40B4-BE49-F238E27FC236}">
                  <a16:creationId xmlns:a16="http://schemas.microsoft.com/office/drawing/2014/main" id="{6A9CCE83-37AF-4533-8762-552576848A7A}"/>
                </a:ext>
              </a:extLst>
            </p:cNvPr>
            <p:cNvGrpSpPr/>
            <p:nvPr/>
          </p:nvGrpSpPr>
          <p:grpSpPr>
            <a:xfrm>
              <a:off x="3153" y="719"/>
              <a:ext cx="369" cy="552"/>
              <a:chOff x="3153" y="719"/>
              <a:chExt cx="369" cy="552"/>
            </a:xfrm>
          </p:grpSpPr>
          <p:sp>
            <p:nvSpPr>
              <p:cNvPr id="101" name="Litebulb">
                <a:extLst>
                  <a:ext uri="{FF2B5EF4-FFF2-40B4-BE49-F238E27FC236}">
                    <a16:creationId xmlns:a16="http://schemas.microsoft.com/office/drawing/2014/main" id="{92BE44A2-FB1D-4F1A-9FCA-A05B1E9BC2E6}"/>
                  </a:ext>
                </a:extLst>
              </p:cNvPr>
              <p:cNvSpPr>
                <a:spLocks noEditPoints="1"/>
              </p:cNvSpPr>
              <p:nvPr/>
            </p:nvSpPr>
            <p:spPr>
              <a:xfrm rot="10800000">
                <a:off x="3153" y="755"/>
                <a:ext cx="369" cy="516"/>
              </a:xfrm>
              <a:custGeom>
                <a:avLst/>
                <a:gdLst>
                  <a:gd name="txL" fmla="*/ 0 w 21600"/>
                  <a:gd name="txT" fmla="*/ 0 h 21600"/>
                  <a:gd name="txR" fmla="*/ 21600 w 21600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3175" cap="flat" cmpd="sng">
                <a:solidFill>
                  <a:srgbClr val="FFCC00">
                    <a:alpha val="10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lowchart: Stored Data 43044">
                <a:extLst>
                  <a:ext uri="{FF2B5EF4-FFF2-40B4-BE49-F238E27FC236}">
                    <a16:creationId xmlns:a16="http://schemas.microsoft.com/office/drawing/2014/main" id="{9C867FA8-FC38-41E3-B887-9BECB455F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271" y="778"/>
                <a:ext cx="138" cy="133"/>
              </a:xfrm>
              <a:prstGeom prst="flowChartOnlineStorage">
                <a:avLst/>
              </a:prstGeom>
              <a:gradFill rotWithShape="1">
                <a:gsLst>
                  <a:gs pos="0">
                    <a:srgbClr val="576869"/>
                  </a:gs>
                  <a:gs pos="50000">
                    <a:schemeClr val="accent1"/>
                  </a:gs>
                  <a:gs pos="100000">
                    <a:srgbClr val="576869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lowchart: Stored Data 43045">
                <a:extLst>
                  <a:ext uri="{FF2B5EF4-FFF2-40B4-BE49-F238E27FC236}">
                    <a16:creationId xmlns:a16="http://schemas.microsoft.com/office/drawing/2014/main" id="{E291EB37-272B-4E9A-AE5E-43C8A3D45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262" y="727"/>
                <a:ext cx="144" cy="131"/>
              </a:xfrm>
              <a:prstGeom prst="flowChartOnlineStorage">
                <a:avLst/>
              </a:prstGeom>
              <a:gradFill rotWithShape="1">
                <a:gsLst>
                  <a:gs pos="0">
                    <a:schemeClr val="bg2"/>
                  </a:gs>
                  <a:gs pos="50000">
                    <a:srgbClr val="FFFFFF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4" name="Straight Connector 43034">
            <a:extLst>
              <a:ext uri="{FF2B5EF4-FFF2-40B4-BE49-F238E27FC236}">
                <a16:creationId xmlns:a16="http://schemas.microsoft.com/office/drawing/2014/main" id="{1A1A971D-7A44-4005-90FB-795B45882393}"/>
              </a:ext>
            </a:extLst>
          </p:cNvPr>
          <p:cNvSpPr/>
          <p:nvPr/>
        </p:nvSpPr>
        <p:spPr>
          <a:xfrm flipH="1">
            <a:off x="7791608" y="874871"/>
            <a:ext cx="5275" cy="1700406"/>
          </a:xfrm>
          <a:prstGeom prst="line">
            <a:avLst/>
          </a:prstGeom>
          <a:ln w="571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" name="Straight Connector 43034">
            <a:extLst>
              <a:ext uri="{FF2B5EF4-FFF2-40B4-BE49-F238E27FC236}">
                <a16:creationId xmlns:a16="http://schemas.microsoft.com/office/drawing/2014/main" id="{13E1E4FB-1AA0-4FD9-AECF-34BF55F46E65}"/>
              </a:ext>
            </a:extLst>
          </p:cNvPr>
          <p:cNvSpPr/>
          <p:nvPr/>
        </p:nvSpPr>
        <p:spPr>
          <a:xfrm>
            <a:off x="5234988" y="877548"/>
            <a:ext cx="2" cy="1824508"/>
          </a:xfrm>
          <a:prstGeom prst="line">
            <a:avLst/>
          </a:prstGeom>
          <a:ln w="571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E3EDEA4-3FB1-4DA0-B33B-863A06770F1A}"/>
              </a:ext>
            </a:extLst>
          </p:cNvPr>
          <p:cNvCxnSpPr>
            <a:cxnSpLocks/>
          </p:cNvCxnSpPr>
          <p:nvPr/>
        </p:nvCxnSpPr>
        <p:spPr>
          <a:xfrm flipV="1">
            <a:off x="550416" y="1434906"/>
            <a:ext cx="240676" cy="3139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EC95991-3910-4CA4-93C4-01A63D417C10}"/>
              </a:ext>
            </a:extLst>
          </p:cNvPr>
          <p:cNvCxnSpPr/>
          <p:nvPr/>
        </p:nvCxnSpPr>
        <p:spPr>
          <a:xfrm flipV="1">
            <a:off x="680716" y="800769"/>
            <a:ext cx="232972" cy="258571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99">
            <a:extLst>
              <a:ext uri="{FF2B5EF4-FFF2-40B4-BE49-F238E27FC236}">
                <a16:creationId xmlns:a16="http://schemas.microsoft.com/office/drawing/2014/main" id="{5F9FB3BF-B447-4BB7-98AD-800D2565284A}"/>
              </a:ext>
            </a:extLst>
          </p:cNvPr>
          <p:cNvSpPr>
            <a:spLocks noChangeArrowheads="1"/>
          </p:cNvSpPr>
          <p:nvPr/>
        </p:nvSpPr>
        <p:spPr bwMode="auto">
          <a:xfrm rot="286403">
            <a:off x="704691" y="832341"/>
            <a:ext cx="164934" cy="1452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8" name="Oval 99">
            <a:extLst>
              <a:ext uri="{FF2B5EF4-FFF2-40B4-BE49-F238E27FC236}">
                <a16:creationId xmlns:a16="http://schemas.microsoft.com/office/drawing/2014/main" id="{536204B5-A1C6-4116-844D-15C59E7BC769}"/>
              </a:ext>
            </a:extLst>
          </p:cNvPr>
          <p:cNvSpPr>
            <a:spLocks noChangeArrowheads="1"/>
          </p:cNvSpPr>
          <p:nvPr/>
        </p:nvSpPr>
        <p:spPr bwMode="auto">
          <a:xfrm rot="286403">
            <a:off x="2578234" y="841793"/>
            <a:ext cx="164934" cy="1452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9" name="Oval 99">
            <a:extLst>
              <a:ext uri="{FF2B5EF4-FFF2-40B4-BE49-F238E27FC236}">
                <a16:creationId xmlns:a16="http://schemas.microsoft.com/office/drawing/2014/main" id="{6EBEEC6E-5DED-414F-AF09-C940EBF3394C}"/>
              </a:ext>
            </a:extLst>
          </p:cNvPr>
          <p:cNvSpPr>
            <a:spLocks noChangeArrowheads="1"/>
          </p:cNvSpPr>
          <p:nvPr/>
        </p:nvSpPr>
        <p:spPr bwMode="auto">
          <a:xfrm rot="286403">
            <a:off x="609072" y="1484163"/>
            <a:ext cx="164934" cy="145241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0" name="Oval 99">
            <a:extLst>
              <a:ext uri="{FF2B5EF4-FFF2-40B4-BE49-F238E27FC236}">
                <a16:creationId xmlns:a16="http://schemas.microsoft.com/office/drawing/2014/main" id="{D716984F-3A84-4F38-82EA-6C70F4891CB7}"/>
              </a:ext>
            </a:extLst>
          </p:cNvPr>
          <p:cNvSpPr>
            <a:spLocks noChangeArrowheads="1"/>
          </p:cNvSpPr>
          <p:nvPr/>
        </p:nvSpPr>
        <p:spPr bwMode="auto">
          <a:xfrm rot="286403">
            <a:off x="5150551" y="841793"/>
            <a:ext cx="164934" cy="1452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CD99D27-E9E8-4A1E-9FC6-F2171D26B2D6}"/>
              </a:ext>
            </a:extLst>
          </p:cNvPr>
          <p:cNvSpPr txBox="1"/>
          <p:nvPr/>
        </p:nvSpPr>
        <p:spPr>
          <a:xfrm>
            <a:off x="4876065" y="3842191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Đ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89E4F9FF-99C6-46C5-AE13-EA17B0282A26}"/>
              </a:ext>
            </a:extLst>
          </p:cNvPr>
          <p:cNvSpPr txBox="1"/>
          <p:nvPr/>
        </p:nvSpPr>
        <p:spPr>
          <a:xfrm>
            <a:off x="7469326" y="3883162"/>
            <a:ext cx="577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Đ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17FD75D-B192-4507-8004-B074002EBE47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LUÂN PHIÊN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0486 C -0.14028 -0.02986 -0.23889 -0.05486 -0.28594 -0.0669 C -0.33298 -0.07894 -0.30694 -0.075 -0.32448 -0.07848 C -0.34236 -0.08172 -0.36805 -0.08704 -0.39253 -0.08658 C -0.41701 -0.08588 -0.44913 -0.08056 -0.47239 -0.07408 C -0.49548 -0.0676 -0.51285 -0.0581 -0.53142 -0.04746 C -0.55 -0.03681 -0.56979 -0.02037 -0.58368 -0.00996 C -0.59757 2.96296E-6 -0.6033 0.0037 -0.61423 0.01342 C -0.62517 0.02338 -0.62882 0.02384 -0.64878 0.04884 C -0.66858 0.07384 -0.71233 0.13264 -0.73333 0.16296 C -0.75451 0.19328 -0.76545 0.21574 -0.77483 0.23148 C -0.78437 0.24722 -0.78715 0.25162 -0.79028 0.2574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028 0.25741 C -0.80642 0.24352 -0.82274 0.2294 -0.83142 0.22153 C -0.84149 0.21227 -0.83802 0.20764 -0.84618 0.20718 C -0.85451 0.20463 -0.87326 0.20371 -0.87969 0.21134 C -0.88628 0.21945 -0.88646 0.23611 -0.88854 0.2463 C -0.88923 0.25625 -0.89358 0.25486 -0.89167 0.27176 C -0.88923 0.28681 -0.87552 0.32801 -0.87066 0.34375 C -0.86667 0.35996 -0.86528 0.36366 -0.86233 0.36829 " pathEditMode="relative" rAng="-1186725888" ptsTypes="AAAAAAAA">
                                      <p:cBhvr>
                                        <p:cTn id="9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1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Table 8193"/>
          <p:cNvGraphicFramePr/>
          <p:nvPr>
            <p:extLst>
              <p:ext uri="{D42A27DB-BD31-4B8C-83A1-F6EECF244321}">
                <p14:modId xmlns:p14="http://schemas.microsoft.com/office/powerpoint/2010/main" val="393859529"/>
              </p:ext>
            </p:extLst>
          </p:nvPr>
        </p:nvGraphicFramePr>
        <p:xfrm>
          <a:off x="254508" y="1035644"/>
          <a:ext cx="8502956" cy="5544220"/>
        </p:xfrm>
        <a:graphic>
          <a:graphicData uri="http://schemas.openxmlformats.org/drawingml/2006/table">
            <a:tbl>
              <a:tblPr/>
              <a:tblGrid>
                <a:gridCol w="808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1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6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02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STT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Tên dụng cụ, vật liệu và thiết bị </a:t>
                      </a: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Số lượng</a:t>
                      </a: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Yêu cầu kĩ thuật</a:t>
                      </a: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7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57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57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57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573">
                <a:tc>
                  <a:txBody>
                    <a:bodyPr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564013"/>
                  </a:ext>
                </a:extLst>
              </a:tr>
              <a:tr h="45057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57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4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57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57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2088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3A7E5A-2122-4949-A466-0340716A30C4}"/>
              </a:ext>
            </a:extLst>
          </p:cNvPr>
          <p:cNvSpPr txBox="1"/>
          <p:nvPr/>
        </p:nvSpPr>
        <p:spPr>
          <a:xfrm>
            <a:off x="322337" y="524004"/>
            <a:ext cx="856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02" name="TextBox 8201">
            <a:extLst>
              <a:ext uri="{FF2B5EF4-FFF2-40B4-BE49-F238E27FC236}">
                <a16:creationId xmlns:a16="http://schemas.microsoft.com/office/drawing/2014/main" id="{E85B7761-415B-4593-A41C-6BA8B251819A}"/>
              </a:ext>
            </a:extLst>
          </p:cNvPr>
          <p:cNvSpPr txBox="1"/>
          <p:nvPr/>
        </p:nvSpPr>
        <p:spPr>
          <a:xfrm>
            <a:off x="5076056" y="630932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E15532-33A3-4FB9-8890-2BE00F1FE235}"/>
              </a:ext>
            </a:extLst>
          </p:cNvPr>
          <p:cNvSpPr txBox="1"/>
          <p:nvPr/>
        </p:nvSpPr>
        <p:spPr>
          <a:xfrm>
            <a:off x="445163" y="1868266"/>
            <a:ext cx="6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0507B2-F698-4792-9B31-4A8B51569AE5}"/>
              </a:ext>
            </a:extLst>
          </p:cNvPr>
          <p:cNvSpPr txBox="1"/>
          <p:nvPr/>
        </p:nvSpPr>
        <p:spPr>
          <a:xfrm>
            <a:off x="467275" y="2369397"/>
            <a:ext cx="6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31B25-45E9-425E-8A21-A5EE0F59E059}"/>
              </a:ext>
            </a:extLst>
          </p:cNvPr>
          <p:cNvSpPr txBox="1"/>
          <p:nvPr/>
        </p:nvSpPr>
        <p:spPr>
          <a:xfrm>
            <a:off x="330664" y="6078487"/>
            <a:ext cx="6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6C09B-B429-4797-977F-7EA8249FF33E}"/>
              </a:ext>
            </a:extLst>
          </p:cNvPr>
          <p:cNvSpPr txBox="1"/>
          <p:nvPr/>
        </p:nvSpPr>
        <p:spPr>
          <a:xfrm>
            <a:off x="454975" y="5717137"/>
            <a:ext cx="6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98A7B-45DC-40F3-9DED-4252662604EF}"/>
              </a:ext>
            </a:extLst>
          </p:cNvPr>
          <p:cNvSpPr txBox="1"/>
          <p:nvPr/>
        </p:nvSpPr>
        <p:spPr>
          <a:xfrm>
            <a:off x="454975" y="5179712"/>
            <a:ext cx="68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239F7-252C-4EBC-8FDC-AE3B42249DFA}"/>
              </a:ext>
            </a:extLst>
          </p:cNvPr>
          <p:cNvSpPr txBox="1"/>
          <p:nvPr/>
        </p:nvSpPr>
        <p:spPr>
          <a:xfrm>
            <a:off x="485562" y="4615052"/>
            <a:ext cx="6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29966-B5A3-4BDD-BD92-2810C94712B8}"/>
              </a:ext>
            </a:extLst>
          </p:cNvPr>
          <p:cNvSpPr txBox="1"/>
          <p:nvPr/>
        </p:nvSpPr>
        <p:spPr>
          <a:xfrm>
            <a:off x="481783" y="2792279"/>
            <a:ext cx="6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8BCF06-B6C7-41EC-A773-BB00618D9E02}"/>
              </a:ext>
            </a:extLst>
          </p:cNvPr>
          <p:cNvSpPr txBox="1"/>
          <p:nvPr/>
        </p:nvSpPr>
        <p:spPr>
          <a:xfrm>
            <a:off x="478186" y="4153387"/>
            <a:ext cx="6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E5050-493E-4EB9-9A01-D42C9260413D}"/>
              </a:ext>
            </a:extLst>
          </p:cNvPr>
          <p:cNvSpPr txBox="1"/>
          <p:nvPr/>
        </p:nvSpPr>
        <p:spPr>
          <a:xfrm>
            <a:off x="473864" y="3253944"/>
            <a:ext cx="6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14A74E-B552-4B67-932F-7C907898D3B0}"/>
              </a:ext>
            </a:extLst>
          </p:cNvPr>
          <p:cNvSpPr txBox="1"/>
          <p:nvPr/>
        </p:nvSpPr>
        <p:spPr>
          <a:xfrm>
            <a:off x="485562" y="3703260"/>
            <a:ext cx="61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AD95B4-6C90-465A-8229-8E5777D9E17E}"/>
              </a:ext>
            </a:extLst>
          </p:cNvPr>
          <p:cNvSpPr txBox="1"/>
          <p:nvPr/>
        </p:nvSpPr>
        <p:spPr>
          <a:xfrm>
            <a:off x="1164719" y="184375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1D3B2-41CD-4F73-BD5E-15865960F9B6}"/>
              </a:ext>
            </a:extLst>
          </p:cNvPr>
          <p:cNvSpPr txBox="1"/>
          <p:nvPr/>
        </p:nvSpPr>
        <p:spPr>
          <a:xfrm>
            <a:off x="1229872" y="231512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E0DF4C-5D31-450C-9E68-DF4769007A9E}"/>
              </a:ext>
            </a:extLst>
          </p:cNvPr>
          <p:cNvSpPr txBox="1"/>
          <p:nvPr/>
        </p:nvSpPr>
        <p:spPr>
          <a:xfrm>
            <a:off x="1187019" y="2760803"/>
            <a:ext cx="268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DC8FC-B74E-4BDD-B492-EB6CACACBCE0}"/>
              </a:ext>
            </a:extLst>
          </p:cNvPr>
          <p:cNvSpPr txBox="1"/>
          <p:nvPr/>
        </p:nvSpPr>
        <p:spPr>
          <a:xfrm>
            <a:off x="1256743" y="322413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3B379B-EEEB-413F-B45F-6EEB54B70A6B}"/>
              </a:ext>
            </a:extLst>
          </p:cNvPr>
          <p:cNvSpPr txBox="1"/>
          <p:nvPr/>
        </p:nvSpPr>
        <p:spPr>
          <a:xfrm>
            <a:off x="1194757" y="368745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CF97CE-8C7D-499D-9298-931C6DF0D30F}"/>
              </a:ext>
            </a:extLst>
          </p:cNvPr>
          <p:cNvSpPr txBox="1"/>
          <p:nvPr/>
        </p:nvSpPr>
        <p:spPr>
          <a:xfrm>
            <a:off x="1237625" y="414579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5F018E-24B6-48E8-9F22-81966493FCC7}"/>
              </a:ext>
            </a:extLst>
          </p:cNvPr>
          <p:cNvSpPr txBox="1"/>
          <p:nvPr/>
        </p:nvSpPr>
        <p:spPr>
          <a:xfrm>
            <a:off x="1148102" y="457533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8A2D90-88EA-471D-9F6B-77BC8CFAF225}"/>
              </a:ext>
            </a:extLst>
          </p:cNvPr>
          <p:cNvSpPr txBox="1"/>
          <p:nvPr/>
        </p:nvSpPr>
        <p:spPr>
          <a:xfrm rot="10800000" flipV="1">
            <a:off x="1153407" y="5160288"/>
            <a:ext cx="225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6E025B-D554-4240-88B1-5D2C19E32378}"/>
              </a:ext>
            </a:extLst>
          </p:cNvPr>
          <p:cNvSpPr txBox="1"/>
          <p:nvPr/>
        </p:nvSpPr>
        <p:spPr>
          <a:xfrm>
            <a:off x="1203348" y="564137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1DBDC8-97E9-4B8B-BF42-502E791AF85E}"/>
              </a:ext>
            </a:extLst>
          </p:cNvPr>
          <p:cNvSpPr txBox="1"/>
          <p:nvPr/>
        </p:nvSpPr>
        <p:spPr>
          <a:xfrm>
            <a:off x="1237015" y="609721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 (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43BBC-45A4-48D7-8731-637C26DB87CB}"/>
              </a:ext>
            </a:extLst>
          </p:cNvPr>
          <p:cNvSpPr txBox="1"/>
          <p:nvPr/>
        </p:nvSpPr>
        <p:spPr>
          <a:xfrm>
            <a:off x="3903287" y="1872997"/>
            <a:ext cx="93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665552-C49D-4B07-BB0A-3B2235728D64}"/>
              </a:ext>
            </a:extLst>
          </p:cNvPr>
          <p:cNvSpPr txBox="1"/>
          <p:nvPr/>
        </p:nvSpPr>
        <p:spPr>
          <a:xfrm>
            <a:off x="3919256" y="2331749"/>
            <a:ext cx="93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8BD2E3-E4D2-469C-9055-70602D84D65E}"/>
              </a:ext>
            </a:extLst>
          </p:cNvPr>
          <p:cNvSpPr txBox="1"/>
          <p:nvPr/>
        </p:nvSpPr>
        <p:spPr>
          <a:xfrm>
            <a:off x="4171074" y="6151887"/>
            <a:ext cx="112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E696DE-42A4-4DEB-9B52-E03EA3A05272}"/>
              </a:ext>
            </a:extLst>
          </p:cNvPr>
          <p:cNvSpPr txBox="1"/>
          <p:nvPr/>
        </p:nvSpPr>
        <p:spPr>
          <a:xfrm>
            <a:off x="3924814" y="2786859"/>
            <a:ext cx="92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21CE9F-2B2D-41C5-A9B9-26C91BA4F75B}"/>
              </a:ext>
            </a:extLst>
          </p:cNvPr>
          <p:cNvSpPr txBox="1"/>
          <p:nvPr/>
        </p:nvSpPr>
        <p:spPr>
          <a:xfrm>
            <a:off x="4180957" y="3240532"/>
            <a:ext cx="93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F96C9E-D755-4E86-939C-DAF949BB6954}"/>
              </a:ext>
            </a:extLst>
          </p:cNvPr>
          <p:cNvSpPr txBox="1"/>
          <p:nvPr/>
        </p:nvSpPr>
        <p:spPr>
          <a:xfrm>
            <a:off x="4171818" y="3739615"/>
            <a:ext cx="93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3B34E0-8084-4EE4-88C2-043868414037}"/>
              </a:ext>
            </a:extLst>
          </p:cNvPr>
          <p:cNvSpPr txBox="1"/>
          <p:nvPr/>
        </p:nvSpPr>
        <p:spPr>
          <a:xfrm>
            <a:off x="3900071" y="4105607"/>
            <a:ext cx="93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66BC6B-D85F-4667-B7AA-4DFDC48702DB}"/>
              </a:ext>
            </a:extLst>
          </p:cNvPr>
          <p:cNvSpPr txBox="1"/>
          <p:nvPr/>
        </p:nvSpPr>
        <p:spPr>
          <a:xfrm>
            <a:off x="4059835" y="5187516"/>
            <a:ext cx="103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4CB500-42B4-4791-A68E-975707BB857C}"/>
              </a:ext>
            </a:extLst>
          </p:cNvPr>
          <p:cNvSpPr txBox="1"/>
          <p:nvPr/>
        </p:nvSpPr>
        <p:spPr>
          <a:xfrm>
            <a:off x="4171819" y="5682869"/>
            <a:ext cx="93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25FE43-9D26-4171-9131-B16017CDF640}"/>
              </a:ext>
            </a:extLst>
          </p:cNvPr>
          <p:cNvSpPr txBox="1"/>
          <p:nvPr/>
        </p:nvSpPr>
        <p:spPr>
          <a:xfrm>
            <a:off x="5092476" y="1860910"/>
            <a:ext cx="36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(220V-7A)-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BA3DE1-8BCB-47FC-895E-5495114E26F0}"/>
              </a:ext>
            </a:extLst>
          </p:cNvPr>
          <p:cNvSpPr txBox="1"/>
          <p:nvPr/>
        </p:nvSpPr>
        <p:spPr>
          <a:xfrm>
            <a:off x="5075391" y="2317424"/>
            <a:ext cx="36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(220V-10A)-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B46750-7B5B-47DE-B88D-A8FF2F57565E}"/>
              </a:ext>
            </a:extLst>
          </p:cNvPr>
          <p:cNvSpPr txBox="1"/>
          <p:nvPr/>
        </p:nvSpPr>
        <p:spPr>
          <a:xfrm>
            <a:off x="5050322" y="2765159"/>
            <a:ext cx="36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(220V-10A)-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738525-AA5A-41C9-A7E5-8E199EDCC347}"/>
              </a:ext>
            </a:extLst>
          </p:cNvPr>
          <p:cNvSpPr txBox="1"/>
          <p:nvPr/>
        </p:nvSpPr>
        <p:spPr>
          <a:xfrm>
            <a:off x="5036414" y="3228088"/>
            <a:ext cx="36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(220V-10A)-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B2DBD1-2E57-42F8-93EC-8C7CD2C07EAA}"/>
              </a:ext>
            </a:extLst>
          </p:cNvPr>
          <p:cNvSpPr txBox="1"/>
          <p:nvPr/>
        </p:nvSpPr>
        <p:spPr>
          <a:xfrm>
            <a:off x="5055074" y="3664256"/>
            <a:ext cx="36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(16x20 )-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07F5A66-525B-4C95-9374-13841998189E}"/>
              </a:ext>
            </a:extLst>
          </p:cNvPr>
          <p:cNvSpPr txBox="1"/>
          <p:nvPr/>
        </p:nvSpPr>
        <p:spPr>
          <a:xfrm>
            <a:off x="5084693" y="4107216"/>
            <a:ext cx="36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0CC0D2-B05F-48AE-AF3A-CD3723C5AE5A}"/>
              </a:ext>
            </a:extLst>
          </p:cNvPr>
          <p:cNvSpPr txBox="1"/>
          <p:nvPr/>
        </p:nvSpPr>
        <p:spPr>
          <a:xfrm>
            <a:off x="4993686" y="4590725"/>
            <a:ext cx="3848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(220V- 60W)-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98757F-91C3-4D8E-8516-F6BB9329382C}"/>
              </a:ext>
            </a:extLst>
          </p:cNvPr>
          <p:cNvSpPr txBox="1"/>
          <p:nvPr/>
        </p:nvSpPr>
        <p:spPr>
          <a:xfrm>
            <a:off x="5107922" y="5184197"/>
            <a:ext cx="369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0F4C33-F647-41F2-80C3-88B492BAFFA6}"/>
              </a:ext>
            </a:extLst>
          </p:cNvPr>
          <p:cNvSpPr txBox="1"/>
          <p:nvPr/>
        </p:nvSpPr>
        <p:spPr>
          <a:xfrm>
            <a:off x="5121691" y="572755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42F23C-0378-4518-8452-B7961333EDB5}"/>
              </a:ext>
            </a:extLst>
          </p:cNvPr>
          <p:cNvSpPr txBox="1"/>
          <p:nvPr/>
        </p:nvSpPr>
        <p:spPr>
          <a:xfrm>
            <a:off x="5051245" y="612732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A77B7A-A964-4D5B-99EE-8A03E2557C3D}"/>
              </a:ext>
            </a:extLst>
          </p:cNvPr>
          <p:cNvSpPr txBox="1"/>
          <p:nvPr/>
        </p:nvSpPr>
        <p:spPr>
          <a:xfrm>
            <a:off x="3867217" y="4667731"/>
            <a:ext cx="93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D6C6B5A-23F9-4D63-90E9-46257A05F7F5}"/>
              </a:ext>
            </a:extLst>
          </p:cNvPr>
          <p:cNvSpPr txBox="1"/>
          <p:nvPr/>
        </p:nvSpPr>
        <p:spPr>
          <a:xfrm>
            <a:off x="1789974" y="96563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 LUÂN PHIÊN</a:t>
            </a: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9FD416-0FE2-400A-8CBF-A0F8E1243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241226"/>
              </p:ext>
            </p:extLst>
          </p:nvPr>
        </p:nvGraphicFramePr>
        <p:xfrm>
          <a:off x="323528" y="1359932"/>
          <a:ext cx="8640960" cy="5109398"/>
        </p:xfrm>
        <a:graphic>
          <a:graphicData uri="http://schemas.openxmlformats.org/drawingml/2006/table">
            <a:tbl>
              <a:tblPr/>
              <a:tblGrid>
                <a:gridCol w="78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0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694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STT</a:t>
                      </a: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Tên dụng cụ, vật liệu và thiết bị </a:t>
                      </a: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Số lượng</a:t>
                      </a: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Yêu cầu kĩ thuật</a:t>
                      </a:r>
                    </a:p>
                  </a:txBody>
                  <a:tcPr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96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56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23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96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96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96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775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64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79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altLang="en-US" sz="2400" b="1" dirty="0">
                        <a:solidFill>
                          <a:srgbClr val="0033CC"/>
                        </a:solidFill>
                        <a:latin typeface="Arial" panose="020B0604020202020204" pitchFamily="34" charset="0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D4F81A-347F-42A6-A7E1-303A321ED619}"/>
              </a:ext>
            </a:extLst>
          </p:cNvPr>
          <p:cNvSpPr txBox="1"/>
          <p:nvPr/>
        </p:nvSpPr>
        <p:spPr>
          <a:xfrm>
            <a:off x="188105" y="638692"/>
            <a:ext cx="8423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21E53-6A15-4B72-A9BF-E458368976E5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 LUÂN PHIÊN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FEE40-108D-4437-BA50-39657B5DE93F}"/>
              </a:ext>
            </a:extLst>
          </p:cNvPr>
          <p:cNvSpPr txBox="1"/>
          <p:nvPr/>
        </p:nvSpPr>
        <p:spPr>
          <a:xfrm>
            <a:off x="5436571" y="55071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1D8B3-75E4-4B11-A83B-2EE6CEBAA921}"/>
              </a:ext>
            </a:extLst>
          </p:cNvPr>
          <p:cNvSpPr txBox="1"/>
          <p:nvPr/>
        </p:nvSpPr>
        <p:spPr>
          <a:xfrm>
            <a:off x="5508104" y="229597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E0E65-EE11-4B68-BD57-909D7C5FCE3E}"/>
              </a:ext>
            </a:extLst>
          </p:cNvPr>
          <p:cNvSpPr txBox="1"/>
          <p:nvPr/>
        </p:nvSpPr>
        <p:spPr>
          <a:xfrm>
            <a:off x="5472656" y="319486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610C4-647C-4314-94A0-914DA5771C5E}"/>
              </a:ext>
            </a:extLst>
          </p:cNvPr>
          <p:cNvSpPr txBox="1"/>
          <p:nvPr/>
        </p:nvSpPr>
        <p:spPr>
          <a:xfrm>
            <a:off x="5454819" y="37309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B2341-E1A1-4C27-93FB-11DDE46CA954}"/>
              </a:ext>
            </a:extLst>
          </p:cNvPr>
          <p:cNvSpPr txBox="1"/>
          <p:nvPr/>
        </p:nvSpPr>
        <p:spPr>
          <a:xfrm>
            <a:off x="5466267" y="4114145"/>
            <a:ext cx="2401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79C728-5843-4116-8A62-3418ECA41186}"/>
              </a:ext>
            </a:extLst>
          </p:cNvPr>
          <p:cNvSpPr txBox="1"/>
          <p:nvPr/>
        </p:nvSpPr>
        <p:spPr>
          <a:xfrm>
            <a:off x="5508104" y="457581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AADD3D-2487-4F53-9D6E-7F15F1F0B008}"/>
              </a:ext>
            </a:extLst>
          </p:cNvPr>
          <p:cNvSpPr txBox="1"/>
          <p:nvPr/>
        </p:nvSpPr>
        <p:spPr>
          <a:xfrm>
            <a:off x="5484317" y="2694379"/>
            <a:ext cx="213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74591-1EE0-49E7-B078-78A2FF1DBCB5}"/>
              </a:ext>
            </a:extLst>
          </p:cNvPr>
          <p:cNvSpPr txBox="1"/>
          <p:nvPr/>
        </p:nvSpPr>
        <p:spPr>
          <a:xfrm>
            <a:off x="5491162" y="5054226"/>
            <a:ext cx="235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F17F01-4B77-448A-85E1-E615D73288BC}"/>
              </a:ext>
            </a:extLst>
          </p:cNvPr>
          <p:cNvSpPr txBox="1"/>
          <p:nvPr/>
        </p:nvSpPr>
        <p:spPr>
          <a:xfrm>
            <a:off x="4392463" y="231632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417ED-8BBA-4B07-A480-D095D7902471}"/>
              </a:ext>
            </a:extLst>
          </p:cNvPr>
          <p:cNvSpPr txBox="1"/>
          <p:nvPr/>
        </p:nvSpPr>
        <p:spPr>
          <a:xfrm>
            <a:off x="4364443" y="365884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CE8884-0ED2-45BF-A547-1921052890D5}"/>
              </a:ext>
            </a:extLst>
          </p:cNvPr>
          <p:cNvSpPr txBox="1"/>
          <p:nvPr/>
        </p:nvSpPr>
        <p:spPr>
          <a:xfrm>
            <a:off x="4383873" y="2771024"/>
            <a:ext cx="110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CE980-6136-4ADE-8994-A52604559186}"/>
              </a:ext>
            </a:extLst>
          </p:cNvPr>
          <p:cNvSpPr txBox="1"/>
          <p:nvPr/>
        </p:nvSpPr>
        <p:spPr>
          <a:xfrm>
            <a:off x="4392463" y="3286408"/>
            <a:ext cx="972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950352-DE02-4313-A467-712C45219EB4}"/>
              </a:ext>
            </a:extLst>
          </p:cNvPr>
          <p:cNvSpPr txBox="1"/>
          <p:nvPr/>
        </p:nvSpPr>
        <p:spPr>
          <a:xfrm>
            <a:off x="4375891" y="411689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C1AB15-4103-43A0-BE55-C8846950E6DB}"/>
              </a:ext>
            </a:extLst>
          </p:cNvPr>
          <p:cNvSpPr txBox="1"/>
          <p:nvPr/>
        </p:nvSpPr>
        <p:spPr>
          <a:xfrm>
            <a:off x="4379671" y="462079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89DCFC-47CE-4A9F-B7A1-F27AC2F0EECF}"/>
              </a:ext>
            </a:extLst>
          </p:cNvPr>
          <p:cNvSpPr txBox="1"/>
          <p:nvPr/>
        </p:nvSpPr>
        <p:spPr>
          <a:xfrm>
            <a:off x="4324540" y="5095503"/>
            <a:ext cx="104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E4D5F5-50D0-4AB9-8DDC-2D2C4ABD8F94}"/>
              </a:ext>
            </a:extLst>
          </p:cNvPr>
          <p:cNvSpPr txBox="1"/>
          <p:nvPr/>
        </p:nvSpPr>
        <p:spPr>
          <a:xfrm>
            <a:off x="4399674" y="549351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B1E4DE-CA80-4EF4-832F-C0E0EF2A6DCE}"/>
              </a:ext>
            </a:extLst>
          </p:cNvPr>
          <p:cNvSpPr txBox="1"/>
          <p:nvPr/>
        </p:nvSpPr>
        <p:spPr>
          <a:xfrm>
            <a:off x="395536" y="228732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ED7690-C691-4379-89BF-D7837F2CF263}"/>
              </a:ext>
            </a:extLst>
          </p:cNvPr>
          <p:cNvSpPr txBox="1"/>
          <p:nvPr/>
        </p:nvSpPr>
        <p:spPr>
          <a:xfrm>
            <a:off x="401959" y="273312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F943E8-7E23-4C28-89ED-9A0D6E5BA831}"/>
              </a:ext>
            </a:extLst>
          </p:cNvPr>
          <p:cNvSpPr txBox="1"/>
          <p:nvPr/>
        </p:nvSpPr>
        <p:spPr>
          <a:xfrm>
            <a:off x="395536" y="55249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C41C00-005D-4A71-AD04-E89E5145B8B3}"/>
              </a:ext>
            </a:extLst>
          </p:cNvPr>
          <p:cNvSpPr txBox="1"/>
          <p:nvPr/>
        </p:nvSpPr>
        <p:spPr>
          <a:xfrm>
            <a:off x="376544" y="503664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21FF07-E517-4D7D-8A16-F184FDE0C49A}"/>
              </a:ext>
            </a:extLst>
          </p:cNvPr>
          <p:cNvSpPr txBox="1"/>
          <p:nvPr/>
        </p:nvSpPr>
        <p:spPr>
          <a:xfrm rot="10800000" flipV="1">
            <a:off x="401959" y="4092255"/>
            <a:ext cx="55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AA8FED-1E35-49AF-B3D3-BD01DE30EE8A}"/>
              </a:ext>
            </a:extLst>
          </p:cNvPr>
          <p:cNvSpPr txBox="1"/>
          <p:nvPr/>
        </p:nvSpPr>
        <p:spPr>
          <a:xfrm>
            <a:off x="401959" y="454145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2D229-C0EA-4E5A-BE73-F25122DC514D}"/>
              </a:ext>
            </a:extLst>
          </p:cNvPr>
          <p:cNvSpPr txBox="1"/>
          <p:nvPr/>
        </p:nvSpPr>
        <p:spPr>
          <a:xfrm>
            <a:off x="433956" y="325494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CC9E1C-7A9F-44CF-9EF8-409C548EDFAE}"/>
              </a:ext>
            </a:extLst>
          </p:cNvPr>
          <p:cNvSpPr txBox="1"/>
          <p:nvPr/>
        </p:nvSpPr>
        <p:spPr>
          <a:xfrm>
            <a:off x="400335" y="368379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317275-7C6C-449C-BF5C-61D334F37D4D}"/>
              </a:ext>
            </a:extLst>
          </p:cNvPr>
          <p:cNvSpPr txBox="1"/>
          <p:nvPr/>
        </p:nvSpPr>
        <p:spPr>
          <a:xfrm>
            <a:off x="1244791" y="2201036"/>
            <a:ext cx="239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286153-53BB-4AEE-9B8E-628E0229F8BA}"/>
              </a:ext>
            </a:extLst>
          </p:cNvPr>
          <p:cNvSpPr txBox="1"/>
          <p:nvPr/>
        </p:nvSpPr>
        <p:spPr>
          <a:xfrm>
            <a:off x="1152216" y="2769037"/>
            <a:ext cx="239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E0A26A-4427-429A-87F3-88430921E89F}"/>
              </a:ext>
            </a:extLst>
          </p:cNvPr>
          <p:cNvSpPr txBox="1"/>
          <p:nvPr/>
        </p:nvSpPr>
        <p:spPr>
          <a:xfrm>
            <a:off x="1138026" y="3222507"/>
            <a:ext cx="239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BB0D5F-F1C0-477F-82A5-05602E07EBD0}"/>
              </a:ext>
            </a:extLst>
          </p:cNvPr>
          <p:cNvSpPr txBox="1"/>
          <p:nvPr/>
        </p:nvSpPr>
        <p:spPr>
          <a:xfrm>
            <a:off x="1194176" y="3637137"/>
            <a:ext cx="287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6F85C3-B28C-4F3F-8013-9A50A95B7E0F}"/>
              </a:ext>
            </a:extLst>
          </p:cNvPr>
          <p:cNvSpPr txBox="1"/>
          <p:nvPr/>
        </p:nvSpPr>
        <p:spPr>
          <a:xfrm>
            <a:off x="1146305" y="4079793"/>
            <a:ext cx="239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87ABF8-3D5F-4AA6-8015-21EBF9B9AA1A}"/>
              </a:ext>
            </a:extLst>
          </p:cNvPr>
          <p:cNvSpPr txBox="1"/>
          <p:nvPr/>
        </p:nvSpPr>
        <p:spPr>
          <a:xfrm>
            <a:off x="1154106" y="4572076"/>
            <a:ext cx="239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9CCD54-D315-439E-8E19-5790E4365138}"/>
              </a:ext>
            </a:extLst>
          </p:cNvPr>
          <p:cNvSpPr txBox="1"/>
          <p:nvPr/>
        </p:nvSpPr>
        <p:spPr>
          <a:xfrm>
            <a:off x="1138025" y="5063276"/>
            <a:ext cx="278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00B743-D98A-42C2-A703-24F019D75481}"/>
              </a:ext>
            </a:extLst>
          </p:cNvPr>
          <p:cNvSpPr txBox="1"/>
          <p:nvPr/>
        </p:nvSpPr>
        <p:spPr>
          <a:xfrm>
            <a:off x="1154106" y="5538036"/>
            <a:ext cx="299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2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/>
          <p:nvPr/>
        </p:nvSpPr>
        <p:spPr>
          <a:xfrm>
            <a:off x="921650" y="1340768"/>
            <a:ext cx="732275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3-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Lắp </a:t>
            </a: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ặt  mạch </a:t>
            </a: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iện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Rectangle 6"/>
          <p:cNvSpPr/>
          <p:nvPr/>
        </p:nvSpPr>
        <p:spPr>
          <a:xfrm>
            <a:off x="324272" y="2777025"/>
            <a:ext cx="1143000" cy="1546528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b="1" dirty="0">
                <a:solidFill>
                  <a:schemeClr val="tx2"/>
                </a:solidFill>
                <a:latin typeface="Times New Roman" panose="02020603050405020304" pitchFamily="18" charset="0"/>
              </a:rPr>
              <a:t>Vạch dấu</a:t>
            </a:r>
          </a:p>
        </p:txBody>
      </p:sp>
      <p:sp>
        <p:nvSpPr>
          <p:cNvPr id="16391" name="Rectangle 7"/>
          <p:cNvSpPr/>
          <p:nvPr/>
        </p:nvSpPr>
        <p:spPr>
          <a:xfrm>
            <a:off x="2152650" y="2785662"/>
            <a:ext cx="1219200" cy="153789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Khoan lỗ bảng </a:t>
            </a:r>
            <a:r>
              <a:rPr lang="vi-VN" altLang="x-none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đ</a:t>
            </a:r>
            <a:r>
              <a:rPr sz="24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iện</a:t>
            </a:r>
            <a:endParaRPr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Rectangle 8"/>
          <p:cNvSpPr/>
          <p:nvPr/>
        </p:nvSpPr>
        <p:spPr>
          <a:xfrm>
            <a:off x="4132420" y="2828373"/>
            <a:ext cx="1447800" cy="144780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Lắp thiết bị </a:t>
            </a:r>
            <a:r>
              <a:rPr lang="vi-VN" altLang="x-none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đ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iện của bảng </a:t>
            </a:r>
            <a:r>
              <a:rPr lang="vi-VN" altLang="x-none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đ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6394" name="Rectangle 10"/>
          <p:cNvSpPr/>
          <p:nvPr/>
        </p:nvSpPr>
        <p:spPr>
          <a:xfrm>
            <a:off x="6300191" y="2785662"/>
            <a:ext cx="1180033" cy="150495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Nối dây mạch </a:t>
            </a:r>
            <a:r>
              <a:rPr lang="vi-VN" altLang="x-none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đ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6395" name="Rectangle 11"/>
          <p:cNvSpPr/>
          <p:nvPr/>
        </p:nvSpPr>
        <p:spPr>
          <a:xfrm>
            <a:off x="7942420" y="2777023"/>
            <a:ext cx="1143000" cy="1499147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b="1" dirty="0">
                <a:solidFill>
                  <a:schemeClr val="tx2"/>
                </a:solidFill>
                <a:latin typeface="Times New Roman" panose="02020603050405020304" pitchFamily="18" charset="0"/>
              </a:rPr>
              <a:t>Kiểm tra</a:t>
            </a:r>
          </a:p>
        </p:txBody>
      </p:sp>
      <p:sp>
        <p:nvSpPr>
          <p:cNvPr id="16396" name="Line 12"/>
          <p:cNvSpPr/>
          <p:nvPr/>
        </p:nvSpPr>
        <p:spPr>
          <a:xfrm>
            <a:off x="1619672" y="3561084"/>
            <a:ext cx="457444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7" name="Line 13"/>
          <p:cNvSpPr/>
          <p:nvPr/>
        </p:nvSpPr>
        <p:spPr>
          <a:xfrm>
            <a:off x="7499763" y="3565697"/>
            <a:ext cx="44265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398" name="Line 14"/>
          <p:cNvSpPr/>
          <p:nvPr/>
        </p:nvSpPr>
        <p:spPr>
          <a:xfrm>
            <a:off x="3491880" y="3573552"/>
            <a:ext cx="56348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400" name="Line 16"/>
          <p:cNvSpPr/>
          <p:nvPr/>
        </p:nvSpPr>
        <p:spPr>
          <a:xfrm>
            <a:off x="5698553" y="3561084"/>
            <a:ext cx="6016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DB7DF4-6159-440C-9EC4-0418811EA585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LUÂN PHIÊN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14400" y="914400"/>
            <a:ext cx="67056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en-US" alt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827584" y="1744663"/>
            <a:ext cx="7920880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Về nh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lắp lại mạch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cực điều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mỗi nhóm chuẩn bị đầy đủ các thiết bị, vật liệu v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dụng cụ cần thiết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</a:t>
            </a:r>
            <a:r>
              <a:rPr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lắp mạch điện đạt hiệu quả cao.</a:t>
            </a:r>
          </a:p>
          <a:p>
            <a:pPr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Không được tự ý </a:t>
            </a:r>
            <a:r>
              <a:rPr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cho mạch điện thực h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ở nh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99E35-FFB1-4A94-AB7E-C5C466ABE6C9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LUÂN THẮP SÁNG PHIÊN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576564-8B48-4911-BF79-4252DCD8C26C}"/>
              </a:ext>
            </a:extLst>
          </p:cNvPr>
          <p:cNvSpPr txBox="1"/>
          <p:nvPr/>
        </p:nvSpPr>
        <p:spPr>
          <a:xfrm>
            <a:off x="1835696" y="71911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20884"/>
                </a:solidFill>
              </a:rPr>
              <a:t>Bài</a:t>
            </a:r>
            <a:r>
              <a:rPr lang="en-US" dirty="0">
                <a:solidFill>
                  <a:srgbClr val="020884"/>
                </a:solidFill>
              </a:rPr>
              <a:t> 10: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9EA7B-125B-47AC-8EE6-603307E1594B}"/>
              </a:ext>
            </a:extLst>
          </p:cNvPr>
          <p:cNvSpPr txBox="1"/>
          <p:nvPr/>
        </p:nvSpPr>
        <p:spPr>
          <a:xfrm>
            <a:off x="3131840" y="719118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Thực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hành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28860A-BF6C-4184-8522-C84C9DEF4017}"/>
              </a:ext>
            </a:extLst>
          </p:cNvPr>
          <p:cNvSpPr/>
          <p:nvPr/>
        </p:nvSpPr>
        <p:spPr>
          <a:xfrm>
            <a:off x="484742" y="1088157"/>
            <a:ext cx="8659258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4000" b="1" cap="none" spc="0" dirty="0">
                <a:ln/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LẮP MẠCH ĐIỆN MỘT CÔNG TẮC </a:t>
            </a:r>
          </a:p>
          <a:p>
            <a:pPr algn="just"/>
            <a:r>
              <a:rPr lang="en-US" sz="4000" b="1" dirty="0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CỰC ĐIỀU KHIỂN HAI ĐÈN</a:t>
            </a:r>
          </a:p>
          <a:p>
            <a:pPr algn="ctr"/>
            <a:r>
              <a:rPr lang="en-US" sz="2400" b="1" dirty="0">
                <a:ln/>
                <a:solidFill>
                  <a:srgbClr val="200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(MẠCH ĐÈN THẮP SÁNG LUÂN PHIÊN) </a:t>
            </a:r>
            <a:endParaRPr lang="en-US" sz="2400" b="1" cap="none" spc="0" dirty="0">
              <a:ln/>
              <a:solidFill>
                <a:srgbClr val="20018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2C144B5-BC02-4604-BC0B-A8ED8C8E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27081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2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Line 4"/>
          <p:cNvSpPr>
            <a:spLocks noChangeShapeType="1"/>
          </p:cNvSpPr>
          <p:nvPr/>
        </p:nvSpPr>
        <p:spPr bwMode="auto">
          <a:xfrm>
            <a:off x="2628270" y="2442368"/>
            <a:ext cx="633902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670289" y="1451767"/>
            <a:ext cx="72173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). </a:t>
            </a:r>
          </a:p>
        </p:txBody>
      </p:sp>
      <p:sp>
        <p:nvSpPr>
          <p:cNvPr id="191497" name="AutoShape 9"/>
          <p:cNvSpPr>
            <a:spLocks noChangeArrowheads="1"/>
          </p:cNvSpPr>
          <p:nvPr/>
        </p:nvSpPr>
        <p:spPr bwMode="gray">
          <a:xfrm rot="5400000">
            <a:off x="-894221" y="3438341"/>
            <a:ext cx="4088729" cy="933151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50000">
                <a:schemeClr val="bg1">
                  <a:alpha val="0"/>
                </a:schemeClr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>
            <a:off x="2863584" y="4460412"/>
            <a:ext cx="531193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2099021" y="4102966"/>
            <a:ext cx="67848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grpSp>
        <p:nvGrpSpPr>
          <p:cNvPr id="191501" name="Group 13"/>
          <p:cNvGrpSpPr>
            <a:grpSpLocks/>
          </p:cNvGrpSpPr>
          <p:nvPr/>
        </p:nvGrpSpPr>
        <p:grpSpPr bwMode="auto">
          <a:xfrm>
            <a:off x="177695" y="2521081"/>
            <a:ext cx="947715" cy="2439345"/>
            <a:chOff x="192" y="1632"/>
            <a:chExt cx="544" cy="1296"/>
          </a:xfrm>
        </p:grpSpPr>
        <p:sp>
          <p:nvSpPr>
            <p:cNvPr id="191502" name="AutoShape 14"/>
            <p:cNvSpPr>
              <a:spLocks noChangeArrowheads="1"/>
            </p:cNvSpPr>
            <p:nvPr/>
          </p:nvSpPr>
          <p:spPr bwMode="gray">
            <a:xfrm>
              <a:off x="192" y="1632"/>
              <a:ext cx="544" cy="1296"/>
            </a:xfrm>
            <a:prstGeom prst="chevron">
              <a:avLst>
                <a:gd name="adj" fmla="val 17384"/>
              </a:avLst>
            </a:prstGeom>
            <a:gradFill rotWithShape="1">
              <a:gsLst>
                <a:gs pos="0">
                  <a:srgbClr val="FFFF00"/>
                </a:gs>
                <a:gs pos="100000">
                  <a:schemeClr val="accent1">
                    <a:gamma/>
                    <a:tint val="45490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280" y="1895"/>
              <a:ext cx="453" cy="1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Mục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tiêu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học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1504" name="Group 16"/>
          <p:cNvGrpSpPr>
            <a:grpSpLocks/>
          </p:cNvGrpSpPr>
          <p:nvPr/>
        </p:nvGrpSpPr>
        <p:grpSpPr bwMode="auto">
          <a:xfrm>
            <a:off x="832718" y="1556792"/>
            <a:ext cx="642938" cy="642937"/>
            <a:chOff x="912" y="1104"/>
            <a:chExt cx="405" cy="405"/>
          </a:xfrm>
        </p:grpSpPr>
        <p:grpSp>
          <p:nvGrpSpPr>
            <p:cNvPr id="191505" name="Group 17"/>
            <p:cNvGrpSpPr>
              <a:grpSpLocks/>
            </p:cNvGrpSpPr>
            <p:nvPr/>
          </p:nvGrpSpPr>
          <p:grpSpPr bwMode="auto">
            <a:xfrm>
              <a:off x="912" y="1104"/>
              <a:ext cx="405" cy="405"/>
              <a:chOff x="1289" y="582"/>
              <a:chExt cx="668" cy="668"/>
            </a:xfrm>
          </p:grpSpPr>
          <p:sp>
            <p:nvSpPr>
              <p:cNvPr id="191506" name="Oval 1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>
                <a:prstShdw prst="shdw11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07" name="Oval 1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08" name="Oval 2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09" name="Oval 2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10" name="Oval 2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1511" name="Text Box 23"/>
            <p:cNvSpPr txBox="1">
              <a:spLocks noChangeArrowheads="1"/>
            </p:cNvSpPr>
            <p:nvPr/>
          </p:nvSpPr>
          <p:spPr bwMode="gray">
            <a:xfrm>
              <a:off x="1002" y="1163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B05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1512" name="Group 24"/>
          <p:cNvGrpSpPr>
            <a:grpSpLocks/>
          </p:cNvGrpSpPr>
          <p:nvPr/>
        </p:nvGrpSpPr>
        <p:grpSpPr bwMode="auto">
          <a:xfrm>
            <a:off x="1259632" y="2786063"/>
            <a:ext cx="642938" cy="642937"/>
            <a:chOff x="1248" y="1755"/>
            <a:chExt cx="405" cy="405"/>
          </a:xfrm>
        </p:grpSpPr>
        <p:grpSp>
          <p:nvGrpSpPr>
            <p:cNvPr id="191513" name="Group 25"/>
            <p:cNvGrpSpPr>
              <a:grpSpLocks/>
            </p:cNvGrpSpPr>
            <p:nvPr/>
          </p:nvGrpSpPr>
          <p:grpSpPr bwMode="auto">
            <a:xfrm>
              <a:off x="1248" y="1755"/>
              <a:ext cx="405" cy="405"/>
              <a:chOff x="1289" y="582"/>
              <a:chExt cx="668" cy="668"/>
            </a:xfrm>
          </p:grpSpPr>
          <p:sp>
            <p:nvSpPr>
              <p:cNvPr id="191514" name="Oval 2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>
                <a:prstShdw prst="shdw11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15" name="Oval 2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16" name="Oval 2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17" name="Oval 2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18" name="Oval 3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1519" name="Text Box 31"/>
            <p:cNvSpPr txBox="1">
              <a:spLocks noChangeArrowheads="1"/>
            </p:cNvSpPr>
            <p:nvPr/>
          </p:nvSpPr>
          <p:spPr bwMode="gray">
            <a:xfrm>
              <a:off x="1338" y="181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91520" name="Group 32"/>
          <p:cNvGrpSpPr>
            <a:grpSpLocks/>
          </p:cNvGrpSpPr>
          <p:nvPr/>
        </p:nvGrpSpPr>
        <p:grpSpPr bwMode="auto">
          <a:xfrm>
            <a:off x="1252604" y="3950219"/>
            <a:ext cx="649965" cy="702918"/>
            <a:chOff x="1275" y="2523"/>
            <a:chExt cx="405" cy="405"/>
          </a:xfrm>
        </p:grpSpPr>
        <p:grpSp>
          <p:nvGrpSpPr>
            <p:cNvPr id="191521" name="Group 33"/>
            <p:cNvGrpSpPr>
              <a:grpSpLocks/>
            </p:cNvGrpSpPr>
            <p:nvPr/>
          </p:nvGrpSpPr>
          <p:grpSpPr bwMode="auto">
            <a:xfrm>
              <a:off x="1275" y="2523"/>
              <a:ext cx="405" cy="405"/>
              <a:chOff x="1289" y="582"/>
              <a:chExt cx="668" cy="668"/>
            </a:xfrm>
          </p:grpSpPr>
          <p:sp>
            <p:nvSpPr>
              <p:cNvPr id="191522" name="Oval 34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>
                <a:prstShdw prst="shdw11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523" name="Oval 35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24" name="Oval 36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25" name="Oval 37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1526" name="Oval 38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91527" name="Text Box 39"/>
            <p:cNvSpPr txBox="1">
              <a:spLocks noChangeArrowheads="1"/>
            </p:cNvSpPr>
            <p:nvPr/>
          </p:nvSpPr>
          <p:spPr bwMode="gray">
            <a:xfrm>
              <a:off x="1365" y="258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42" name="Line 4"/>
          <p:cNvSpPr>
            <a:spLocks noChangeShapeType="1"/>
          </p:cNvSpPr>
          <p:nvPr/>
        </p:nvSpPr>
        <p:spPr bwMode="auto">
          <a:xfrm>
            <a:off x="2562876" y="3630378"/>
            <a:ext cx="578246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966601" y="2742061"/>
            <a:ext cx="71409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1535887" y="5568074"/>
            <a:ext cx="597884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847817" y="5515670"/>
            <a:ext cx="72125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an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6" name="Group 32"/>
          <p:cNvGrpSpPr>
            <a:grpSpLocks/>
          </p:cNvGrpSpPr>
          <p:nvPr/>
        </p:nvGrpSpPr>
        <p:grpSpPr bwMode="auto">
          <a:xfrm>
            <a:off x="976735" y="5450359"/>
            <a:ext cx="642937" cy="642937"/>
            <a:chOff x="1275" y="2523"/>
            <a:chExt cx="405" cy="405"/>
          </a:xfrm>
        </p:grpSpPr>
        <p:grpSp>
          <p:nvGrpSpPr>
            <p:cNvPr id="47" name="Group 33"/>
            <p:cNvGrpSpPr>
              <a:grpSpLocks/>
            </p:cNvGrpSpPr>
            <p:nvPr/>
          </p:nvGrpSpPr>
          <p:grpSpPr bwMode="auto">
            <a:xfrm>
              <a:off x="1275" y="2523"/>
              <a:ext cx="405" cy="405"/>
              <a:chOff x="1289" y="582"/>
              <a:chExt cx="668" cy="668"/>
            </a:xfrm>
          </p:grpSpPr>
          <p:sp>
            <p:nvSpPr>
              <p:cNvPr id="49" name="Oval 34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>
                <a:prstShdw prst="shdw11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" name="Oval 35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1" name="Oval 36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2" name="Oval 37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3" name="Oval 38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prstShdw prst="shdw11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8" name="Text Box 39"/>
            <p:cNvSpPr txBox="1">
              <a:spLocks noChangeArrowheads="1"/>
            </p:cNvSpPr>
            <p:nvPr/>
          </p:nvSpPr>
          <p:spPr bwMode="gray">
            <a:xfrm>
              <a:off x="1366" y="2582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2BCF77A-0242-4088-847F-976971B359CF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LUÂN THẮP SÁNG PHIÊN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/>
      <p:bldP spid="191497" grpId="0" animBg="1"/>
      <p:bldP spid="191500" grpId="0"/>
      <p:bldP spid="43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533400" y="8991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E087CB1-E1C5-4466-B93F-811B4F06AE6A}"/>
              </a:ext>
            </a:extLst>
          </p:cNvPr>
          <p:cNvSpPr txBox="1">
            <a:spLocks noChangeArrowheads="1"/>
          </p:cNvSpPr>
          <p:nvPr/>
        </p:nvSpPr>
        <p:spPr>
          <a:xfrm>
            <a:off x="628068" y="1327483"/>
            <a:ext cx="7768208" cy="5914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>
                <a:solidFill>
                  <a:srgbClr val="FB313B"/>
                </a:solidFill>
              </a:rPr>
              <a:t>I -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CỤ, VẬT LIỆU VÀ THIẾT BỊ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283755D-46DB-429A-AAD9-82FE9E28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60" y="1918947"/>
            <a:ext cx="8577336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2800" dirty="0">
                <a:latin typeface="+mj-lt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C4D0BC-9A57-492D-BE13-2405BEF68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160" y="3974250"/>
            <a:ext cx="8433320" cy="105768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nhám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6FE5713-93FA-4A40-BDC9-709AB8CB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72" y="4978275"/>
            <a:ext cx="8077200" cy="10779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,2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C430D-870F-4021-94E5-D67B23B669F3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LUÂN  PHIÊN</a:t>
            </a:r>
          </a:p>
        </p:txBody>
      </p:sp>
    </p:spTree>
    <p:extLst>
      <p:ext uri="{BB962C8B-B14F-4D97-AF65-F5344CB8AC3E}">
        <p14:creationId xmlns:p14="http://schemas.microsoft.com/office/powerpoint/2010/main" val="24359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K-0340-600x6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04" y="1520171"/>
            <a:ext cx="2392798" cy="2505382"/>
          </a:xfrm>
        </p:spPr>
      </p:pic>
      <p:pic>
        <p:nvPicPr>
          <p:cNvPr id="5" name="Picture 4" descr="alicate-punta-larga-6-stanley-super-precio-D_NQ_NP_485215-MLV25154569551_112016-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557618"/>
            <a:ext cx="3295559" cy="2447561"/>
          </a:xfrm>
          <a:prstGeom prst="rect">
            <a:avLst/>
          </a:prstGeom>
        </p:spPr>
      </p:pic>
      <p:pic>
        <p:nvPicPr>
          <p:cNvPr id="8" name="Picture 7" descr="kim-rang-6-cao-cap-endura-e5331_master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870" y="1502433"/>
            <a:ext cx="3253319" cy="24475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24591" y="335324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5667" y="335324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537" y="347124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549" y="647192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Tua-vít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HÃ¬nh áº£nh cÃ³ liÃªn qu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17422">
            <a:off x="2627002" y="4393367"/>
            <a:ext cx="1981200" cy="112375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621089" y="633007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tuoc-no-vit-06.jpg">
            <a:extLst>
              <a:ext uri="{FF2B5EF4-FFF2-40B4-BE49-F238E27FC236}">
                <a16:creationId xmlns:a16="http://schemas.microsoft.com/office/drawing/2014/main" id="{78414AD0-A10A-47E3-9AC6-A23B725D1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41712"/>
            <a:ext cx="2528634" cy="2338493"/>
          </a:xfrm>
          <a:prstGeom prst="rect">
            <a:avLst/>
          </a:prstGeom>
        </p:spPr>
      </p:pic>
      <p:pic>
        <p:nvPicPr>
          <p:cNvPr id="27" name="Picture 48" descr="IMG_0619">
            <a:extLst>
              <a:ext uri="{FF2B5EF4-FFF2-40B4-BE49-F238E27FC236}">
                <a16:creationId xmlns:a16="http://schemas.microsoft.com/office/drawing/2014/main" id="{2182EC92-6B9C-4B8B-A472-7B0C1D860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 bwMode="auto">
          <a:xfrm>
            <a:off x="6498999" y="4025553"/>
            <a:ext cx="2592696" cy="231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7388C9B-2261-4883-9A11-5813AA2CE5E4}"/>
              </a:ext>
            </a:extLst>
          </p:cNvPr>
          <p:cNvSpPr txBox="1"/>
          <p:nvPr/>
        </p:nvSpPr>
        <p:spPr>
          <a:xfrm>
            <a:off x="7026160" y="6389617"/>
            <a:ext cx="154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but_chi_go_thien_long_gp-018__1__large.jpg">
            <a:extLst>
              <a:ext uri="{FF2B5EF4-FFF2-40B4-BE49-F238E27FC236}">
                <a16:creationId xmlns:a16="http://schemas.microsoft.com/office/drawing/2014/main" id="{F65292A9-FA43-4C27-B4D8-01A06A2E8C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3504" y="3976280"/>
            <a:ext cx="2047800" cy="238794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9FA0382-0A68-40EE-BC76-391B79624E76}"/>
              </a:ext>
            </a:extLst>
          </p:cNvPr>
          <p:cNvSpPr txBox="1"/>
          <p:nvPr/>
        </p:nvSpPr>
        <p:spPr>
          <a:xfrm flipH="1">
            <a:off x="4878924" y="6387094"/>
            <a:ext cx="116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A210A2-09AF-4179-A170-B8FDFEB6690C}"/>
              </a:ext>
            </a:extLst>
          </p:cNvPr>
          <p:cNvSpPr txBox="1"/>
          <p:nvPr/>
        </p:nvSpPr>
        <p:spPr>
          <a:xfrm>
            <a:off x="1772786" y="28920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LUÂN PHIÊN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4" grpId="0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ông nghệ 9\New folder\24_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" y="1047884"/>
            <a:ext cx="1828800" cy="1737262"/>
          </a:xfrm>
          <a:prstGeom prst="rect">
            <a:avLst/>
          </a:prstGeom>
          <a:noFill/>
        </p:spPr>
      </p:pic>
      <p:pic>
        <p:nvPicPr>
          <p:cNvPr id="1027" name="Picture 3" descr="D:\công nghệ 9\New folder\8_công-tắc-đơn-k3-6a-250v-372jubxu53hd8cq5s37pj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9953" y="1047885"/>
            <a:ext cx="1752600" cy="1737261"/>
          </a:xfrm>
          <a:prstGeom prst="rect">
            <a:avLst/>
          </a:prstGeom>
          <a:noFill/>
        </p:spPr>
      </p:pic>
      <p:pic>
        <p:nvPicPr>
          <p:cNvPr id="1028" name="Picture 4" descr="D:\công nghệ 9\New folder\097088_197x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9269" y="1087614"/>
            <a:ext cx="1752600" cy="1737261"/>
          </a:xfrm>
          <a:prstGeom prst="rect">
            <a:avLst/>
          </a:prstGeom>
          <a:noFill/>
        </p:spPr>
      </p:pic>
      <p:pic>
        <p:nvPicPr>
          <p:cNvPr id="1030" name="Picture 6" descr="D:\công nghệ 9\New folder\BANG-KEO-DIEN-1.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7307" y="1099088"/>
            <a:ext cx="1560121" cy="1686058"/>
          </a:xfrm>
          <a:prstGeom prst="rect">
            <a:avLst/>
          </a:prstGeom>
          <a:noFill/>
        </p:spPr>
      </p:pic>
      <p:pic>
        <p:nvPicPr>
          <p:cNvPr id="1031" name="Picture 7" descr="D:\công nghệ 9\New folder\bang-dien-lon-16cm-x-20cm-bn7-tasaky-15239616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00" y="3642251"/>
            <a:ext cx="1524000" cy="2459017"/>
          </a:xfrm>
          <a:prstGeom prst="rect">
            <a:avLst/>
          </a:prstGeom>
          <a:noFill/>
        </p:spPr>
      </p:pic>
      <p:pic>
        <p:nvPicPr>
          <p:cNvPr id="1032" name="Picture 8" descr="D:\công nghệ 9\New folder\Đui đèn treo xoáy (đen) ĐĐ 01Đ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4760" y="3642250"/>
            <a:ext cx="1524000" cy="2459018"/>
          </a:xfrm>
          <a:prstGeom prst="rect">
            <a:avLst/>
          </a:prstGeom>
          <a:noFill/>
        </p:spPr>
      </p:pic>
      <p:pic>
        <p:nvPicPr>
          <p:cNvPr id="1033" name="Picture 9" descr="D:\công nghệ 9\New folder\giay-nham-to-sankyvo-7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2288" y="1091790"/>
            <a:ext cx="2101133" cy="173726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888" y="2914786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2353" y="284666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1419" y="2930956"/>
            <a:ext cx="1033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1449" y="2721114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4212" y="2914786"/>
            <a:ext cx="178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18" y="630249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5689" y="6302494"/>
            <a:ext cx="159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8926" y="6287342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4464" y="628734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C5C116-0E27-417B-9C43-4836F3D232E6}"/>
                  </a:ext>
                </a:extLst>
              </p14:cNvPr>
              <p14:cNvContentPartPr/>
              <p14:nvPr/>
            </p14:nvContentPartPr>
            <p14:xfrm>
              <a:off x="1493488" y="3860997"/>
              <a:ext cx="7920" cy="2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C5C116-0E27-417B-9C43-4836F3D232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4848" y="3851997"/>
                <a:ext cx="25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FB32B0BC-89D1-4885-AB37-FD5ABD371044}"/>
                  </a:ext>
                </a:extLst>
              </p14:cNvPr>
              <p14:cNvContentPartPr/>
              <p14:nvPr/>
            </p14:nvContentPartPr>
            <p14:xfrm>
              <a:off x="1244008" y="1747797"/>
              <a:ext cx="11160" cy="540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FB32B0BC-89D1-4885-AB37-FD5ABD3710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35008" y="1739157"/>
                <a:ext cx="288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B4D28306-E328-44A2-82EC-D87F54C2727B}"/>
                  </a:ext>
                </a:extLst>
              </p14:cNvPr>
              <p14:cNvContentPartPr/>
              <p14:nvPr/>
            </p14:nvContentPartPr>
            <p14:xfrm>
              <a:off x="2430928" y="1854717"/>
              <a:ext cx="19080" cy="1152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B4D28306-E328-44A2-82EC-D87F54C2727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22288" y="1846077"/>
                <a:ext cx="367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7804B52A-CC3B-411E-9357-CA3A18A279FD}"/>
                  </a:ext>
                </a:extLst>
              </p14:cNvPr>
              <p14:cNvContentPartPr/>
              <p14:nvPr/>
            </p14:nvContentPartPr>
            <p14:xfrm>
              <a:off x="5053528" y="1474557"/>
              <a:ext cx="14760" cy="2916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7804B52A-CC3B-411E-9357-CA3A18A279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44528" y="1465917"/>
                <a:ext cx="32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322F78DE-1CAD-43B8-832F-8B9D3B897DB5}"/>
                  </a:ext>
                </a:extLst>
              </p14:cNvPr>
              <p14:cNvContentPartPr/>
              <p14:nvPr/>
            </p14:nvContentPartPr>
            <p14:xfrm>
              <a:off x="6257368" y="1540437"/>
              <a:ext cx="29160" cy="5400"/>
            </p14:xfrm>
          </p:contentPart>
        </mc:Choice>
        <mc:Fallback xmlns=""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322F78DE-1CAD-43B8-832F-8B9D3B897D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48368" y="1531797"/>
                <a:ext cx="46800" cy="2304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174" descr="IMG_0626">
            <a:extLst>
              <a:ext uri="{FF2B5EF4-FFF2-40B4-BE49-F238E27FC236}">
                <a16:creationId xmlns:a16="http://schemas.microsoft.com/office/drawing/2014/main" id="{751855EE-9D4B-4A64-B98D-61F181DB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65117" r="11789"/>
          <a:stretch>
            <a:fillRect/>
          </a:stretch>
        </p:blipFill>
        <p:spPr bwMode="auto">
          <a:xfrm>
            <a:off x="7164464" y="3638997"/>
            <a:ext cx="1936695" cy="24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AFE5AA7-60D2-4C8F-9D97-F654B0B806BE}"/>
              </a:ext>
            </a:extLst>
          </p:cNvPr>
          <p:cNvSpPr txBox="1"/>
          <p:nvPr/>
        </p:nvSpPr>
        <p:spPr>
          <a:xfrm>
            <a:off x="1575900" y="21362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LUÂN PHIÊN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CCEE03-9D33-4C9E-AC7B-6AB84D13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1259714">
            <a:off x="3414373" y="4102990"/>
            <a:ext cx="1661274" cy="1394104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3F1E49C-2715-43FD-9041-07D55F36EA07}"/>
              </a:ext>
            </a:extLst>
          </p:cNvPr>
          <p:cNvSpPr txBox="1"/>
          <p:nvPr/>
        </p:nvSpPr>
        <p:spPr>
          <a:xfrm>
            <a:off x="1629604" y="6258063"/>
            <a:ext cx="137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D:\TƯ LIỆU\HÌNH NGHỀ ĐIỆN\bong-den-tron.jpg">
            <a:extLst>
              <a:ext uri="{FF2B5EF4-FFF2-40B4-BE49-F238E27FC236}">
                <a16:creationId xmlns:a16="http://schemas.microsoft.com/office/drawing/2014/main" id="{D1554A23-E7F4-410C-B424-2FD91430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34" y="3674114"/>
            <a:ext cx="1936694" cy="248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E71B4-9364-4546-9A5D-97604FDF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B86683-F0DA-48DB-A6C2-BFFACC8E428C}" type="datetime1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E5B32-5941-45EB-8364-5ABF987CF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53CF8-EAEF-4B5C-884C-1AD08E6E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E12A-51F4-40FC-B2E9-96C2E6071B5F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2" descr="D:\TƯ LIỆU\HÌNH NGHỀ ĐIỆN\cong tac.jpg">
            <a:extLst>
              <a:ext uri="{FF2B5EF4-FFF2-40B4-BE49-F238E27FC236}">
                <a16:creationId xmlns:a16="http://schemas.microsoft.com/office/drawing/2014/main" id="{181EFDCC-CB00-4159-8571-5BF695F33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37" y="908720"/>
            <a:ext cx="575952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B2AF51-C7FB-447B-B222-01840500C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3414453"/>
            <a:ext cx="35897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D:\TƯ LIỆU\HÌNH NGHỀ ĐIỆN\cầu chì.jpg">
            <a:extLst>
              <a:ext uri="{FF2B5EF4-FFF2-40B4-BE49-F238E27FC236}">
                <a16:creationId xmlns:a16="http://schemas.microsoft.com/office/drawing/2014/main" id="{6588D6E0-B397-4AA6-A17F-A07AB6242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4839"/>
            <a:ext cx="4337050" cy="33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CEBB9728-13B2-4F05-9FFA-AEE186A5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624" y="5445224"/>
            <a:ext cx="3433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8A37CD-4606-443C-987C-46EF692DD6B4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LUÂN PHIÊN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F43E331-B2DB-46D9-96F3-85FFE5FD4469}"/>
              </a:ext>
            </a:extLst>
          </p:cNvPr>
          <p:cNvCxnSpPr/>
          <p:nvPr/>
        </p:nvCxnSpPr>
        <p:spPr>
          <a:xfrm>
            <a:off x="3563888" y="4984113"/>
            <a:ext cx="1584176" cy="8211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D2B683-6F3B-4D12-9713-CDEA866F5F82}"/>
              </a:ext>
            </a:extLst>
          </p:cNvPr>
          <p:cNvCxnSpPr>
            <a:cxnSpLocks/>
          </p:cNvCxnSpPr>
          <p:nvPr/>
        </p:nvCxnSpPr>
        <p:spPr>
          <a:xfrm flipH="1">
            <a:off x="5148064" y="2018528"/>
            <a:ext cx="1717576" cy="15974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9A7761E-1E8E-4EB6-A909-2FD791EC0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163400"/>
            <a:ext cx="7776864" cy="11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B31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NỘI DUNG VÀ TRÌNH TỰ THỰC HÀNH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F977E80-FCEF-4144-A1D4-C74280A1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72" y="2924944"/>
            <a:ext cx="820891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,1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,1 ổ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3F032B-92A2-4FDB-A0BB-52FB6B13E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170477"/>
            <a:ext cx="619045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endParaRPr lang="en-US" altLang="en-US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A0436-F325-449D-B6B9-823F28D3B0EF}"/>
              </a:ext>
            </a:extLst>
          </p:cNvPr>
          <p:cNvSpPr txBox="1"/>
          <p:nvPr/>
        </p:nvSpPr>
        <p:spPr>
          <a:xfrm>
            <a:off x="183569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THẮP SÁNG LUÂN PHIÊN</a:t>
            </a:r>
          </a:p>
        </p:txBody>
      </p:sp>
    </p:spTree>
    <p:extLst>
      <p:ext uri="{BB962C8B-B14F-4D97-AF65-F5344CB8AC3E}">
        <p14:creationId xmlns:p14="http://schemas.microsoft.com/office/powerpoint/2010/main" val="25315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cdb2004101gl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8085</TotalTime>
  <Words>899</Words>
  <Application>Microsoft Office PowerPoint</Application>
  <PresentationFormat>On-screen Show (4:3)</PresentationFormat>
  <Paragraphs>206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</vt:lpstr>
      <vt:lpstr>cdb2004101gl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CHÂU</cp:lastModifiedBy>
  <cp:revision>88</cp:revision>
  <dcterms:created xsi:type="dcterms:W3CDTF">2007-11-13T02:28:42Z</dcterms:created>
  <dcterms:modified xsi:type="dcterms:W3CDTF">2023-03-19T15:18:43Z</dcterms:modified>
</cp:coreProperties>
</file>