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305" r:id="rId3"/>
    <p:sldId id="307" r:id="rId4"/>
    <p:sldId id="306" r:id="rId5"/>
    <p:sldId id="259" r:id="rId6"/>
    <p:sldId id="257" r:id="rId7"/>
    <p:sldId id="261" r:id="rId8"/>
    <p:sldId id="258" r:id="rId9"/>
    <p:sldId id="260" r:id="rId10"/>
    <p:sldId id="262" r:id="rId11"/>
    <p:sldId id="315" r:id="rId12"/>
    <p:sldId id="316" r:id="rId13"/>
    <p:sldId id="317" r:id="rId14"/>
    <p:sldId id="318" r:id="rId15"/>
    <p:sldId id="314" r:id="rId16"/>
    <p:sldId id="265" r:id="rId17"/>
  </p:sldIdLst>
  <p:sldSz cx="9144000" cy="5143500" type="screen16x9"/>
  <p:notesSz cx="6858000" cy="9144000"/>
  <p:embeddedFontLst>
    <p:embeddedFont>
      <p:font typeface="Gill Sans Ultra Bold Condensed" panose="020B0A06020104020203" pitchFamily="34" charset="0"/>
      <p:regular r:id="rId19"/>
    </p:embeddedFont>
    <p:embeddedFont>
      <p:font typeface="Itim" panose="020B0604020202020204" charset="-34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739997-70D2-4473-A8C9-4C9A3AA6E841}">
  <a:tblStyle styleId="{07739997-70D2-4473-A8C9-4C9A3AA6E8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0" autoAdjust="0"/>
    <p:restoredTop sz="94662" autoAdjust="0"/>
  </p:normalViewPr>
  <p:slideViewPr>
    <p:cSldViewPr>
      <p:cViewPr varScale="1">
        <p:scale>
          <a:sx n="107" d="100"/>
          <a:sy n="107" d="100"/>
        </p:scale>
        <p:origin x="499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" y="7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797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bca512db4_0_2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bca512db4_0_2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8bca512db4_0_4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8bca512db4_0_4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g8bca512db4_0_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4" name="Google Shape;3174;g8bca512db4_0_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8bca512db4_0_1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8bca512db4_0_1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8bca512db4_0_2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8bca512db4_0_2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8bca512db4_0_2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8bca512db4_0_2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1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41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4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9" r:id="rId6"/>
    <p:sldLayoutId id="2147483660" r:id="rId7"/>
    <p:sldLayoutId id="2147483663" r:id="rId8"/>
    <p:sldLayoutId id="2147483664" r:id="rId9"/>
    <p:sldLayoutId id="2147483666" r:id="rId10"/>
    <p:sldLayoutId id="2147483672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2nsp4YzWTRtl6dwWAVMSrRQ1w-uqBqbeSq5yY6aj20I/cop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1447800" y="1422650"/>
            <a:ext cx="6413021" cy="1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1</a:t>
            </a:r>
            <a:br>
              <a:rPr lang="en" dirty="0"/>
            </a:br>
            <a:r>
              <a:rPr lang="en" sz="4400" dirty="0"/>
              <a:t>A VISIT FROM A PENPAL</a:t>
            </a:r>
            <a:endParaRPr sz="4400"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GETTING STARTED – LISTEN &amp; READ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2209800" y="856487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883161" y="1504950"/>
            <a:ext cx="6363703" cy="32049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took Maryam to: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Kiem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Lake;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Ho Chi Minh’s Mausoleum;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the History Museum;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the Temple of Literature;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many beautiful lakes and parks in Ha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the mosque on Hang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Luoc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Street.</a:t>
            </a: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2046713" y="371058"/>
            <a:ext cx="5562601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l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Question:</a:t>
            </a:r>
            <a:br>
              <a:rPr lang="en-US" alt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did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take Maryam to?</a:t>
            </a:r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2285054" y="1299180"/>
            <a:ext cx="4961810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457200" y="958639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5209209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1143000" y="522755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41"/>
          <p:cNvSpPr txBox="1">
            <a:spLocks noGrp="1"/>
          </p:cNvSpPr>
          <p:nvPr>
            <p:ph type="title"/>
          </p:nvPr>
        </p:nvSpPr>
        <p:spPr>
          <a:xfrm>
            <a:off x="528739" y="830013"/>
            <a:ext cx="84582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l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and Maryam usually write to one another every…</a:t>
            </a:r>
          </a:p>
        </p:txBody>
      </p:sp>
      <p:pic>
        <p:nvPicPr>
          <p:cNvPr id="1303" name="Google Shape;1303;p41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050" y="1637620"/>
            <a:ext cx="3692151" cy="22829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7" name="Google Shape;1307;p41"/>
          <p:cNvGrpSpPr/>
          <p:nvPr/>
        </p:nvGrpSpPr>
        <p:grpSpPr>
          <a:xfrm rot="834041">
            <a:off x="1545108" y="1607438"/>
            <a:ext cx="1058935" cy="585362"/>
            <a:chOff x="4345425" y="2175475"/>
            <a:chExt cx="800750" cy="176025"/>
          </a:xfrm>
        </p:grpSpPr>
        <p:sp>
          <p:nvSpPr>
            <p:cNvPr id="1308" name="Google Shape;1308;p4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41"/>
          <p:cNvGrpSpPr/>
          <p:nvPr/>
        </p:nvGrpSpPr>
        <p:grpSpPr>
          <a:xfrm rot="834041">
            <a:off x="1545108" y="3271913"/>
            <a:ext cx="1058935" cy="585362"/>
            <a:chOff x="4345425" y="2175475"/>
            <a:chExt cx="800750" cy="176025"/>
          </a:xfrm>
        </p:grpSpPr>
        <p:sp>
          <p:nvSpPr>
            <p:cNvPr id="1311" name="Google Shape;1311;p4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41"/>
          <p:cNvGrpSpPr/>
          <p:nvPr/>
        </p:nvGrpSpPr>
        <p:grpSpPr>
          <a:xfrm rot="834041">
            <a:off x="6467333" y="1607438"/>
            <a:ext cx="1058935" cy="585362"/>
            <a:chOff x="4345425" y="2175475"/>
            <a:chExt cx="800750" cy="176025"/>
          </a:xfrm>
        </p:grpSpPr>
        <p:sp>
          <p:nvSpPr>
            <p:cNvPr id="1314" name="Google Shape;1314;p4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41"/>
          <p:cNvGrpSpPr/>
          <p:nvPr/>
        </p:nvGrpSpPr>
        <p:grpSpPr>
          <a:xfrm rot="834041">
            <a:off x="6467333" y="3271913"/>
            <a:ext cx="1058935" cy="585362"/>
            <a:chOff x="4345425" y="2175475"/>
            <a:chExt cx="800750" cy="176025"/>
          </a:xfrm>
        </p:grpSpPr>
        <p:sp>
          <p:nvSpPr>
            <p:cNvPr id="1317" name="Google Shape;1317;p4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0" name="Google Shape;1320;p41"/>
          <p:cNvSpPr txBox="1"/>
          <p:nvPr/>
        </p:nvSpPr>
        <p:spPr>
          <a:xfrm>
            <a:off x="1509225" y="3347377"/>
            <a:ext cx="11307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day</a:t>
            </a:r>
            <a:endParaRPr sz="24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321" name="Google Shape;1321;p41"/>
          <p:cNvSpPr txBox="1"/>
          <p:nvPr/>
        </p:nvSpPr>
        <p:spPr>
          <a:xfrm>
            <a:off x="6504049" y="3347365"/>
            <a:ext cx="192297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T</a:t>
            </a:r>
            <a:r>
              <a:rPr lang="en" sz="24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wo weeks</a:t>
            </a:r>
            <a:endParaRPr sz="24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322" name="Google Shape;1322;p41"/>
          <p:cNvSpPr txBox="1"/>
          <p:nvPr/>
        </p:nvSpPr>
        <p:spPr>
          <a:xfrm>
            <a:off x="1066800" y="1652577"/>
            <a:ext cx="1573125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T</a:t>
            </a:r>
            <a:r>
              <a:rPr lang="en" sz="24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wo  years</a:t>
            </a:r>
            <a:endParaRPr sz="24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323" name="Google Shape;1323;p41"/>
          <p:cNvSpPr txBox="1"/>
          <p:nvPr/>
        </p:nvSpPr>
        <p:spPr>
          <a:xfrm>
            <a:off x="6504050" y="1652565"/>
            <a:ext cx="1203125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month</a:t>
            </a:r>
            <a:endParaRPr sz="24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cxnSp>
        <p:nvCxnSpPr>
          <p:cNvPr id="1324" name="Google Shape;1324;p41"/>
          <p:cNvCxnSpPr/>
          <p:nvPr/>
        </p:nvCxnSpPr>
        <p:spPr>
          <a:xfrm>
            <a:off x="2639975" y="1900127"/>
            <a:ext cx="160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25" name="Google Shape;1325;p41"/>
          <p:cNvCxnSpPr/>
          <p:nvPr/>
        </p:nvCxnSpPr>
        <p:spPr>
          <a:xfrm>
            <a:off x="2639975" y="3517777"/>
            <a:ext cx="135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26" name="Google Shape;1326;p41"/>
          <p:cNvCxnSpPr/>
          <p:nvPr/>
        </p:nvCxnSpPr>
        <p:spPr>
          <a:xfrm>
            <a:off x="4714775" y="1900127"/>
            <a:ext cx="178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27" name="Google Shape;1327;p41"/>
          <p:cNvCxnSpPr>
            <a:endCxn id="1321" idx="1"/>
          </p:cNvCxnSpPr>
          <p:nvPr/>
        </p:nvCxnSpPr>
        <p:spPr>
          <a:xfrm>
            <a:off x="4899950" y="3517765"/>
            <a:ext cx="16040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28" name="Google Shape;1328;p41"/>
          <p:cNvSpPr txBox="1"/>
          <p:nvPr/>
        </p:nvSpPr>
        <p:spPr>
          <a:xfrm>
            <a:off x="3610200" y="2221502"/>
            <a:ext cx="703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329" name="Google Shape;1329;p41"/>
          <p:cNvSpPr txBox="1"/>
          <p:nvPr/>
        </p:nvSpPr>
        <p:spPr>
          <a:xfrm>
            <a:off x="4508150" y="2090727"/>
            <a:ext cx="703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B</a:t>
            </a:r>
            <a:endParaRPr sz="3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330" name="Google Shape;1330;p41"/>
          <p:cNvSpPr txBox="1"/>
          <p:nvPr/>
        </p:nvSpPr>
        <p:spPr>
          <a:xfrm>
            <a:off x="4508150" y="2910177"/>
            <a:ext cx="703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</a:t>
            </a:r>
            <a:endParaRPr sz="3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331" name="Google Shape;1331;p41"/>
          <p:cNvSpPr txBox="1"/>
          <p:nvPr/>
        </p:nvSpPr>
        <p:spPr>
          <a:xfrm>
            <a:off x="3581400" y="3060752"/>
            <a:ext cx="703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</a:t>
            </a:r>
            <a:endParaRPr sz="3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332" name="Google Shape;1332;p41"/>
          <p:cNvGrpSpPr/>
          <p:nvPr/>
        </p:nvGrpSpPr>
        <p:grpSpPr>
          <a:xfrm>
            <a:off x="3319925" y="4502007"/>
            <a:ext cx="2433812" cy="320922"/>
            <a:chOff x="1394800" y="3522000"/>
            <a:chExt cx="1048650" cy="138275"/>
          </a:xfrm>
        </p:grpSpPr>
        <p:sp>
          <p:nvSpPr>
            <p:cNvPr id="1333" name="Google Shape;1333;p4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41"/>
          <p:cNvGrpSpPr/>
          <p:nvPr/>
        </p:nvGrpSpPr>
        <p:grpSpPr>
          <a:xfrm rot="-2482112">
            <a:off x="7947212" y="4405409"/>
            <a:ext cx="953582" cy="396167"/>
            <a:chOff x="-605225" y="2384875"/>
            <a:chExt cx="787975" cy="303650"/>
          </a:xfrm>
        </p:grpSpPr>
        <p:sp>
          <p:nvSpPr>
            <p:cNvPr id="1343" name="Google Shape;1343;p4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71500" y="111264"/>
            <a:ext cx="60579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ill Sans Ultra Bold Condensed" panose="020B0A06020104020203" pitchFamily="34" charset="0"/>
                <a:cs typeface="Arial" panose="020B0604020202020204" pitchFamily="34" charset="0"/>
              </a:rPr>
              <a:t>Choose the correct option/ 7: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8.95338E-8 L -3.33333E-6 -0.074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5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" grpId="0"/>
      <p:bldP spid="13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5" name="Google Shape;1355;p42"/>
          <p:cNvGrpSpPr/>
          <p:nvPr/>
        </p:nvGrpSpPr>
        <p:grpSpPr>
          <a:xfrm flipH="1">
            <a:off x="707931" y="934500"/>
            <a:ext cx="2961974" cy="176025"/>
            <a:chOff x="4345425" y="2175475"/>
            <a:chExt cx="800750" cy="176025"/>
          </a:xfrm>
        </p:grpSpPr>
        <p:sp>
          <p:nvSpPr>
            <p:cNvPr id="1356" name="Google Shape;1356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42"/>
          <p:cNvGrpSpPr/>
          <p:nvPr/>
        </p:nvGrpSpPr>
        <p:grpSpPr>
          <a:xfrm flipH="1">
            <a:off x="769639" y="1396613"/>
            <a:ext cx="1324120" cy="176025"/>
            <a:chOff x="4345425" y="2175475"/>
            <a:chExt cx="800750" cy="176025"/>
          </a:xfrm>
        </p:grpSpPr>
        <p:sp>
          <p:nvSpPr>
            <p:cNvPr id="1359" name="Google Shape;1359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42"/>
          <p:cNvSpPr txBox="1">
            <a:spLocks noGrp="1"/>
          </p:cNvSpPr>
          <p:nvPr>
            <p:ph type="title"/>
          </p:nvPr>
        </p:nvSpPr>
        <p:spPr>
          <a:xfrm>
            <a:off x="311727" y="540000"/>
            <a:ext cx="4145973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Maryam was impressed because…</a:t>
            </a:r>
          </a:p>
        </p:txBody>
      </p:sp>
      <p:sp>
        <p:nvSpPr>
          <p:cNvPr id="1362" name="Google Shape;1362;p42"/>
          <p:cNvSpPr txBox="1">
            <a:spLocks noGrp="1"/>
          </p:cNvSpPr>
          <p:nvPr>
            <p:ph type="subTitle" idx="5"/>
          </p:nvPr>
        </p:nvSpPr>
        <p:spPr>
          <a:xfrm>
            <a:off x="228600" y="2131074"/>
            <a:ext cx="37095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Hanoi was big and modern.</a:t>
            </a:r>
          </a:p>
        </p:txBody>
      </p:sp>
      <p:sp>
        <p:nvSpPr>
          <p:cNvPr id="1363" name="Google Shape;1363;p42"/>
          <p:cNvSpPr txBox="1">
            <a:spLocks noGrp="1"/>
          </p:cNvSpPr>
          <p:nvPr>
            <p:ph type="subTitle" idx="6"/>
          </p:nvPr>
        </p:nvSpPr>
        <p:spPr>
          <a:xfrm>
            <a:off x="5105986" y="1780436"/>
            <a:ext cx="3885614" cy="867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Hanoi was different from Kuala Lumpur.</a:t>
            </a:r>
          </a:p>
        </p:txBody>
      </p:sp>
      <p:grpSp>
        <p:nvGrpSpPr>
          <p:cNvPr id="1364" name="Google Shape;1364;p42"/>
          <p:cNvGrpSpPr/>
          <p:nvPr/>
        </p:nvGrpSpPr>
        <p:grpSpPr>
          <a:xfrm rot="367883">
            <a:off x="5764451" y="3003454"/>
            <a:ext cx="1569882" cy="507904"/>
            <a:chOff x="4345425" y="2175475"/>
            <a:chExt cx="800750" cy="176025"/>
          </a:xfrm>
        </p:grpSpPr>
        <p:sp>
          <p:nvSpPr>
            <p:cNvPr id="1365" name="Google Shape;1365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42"/>
          <p:cNvGrpSpPr/>
          <p:nvPr/>
        </p:nvGrpSpPr>
        <p:grpSpPr>
          <a:xfrm rot="474658">
            <a:off x="1142279" y="1658968"/>
            <a:ext cx="1557467" cy="585348"/>
            <a:chOff x="4345425" y="2175475"/>
            <a:chExt cx="800750" cy="176025"/>
          </a:xfrm>
        </p:grpSpPr>
        <p:sp>
          <p:nvSpPr>
            <p:cNvPr id="1368" name="Google Shape;1368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42"/>
          <p:cNvGrpSpPr/>
          <p:nvPr/>
        </p:nvGrpSpPr>
        <p:grpSpPr>
          <a:xfrm rot="367883">
            <a:off x="1153460" y="2927463"/>
            <a:ext cx="1569882" cy="507904"/>
            <a:chOff x="4345425" y="2175475"/>
            <a:chExt cx="800750" cy="176025"/>
          </a:xfrm>
        </p:grpSpPr>
        <p:sp>
          <p:nvSpPr>
            <p:cNvPr id="1371" name="Google Shape;1371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42"/>
          <p:cNvGrpSpPr/>
          <p:nvPr/>
        </p:nvGrpSpPr>
        <p:grpSpPr>
          <a:xfrm rot="474658">
            <a:off x="5281991" y="1377043"/>
            <a:ext cx="1557467" cy="585348"/>
            <a:chOff x="4345425" y="2175475"/>
            <a:chExt cx="800750" cy="176025"/>
          </a:xfrm>
        </p:grpSpPr>
        <p:sp>
          <p:nvSpPr>
            <p:cNvPr id="1374" name="Google Shape;1374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6" name="Google Shape;1376;p42"/>
          <p:cNvSpPr txBox="1">
            <a:spLocks noGrp="1"/>
          </p:cNvSpPr>
          <p:nvPr>
            <p:ph type="subTitle" idx="7"/>
          </p:nvPr>
        </p:nvSpPr>
        <p:spPr>
          <a:xfrm>
            <a:off x="166070" y="3299314"/>
            <a:ext cx="387253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Hanoi people were friendly.</a:t>
            </a:r>
            <a:endParaRPr sz="2400" dirty="0"/>
          </a:p>
        </p:txBody>
      </p:sp>
      <p:sp>
        <p:nvSpPr>
          <p:cNvPr id="1377" name="Google Shape;1377;p42"/>
          <p:cNvSpPr txBox="1">
            <a:spLocks noGrp="1"/>
          </p:cNvSpPr>
          <p:nvPr>
            <p:ph type="subTitle" idx="8"/>
          </p:nvPr>
        </p:nvSpPr>
        <p:spPr>
          <a:xfrm>
            <a:off x="5105985" y="3498703"/>
            <a:ext cx="3841127" cy="946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Hanoi and Kuala Lumpur were the same.</a:t>
            </a:r>
            <a:endParaRPr sz="2400" dirty="0"/>
          </a:p>
        </p:txBody>
      </p:sp>
      <p:sp>
        <p:nvSpPr>
          <p:cNvPr id="1378" name="Google Shape;1378;p42"/>
          <p:cNvSpPr txBox="1">
            <a:spLocks noGrp="1"/>
          </p:cNvSpPr>
          <p:nvPr>
            <p:ph type="subTitle" idx="1"/>
          </p:nvPr>
        </p:nvSpPr>
        <p:spPr>
          <a:xfrm>
            <a:off x="648447" y="2952750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</a:t>
            </a:r>
            <a:endParaRPr sz="2800" dirty="0"/>
          </a:p>
        </p:txBody>
      </p:sp>
      <p:sp>
        <p:nvSpPr>
          <p:cNvPr id="1379" name="Google Shape;1379;p42"/>
          <p:cNvSpPr txBox="1">
            <a:spLocks noGrp="1"/>
          </p:cNvSpPr>
          <p:nvPr>
            <p:ph type="subTitle" idx="2"/>
          </p:nvPr>
        </p:nvSpPr>
        <p:spPr>
          <a:xfrm>
            <a:off x="5939231" y="3011556"/>
            <a:ext cx="1193238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</a:t>
            </a:r>
            <a:endParaRPr sz="2800" dirty="0"/>
          </a:p>
        </p:txBody>
      </p:sp>
      <p:sp>
        <p:nvSpPr>
          <p:cNvPr id="1380" name="Google Shape;1380;p42"/>
          <p:cNvSpPr txBox="1">
            <a:spLocks noGrp="1"/>
          </p:cNvSpPr>
          <p:nvPr>
            <p:ph type="subTitle" idx="3"/>
          </p:nvPr>
        </p:nvSpPr>
        <p:spPr>
          <a:xfrm>
            <a:off x="595173" y="16853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</a:t>
            </a:r>
            <a:endParaRPr sz="2400" dirty="0"/>
          </a:p>
        </p:txBody>
      </p:sp>
      <p:sp>
        <p:nvSpPr>
          <p:cNvPr id="1381" name="Google Shape;1381;p42"/>
          <p:cNvSpPr txBox="1">
            <a:spLocks noGrp="1"/>
          </p:cNvSpPr>
          <p:nvPr>
            <p:ph type="subTitle" idx="4"/>
          </p:nvPr>
        </p:nvSpPr>
        <p:spPr>
          <a:xfrm>
            <a:off x="5189490" y="1376488"/>
            <a:ext cx="1608783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</a:t>
            </a:r>
            <a:endParaRPr sz="2800" dirty="0"/>
          </a:p>
        </p:txBody>
      </p:sp>
      <p:grpSp>
        <p:nvGrpSpPr>
          <p:cNvPr id="1382" name="Google Shape;1382;p42"/>
          <p:cNvGrpSpPr/>
          <p:nvPr/>
        </p:nvGrpSpPr>
        <p:grpSpPr>
          <a:xfrm rot="2210750">
            <a:off x="7611427" y="53475"/>
            <a:ext cx="976434" cy="1313229"/>
            <a:chOff x="5941025" y="1169275"/>
            <a:chExt cx="976375" cy="1313150"/>
          </a:xfrm>
        </p:grpSpPr>
        <p:sp>
          <p:nvSpPr>
            <p:cNvPr id="1383" name="Google Shape;1383;p42"/>
            <p:cNvSpPr/>
            <p:nvPr/>
          </p:nvSpPr>
          <p:spPr>
            <a:xfrm>
              <a:off x="5957175" y="1169275"/>
              <a:ext cx="960225" cy="1294975"/>
            </a:xfrm>
            <a:custGeom>
              <a:avLst/>
              <a:gdLst/>
              <a:ahLst/>
              <a:cxnLst/>
              <a:rect l="l" t="t" r="r" b="b"/>
              <a:pathLst>
                <a:path w="38409" h="51799" extrusionOk="0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5941025" y="2320575"/>
              <a:ext cx="182525" cy="161850"/>
            </a:xfrm>
            <a:custGeom>
              <a:avLst/>
              <a:gdLst/>
              <a:ahLst/>
              <a:cxnLst/>
              <a:rect l="l" t="t" r="r" b="b"/>
              <a:pathLst>
                <a:path w="7301" h="6474" extrusionOk="0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" name="Google Shape;1385;p42"/>
          <p:cNvGrpSpPr/>
          <p:nvPr/>
        </p:nvGrpSpPr>
        <p:grpSpPr>
          <a:xfrm rot="772208">
            <a:off x="4989211" y="827061"/>
            <a:ext cx="2928624" cy="358006"/>
            <a:chOff x="2142525" y="3876725"/>
            <a:chExt cx="2414850" cy="295200"/>
          </a:xfrm>
        </p:grpSpPr>
        <p:sp>
          <p:nvSpPr>
            <p:cNvPr id="1386" name="Google Shape;1386;p42"/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11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" grpId="0" build="p"/>
      <p:bldP spid="13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p43"/>
          <p:cNvGrpSpPr/>
          <p:nvPr/>
        </p:nvGrpSpPr>
        <p:grpSpPr>
          <a:xfrm flipH="1">
            <a:off x="784237" y="934500"/>
            <a:ext cx="4594704" cy="176025"/>
            <a:chOff x="4345425" y="2175475"/>
            <a:chExt cx="800750" cy="176025"/>
          </a:xfrm>
        </p:grpSpPr>
        <p:sp>
          <p:nvSpPr>
            <p:cNvPr id="1407" name="Google Shape;140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" name="Google Shape;1409;p43"/>
          <p:cNvSpPr txBox="1">
            <a:spLocks noGrp="1"/>
          </p:cNvSpPr>
          <p:nvPr>
            <p:ph type="title"/>
          </p:nvPr>
        </p:nvSpPr>
        <p:spPr>
          <a:xfrm>
            <a:off x="740727" y="465961"/>
            <a:ext cx="4824600" cy="660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 The girls went to see…</a:t>
            </a:r>
          </a:p>
        </p:txBody>
      </p:sp>
      <p:grpSp>
        <p:nvGrpSpPr>
          <p:cNvPr id="1410" name="Google Shape;1410;p43"/>
          <p:cNvGrpSpPr/>
          <p:nvPr/>
        </p:nvGrpSpPr>
        <p:grpSpPr>
          <a:xfrm rot="4691603">
            <a:off x="3614307" y="2023002"/>
            <a:ext cx="1912265" cy="1978212"/>
            <a:chOff x="2801825" y="1784650"/>
            <a:chExt cx="1912350" cy="1978300"/>
          </a:xfrm>
        </p:grpSpPr>
        <p:sp>
          <p:nvSpPr>
            <p:cNvPr id="1411" name="Google Shape;1411;p43"/>
            <p:cNvSpPr/>
            <p:nvPr/>
          </p:nvSpPr>
          <p:spPr>
            <a:xfrm>
              <a:off x="2948050" y="2068550"/>
              <a:ext cx="1328450" cy="1346175"/>
            </a:xfrm>
            <a:custGeom>
              <a:avLst/>
              <a:gdLst/>
              <a:ahLst/>
              <a:cxnLst/>
              <a:rect l="l" t="t" r="r" b="b"/>
              <a:pathLst>
                <a:path w="53138" h="53847" extrusionOk="0">
                  <a:moveTo>
                    <a:pt x="31395" y="1"/>
                  </a:moveTo>
                  <a:cubicBezTo>
                    <a:pt x="30756" y="1"/>
                    <a:pt x="30099" y="16"/>
                    <a:pt x="29422" y="48"/>
                  </a:cubicBezTo>
                  <a:cubicBezTo>
                    <a:pt x="17097" y="618"/>
                    <a:pt x="0" y="13195"/>
                    <a:pt x="0" y="25521"/>
                  </a:cubicBezTo>
                  <a:cubicBezTo>
                    <a:pt x="0" y="37869"/>
                    <a:pt x="13810" y="53847"/>
                    <a:pt x="26158" y="53847"/>
                  </a:cubicBezTo>
                  <a:cubicBezTo>
                    <a:pt x="38484" y="53847"/>
                    <a:pt x="53138" y="39650"/>
                    <a:pt x="53138" y="27324"/>
                  </a:cubicBezTo>
                  <a:cubicBezTo>
                    <a:pt x="53138" y="15356"/>
                    <a:pt x="51487" y="1"/>
                    <a:pt x="31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2801825" y="1784650"/>
              <a:ext cx="1912350" cy="1978300"/>
            </a:xfrm>
            <a:custGeom>
              <a:avLst/>
              <a:gdLst/>
              <a:ahLst/>
              <a:cxnLst/>
              <a:rect l="l" t="t" r="r" b="b"/>
              <a:pathLst>
                <a:path w="76494" h="79132" extrusionOk="0">
                  <a:moveTo>
                    <a:pt x="69669" y="6473"/>
                  </a:moveTo>
                  <a:cubicBezTo>
                    <a:pt x="69852" y="6610"/>
                    <a:pt x="70011" y="6770"/>
                    <a:pt x="70171" y="6907"/>
                  </a:cubicBezTo>
                  <a:cubicBezTo>
                    <a:pt x="70171" y="6930"/>
                    <a:pt x="70171" y="6930"/>
                    <a:pt x="70171" y="6930"/>
                  </a:cubicBezTo>
                  <a:cubicBezTo>
                    <a:pt x="69988" y="6793"/>
                    <a:pt x="69829" y="6633"/>
                    <a:pt x="69669" y="6473"/>
                  </a:cubicBezTo>
                  <a:close/>
                  <a:moveTo>
                    <a:pt x="71563" y="7638"/>
                  </a:moveTo>
                  <a:lnTo>
                    <a:pt x="71563" y="7683"/>
                  </a:lnTo>
                  <a:lnTo>
                    <a:pt x="71518" y="7683"/>
                  </a:lnTo>
                  <a:cubicBezTo>
                    <a:pt x="71518" y="7660"/>
                    <a:pt x="71541" y="7660"/>
                    <a:pt x="71563" y="7638"/>
                  </a:cubicBezTo>
                  <a:close/>
                  <a:moveTo>
                    <a:pt x="36337" y="12206"/>
                  </a:moveTo>
                  <a:cubicBezTo>
                    <a:pt x="37400" y="12206"/>
                    <a:pt x="38479" y="12257"/>
                    <a:pt x="39585" y="12362"/>
                  </a:cubicBezTo>
                  <a:cubicBezTo>
                    <a:pt x="43077" y="12705"/>
                    <a:pt x="46410" y="13161"/>
                    <a:pt x="49560" y="14805"/>
                  </a:cubicBezTo>
                  <a:cubicBezTo>
                    <a:pt x="54513" y="17361"/>
                    <a:pt x="57617" y="22223"/>
                    <a:pt x="58873" y="27564"/>
                  </a:cubicBezTo>
                  <a:cubicBezTo>
                    <a:pt x="61383" y="38360"/>
                    <a:pt x="56750" y="51097"/>
                    <a:pt x="47802" y="57648"/>
                  </a:cubicBezTo>
                  <a:cubicBezTo>
                    <a:pt x="44279" y="60220"/>
                    <a:pt x="39995" y="61575"/>
                    <a:pt x="35658" y="61575"/>
                  </a:cubicBezTo>
                  <a:cubicBezTo>
                    <a:pt x="34685" y="61575"/>
                    <a:pt x="33709" y="61506"/>
                    <a:pt x="32738" y="61368"/>
                  </a:cubicBezTo>
                  <a:cubicBezTo>
                    <a:pt x="25137" y="60295"/>
                    <a:pt x="19042" y="54224"/>
                    <a:pt x="15368" y="47856"/>
                  </a:cubicBezTo>
                  <a:cubicBezTo>
                    <a:pt x="11875" y="41853"/>
                    <a:pt x="9935" y="34389"/>
                    <a:pt x="11624" y="27541"/>
                  </a:cubicBezTo>
                  <a:cubicBezTo>
                    <a:pt x="13427" y="20191"/>
                    <a:pt x="19590" y="14782"/>
                    <a:pt x="26963" y="13572"/>
                  </a:cubicBezTo>
                  <a:cubicBezTo>
                    <a:pt x="27123" y="13549"/>
                    <a:pt x="27191" y="13504"/>
                    <a:pt x="27214" y="13435"/>
                  </a:cubicBezTo>
                  <a:cubicBezTo>
                    <a:pt x="30303" y="12637"/>
                    <a:pt x="33253" y="12206"/>
                    <a:pt x="36337" y="12206"/>
                  </a:cubicBezTo>
                  <a:close/>
                  <a:moveTo>
                    <a:pt x="5256" y="66458"/>
                  </a:moveTo>
                  <a:cubicBezTo>
                    <a:pt x="5302" y="66550"/>
                    <a:pt x="5370" y="66641"/>
                    <a:pt x="5416" y="66709"/>
                  </a:cubicBezTo>
                  <a:cubicBezTo>
                    <a:pt x="5324" y="66687"/>
                    <a:pt x="5256" y="66641"/>
                    <a:pt x="5187" y="66641"/>
                  </a:cubicBezTo>
                  <a:cubicBezTo>
                    <a:pt x="5210" y="66572"/>
                    <a:pt x="5233" y="66527"/>
                    <a:pt x="5256" y="66458"/>
                  </a:cubicBezTo>
                  <a:close/>
                  <a:moveTo>
                    <a:pt x="838" y="0"/>
                  </a:moveTo>
                  <a:cubicBezTo>
                    <a:pt x="360" y="0"/>
                    <a:pt x="0" y="488"/>
                    <a:pt x="440" y="927"/>
                  </a:cubicBezTo>
                  <a:cubicBezTo>
                    <a:pt x="1353" y="1840"/>
                    <a:pt x="1901" y="2936"/>
                    <a:pt x="2471" y="4077"/>
                  </a:cubicBezTo>
                  <a:cubicBezTo>
                    <a:pt x="3179" y="5446"/>
                    <a:pt x="3932" y="6793"/>
                    <a:pt x="4594" y="8185"/>
                  </a:cubicBezTo>
                  <a:cubicBezTo>
                    <a:pt x="4717" y="8485"/>
                    <a:pt x="5018" y="8635"/>
                    <a:pt x="5296" y="8635"/>
                  </a:cubicBezTo>
                  <a:cubicBezTo>
                    <a:pt x="5377" y="8635"/>
                    <a:pt x="5457" y="8622"/>
                    <a:pt x="5530" y="8596"/>
                  </a:cubicBezTo>
                  <a:cubicBezTo>
                    <a:pt x="5575" y="8596"/>
                    <a:pt x="5621" y="8596"/>
                    <a:pt x="5690" y="8573"/>
                  </a:cubicBezTo>
                  <a:cubicBezTo>
                    <a:pt x="6237" y="8299"/>
                    <a:pt x="6762" y="7843"/>
                    <a:pt x="7219" y="7295"/>
                  </a:cubicBezTo>
                  <a:cubicBezTo>
                    <a:pt x="10437" y="10468"/>
                    <a:pt x="13542" y="13869"/>
                    <a:pt x="15116" y="18069"/>
                  </a:cubicBezTo>
                  <a:cubicBezTo>
                    <a:pt x="15139" y="18137"/>
                    <a:pt x="15231" y="18228"/>
                    <a:pt x="15322" y="18320"/>
                  </a:cubicBezTo>
                  <a:cubicBezTo>
                    <a:pt x="12583" y="21036"/>
                    <a:pt x="10643" y="24620"/>
                    <a:pt x="9867" y="28682"/>
                  </a:cubicBezTo>
                  <a:cubicBezTo>
                    <a:pt x="8315" y="36648"/>
                    <a:pt x="11807" y="45368"/>
                    <a:pt x="16554" y="51645"/>
                  </a:cubicBezTo>
                  <a:cubicBezTo>
                    <a:pt x="17331" y="52695"/>
                    <a:pt x="18175" y="53653"/>
                    <a:pt x="19088" y="54589"/>
                  </a:cubicBezTo>
                  <a:cubicBezTo>
                    <a:pt x="19042" y="54589"/>
                    <a:pt x="18997" y="54612"/>
                    <a:pt x="18974" y="54635"/>
                  </a:cubicBezTo>
                  <a:cubicBezTo>
                    <a:pt x="14660" y="58264"/>
                    <a:pt x="10757" y="62304"/>
                    <a:pt x="6808" y="66298"/>
                  </a:cubicBezTo>
                  <a:cubicBezTo>
                    <a:pt x="6511" y="65956"/>
                    <a:pt x="6192" y="65659"/>
                    <a:pt x="5849" y="65431"/>
                  </a:cubicBezTo>
                  <a:cubicBezTo>
                    <a:pt x="5827" y="65385"/>
                    <a:pt x="5804" y="65317"/>
                    <a:pt x="5804" y="65271"/>
                  </a:cubicBezTo>
                  <a:cubicBezTo>
                    <a:pt x="5729" y="65085"/>
                    <a:pt x="5044" y="64486"/>
                    <a:pt x="4697" y="64486"/>
                  </a:cubicBezTo>
                  <a:cubicBezTo>
                    <a:pt x="4619" y="64486"/>
                    <a:pt x="4559" y="64516"/>
                    <a:pt x="4526" y="64587"/>
                  </a:cubicBezTo>
                  <a:cubicBezTo>
                    <a:pt x="3156" y="67234"/>
                    <a:pt x="2540" y="70293"/>
                    <a:pt x="2038" y="73215"/>
                  </a:cubicBezTo>
                  <a:cubicBezTo>
                    <a:pt x="1978" y="73493"/>
                    <a:pt x="2750" y="73979"/>
                    <a:pt x="3116" y="73979"/>
                  </a:cubicBezTo>
                  <a:cubicBezTo>
                    <a:pt x="3170" y="73979"/>
                    <a:pt x="3215" y="73968"/>
                    <a:pt x="3247" y="73945"/>
                  </a:cubicBezTo>
                  <a:cubicBezTo>
                    <a:pt x="5324" y="72575"/>
                    <a:pt x="6991" y="70795"/>
                    <a:pt x="8634" y="68946"/>
                  </a:cubicBezTo>
                  <a:cubicBezTo>
                    <a:pt x="8703" y="68878"/>
                    <a:pt x="8588" y="68741"/>
                    <a:pt x="8543" y="68695"/>
                  </a:cubicBezTo>
                  <a:cubicBezTo>
                    <a:pt x="8223" y="68284"/>
                    <a:pt x="7904" y="67782"/>
                    <a:pt x="7561" y="67303"/>
                  </a:cubicBezTo>
                  <a:cubicBezTo>
                    <a:pt x="11601" y="63240"/>
                    <a:pt x="15550" y="59109"/>
                    <a:pt x="19910" y="55388"/>
                  </a:cubicBezTo>
                  <a:cubicBezTo>
                    <a:pt x="24338" y="59542"/>
                    <a:pt x="29999" y="62213"/>
                    <a:pt x="36184" y="62304"/>
                  </a:cubicBezTo>
                  <a:cubicBezTo>
                    <a:pt x="36261" y="62305"/>
                    <a:pt x="36338" y="62305"/>
                    <a:pt x="36414" y="62305"/>
                  </a:cubicBezTo>
                  <a:cubicBezTo>
                    <a:pt x="40462" y="62305"/>
                    <a:pt x="44329" y="61123"/>
                    <a:pt x="47734" y="59040"/>
                  </a:cubicBezTo>
                  <a:cubicBezTo>
                    <a:pt x="48715" y="63765"/>
                    <a:pt x="50861" y="68102"/>
                    <a:pt x="52573" y="72598"/>
                  </a:cubicBezTo>
                  <a:cubicBezTo>
                    <a:pt x="52116" y="72827"/>
                    <a:pt x="51683" y="73078"/>
                    <a:pt x="51249" y="73374"/>
                  </a:cubicBezTo>
                  <a:cubicBezTo>
                    <a:pt x="51135" y="73443"/>
                    <a:pt x="50815" y="73694"/>
                    <a:pt x="50907" y="73876"/>
                  </a:cubicBezTo>
                  <a:cubicBezTo>
                    <a:pt x="50975" y="74013"/>
                    <a:pt x="51066" y="74128"/>
                    <a:pt x="51135" y="74242"/>
                  </a:cubicBezTo>
                  <a:cubicBezTo>
                    <a:pt x="51066" y="74356"/>
                    <a:pt x="51066" y="74447"/>
                    <a:pt x="51158" y="74516"/>
                  </a:cubicBezTo>
                  <a:cubicBezTo>
                    <a:pt x="51295" y="74584"/>
                    <a:pt x="51432" y="74675"/>
                    <a:pt x="51546" y="74767"/>
                  </a:cubicBezTo>
                  <a:cubicBezTo>
                    <a:pt x="51979" y="75246"/>
                    <a:pt x="52459" y="75680"/>
                    <a:pt x="52984" y="76091"/>
                  </a:cubicBezTo>
                  <a:cubicBezTo>
                    <a:pt x="53897" y="77095"/>
                    <a:pt x="54696" y="78213"/>
                    <a:pt x="55723" y="79081"/>
                  </a:cubicBezTo>
                  <a:cubicBezTo>
                    <a:pt x="55769" y="79116"/>
                    <a:pt x="55830" y="79132"/>
                    <a:pt x="55900" y="79132"/>
                  </a:cubicBezTo>
                  <a:cubicBezTo>
                    <a:pt x="56287" y="79132"/>
                    <a:pt x="56959" y="78663"/>
                    <a:pt x="56978" y="78373"/>
                  </a:cubicBezTo>
                  <a:cubicBezTo>
                    <a:pt x="57092" y="76068"/>
                    <a:pt x="56088" y="73991"/>
                    <a:pt x="55837" y="71731"/>
                  </a:cubicBezTo>
                  <a:cubicBezTo>
                    <a:pt x="55819" y="71604"/>
                    <a:pt x="55729" y="71564"/>
                    <a:pt x="55624" y="71564"/>
                  </a:cubicBezTo>
                  <a:cubicBezTo>
                    <a:pt x="55597" y="71564"/>
                    <a:pt x="55568" y="71566"/>
                    <a:pt x="55540" y="71571"/>
                  </a:cubicBezTo>
                  <a:cubicBezTo>
                    <a:pt x="54969" y="71662"/>
                    <a:pt x="54444" y="71799"/>
                    <a:pt x="53919" y="72005"/>
                  </a:cubicBezTo>
                  <a:cubicBezTo>
                    <a:pt x="52185" y="67440"/>
                    <a:pt x="49994" y="63012"/>
                    <a:pt x="49035" y="58196"/>
                  </a:cubicBezTo>
                  <a:cubicBezTo>
                    <a:pt x="49788" y="57671"/>
                    <a:pt x="50496" y="57100"/>
                    <a:pt x="51203" y="56484"/>
                  </a:cubicBezTo>
                  <a:cubicBezTo>
                    <a:pt x="59238" y="49316"/>
                    <a:pt x="62844" y="36854"/>
                    <a:pt x="59968" y="26491"/>
                  </a:cubicBezTo>
                  <a:cubicBezTo>
                    <a:pt x="59352" y="24209"/>
                    <a:pt x="58325" y="22086"/>
                    <a:pt x="56978" y="20214"/>
                  </a:cubicBezTo>
                  <a:cubicBezTo>
                    <a:pt x="60767" y="15398"/>
                    <a:pt x="65926" y="11997"/>
                    <a:pt x="70742" y="8277"/>
                  </a:cubicBezTo>
                  <a:cubicBezTo>
                    <a:pt x="71257" y="8728"/>
                    <a:pt x="71842" y="9054"/>
                    <a:pt x="72470" y="9054"/>
                  </a:cubicBezTo>
                  <a:cubicBezTo>
                    <a:pt x="72731" y="9054"/>
                    <a:pt x="73000" y="8998"/>
                    <a:pt x="73275" y="8870"/>
                  </a:cubicBezTo>
                  <a:cubicBezTo>
                    <a:pt x="75010" y="8117"/>
                    <a:pt x="75809" y="5195"/>
                    <a:pt x="76425" y="3620"/>
                  </a:cubicBezTo>
                  <a:cubicBezTo>
                    <a:pt x="76493" y="3462"/>
                    <a:pt x="75956" y="2296"/>
                    <a:pt x="75791" y="2296"/>
                  </a:cubicBezTo>
                  <a:cubicBezTo>
                    <a:pt x="75789" y="2296"/>
                    <a:pt x="75788" y="2296"/>
                    <a:pt x="75786" y="2296"/>
                  </a:cubicBezTo>
                  <a:cubicBezTo>
                    <a:pt x="73070" y="2411"/>
                    <a:pt x="70696" y="3917"/>
                    <a:pt x="68162" y="4762"/>
                  </a:cubicBezTo>
                  <a:cubicBezTo>
                    <a:pt x="68118" y="4784"/>
                    <a:pt x="68617" y="6088"/>
                    <a:pt x="68789" y="6088"/>
                  </a:cubicBezTo>
                  <a:cubicBezTo>
                    <a:pt x="68794" y="6088"/>
                    <a:pt x="68798" y="6087"/>
                    <a:pt x="68802" y="6085"/>
                  </a:cubicBezTo>
                  <a:cubicBezTo>
                    <a:pt x="68847" y="6085"/>
                    <a:pt x="68870" y="6063"/>
                    <a:pt x="68916" y="6063"/>
                  </a:cubicBezTo>
                  <a:cubicBezTo>
                    <a:pt x="68961" y="6177"/>
                    <a:pt x="69030" y="6291"/>
                    <a:pt x="69121" y="6405"/>
                  </a:cubicBezTo>
                  <a:cubicBezTo>
                    <a:pt x="69304" y="6656"/>
                    <a:pt x="69509" y="6953"/>
                    <a:pt x="69760" y="7250"/>
                  </a:cubicBezTo>
                  <a:cubicBezTo>
                    <a:pt x="64990" y="10947"/>
                    <a:pt x="59877" y="14303"/>
                    <a:pt x="56042" y="19005"/>
                  </a:cubicBezTo>
                  <a:cubicBezTo>
                    <a:pt x="54627" y="17338"/>
                    <a:pt x="52938" y="15900"/>
                    <a:pt x="50998" y="14759"/>
                  </a:cubicBezTo>
                  <a:cubicBezTo>
                    <a:pt x="48533" y="13321"/>
                    <a:pt x="45771" y="12522"/>
                    <a:pt x="42963" y="12066"/>
                  </a:cubicBezTo>
                  <a:cubicBezTo>
                    <a:pt x="40501" y="11666"/>
                    <a:pt x="37918" y="11401"/>
                    <a:pt x="35373" y="11401"/>
                  </a:cubicBezTo>
                  <a:cubicBezTo>
                    <a:pt x="34426" y="11401"/>
                    <a:pt x="33484" y="11437"/>
                    <a:pt x="32555" y="11518"/>
                  </a:cubicBezTo>
                  <a:cubicBezTo>
                    <a:pt x="30272" y="11723"/>
                    <a:pt x="28013" y="12294"/>
                    <a:pt x="25799" y="12887"/>
                  </a:cubicBezTo>
                  <a:cubicBezTo>
                    <a:pt x="25730" y="12910"/>
                    <a:pt x="25662" y="12933"/>
                    <a:pt x="25639" y="12956"/>
                  </a:cubicBezTo>
                  <a:cubicBezTo>
                    <a:pt x="21918" y="13641"/>
                    <a:pt x="18632" y="15307"/>
                    <a:pt x="16007" y="17681"/>
                  </a:cubicBezTo>
                  <a:cubicBezTo>
                    <a:pt x="14181" y="13458"/>
                    <a:pt x="10917" y="10011"/>
                    <a:pt x="7630" y="6793"/>
                  </a:cubicBezTo>
                  <a:cubicBezTo>
                    <a:pt x="8018" y="6291"/>
                    <a:pt x="8360" y="5789"/>
                    <a:pt x="8680" y="5355"/>
                  </a:cubicBezTo>
                  <a:cubicBezTo>
                    <a:pt x="8862" y="5241"/>
                    <a:pt x="8954" y="5035"/>
                    <a:pt x="8931" y="4784"/>
                  </a:cubicBezTo>
                  <a:cubicBezTo>
                    <a:pt x="8976" y="4716"/>
                    <a:pt x="8931" y="4647"/>
                    <a:pt x="8862" y="4579"/>
                  </a:cubicBezTo>
                  <a:cubicBezTo>
                    <a:pt x="8817" y="4488"/>
                    <a:pt x="8771" y="4396"/>
                    <a:pt x="8680" y="4305"/>
                  </a:cubicBezTo>
                  <a:cubicBezTo>
                    <a:pt x="6648" y="2388"/>
                    <a:pt x="3658" y="1110"/>
                    <a:pt x="1125" y="60"/>
                  </a:cubicBezTo>
                  <a:cubicBezTo>
                    <a:pt x="1028" y="19"/>
                    <a:pt x="930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3896075" y="2041650"/>
              <a:ext cx="256475" cy="106975"/>
            </a:xfrm>
            <a:custGeom>
              <a:avLst/>
              <a:gdLst/>
              <a:ahLst/>
              <a:cxnLst/>
              <a:rect l="l" t="t" r="r" b="b"/>
              <a:pathLst>
                <a:path w="10259" h="4279" extrusionOk="0">
                  <a:moveTo>
                    <a:pt x="1011" y="0"/>
                  </a:moveTo>
                  <a:cubicBezTo>
                    <a:pt x="884" y="0"/>
                    <a:pt x="758" y="2"/>
                    <a:pt x="631" y="5"/>
                  </a:cubicBezTo>
                  <a:cubicBezTo>
                    <a:pt x="1" y="28"/>
                    <a:pt x="103" y="827"/>
                    <a:pt x="676" y="827"/>
                  </a:cubicBezTo>
                  <a:cubicBezTo>
                    <a:pt x="684" y="827"/>
                    <a:pt x="692" y="827"/>
                    <a:pt x="700" y="827"/>
                  </a:cubicBezTo>
                  <a:cubicBezTo>
                    <a:pt x="754" y="826"/>
                    <a:pt x="808" y="826"/>
                    <a:pt x="862" y="826"/>
                  </a:cubicBezTo>
                  <a:cubicBezTo>
                    <a:pt x="2426" y="826"/>
                    <a:pt x="3946" y="1144"/>
                    <a:pt x="5402" y="1740"/>
                  </a:cubicBezTo>
                  <a:cubicBezTo>
                    <a:pt x="6931" y="2333"/>
                    <a:pt x="8141" y="3338"/>
                    <a:pt x="9510" y="4205"/>
                  </a:cubicBezTo>
                  <a:cubicBezTo>
                    <a:pt x="9592" y="4256"/>
                    <a:pt x="9677" y="4279"/>
                    <a:pt x="9757" y="4279"/>
                  </a:cubicBezTo>
                  <a:cubicBezTo>
                    <a:pt x="10036" y="4279"/>
                    <a:pt x="10258" y="4005"/>
                    <a:pt x="10081" y="3703"/>
                  </a:cubicBezTo>
                  <a:cubicBezTo>
                    <a:pt x="9670" y="2973"/>
                    <a:pt x="8940" y="2493"/>
                    <a:pt x="8255" y="2060"/>
                  </a:cubicBezTo>
                  <a:cubicBezTo>
                    <a:pt x="7525" y="1603"/>
                    <a:pt x="6726" y="1192"/>
                    <a:pt x="5927" y="895"/>
                  </a:cubicBezTo>
                  <a:cubicBezTo>
                    <a:pt x="4357" y="280"/>
                    <a:pt x="2670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3375050" y="3302875"/>
              <a:ext cx="379900" cy="127475"/>
            </a:xfrm>
            <a:custGeom>
              <a:avLst/>
              <a:gdLst/>
              <a:ahLst/>
              <a:cxnLst/>
              <a:rect l="l" t="t" r="r" b="b"/>
              <a:pathLst>
                <a:path w="15196" h="5099" extrusionOk="0">
                  <a:moveTo>
                    <a:pt x="654" y="0"/>
                  </a:moveTo>
                  <a:cubicBezTo>
                    <a:pt x="318" y="0"/>
                    <a:pt x="0" y="270"/>
                    <a:pt x="268" y="616"/>
                  </a:cubicBezTo>
                  <a:cubicBezTo>
                    <a:pt x="1751" y="2557"/>
                    <a:pt x="4148" y="3378"/>
                    <a:pt x="6408" y="3995"/>
                  </a:cubicBezTo>
                  <a:cubicBezTo>
                    <a:pt x="7663" y="4337"/>
                    <a:pt x="8964" y="4588"/>
                    <a:pt x="10242" y="4793"/>
                  </a:cubicBezTo>
                  <a:cubicBezTo>
                    <a:pt x="10904" y="4885"/>
                    <a:pt x="11566" y="4953"/>
                    <a:pt x="12251" y="4999"/>
                  </a:cubicBezTo>
                  <a:cubicBezTo>
                    <a:pt x="12686" y="5044"/>
                    <a:pt x="13160" y="5099"/>
                    <a:pt x="13622" y="5099"/>
                  </a:cubicBezTo>
                  <a:cubicBezTo>
                    <a:pt x="13863" y="5099"/>
                    <a:pt x="14101" y="5084"/>
                    <a:pt x="14328" y="5045"/>
                  </a:cubicBezTo>
                  <a:cubicBezTo>
                    <a:pt x="14716" y="4976"/>
                    <a:pt x="15195" y="4223"/>
                    <a:pt x="14602" y="4086"/>
                  </a:cubicBezTo>
                  <a:cubicBezTo>
                    <a:pt x="13917" y="3903"/>
                    <a:pt x="13141" y="3949"/>
                    <a:pt x="12434" y="3880"/>
                  </a:cubicBezTo>
                  <a:cubicBezTo>
                    <a:pt x="11772" y="3835"/>
                    <a:pt x="11110" y="3766"/>
                    <a:pt x="10448" y="3675"/>
                  </a:cubicBezTo>
                  <a:cubicBezTo>
                    <a:pt x="9169" y="3492"/>
                    <a:pt x="7868" y="3241"/>
                    <a:pt x="6613" y="2899"/>
                  </a:cubicBezTo>
                  <a:cubicBezTo>
                    <a:pt x="4650" y="2374"/>
                    <a:pt x="2436" y="1780"/>
                    <a:pt x="1067" y="183"/>
                  </a:cubicBezTo>
                  <a:cubicBezTo>
                    <a:pt x="960" y="55"/>
                    <a:pt x="805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43"/>
          <p:cNvSpPr txBox="1"/>
          <p:nvPr/>
        </p:nvSpPr>
        <p:spPr>
          <a:xfrm>
            <a:off x="5734254" y="1920971"/>
            <a:ext cx="2782301" cy="60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areas for recreation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416" name="Google Shape;1416;p43"/>
          <p:cNvGrpSpPr/>
          <p:nvPr/>
        </p:nvGrpSpPr>
        <p:grpSpPr>
          <a:xfrm rot="-977123" flipH="1">
            <a:off x="6224280" y="1483142"/>
            <a:ext cx="750716" cy="585366"/>
            <a:chOff x="4345425" y="2175475"/>
            <a:chExt cx="800750" cy="176025"/>
          </a:xfrm>
        </p:grpSpPr>
        <p:sp>
          <p:nvSpPr>
            <p:cNvPr id="1417" name="Google Shape;141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43"/>
          <p:cNvSpPr txBox="1"/>
          <p:nvPr/>
        </p:nvSpPr>
        <p:spPr>
          <a:xfrm>
            <a:off x="6205421" y="1537546"/>
            <a:ext cx="654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B</a:t>
            </a:r>
            <a:endParaRPr sz="28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20" name="Google Shape;1420;p43"/>
          <p:cNvSpPr txBox="1"/>
          <p:nvPr/>
        </p:nvSpPr>
        <p:spPr>
          <a:xfrm>
            <a:off x="5867400" y="3577346"/>
            <a:ext cx="2971799" cy="5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place of worship.</a:t>
            </a:r>
          </a:p>
        </p:txBody>
      </p:sp>
      <p:grpSp>
        <p:nvGrpSpPr>
          <p:cNvPr id="1421" name="Google Shape;1421;p43"/>
          <p:cNvGrpSpPr/>
          <p:nvPr/>
        </p:nvGrpSpPr>
        <p:grpSpPr>
          <a:xfrm rot="-977123" flipH="1">
            <a:off x="6224280" y="3139517"/>
            <a:ext cx="750716" cy="585366"/>
            <a:chOff x="4345425" y="2175475"/>
            <a:chExt cx="800750" cy="176025"/>
          </a:xfrm>
        </p:grpSpPr>
        <p:sp>
          <p:nvSpPr>
            <p:cNvPr id="1422" name="Google Shape;1422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4" name="Google Shape;1424;p43"/>
          <p:cNvSpPr txBox="1"/>
          <p:nvPr/>
        </p:nvSpPr>
        <p:spPr>
          <a:xfrm>
            <a:off x="6205426" y="3193921"/>
            <a:ext cx="788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</a:t>
            </a:r>
            <a:endParaRPr sz="3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25" name="Google Shape;1425;p43"/>
          <p:cNvSpPr txBox="1"/>
          <p:nvPr/>
        </p:nvSpPr>
        <p:spPr>
          <a:xfrm>
            <a:off x="1362691" y="1932608"/>
            <a:ext cx="22098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famous places in Hanoi.</a:t>
            </a:r>
          </a:p>
        </p:txBody>
      </p:sp>
      <p:grpSp>
        <p:nvGrpSpPr>
          <p:cNvPr id="1426" name="Google Shape;1426;p43"/>
          <p:cNvGrpSpPr/>
          <p:nvPr/>
        </p:nvGrpSpPr>
        <p:grpSpPr>
          <a:xfrm rot="977123">
            <a:off x="2168968" y="1483142"/>
            <a:ext cx="750716" cy="585366"/>
            <a:chOff x="4345425" y="2175475"/>
            <a:chExt cx="800750" cy="176025"/>
          </a:xfrm>
        </p:grpSpPr>
        <p:sp>
          <p:nvSpPr>
            <p:cNvPr id="1427" name="Google Shape;142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9" name="Google Shape;1429;p43"/>
          <p:cNvSpPr txBox="1"/>
          <p:nvPr/>
        </p:nvSpPr>
        <p:spPr>
          <a:xfrm>
            <a:off x="2150138" y="1537546"/>
            <a:ext cx="788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</a:t>
            </a:r>
            <a:endParaRPr sz="28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30" name="Google Shape;1430;p43"/>
          <p:cNvSpPr txBox="1"/>
          <p:nvPr/>
        </p:nvSpPr>
        <p:spPr>
          <a:xfrm>
            <a:off x="1122950" y="3577346"/>
            <a:ext cx="18156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the above.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1" name="Google Shape;1431;p43"/>
          <p:cNvGrpSpPr/>
          <p:nvPr/>
        </p:nvGrpSpPr>
        <p:grpSpPr>
          <a:xfrm rot="977123">
            <a:off x="2101768" y="3139517"/>
            <a:ext cx="750716" cy="585366"/>
            <a:chOff x="4345425" y="2175475"/>
            <a:chExt cx="800750" cy="176025"/>
          </a:xfrm>
        </p:grpSpPr>
        <p:sp>
          <p:nvSpPr>
            <p:cNvPr id="1432" name="Google Shape;1432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4" name="Google Shape;1434;p43"/>
          <p:cNvSpPr txBox="1"/>
          <p:nvPr/>
        </p:nvSpPr>
        <p:spPr>
          <a:xfrm>
            <a:off x="2150126" y="3193921"/>
            <a:ext cx="788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</a:t>
            </a:r>
            <a:endParaRPr sz="28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435" name="Google Shape;1435;p43"/>
          <p:cNvGrpSpPr/>
          <p:nvPr/>
        </p:nvGrpSpPr>
        <p:grpSpPr>
          <a:xfrm>
            <a:off x="4322314" y="2430596"/>
            <a:ext cx="713225" cy="997825"/>
            <a:chOff x="4720775" y="1878300"/>
            <a:chExt cx="713225" cy="997825"/>
          </a:xfrm>
        </p:grpSpPr>
        <p:sp>
          <p:nvSpPr>
            <p:cNvPr id="1436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3"/>
          <p:cNvGrpSpPr/>
          <p:nvPr/>
        </p:nvGrpSpPr>
        <p:grpSpPr>
          <a:xfrm rot="8301331">
            <a:off x="7722573" y="4402216"/>
            <a:ext cx="843261" cy="402241"/>
            <a:chOff x="-583650" y="3109250"/>
            <a:chExt cx="570275" cy="272025"/>
          </a:xfrm>
        </p:grpSpPr>
        <p:sp>
          <p:nvSpPr>
            <p:cNvPr id="1475" name="Google Shape;1475;p43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43"/>
          <p:cNvGrpSpPr/>
          <p:nvPr/>
        </p:nvGrpSpPr>
        <p:grpSpPr>
          <a:xfrm rot="350572">
            <a:off x="7712287" y="-253348"/>
            <a:ext cx="711705" cy="793257"/>
            <a:chOff x="6554696" y="509501"/>
            <a:chExt cx="711709" cy="793261"/>
          </a:xfrm>
        </p:grpSpPr>
        <p:sp>
          <p:nvSpPr>
            <p:cNvPr id="1489" name="Google Shape;1489;p43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43"/>
          <p:cNvSpPr/>
          <p:nvPr/>
        </p:nvSpPr>
        <p:spPr>
          <a:xfrm rot="442426">
            <a:off x="8229710" y="-161880"/>
            <a:ext cx="102851" cy="551273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3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" grpId="0"/>
      <p:bldP spid="1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57"/>
          <p:cNvSpPr txBox="1">
            <a:spLocks noGrp="1"/>
          </p:cNvSpPr>
          <p:nvPr>
            <p:ph type="title"/>
          </p:nvPr>
        </p:nvSpPr>
        <p:spPr>
          <a:xfrm>
            <a:off x="2605350" y="332296"/>
            <a:ext cx="5757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4. Maryam wanted to…</a:t>
            </a:r>
          </a:p>
        </p:txBody>
      </p:sp>
      <p:grpSp>
        <p:nvGrpSpPr>
          <p:cNvPr id="2409" name="Google Shape;2409;p57"/>
          <p:cNvGrpSpPr/>
          <p:nvPr/>
        </p:nvGrpSpPr>
        <p:grpSpPr>
          <a:xfrm rot="340145">
            <a:off x="2999151" y="2385399"/>
            <a:ext cx="648585" cy="585858"/>
            <a:chOff x="4345425" y="2175475"/>
            <a:chExt cx="800750" cy="176025"/>
          </a:xfrm>
        </p:grpSpPr>
        <p:sp>
          <p:nvSpPr>
            <p:cNvPr id="2410" name="Google Shape;2410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2" name="Google Shape;2412;p57"/>
          <p:cNvSpPr txBox="1"/>
          <p:nvPr/>
        </p:nvSpPr>
        <p:spPr>
          <a:xfrm>
            <a:off x="2189100" y="2952750"/>
            <a:ext cx="23829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invite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Kuala Lumpur.</a:t>
            </a:r>
          </a:p>
        </p:txBody>
      </p:sp>
      <p:sp>
        <p:nvSpPr>
          <p:cNvPr id="2413" name="Google Shape;2413;p57"/>
          <p:cNvSpPr txBox="1"/>
          <p:nvPr/>
        </p:nvSpPr>
        <p:spPr>
          <a:xfrm>
            <a:off x="2938220" y="2407602"/>
            <a:ext cx="853118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B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2414" name="Google Shape;2414;p57"/>
          <p:cNvGrpSpPr/>
          <p:nvPr/>
        </p:nvGrpSpPr>
        <p:grpSpPr>
          <a:xfrm rot="834041">
            <a:off x="826871" y="1628655"/>
            <a:ext cx="740659" cy="449107"/>
            <a:chOff x="4345425" y="2175475"/>
            <a:chExt cx="800750" cy="176025"/>
          </a:xfrm>
        </p:grpSpPr>
        <p:sp>
          <p:nvSpPr>
            <p:cNvPr id="2415" name="Google Shape;2415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57"/>
          <p:cNvGrpSpPr/>
          <p:nvPr/>
        </p:nvGrpSpPr>
        <p:grpSpPr>
          <a:xfrm rot="834077">
            <a:off x="5176801" y="1647794"/>
            <a:ext cx="747060" cy="417410"/>
            <a:chOff x="4345425" y="2175475"/>
            <a:chExt cx="800750" cy="176025"/>
          </a:xfrm>
        </p:grpSpPr>
        <p:sp>
          <p:nvSpPr>
            <p:cNvPr id="2418" name="Google Shape;2418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57"/>
          <p:cNvSpPr txBox="1"/>
          <p:nvPr/>
        </p:nvSpPr>
        <p:spPr>
          <a:xfrm>
            <a:off x="4632675" y="2095194"/>
            <a:ext cx="1927337" cy="65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stay in Hanoi.</a:t>
            </a:r>
          </a:p>
        </p:txBody>
      </p:sp>
      <p:sp>
        <p:nvSpPr>
          <p:cNvPr id="2421" name="Google Shape;2421;p57"/>
          <p:cNvSpPr txBox="1"/>
          <p:nvPr/>
        </p:nvSpPr>
        <p:spPr>
          <a:xfrm>
            <a:off x="5201062" y="1653724"/>
            <a:ext cx="762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</a:t>
            </a:r>
            <a:endParaRPr sz="28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422" name="Google Shape;2422;p57"/>
          <p:cNvSpPr txBox="1"/>
          <p:nvPr/>
        </p:nvSpPr>
        <p:spPr>
          <a:xfrm>
            <a:off x="152400" y="1969650"/>
            <a:ext cx="23829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visit Hanoi the next summer.</a:t>
            </a:r>
          </a:p>
        </p:txBody>
      </p:sp>
      <p:sp>
        <p:nvSpPr>
          <p:cNvPr id="2423" name="Google Shape;2423;p57"/>
          <p:cNvSpPr txBox="1"/>
          <p:nvPr/>
        </p:nvSpPr>
        <p:spPr>
          <a:xfrm>
            <a:off x="977220" y="1568706"/>
            <a:ext cx="496125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</a:t>
            </a:r>
            <a:endParaRPr sz="3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424" name="Google Shape;2424;p57"/>
          <p:cNvSpPr/>
          <p:nvPr/>
        </p:nvSpPr>
        <p:spPr>
          <a:xfrm>
            <a:off x="3070837" y="1884715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57"/>
          <p:cNvSpPr/>
          <p:nvPr/>
        </p:nvSpPr>
        <p:spPr>
          <a:xfrm>
            <a:off x="5334000" y="1047750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57"/>
          <p:cNvSpPr/>
          <p:nvPr/>
        </p:nvSpPr>
        <p:spPr>
          <a:xfrm>
            <a:off x="977220" y="1047750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7" name="Google Shape;2427;p57"/>
          <p:cNvGrpSpPr/>
          <p:nvPr/>
        </p:nvGrpSpPr>
        <p:grpSpPr>
          <a:xfrm flipH="1">
            <a:off x="2956122" y="771695"/>
            <a:ext cx="3351160" cy="121923"/>
            <a:chOff x="4345425" y="2175475"/>
            <a:chExt cx="800750" cy="176025"/>
          </a:xfrm>
        </p:grpSpPr>
        <p:sp>
          <p:nvSpPr>
            <p:cNvPr id="2428" name="Google Shape;2428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0" name="Google Shape;2430;p57"/>
          <p:cNvGrpSpPr/>
          <p:nvPr/>
        </p:nvGrpSpPr>
        <p:grpSpPr>
          <a:xfrm>
            <a:off x="516033" y="576646"/>
            <a:ext cx="1745583" cy="230173"/>
            <a:chOff x="1394800" y="3522000"/>
            <a:chExt cx="1048650" cy="138275"/>
          </a:xfrm>
        </p:grpSpPr>
        <p:sp>
          <p:nvSpPr>
            <p:cNvPr id="2431" name="Google Shape;2431;p5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0" name="Google Shape;2440;p57"/>
          <p:cNvGrpSpPr/>
          <p:nvPr/>
        </p:nvGrpSpPr>
        <p:grpSpPr>
          <a:xfrm>
            <a:off x="901822" y="3484240"/>
            <a:ext cx="806657" cy="421744"/>
            <a:chOff x="1822875" y="1377000"/>
            <a:chExt cx="548075" cy="286550"/>
          </a:xfrm>
        </p:grpSpPr>
        <p:sp>
          <p:nvSpPr>
            <p:cNvPr id="2441" name="Google Shape;2441;p57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7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7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7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7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7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7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7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7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2425;p57"/>
          <p:cNvSpPr/>
          <p:nvPr/>
        </p:nvSpPr>
        <p:spPr>
          <a:xfrm>
            <a:off x="7546874" y="2050344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420;p57"/>
          <p:cNvSpPr txBox="1"/>
          <p:nvPr/>
        </p:nvSpPr>
        <p:spPr>
          <a:xfrm>
            <a:off x="6629400" y="3181350"/>
            <a:ext cx="22860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Visit Ho Chi Minh city.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" name="Google Shape;2421;p57"/>
          <p:cNvSpPr txBox="1"/>
          <p:nvPr/>
        </p:nvSpPr>
        <p:spPr>
          <a:xfrm>
            <a:off x="7443355" y="2602923"/>
            <a:ext cx="762000" cy="47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</a:t>
            </a:r>
            <a:endParaRPr sz="28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47" name="Google Shape;2409;p57"/>
          <p:cNvGrpSpPr/>
          <p:nvPr/>
        </p:nvGrpSpPr>
        <p:grpSpPr>
          <a:xfrm rot="340145">
            <a:off x="7500003" y="2622664"/>
            <a:ext cx="648585" cy="585858"/>
            <a:chOff x="4345425" y="2175475"/>
            <a:chExt cx="800750" cy="176025"/>
          </a:xfrm>
        </p:grpSpPr>
        <p:sp>
          <p:nvSpPr>
            <p:cNvPr id="48" name="Google Shape;2410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11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65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2" grpId="0"/>
      <p:bldP spid="2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p60"/>
          <p:cNvSpPr txBox="1">
            <a:spLocks noGrp="1"/>
          </p:cNvSpPr>
          <p:nvPr>
            <p:ph type="title"/>
          </p:nvPr>
        </p:nvSpPr>
        <p:spPr>
          <a:xfrm>
            <a:off x="720000" y="285750"/>
            <a:ext cx="2927209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* QUESTIONS:</a:t>
            </a:r>
            <a:endParaRPr dirty="0"/>
          </a:p>
        </p:txBody>
      </p:sp>
      <p:sp>
        <p:nvSpPr>
          <p:cNvPr id="3177" name="Google Shape;3177;p60"/>
          <p:cNvSpPr txBox="1">
            <a:spLocks noGrp="1"/>
          </p:cNvSpPr>
          <p:nvPr>
            <p:ph type="body" idx="1"/>
          </p:nvPr>
        </p:nvSpPr>
        <p:spPr>
          <a:xfrm>
            <a:off x="483116" y="884250"/>
            <a:ext cx="7350644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eaLnBrk="1" hangingPunct="1">
              <a:lnSpc>
                <a:spcPct val="100000"/>
              </a:lnSpc>
              <a:buSzPct val="100000"/>
              <a:buAutoNum type="arabicPeriod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Maryam from?</a:t>
            </a:r>
          </a:p>
          <a:p>
            <a:pPr indent="-457200" eaLnBrk="1" hangingPunct="1">
              <a:lnSpc>
                <a:spcPct val="100000"/>
              </a:lnSpc>
              <a:buSzPct val="100000"/>
              <a:buAutoNum type="arabicPeriod"/>
              <a:defRPr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buSzPct val="100000"/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long have they been pen pals?</a:t>
            </a:r>
          </a:p>
          <a:p>
            <a:pPr marL="0" indent="0" eaLnBrk="1" hangingPunct="1">
              <a:lnSpc>
                <a:spcPct val="100000"/>
              </a:lnSpc>
              <a:buSzPct val="100000"/>
              <a:buNone/>
              <a:defRPr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buSzPct val="100000"/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Were Hanoi and Kuala Lumpur different?</a:t>
            </a:r>
          </a:p>
          <a:p>
            <a:pPr marL="0" indent="0" eaLnBrk="1" hangingPunct="1">
              <a:lnSpc>
                <a:spcPct val="100000"/>
              </a:lnSpc>
              <a:buSzPct val="100000"/>
              <a:buNone/>
              <a:defRPr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buSzPct val="100000"/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Did Maryam enjoy Hanoi? Why?</a:t>
            </a:r>
          </a:p>
          <a:p>
            <a:pPr marL="0" indent="0" eaLnBrk="1" hangingPunct="1">
              <a:lnSpc>
                <a:spcPct val="100000"/>
              </a:lnSpc>
              <a:buSzPct val="100000"/>
              <a:buNone/>
              <a:defRPr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SzPct val="100000"/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What did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to Maryam at the end of the week?</a:t>
            </a:r>
          </a:p>
          <a:p>
            <a:pPr marL="0" indent="0" eaLnBrk="1" hangingPunct="1">
              <a:buSzPct val="100000"/>
              <a:buNone/>
              <a:defRPr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78" name="Google Shape;3178;p60"/>
          <p:cNvGrpSpPr/>
          <p:nvPr/>
        </p:nvGrpSpPr>
        <p:grpSpPr>
          <a:xfrm flipH="1">
            <a:off x="1062271" y="425819"/>
            <a:ext cx="2594696" cy="394233"/>
            <a:chOff x="3878986" y="1957267"/>
            <a:chExt cx="1267189" cy="394233"/>
          </a:xfrm>
        </p:grpSpPr>
        <p:sp>
          <p:nvSpPr>
            <p:cNvPr id="3179" name="Google Shape;3179;p60"/>
            <p:cNvSpPr/>
            <p:nvPr/>
          </p:nvSpPr>
          <p:spPr>
            <a:xfrm>
              <a:off x="3878986" y="1957267"/>
              <a:ext cx="1169895" cy="90050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1" name="Google Shape;3181;p60"/>
          <p:cNvGrpSpPr/>
          <p:nvPr/>
        </p:nvGrpSpPr>
        <p:grpSpPr>
          <a:xfrm rot="-949627">
            <a:off x="6835925" y="154306"/>
            <a:ext cx="1743796" cy="1600382"/>
            <a:chOff x="2281980" y="3466030"/>
            <a:chExt cx="1188845" cy="998870"/>
          </a:xfrm>
        </p:grpSpPr>
        <p:sp>
          <p:nvSpPr>
            <p:cNvPr id="3182" name="Google Shape;3182;p60"/>
            <p:cNvSpPr/>
            <p:nvPr/>
          </p:nvSpPr>
          <p:spPr>
            <a:xfrm>
              <a:off x="2281980" y="3466030"/>
              <a:ext cx="1100925" cy="952600"/>
            </a:xfrm>
            <a:custGeom>
              <a:avLst/>
              <a:gdLst/>
              <a:ahLst/>
              <a:cxnLst/>
              <a:rect l="l" t="t" r="r" b="b"/>
              <a:pathLst>
                <a:path w="44037" h="38104" extrusionOk="0">
                  <a:moveTo>
                    <a:pt x="40703" y="0"/>
                  </a:moveTo>
                  <a:cubicBezTo>
                    <a:pt x="40678" y="0"/>
                    <a:pt x="40653" y="25"/>
                    <a:pt x="40603" y="25"/>
                  </a:cubicBezTo>
                  <a:cubicBezTo>
                    <a:pt x="33886" y="877"/>
                    <a:pt x="27069" y="1278"/>
                    <a:pt x="20302" y="1855"/>
                  </a:cubicBezTo>
                  <a:cubicBezTo>
                    <a:pt x="13585" y="2406"/>
                    <a:pt x="6868" y="3133"/>
                    <a:pt x="126" y="3434"/>
                  </a:cubicBezTo>
                  <a:cubicBezTo>
                    <a:pt x="1" y="9725"/>
                    <a:pt x="1079" y="15840"/>
                    <a:pt x="1279" y="22106"/>
                  </a:cubicBezTo>
                  <a:cubicBezTo>
                    <a:pt x="1379" y="25239"/>
                    <a:pt x="1329" y="28371"/>
                    <a:pt x="1279" y="31504"/>
                  </a:cubicBezTo>
                  <a:cubicBezTo>
                    <a:pt x="1229" y="33183"/>
                    <a:pt x="1003" y="35188"/>
                    <a:pt x="1906" y="36692"/>
                  </a:cubicBezTo>
                  <a:cubicBezTo>
                    <a:pt x="2463" y="37626"/>
                    <a:pt x="3364" y="38104"/>
                    <a:pt x="4290" y="38104"/>
                  </a:cubicBezTo>
                  <a:cubicBezTo>
                    <a:pt x="5154" y="38104"/>
                    <a:pt x="6040" y="37689"/>
                    <a:pt x="6693" y="36843"/>
                  </a:cubicBezTo>
                  <a:cubicBezTo>
                    <a:pt x="7319" y="36016"/>
                    <a:pt x="7570" y="34988"/>
                    <a:pt x="7820" y="34010"/>
                  </a:cubicBezTo>
                  <a:cubicBezTo>
                    <a:pt x="7851" y="33904"/>
                    <a:pt x="7936" y="33863"/>
                    <a:pt x="8021" y="33863"/>
                  </a:cubicBezTo>
                  <a:cubicBezTo>
                    <a:pt x="8076" y="33863"/>
                    <a:pt x="8132" y="33880"/>
                    <a:pt x="8171" y="33910"/>
                  </a:cubicBezTo>
                  <a:cubicBezTo>
                    <a:pt x="8188" y="33910"/>
                    <a:pt x="8216" y="33899"/>
                    <a:pt x="8247" y="33899"/>
                  </a:cubicBezTo>
                  <a:cubicBezTo>
                    <a:pt x="8263" y="33899"/>
                    <a:pt x="8280" y="33902"/>
                    <a:pt x="8297" y="33910"/>
                  </a:cubicBezTo>
                  <a:cubicBezTo>
                    <a:pt x="15223" y="35439"/>
                    <a:pt x="22419" y="35740"/>
                    <a:pt x="29615" y="35740"/>
                  </a:cubicBezTo>
                  <a:cubicBezTo>
                    <a:pt x="34276" y="35740"/>
                    <a:pt x="38937" y="35614"/>
                    <a:pt x="43525" y="35614"/>
                  </a:cubicBezTo>
                  <a:cubicBezTo>
                    <a:pt x="43696" y="35614"/>
                    <a:pt x="43866" y="35614"/>
                    <a:pt x="44036" y="35615"/>
                  </a:cubicBezTo>
                  <a:cubicBezTo>
                    <a:pt x="43811" y="29650"/>
                    <a:pt x="43560" y="23710"/>
                    <a:pt x="42984" y="17745"/>
                  </a:cubicBezTo>
                  <a:cubicBezTo>
                    <a:pt x="42407" y="11805"/>
                    <a:pt x="41304" y="5940"/>
                    <a:pt x="40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0"/>
            <p:cNvSpPr/>
            <p:nvPr/>
          </p:nvSpPr>
          <p:spPr>
            <a:xfrm>
              <a:off x="2334325" y="3469775"/>
              <a:ext cx="1107175" cy="965775"/>
            </a:xfrm>
            <a:custGeom>
              <a:avLst/>
              <a:gdLst/>
              <a:ahLst/>
              <a:cxnLst/>
              <a:rect l="l" t="t" r="r" b="b"/>
              <a:pathLst>
                <a:path w="44287" h="38631" extrusionOk="0">
                  <a:moveTo>
                    <a:pt x="40651" y="682"/>
                  </a:moveTo>
                  <a:cubicBezTo>
                    <a:pt x="41257" y="6544"/>
                    <a:pt x="42339" y="12358"/>
                    <a:pt x="42908" y="18196"/>
                  </a:cubicBezTo>
                  <a:cubicBezTo>
                    <a:pt x="43209" y="21178"/>
                    <a:pt x="43409" y="24136"/>
                    <a:pt x="43585" y="27118"/>
                  </a:cubicBezTo>
                  <a:cubicBezTo>
                    <a:pt x="43685" y="28597"/>
                    <a:pt x="43760" y="30101"/>
                    <a:pt x="43810" y="31579"/>
                  </a:cubicBezTo>
                  <a:lnTo>
                    <a:pt x="43911" y="33810"/>
                  </a:lnTo>
                  <a:lnTo>
                    <a:pt x="43961" y="34938"/>
                  </a:lnTo>
                  <a:cubicBezTo>
                    <a:pt x="43961" y="35264"/>
                    <a:pt x="43986" y="35589"/>
                    <a:pt x="44036" y="35940"/>
                  </a:cubicBezTo>
                  <a:cubicBezTo>
                    <a:pt x="43309" y="35915"/>
                    <a:pt x="42632" y="35890"/>
                    <a:pt x="41906" y="35890"/>
                  </a:cubicBezTo>
                  <a:lnTo>
                    <a:pt x="39650" y="35915"/>
                  </a:lnTo>
                  <a:lnTo>
                    <a:pt x="35164" y="35965"/>
                  </a:lnTo>
                  <a:cubicBezTo>
                    <a:pt x="33514" y="35993"/>
                    <a:pt x="31871" y="36013"/>
                    <a:pt x="30228" y="36013"/>
                  </a:cubicBezTo>
                  <a:cubicBezTo>
                    <a:pt x="28876" y="36013"/>
                    <a:pt x="27524" y="35999"/>
                    <a:pt x="26166" y="35965"/>
                  </a:cubicBezTo>
                  <a:cubicBezTo>
                    <a:pt x="23159" y="35915"/>
                    <a:pt x="20176" y="35790"/>
                    <a:pt x="17194" y="35514"/>
                  </a:cubicBezTo>
                  <a:lnTo>
                    <a:pt x="14963" y="35264"/>
                  </a:lnTo>
                  <a:lnTo>
                    <a:pt x="12732" y="34963"/>
                  </a:lnTo>
                  <a:lnTo>
                    <a:pt x="10527" y="34587"/>
                  </a:lnTo>
                  <a:lnTo>
                    <a:pt x="9424" y="34361"/>
                  </a:lnTo>
                  <a:lnTo>
                    <a:pt x="8873" y="34261"/>
                  </a:lnTo>
                  <a:lnTo>
                    <a:pt x="8597" y="34211"/>
                  </a:lnTo>
                  <a:lnTo>
                    <a:pt x="8472" y="34186"/>
                  </a:lnTo>
                  <a:cubicBezTo>
                    <a:pt x="8434" y="34173"/>
                    <a:pt x="8390" y="34167"/>
                    <a:pt x="8350" y="34167"/>
                  </a:cubicBezTo>
                  <a:cubicBezTo>
                    <a:pt x="8335" y="34167"/>
                    <a:pt x="8321" y="34168"/>
                    <a:pt x="8307" y="34169"/>
                  </a:cubicBezTo>
                  <a:lnTo>
                    <a:pt x="8307" y="34169"/>
                  </a:lnTo>
                  <a:cubicBezTo>
                    <a:pt x="8259" y="34145"/>
                    <a:pt x="8207" y="34136"/>
                    <a:pt x="8146" y="34136"/>
                  </a:cubicBezTo>
                  <a:cubicBezTo>
                    <a:pt x="8046" y="34136"/>
                    <a:pt x="7920" y="34186"/>
                    <a:pt x="7870" y="34261"/>
                  </a:cubicBezTo>
                  <a:cubicBezTo>
                    <a:pt x="7845" y="34311"/>
                    <a:pt x="7820" y="34361"/>
                    <a:pt x="7795" y="34386"/>
                  </a:cubicBezTo>
                  <a:lnTo>
                    <a:pt x="7795" y="34487"/>
                  </a:lnTo>
                  <a:lnTo>
                    <a:pt x="7745" y="34637"/>
                  </a:lnTo>
                  <a:lnTo>
                    <a:pt x="7570" y="35264"/>
                  </a:lnTo>
                  <a:cubicBezTo>
                    <a:pt x="7444" y="35690"/>
                    <a:pt x="7319" y="36116"/>
                    <a:pt x="7118" y="36492"/>
                  </a:cubicBezTo>
                  <a:cubicBezTo>
                    <a:pt x="6767" y="37269"/>
                    <a:pt x="6141" y="37945"/>
                    <a:pt x="5339" y="38246"/>
                  </a:cubicBezTo>
                  <a:cubicBezTo>
                    <a:pt x="5051" y="38363"/>
                    <a:pt x="4744" y="38419"/>
                    <a:pt x="4437" y="38419"/>
                  </a:cubicBezTo>
                  <a:cubicBezTo>
                    <a:pt x="3889" y="38419"/>
                    <a:pt x="3342" y="38241"/>
                    <a:pt x="2908" y="37920"/>
                  </a:cubicBezTo>
                  <a:cubicBezTo>
                    <a:pt x="2206" y="37419"/>
                    <a:pt x="1805" y="36592"/>
                    <a:pt x="1630" y="35740"/>
                  </a:cubicBezTo>
                  <a:cubicBezTo>
                    <a:pt x="1454" y="34888"/>
                    <a:pt x="1454" y="34010"/>
                    <a:pt x="1479" y="33108"/>
                  </a:cubicBezTo>
                  <a:cubicBezTo>
                    <a:pt x="1504" y="32231"/>
                    <a:pt x="1529" y="31329"/>
                    <a:pt x="1554" y="30451"/>
                  </a:cubicBezTo>
                  <a:cubicBezTo>
                    <a:pt x="1579" y="28672"/>
                    <a:pt x="1605" y="26893"/>
                    <a:pt x="1605" y="25113"/>
                  </a:cubicBezTo>
                  <a:cubicBezTo>
                    <a:pt x="1579" y="23359"/>
                    <a:pt x="1554" y="21579"/>
                    <a:pt x="1429" y="19800"/>
                  </a:cubicBezTo>
                  <a:cubicBezTo>
                    <a:pt x="1304" y="18020"/>
                    <a:pt x="1153" y="16241"/>
                    <a:pt x="978" y="14487"/>
                  </a:cubicBezTo>
                  <a:cubicBezTo>
                    <a:pt x="657" y="11001"/>
                    <a:pt x="360" y="7515"/>
                    <a:pt x="424" y="4029"/>
                  </a:cubicBezTo>
                  <a:lnTo>
                    <a:pt x="424" y="4029"/>
                  </a:lnTo>
                  <a:cubicBezTo>
                    <a:pt x="7166" y="3724"/>
                    <a:pt x="13859" y="3004"/>
                    <a:pt x="20577" y="2456"/>
                  </a:cubicBezTo>
                  <a:lnTo>
                    <a:pt x="30728" y="1654"/>
                  </a:lnTo>
                  <a:cubicBezTo>
                    <a:pt x="32407" y="1529"/>
                    <a:pt x="34111" y="1379"/>
                    <a:pt x="35790" y="1203"/>
                  </a:cubicBezTo>
                  <a:lnTo>
                    <a:pt x="38347" y="953"/>
                  </a:lnTo>
                  <a:lnTo>
                    <a:pt x="39600" y="802"/>
                  </a:lnTo>
                  <a:lnTo>
                    <a:pt x="40226" y="727"/>
                  </a:lnTo>
                  <a:lnTo>
                    <a:pt x="40552" y="702"/>
                  </a:lnTo>
                  <a:cubicBezTo>
                    <a:pt x="40586" y="693"/>
                    <a:pt x="40617" y="688"/>
                    <a:pt x="40651" y="682"/>
                  </a:cubicBezTo>
                  <a:close/>
                  <a:moveTo>
                    <a:pt x="41003" y="0"/>
                  </a:moveTo>
                  <a:lnTo>
                    <a:pt x="40753" y="226"/>
                  </a:lnTo>
                  <a:cubicBezTo>
                    <a:pt x="40728" y="251"/>
                    <a:pt x="40602" y="276"/>
                    <a:pt x="40502" y="276"/>
                  </a:cubicBezTo>
                  <a:lnTo>
                    <a:pt x="40176" y="326"/>
                  </a:lnTo>
                  <a:lnTo>
                    <a:pt x="39550" y="401"/>
                  </a:lnTo>
                  <a:lnTo>
                    <a:pt x="38296" y="552"/>
                  </a:lnTo>
                  <a:lnTo>
                    <a:pt x="35765" y="802"/>
                  </a:lnTo>
                  <a:cubicBezTo>
                    <a:pt x="34086" y="978"/>
                    <a:pt x="32382" y="1128"/>
                    <a:pt x="30702" y="1253"/>
                  </a:cubicBezTo>
                  <a:lnTo>
                    <a:pt x="20552" y="2080"/>
                  </a:lnTo>
                  <a:cubicBezTo>
                    <a:pt x="13785" y="2657"/>
                    <a:pt x="7018" y="3359"/>
                    <a:pt x="251" y="3684"/>
                  </a:cubicBezTo>
                  <a:lnTo>
                    <a:pt x="101" y="3710"/>
                  </a:lnTo>
                  <a:lnTo>
                    <a:pt x="101" y="3860"/>
                  </a:lnTo>
                  <a:cubicBezTo>
                    <a:pt x="1" y="7419"/>
                    <a:pt x="326" y="10978"/>
                    <a:pt x="652" y="14512"/>
                  </a:cubicBezTo>
                  <a:cubicBezTo>
                    <a:pt x="978" y="18045"/>
                    <a:pt x="1279" y="21579"/>
                    <a:pt x="1304" y="25138"/>
                  </a:cubicBezTo>
                  <a:cubicBezTo>
                    <a:pt x="1329" y="26893"/>
                    <a:pt x="1304" y="28672"/>
                    <a:pt x="1279" y="30451"/>
                  </a:cubicBezTo>
                  <a:cubicBezTo>
                    <a:pt x="1279" y="31329"/>
                    <a:pt x="1279" y="32231"/>
                    <a:pt x="1229" y="33108"/>
                  </a:cubicBezTo>
                  <a:cubicBezTo>
                    <a:pt x="1204" y="34010"/>
                    <a:pt x="1204" y="34913"/>
                    <a:pt x="1404" y="35790"/>
                  </a:cubicBezTo>
                  <a:cubicBezTo>
                    <a:pt x="1579" y="36667"/>
                    <a:pt x="2031" y="37544"/>
                    <a:pt x="2783" y="38096"/>
                  </a:cubicBezTo>
                  <a:cubicBezTo>
                    <a:pt x="3253" y="38452"/>
                    <a:pt x="3849" y="38631"/>
                    <a:pt x="4449" y="38631"/>
                  </a:cubicBezTo>
                  <a:cubicBezTo>
                    <a:pt x="4776" y="38631"/>
                    <a:pt x="5105" y="38578"/>
                    <a:pt x="5414" y="38472"/>
                  </a:cubicBezTo>
                  <a:cubicBezTo>
                    <a:pt x="6291" y="38146"/>
                    <a:pt x="6968" y="37419"/>
                    <a:pt x="7369" y="36617"/>
                  </a:cubicBezTo>
                  <a:cubicBezTo>
                    <a:pt x="7570" y="36216"/>
                    <a:pt x="7720" y="35790"/>
                    <a:pt x="7870" y="35364"/>
                  </a:cubicBezTo>
                  <a:lnTo>
                    <a:pt x="8046" y="34712"/>
                  </a:lnTo>
                  <a:lnTo>
                    <a:pt x="8096" y="34562"/>
                  </a:lnTo>
                  <a:lnTo>
                    <a:pt x="8121" y="34487"/>
                  </a:lnTo>
                  <a:cubicBezTo>
                    <a:pt x="8121" y="34462"/>
                    <a:pt x="8121" y="34462"/>
                    <a:pt x="8121" y="34462"/>
                  </a:cubicBezTo>
                  <a:cubicBezTo>
                    <a:pt x="8121" y="34462"/>
                    <a:pt x="8132" y="34450"/>
                    <a:pt x="8154" y="34450"/>
                  </a:cubicBezTo>
                  <a:cubicBezTo>
                    <a:pt x="8165" y="34450"/>
                    <a:pt x="8179" y="34453"/>
                    <a:pt x="8196" y="34462"/>
                  </a:cubicBezTo>
                  <a:lnTo>
                    <a:pt x="8246" y="34537"/>
                  </a:lnTo>
                  <a:lnTo>
                    <a:pt x="8346" y="34512"/>
                  </a:lnTo>
                  <a:cubicBezTo>
                    <a:pt x="8372" y="34487"/>
                    <a:pt x="8372" y="34487"/>
                    <a:pt x="8397" y="34487"/>
                  </a:cubicBezTo>
                  <a:lnTo>
                    <a:pt x="8547" y="34512"/>
                  </a:lnTo>
                  <a:lnTo>
                    <a:pt x="8798" y="34587"/>
                  </a:lnTo>
                  <a:lnTo>
                    <a:pt x="9349" y="34687"/>
                  </a:lnTo>
                  <a:lnTo>
                    <a:pt x="10477" y="34913"/>
                  </a:lnTo>
                  <a:lnTo>
                    <a:pt x="12682" y="35289"/>
                  </a:lnTo>
                  <a:lnTo>
                    <a:pt x="14913" y="35589"/>
                  </a:lnTo>
                  <a:lnTo>
                    <a:pt x="17169" y="35840"/>
                  </a:lnTo>
                  <a:cubicBezTo>
                    <a:pt x="20151" y="36116"/>
                    <a:pt x="23159" y="36266"/>
                    <a:pt x="26166" y="36316"/>
                  </a:cubicBezTo>
                  <a:cubicBezTo>
                    <a:pt x="27315" y="36335"/>
                    <a:pt x="28460" y="36344"/>
                    <a:pt x="29604" y="36344"/>
                  </a:cubicBezTo>
                  <a:cubicBezTo>
                    <a:pt x="31456" y="36344"/>
                    <a:pt x="33305" y="36322"/>
                    <a:pt x="35164" y="36291"/>
                  </a:cubicBezTo>
                  <a:lnTo>
                    <a:pt x="39650" y="36241"/>
                  </a:lnTo>
                  <a:lnTo>
                    <a:pt x="41906" y="36216"/>
                  </a:lnTo>
                  <a:cubicBezTo>
                    <a:pt x="42682" y="36216"/>
                    <a:pt x="43510" y="36191"/>
                    <a:pt x="44261" y="36166"/>
                  </a:cubicBezTo>
                  <a:cubicBezTo>
                    <a:pt x="44286" y="35765"/>
                    <a:pt x="44286" y="35339"/>
                    <a:pt x="44286" y="34938"/>
                  </a:cubicBezTo>
                  <a:lnTo>
                    <a:pt x="44236" y="33810"/>
                  </a:lnTo>
                  <a:lnTo>
                    <a:pt x="44161" y="31579"/>
                  </a:lnTo>
                  <a:cubicBezTo>
                    <a:pt x="44086" y="30076"/>
                    <a:pt x="44011" y="28597"/>
                    <a:pt x="43936" y="27093"/>
                  </a:cubicBezTo>
                  <a:cubicBezTo>
                    <a:pt x="43785" y="24111"/>
                    <a:pt x="43560" y="21128"/>
                    <a:pt x="43284" y="18171"/>
                  </a:cubicBezTo>
                  <a:cubicBezTo>
                    <a:pt x="42733" y="12206"/>
                    <a:pt x="41630" y="6341"/>
                    <a:pt x="41053" y="401"/>
                  </a:cubicBezTo>
                  <a:lnTo>
                    <a:pt x="4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0"/>
            <p:cNvSpPr/>
            <p:nvPr/>
          </p:nvSpPr>
          <p:spPr>
            <a:xfrm>
              <a:off x="2402775" y="3617550"/>
              <a:ext cx="865425" cy="115450"/>
            </a:xfrm>
            <a:custGeom>
              <a:avLst/>
              <a:gdLst/>
              <a:ahLst/>
              <a:cxnLst/>
              <a:rect l="l" t="t" r="r" b="b"/>
              <a:pathLst>
                <a:path w="34617" h="4618" extrusionOk="0">
                  <a:moveTo>
                    <a:pt x="34249" y="0"/>
                  </a:moveTo>
                  <a:cubicBezTo>
                    <a:pt x="34235" y="0"/>
                    <a:pt x="34220" y="2"/>
                    <a:pt x="34205" y="4"/>
                  </a:cubicBezTo>
                  <a:cubicBezTo>
                    <a:pt x="28240" y="806"/>
                    <a:pt x="22275" y="1633"/>
                    <a:pt x="16285" y="2385"/>
                  </a:cubicBezTo>
                  <a:cubicBezTo>
                    <a:pt x="10897" y="3062"/>
                    <a:pt x="5458" y="3513"/>
                    <a:pt x="95" y="4415"/>
                  </a:cubicBezTo>
                  <a:cubicBezTo>
                    <a:pt x="0" y="4439"/>
                    <a:pt x="17" y="4618"/>
                    <a:pt x="103" y="4618"/>
                  </a:cubicBezTo>
                  <a:cubicBezTo>
                    <a:pt x="108" y="4618"/>
                    <a:pt x="114" y="4617"/>
                    <a:pt x="120" y="4616"/>
                  </a:cubicBezTo>
                  <a:cubicBezTo>
                    <a:pt x="11523" y="4089"/>
                    <a:pt x="23052" y="2159"/>
                    <a:pt x="34330" y="480"/>
                  </a:cubicBezTo>
                  <a:cubicBezTo>
                    <a:pt x="34616" y="433"/>
                    <a:pt x="34517" y="0"/>
                    <a:pt x="34249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0"/>
            <p:cNvSpPr/>
            <p:nvPr/>
          </p:nvSpPr>
          <p:spPr>
            <a:xfrm>
              <a:off x="2447100" y="4330675"/>
              <a:ext cx="1019450" cy="130975"/>
            </a:xfrm>
            <a:custGeom>
              <a:avLst/>
              <a:gdLst/>
              <a:ahLst/>
              <a:cxnLst/>
              <a:rect l="l" t="t" r="r" b="b"/>
              <a:pathLst>
                <a:path w="40778" h="5239" extrusionOk="0">
                  <a:moveTo>
                    <a:pt x="3434" y="0"/>
                  </a:moveTo>
                  <a:cubicBezTo>
                    <a:pt x="3134" y="1529"/>
                    <a:pt x="2632" y="3509"/>
                    <a:pt x="1" y="4086"/>
                  </a:cubicBezTo>
                  <a:cubicBezTo>
                    <a:pt x="5916" y="4412"/>
                    <a:pt x="13209" y="5239"/>
                    <a:pt x="19149" y="5239"/>
                  </a:cubicBezTo>
                  <a:cubicBezTo>
                    <a:pt x="22432" y="5239"/>
                    <a:pt x="25690" y="5138"/>
                    <a:pt x="28973" y="4963"/>
                  </a:cubicBezTo>
                  <a:cubicBezTo>
                    <a:pt x="31931" y="4787"/>
                    <a:pt x="39374" y="4136"/>
                    <a:pt x="40728" y="1053"/>
                  </a:cubicBezTo>
                  <a:cubicBezTo>
                    <a:pt x="40728" y="1028"/>
                    <a:pt x="40753" y="1003"/>
                    <a:pt x="40778" y="978"/>
                  </a:cubicBezTo>
                  <a:cubicBezTo>
                    <a:pt x="35097" y="978"/>
                    <a:pt x="29179" y="1216"/>
                    <a:pt x="23445" y="1216"/>
                  </a:cubicBezTo>
                  <a:cubicBezTo>
                    <a:pt x="22728" y="1216"/>
                    <a:pt x="22014" y="1212"/>
                    <a:pt x="21304" y="1203"/>
                  </a:cubicBezTo>
                  <a:cubicBezTo>
                    <a:pt x="20561" y="1197"/>
                    <a:pt x="19846" y="1196"/>
                    <a:pt x="19147" y="1196"/>
                  </a:cubicBezTo>
                  <a:cubicBezTo>
                    <a:pt x="18790" y="1196"/>
                    <a:pt x="18438" y="1196"/>
                    <a:pt x="18088" y="1196"/>
                  </a:cubicBezTo>
                  <a:cubicBezTo>
                    <a:pt x="13767" y="1196"/>
                    <a:pt x="9865" y="1153"/>
                    <a:pt x="3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0"/>
            <p:cNvSpPr/>
            <p:nvPr/>
          </p:nvSpPr>
          <p:spPr>
            <a:xfrm>
              <a:off x="2442725" y="4326300"/>
              <a:ext cx="1028100" cy="138600"/>
            </a:xfrm>
            <a:custGeom>
              <a:avLst/>
              <a:gdLst/>
              <a:ahLst/>
              <a:cxnLst/>
              <a:rect l="l" t="t" r="r" b="b"/>
              <a:pathLst>
                <a:path w="41124" h="5544" extrusionOk="0">
                  <a:moveTo>
                    <a:pt x="3755" y="381"/>
                  </a:moveTo>
                  <a:cubicBezTo>
                    <a:pt x="6782" y="917"/>
                    <a:pt x="9832" y="1306"/>
                    <a:pt x="12883" y="1454"/>
                  </a:cubicBezTo>
                  <a:cubicBezTo>
                    <a:pt x="16016" y="1629"/>
                    <a:pt x="19123" y="1554"/>
                    <a:pt x="22256" y="1604"/>
                  </a:cubicBezTo>
                  <a:cubicBezTo>
                    <a:pt x="25364" y="1604"/>
                    <a:pt x="28497" y="1529"/>
                    <a:pt x="31605" y="1454"/>
                  </a:cubicBezTo>
                  <a:lnTo>
                    <a:pt x="36266" y="1353"/>
                  </a:lnTo>
                  <a:lnTo>
                    <a:pt x="38622" y="1328"/>
                  </a:lnTo>
                  <a:lnTo>
                    <a:pt x="39775" y="1303"/>
                  </a:lnTo>
                  <a:cubicBezTo>
                    <a:pt x="39824" y="1307"/>
                    <a:pt x="39872" y="1308"/>
                    <a:pt x="39919" y="1308"/>
                  </a:cubicBezTo>
                  <a:cubicBezTo>
                    <a:pt x="40187" y="1308"/>
                    <a:pt x="40435" y="1259"/>
                    <a:pt x="40724" y="1234"/>
                  </a:cubicBezTo>
                  <a:lnTo>
                    <a:pt x="40724" y="1234"/>
                  </a:lnTo>
                  <a:lnTo>
                    <a:pt x="40652" y="1353"/>
                  </a:lnTo>
                  <a:cubicBezTo>
                    <a:pt x="40602" y="1454"/>
                    <a:pt x="40527" y="1529"/>
                    <a:pt x="40477" y="1629"/>
                  </a:cubicBezTo>
                  <a:cubicBezTo>
                    <a:pt x="40352" y="1780"/>
                    <a:pt x="40226" y="1930"/>
                    <a:pt x="40076" y="2080"/>
                  </a:cubicBezTo>
                  <a:cubicBezTo>
                    <a:pt x="39775" y="2381"/>
                    <a:pt x="39424" y="2632"/>
                    <a:pt x="39048" y="2832"/>
                  </a:cubicBezTo>
                  <a:cubicBezTo>
                    <a:pt x="38321" y="3258"/>
                    <a:pt x="37494" y="3559"/>
                    <a:pt x="36667" y="3810"/>
                  </a:cubicBezTo>
                  <a:cubicBezTo>
                    <a:pt x="35013" y="4311"/>
                    <a:pt x="33284" y="4587"/>
                    <a:pt x="31554" y="4762"/>
                  </a:cubicBezTo>
                  <a:cubicBezTo>
                    <a:pt x="28096" y="5113"/>
                    <a:pt x="24587" y="5138"/>
                    <a:pt x="21103" y="5263"/>
                  </a:cubicBezTo>
                  <a:cubicBezTo>
                    <a:pt x="20464" y="5286"/>
                    <a:pt x="19824" y="5297"/>
                    <a:pt x="19183" y="5297"/>
                  </a:cubicBezTo>
                  <a:cubicBezTo>
                    <a:pt x="16333" y="5297"/>
                    <a:pt x="13476" y="5092"/>
                    <a:pt x="10652" y="4887"/>
                  </a:cubicBezTo>
                  <a:cubicBezTo>
                    <a:pt x="7482" y="4636"/>
                    <a:pt x="4311" y="4344"/>
                    <a:pt x="1122" y="4142"/>
                  </a:cubicBezTo>
                  <a:lnTo>
                    <a:pt x="1122" y="4142"/>
                  </a:lnTo>
                  <a:cubicBezTo>
                    <a:pt x="1284" y="4075"/>
                    <a:pt x="1444" y="3999"/>
                    <a:pt x="1604" y="3910"/>
                  </a:cubicBezTo>
                  <a:cubicBezTo>
                    <a:pt x="2030" y="3659"/>
                    <a:pt x="2431" y="3333"/>
                    <a:pt x="2732" y="2932"/>
                  </a:cubicBezTo>
                  <a:cubicBezTo>
                    <a:pt x="3324" y="2175"/>
                    <a:pt x="3580" y="1261"/>
                    <a:pt x="3755" y="381"/>
                  </a:cubicBezTo>
                  <a:close/>
                  <a:moveTo>
                    <a:pt x="3660" y="0"/>
                  </a:moveTo>
                  <a:cubicBezTo>
                    <a:pt x="3559" y="0"/>
                    <a:pt x="3459" y="50"/>
                    <a:pt x="3434" y="150"/>
                  </a:cubicBezTo>
                  <a:cubicBezTo>
                    <a:pt x="3259" y="1078"/>
                    <a:pt x="3008" y="2005"/>
                    <a:pt x="2457" y="2732"/>
                  </a:cubicBezTo>
                  <a:cubicBezTo>
                    <a:pt x="2181" y="3083"/>
                    <a:pt x="1830" y="3384"/>
                    <a:pt x="1429" y="3609"/>
                  </a:cubicBezTo>
                  <a:cubicBezTo>
                    <a:pt x="1028" y="3835"/>
                    <a:pt x="577" y="3985"/>
                    <a:pt x="126" y="4085"/>
                  </a:cubicBezTo>
                  <a:cubicBezTo>
                    <a:pt x="51" y="4110"/>
                    <a:pt x="0" y="4160"/>
                    <a:pt x="0" y="4261"/>
                  </a:cubicBezTo>
                  <a:cubicBezTo>
                    <a:pt x="0" y="4336"/>
                    <a:pt x="76" y="4436"/>
                    <a:pt x="176" y="4436"/>
                  </a:cubicBezTo>
                  <a:cubicBezTo>
                    <a:pt x="3660" y="4612"/>
                    <a:pt x="7118" y="4937"/>
                    <a:pt x="10627" y="5163"/>
                  </a:cubicBezTo>
                  <a:cubicBezTo>
                    <a:pt x="12356" y="5288"/>
                    <a:pt x="14111" y="5389"/>
                    <a:pt x="15865" y="5464"/>
                  </a:cubicBezTo>
                  <a:cubicBezTo>
                    <a:pt x="17594" y="5539"/>
                    <a:pt x="19349" y="5514"/>
                    <a:pt x="21103" y="5539"/>
                  </a:cubicBezTo>
                  <a:cubicBezTo>
                    <a:pt x="21343" y="5542"/>
                    <a:pt x="21583" y="5544"/>
                    <a:pt x="21823" y="5544"/>
                  </a:cubicBezTo>
                  <a:cubicBezTo>
                    <a:pt x="23337" y="5544"/>
                    <a:pt x="24848" y="5482"/>
                    <a:pt x="26341" y="5439"/>
                  </a:cubicBezTo>
                  <a:cubicBezTo>
                    <a:pt x="28096" y="5363"/>
                    <a:pt x="29850" y="5313"/>
                    <a:pt x="31605" y="5113"/>
                  </a:cubicBezTo>
                  <a:cubicBezTo>
                    <a:pt x="33334" y="4937"/>
                    <a:pt x="35088" y="4662"/>
                    <a:pt x="36768" y="4160"/>
                  </a:cubicBezTo>
                  <a:cubicBezTo>
                    <a:pt x="37620" y="3885"/>
                    <a:pt x="38447" y="3584"/>
                    <a:pt x="39224" y="3133"/>
                  </a:cubicBezTo>
                  <a:cubicBezTo>
                    <a:pt x="39600" y="2907"/>
                    <a:pt x="39976" y="2632"/>
                    <a:pt x="40301" y="2331"/>
                  </a:cubicBezTo>
                  <a:cubicBezTo>
                    <a:pt x="40477" y="2155"/>
                    <a:pt x="40627" y="2005"/>
                    <a:pt x="40753" y="1805"/>
                  </a:cubicBezTo>
                  <a:cubicBezTo>
                    <a:pt x="40803" y="1704"/>
                    <a:pt x="40878" y="1629"/>
                    <a:pt x="40928" y="1504"/>
                  </a:cubicBezTo>
                  <a:lnTo>
                    <a:pt x="41003" y="1353"/>
                  </a:lnTo>
                  <a:lnTo>
                    <a:pt x="41053" y="1278"/>
                  </a:lnTo>
                  <a:lnTo>
                    <a:pt x="41078" y="1254"/>
                  </a:lnTo>
                  <a:lnTo>
                    <a:pt x="41078" y="1254"/>
                  </a:lnTo>
                  <a:cubicBezTo>
                    <a:pt x="41069" y="1262"/>
                    <a:pt x="41065" y="1266"/>
                    <a:pt x="41064" y="1266"/>
                  </a:cubicBezTo>
                  <a:cubicBezTo>
                    <a:pt x="41060" y="1266"/>
                    <a:pt x="41124" y="1180"/>
                    <a:pt x="41103" y="1078"/>
                  </a:cubicBezTo>
                  <a:cubicBezTo>
                    <a:pt x="41016" y="1067"/>
                    <a:pt x="40925" y="1056"/>
                    <a:pt x="40831" y="1045"/>
                  </a:cubicBezTo>
                  <a:lnTo>
                    <a:pt x="40831" y="1045"/>
                  </a:lnTo>
                  <a:cubicBezTo>
                    <a:pt x="40830" y="1047"/>
                    <a:pt x="40829" y="1050"/>
                    <a:pt x="40828" y="1053"/>
                  </a:cubicBezTo>
                  <a:lnTo>
                    <a:pt x="40818" y="1053"/>
                  </a:lnTo>
                  <a:cubicBezTo>
                    <a:pt x="40820" y="1049"/>
                    <a:pt x="40822" y="1047"/>
                    <a:pt x="40824" y="1045"/>
                  </a:cubicBezTo>
                  <a:lnTo>
                    <a:pt x="40824" y="1045"/>
                  </a:lnTo>
                  <a:cubicBezTo>
                    <a:pt x="40826" y="1045"/>
                    <a:pt x="40829" y="1045"/>
                    <a:pt x="40831" y="1045"/>
                  </a:cubicBezTo>
                  <a:lnTo>
                    <a:pt x="40831" y="1045"/>
                  </a:lnTo>
                  <a:cubicBezTo>
                    <a:pt x="40832" y="1041"/>
                    <a:pt x="40832" y="1039"/>
                    <a:pt x="40831" y="1039"/>
                  </a:cubicBezTo>
                  <a:lnTo>
                    <a:pt x="40831" y="1039"/>
                  </a:lnTo>
                  <a:cubicBezTo>
                    <a:pt x="40829" y="1039"/>
                    <a:pt x="40827" y="1041"/>
                    <a:pt x="40824" y="1045"/>
                  </a:cubicBezTo>
                  <a:lnTo>
                    <a:pt x="40824" y="1045"/>
                  </a:lnTo>
                  <a:cubicBezTo>
                    <a:pt x="40490" y="1008"/>
                    <a:pt x="40125" y="977"/>
                    <a:pt x="39775" y="977"/>
                  </a:cubicBezTo>
                  <a:lnTo>
                    <a:pt x="38597" y="1003"/>
                  </a:lnTo>
                  <a:lnTo>
                    <a:pt x="36266" y="1028"/>
                  </a:lnTo>
                  <a:lnTo>
                    <a:pt x="31605" y="1103"/>
                  </a:lnTo>
                  <a:cubicBezTo>
                    <a:pt x="29047" y="1144"/>
                    <a:pt x="26505" y="1185"/>
                    <a:pt x="23967" y="1185"/>
                  </a:cubicBezTo>
                  <a:cubicBezTo>
                    <a:pt x="23397" y="1185"/>
                    <a:pt x="22826" y="1183"/>
                    <a:pt x="22256" y="1178"/>
                  </a:cubicBezTo>
                  <a:cubicBezTo>
                    <a:pt x="21710" y="1174"/>
                    <a:pt x="21164" y="1172"/>
                    <a:pt x="20619" y="1172"/>
                  </a:cubicBezTo>
                  <a:cubicBezTo>
                    <a:pt x="19786" y="1172"/>
                    <a:pt x="18955" y="1175"/>
                    <a:pt x="18125" y="1175"/>
                  </a:cubicBezTo>
                  <a:cubicBezTo>
                    <a:pt x="16383" y="1175"/>
                    <a:pt x="14645" y="1162"/>
                    <a:pt x="12908" y="1078"/>
                  </a:cubicBezTo>
                  <a:cubicBezTo>
                    <a:pt x="9800" y="927"/>
                    <a:pt x="6717" y="551"/>
                    <a:pt x="3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7" name="Google Shape;3187;p60"/>
          <p:cNvGrpSpPr/>
          <p:nvPr/>
        </p:nvGrpSpPr>
        <p:grpSpPr>
          <a:xfrm rot="-899867">
            <a:off x="7145579" y="908876"/>
            <a:ext cx="783695" cy="738590"/>
            <a:chOff x="6525464" y="1900345"/>
            <a:chExt cx="563663" cy="531138"/>
          </a:xfrm>
        </p:grpSpPr>
        <p:sp>
          <p:nvSpPr>
            <p:cNvPr id="3188" name="Google Shape;3188;p60"/>
            <p:cNvSpPr/>
            <p:nvPr/>
          </p:nvSpPr>
          <p:spPr>
            <a:xfrm>
              <a:off x="6525464" y="2012697"/>
              <a:ext cx="486121" cy="418786"/>
            </a:xfrm>
            <a:custGeom>
              <a:avLst/>
              <a:gdLst/>
              <a:ahLst/>
              <a:cxnLst/>
              <a:rect l="l" t="t" r="r" b="b"/>
              <a:pathLst>
                <a:path w="20958" h="18055" extrusionOk="0">
                  <a:moveTo>
                    <a:pt x="12812" y="1437"/>
                  </a:moveTo>
                  <a:cubicBezTo>
                    <a:pt x="13569" y="1437"/>
                    <a:pt x="14327" y="1607"/>
                    <a:pt x="15001" y="1940"/>
                  </a:cubicBezTo>
                  <a:cubicBezTo>
                    <a:pt x="16490" y="2693"/>
                    <a:pt x="17572" y="4119"/>
                    <a:pt x="18042" y="5702"/>
                  </a:cubicBezTo>
                  <a:cubicBezTo>
                    <a:pt x="18653" y="7755"/>
                    <a:pt x="18042" y="9495"/>
                    <a:pt x="16239" y="10640"/>
                  </a:cubicBezTo>
                  <a:cubicBezTo>
                    <a:pt x="13763" y="12207"/>
                    <a:pt x="10628" y="12129"/>
                    <a:pt x="8104" y="13555"/>
                  </a:cubicBezTo>
                  <a:cubicBezTo>
                    <a:pt x="8057" y="13508"/>
                    <a:pt x="7995" y="13445"/>
                    <a:pt x="7932" y="13398"/>
                  </a:cubicBezTo>
                  <a:cubicBezTo>
                    <a:pt x="7948" y="13398"/>
                    <a:pt x="7948" y="13383"/>
                    <a:pt x="7963" y="13383"/>
                  </a:cubicBezTo>
                  <a:cubicBezTo>
                    <a:pt x="8449" y="12928"/>
                    <a:pt x="8904" y="12458"/>
                    <a:pt x="9374" y="12003"/>
                  </a:cubicBezTo>
                  <a:cubicBezTo>
                    <a:pt x="9813" y="11580"/>
                    <a:pt x="10252" y="11172"/>
                    <a:pt x="10691" y="10765"/>
                  </a:cubicBezTo>
                  <a:cubicBezTo>
                    <a:pt x="10910" y="10561"/>
                    <a:pt x="11130" y="10357"/>
                    <a:pt x="11349" y="10154"/>
                  </a:cubicBezTo>
                  <a:cubicBezTo>
                    <a:pt x="11443" y="10075"/>
                    <a:pt x="11819" y="9840"/>
                    <a:pt x="11851" y="9762"/>
                  </a:cubicBezTo>
                  <a:cubicBezTo>
                    <a:pt x="12039" y="9715"/>
                    <a:pt x="12211" y="9558"/>
                    <a:pt x="12211" y="9339"/>
                  </a:cubicBezTo>
                  <a:cubicBezTo>
                    <a:pt x="12211" y="9323"/>
                    <a:pt x="12211" y="9292"/>
                    <a:pt x="12211" y="9276"/>
                  </a:cubicBezTo>
                  <a:cubicBezTo>
                    <a:pt x="12195" y="9009"/>
                    <a:pt x="12007" y="8853"/>
                    <a:pt x="11756" y="8837"/>
                  </a:cubicBezTo>
                  <a:cubicBezTo>
                    <a:pt x="11728" y="8833"/>
                    <a:pt x="11700" y="8831"/>
                    <a:pt x="11672" y="8831"/>
                  </a:cubicBezTo>
                  <a:cubicBezTo>
                    <a:pt x="11262" y="8831"/>
                    <a:pt x="10970" y="9247"/>
                    <a:pt x="10691" y="9511"/>
                  </a:cubicBezTo>
                  <a:cubicBezTo>
                    <a:pt x="10032" y="10122"/>
                    <a:pt x="9405" y="10749"/>
                    <a:pt x="8778" y="11408"/>
                  </a:cubicBezTo>
                  <a:cubicBezTo>
                    <a:pt x="8292" y="11893"/>
                    <a:pt x="7822" y="12395"/>
                    <a:pt x="7368" y="12928"/>
                  </a:cubicBezTo>
                  <a:cubicBezTo>
                    <a:pt x="7274" y="12850"/>
                    <a:pt x="7164" y="12771"/>
                    <a:pt x="7086" y="12709"/>
                  </a:cubicBezTo>
                  <a:cubicBezTo>
                    <a:pt x="7039" y="12662"/>
                    <a:pt x="6976" y="12630"/>
                    <a:pt x="6929" y="12599"/>
                  </a:cubicBezTo>
                  <a:cubicBezTo>
                    <a:pt x="7587" y="12050"/>
                    <a:pt x="8120" y="11188"/>
                    <a:pt x="8637" y="10624"/>
                  </a:cubicBezTo>
                  <a:cubicBezTo>
                    <a:pt x="9060" y="10169"/>
                    <a:pt x="9499" y="9715"/>
                    <a:pt x="9954" y="9276"/>
                  </a:cubicBezTo>
                  <a:cubicBezTo>
                    <a:pt x="10361" y="8884"/>
                    <a:pt x="10785" y="8649"/>
                    <a:pt x="10879" y="8069"/>
                  </a:cubicBezTo>
                  <a:cubicBezTo>
                    <a:pt x="10894" y="7903"/>
                    <a:pt x="10808" y="7723"/>
                    <a:pt x="10634" y="7723"/>
                  </a:cubicBezTo>
                  <a:cubicBezTo>
                    <a:pt x="10627" y="7723"/>
                    <a:pt x="10620" y="7723"/>
                    <a:pt x="10612" y="7724"/>
                  </a:cubicBezTo>
                  <a:cubicBezTo>
                    <a:pt x="9578" y="7771"/>
                    <a:pt x="8606" y="9245"/>
                    <a:pt x="7963" y="9950"/>
                  </a:cubicBezTo>
                  <a:cubicBezTo>
                    <a:pt x="7571" y="10389"/>
                    <a:pt x="7023" y="10906"/>
                    <a:pt x="6600" y="11486"/>
                  </a:cubicBezTo>
                  <a:cubicBezTo>
                    <a:pt x="6850" y="11031"/>
                    <a:pt x="7054" y="10545"/>
                    <a:pt x="7195" y="9981"/>
                  </a:cubicBezTo>
                  <a:cubicBezTo>
                    <a:pt x="7556" y="8680"/>
                    <a:pt x="7713" y="7332"/>
                    <a:pt x="8010" y="6031"/>
                  </a:cubicBezTo>
                  <a:cubicBezTo>
                    <a:pt x="8355" y="4542"/>
                    <a:pt x="8888" y="3053"/>
                    <a:pt x="10220" y="2191"/>
                  </a:cubicBezTo>
                  <a:cubicBezTo>
                    <a:pt x="10984" y="1685"/>
                    <a:pt x="11897" y="1437"/>
                    <a:pt x="12812" y="1437"/>
                  </a:cubicBezTo>
                  <a:close/>
                  <a:moveTo>
                    <a:pt x="5612" y="12834"/>
                  </a:moveTo>
                  <a:cubicBezTo>
                    <a:pt x="6020" y="13085"/>
                    <a:pt x="6412" y="13367"/>
                    <a:pt x="6772" y="13696"/>
                  </a:cubicBezTo>
                  <a:cubicBezTo>
                    <a:pt x="6709" y="13806"/>
                    <a:pt x="6662" y="13915"/>
                    <a:pt x="6662" y="14041"/>
                  </a:cubicBezTo>
                  <a:cubicBezTo>
                    <a:pt x="6427" y="13853"/>
                    <a:pt x="6208" y="13633"/>
                    <a:pt x="6161" y="13586"/>
                  </a:cubicBezTo>
                  <a:cubicBezTo>
                    <a:pt x="6051" y="13477"/>
                    <a:pt x="5816" y="13163"/>
                    <a:pt x="5549" y="12881"/>
                  </a:cubicBezTo>
                  <a:cubicBezTo>
                    <a:pt x="5581" y="12865"/>
                    <a:pt x="5596" y="12850"/>
                    <a:pt x="5612" y="12834"/>
                  </a:cubicBezTo>
                  <a:close/>
                  <a:moveTo>
                    <a:pt x="7180" y="14072"/>
                  </a:moveTo>
                  <a:cubicBezTo>
                    <a:pt x="7195" y="14088"/>
                    <a:pt x="7227" y="14104"/>
                    <a:pt x="7242" y="14119"/>
                  </a:cubicBezTo>
                  <a:cubicBezTo>
                    <a:pt x="7164" y="14182"/>
                    <a:pt x="7117" y="14245"/>
                    <a:pt x="7070" y="14323"/>
                  </a:cubicBezTo>
                  <a:cubicBezTo>
                    <a:pt x="7054" y="14307"/>
                    <a:pt x="7039" y="14307"/>
                    <a:pt x="7023" y="14292"/>
                  </a:cubicBezTo>
                  <a:cubicBezTo>
                    <a:pt x="7039" y="14276"/>
                    <a:pt x="7054" y="14260"/>
                    <a:pt x="7070" y="14245"/>
                  </a:cubicBezTo>
                  <a:cubicBezTo>
                    <a:pt x="7086" y="14229"/>
                    <a:pt x="7101" y="14198"/>
                    <a:pt x="7117" y="14182"/>
                  </a:cubicBezTo>
                  <a:cubicBezTo>
                    <a:pt x="7117" y="14151"/>
                    <a:pt x="7117" y="14135"/>
                    <a:pt x="7117" y="14119"/>
                  </a:cubicBezTo>
                  <a:lnTo>
                    <a:pt x="7133" y="14119"/>
                  </a:lnTo>
                  <a:cubicBezTo>
                    <a:pt x="7148" y="14104"/>
                    <a:pt x="7164" y="14088"/>
                    <a:pt x="7180" y="14072"/>
                  </a:cubicBezTo>
                  <a:close/>
                  <a:moveTo>
                    <a:pt x="4593" y="13336"/>
                  </a:moveTo>
                  <a:cubicBezTo>
                    <a:pt x="4938" y="13774"/>
                    <a:pt x="5377" y="14370"/>
                    <a:pt x="5879" y="14825"/>
                  </a:cubicBezTo>
                  <a:cubicBezTo>
                    <a:pt x="5738" y="14981"/>
                    <a:pt x="5612" y="15169"/>
                    <a:pt x="5455" y="15342"/>
                  </a:cubicBezTo>
                  <a:cubicBezTo>
                    <a:pt x="5346" y="15467"/>
                    <a:pt x="5236" y="15593"/>
                    <a:pt x="5142" y="15718"/>
                  </a:cubicBezTo>
                  <a:cubicBezTo>
                    <a:pt x="5017" y="15452"/>
                    <a:pt x="4860" y="15185"/>
                    <a:pt x="4766" y="14903"/>
                  </a:cubicBezTo>
                  <a:cubicBezTo>
                    <a:pt x="4609" y="14480"/>
                    <a:pt x="4484" y="14025"/>
                    <a:pt x="4358" y="13602"/>
                  </a:cubicBezTo>
                  <a:cubicBezTo>
                    <a:pt x="4437" y="13508"/>
                    <a:pt x="4515" y="13430"/>
                    <a:pt x="4578" y="13351"/>
                  </a:cubicBezTo>
                  <a:cubicBezTo>
                    <a:pt x="4593" y="13351"/>
                    <a:pt x="4593" y="13336"/>
                    <a:pt x="4593" y="13336"/>
                  </a:cubicBezTo>
                  <a:close/>
                  <a:moveTo>
                    <a:pt x="3935" y="14057"/>
                  </a:moveTo>
                  <a:cubicBezTo>
                    <a:pt x="3966" y="14825"/>
                    <a:pt x="4154" y="15702"/>
                    <a:pt x="4609" y="16298"/>
                  </a:cubicBezTo>
                  <a:cubicBezTo>
                    <a:pt x="4452" y="16439"/>
                    <a:pt x="4280" y="16580"/>
                    <a:pt x="4107" y="16690"/>
                  </a:cubicBezTo>
                  <a:cubicBezTo>
                    <a:pt x="3951" y="16000"/>
                    <a:pt x="3684" y="15342"/>
                    <a:pt x="3324" y="14746"/>
                  </a:cubicBezTo>
                  <a:cubicBezTo>
                    <a:pt x="3512" y="14511"/>
                    <a:pt x="3716" y="14276"/>
                    <a:pt x="3935" y="14057"/>
                  </a:cubicBezTo>
                  <a:close/>
                  <a:moveTo>
                    <a:pt x="2916" y="15279"/>
                  </a:moveTo>
                  <a:cubicBezTo>
                    <a:pt x="3073" y="15828"/>
                    <a:pt x="3214" y="16376"/>
                    <a:pt x="3324" y="16925"/>
                  </a:cubicBezTo>
                  <a:cubicBezTo>
                    <a:pt x="3308" y="16926"/>
                    <a:pt x="3292" y="16926"/>
                    <a:pt x="3276" y="16926"/>
                  </a:cubicBezTo>
                  <a:cubicBezTo>
                    <a:pt x="2903" y="16926"/>
                    <a:pt x="2569" y="16748"/>
                    <a:pt x="2524" y="16267"/>
                  </a:cubicBezTo>
                  <a:cubicBezTo>
                    <a:pt x="2509" y="15922"/>
                    <a:pt x="2728" y="15577"/>
                    <a:pt x="2916" y="15279"/>
                  </a:cubicBezTo>
                  <a:close/>
                  <a:moveTo>
                    <a:pt x="12793" y="0"/>
                  </a:moveTo>
                  <a:cubicBezTo>
                    <a:pt x="10898" y="0"/>
                    <a:pt x="9032" y="816"/>
                    <a:pt x="7885" y="2473"/>
                  </a:cubicBezTo>
                  <a:cubicBezTo>
                    <a:pt x="6897" y="3900"/>
                    <a:pt x="6600" y="5639"/>
                    <a:pt x="6333" y="7301"/>
                  </a:cubicBezTo>
                  <a:cubicBezTo>
                    <a:pt x="6114" y="8665"/>
                    <a:pt x="5926" y="10310"/>
                    <a:pt x="5299" y="11643"/>
                  </a:cubicBezTo>
                  <a:cubicBezTo>
                    <a:pt x="5048" y="11674"/>
                    <a:pt x="4860" y="11909"/>
                    <a:pt x="4875" y="12160"/>
                  </a:cubicBezTo>
                  <a:cubicBezTo>
                    <a:pt x="4812" y="12125"/>
                    <a:pt x="4745" y="12108"/>
                    <a:pt x="4678" y="12108"/>
                  </a:cubicBezTo>
                  <a:cubicBezTo>
                    <a:pt x="4562" y="12108"/>
                    <a:pt x="4448" y="12160"/>
                    <a:pt x="4358" y="12270"/>
                  </a:cubicBezTo>
                  <a:cubicBezTo>
                    <a:pt x="4248" y="12411"/>
                    <a:pt x="4233" y="12567"/>
                    <a:pt x="4264" y="12709"/>
                  </a:cubicBezTo>
                  <a:cubicBezTo>
                    <a:pt x="4217" y="12724"/>
                    <a:pt x="4170" y="12740"/>
                    <a:pt x="4123" y="12756"/>
                  </a:cubicBezTo>
                  <a:cubicBezTo>
                    <a:pt x="2603" y="13430"/>
                    <a:pt x="1" y="16611"/>
                    <a:pt x="2383" y="17834"/>
                  </a:cubicBezTo>
                  <a:cubicBezTo>
                    <a:pt x="2689" y="17987"/>
                    <a:pt x="3007" y="18055"/>
                    <a:pt x="3323" y="18055"/>
                  </a:cubicBezTo>
                  <a:cubicBezTo>
                    <a:pt x="3947" y="18055"/>
                    <a:pt x="4564" y="17791"/>
                    <a:pt x="5064" y="17395"/>
                  </a:cubicBezTo>
                  <a:cubicBezTo>
                    <a:pt x="5612" y="16956"/>
                    <a:pt x="6035" y="16408"/>
                    <a:pt x="6490" y="15890"/>
                  </a:cubicBezTo>
                  <a:cubicBezTo>
                    <a:pt x="6662" y="15702"/>
                    <a:pt x="6803" y="15546"/>
                    <a:pt x="6913" y="15389"/>
                  </a:cubicBezTo>
                  <a:cubicBezTo>
                    <a:pt x="6960" y="15405"/>
                    <a:pt x="7007" y="15405"/>
                    <a:pt x="7054" y="15405"/>
                  </a:cubicBezTo>
                  <a:cubicBezTo>
                    <a:pt x="7100" y="15411"/>
                    <a:pt x="7150" y="15415"/>
                    <a:pt x="7203" y="15415"/>
                  </a:cubicBezTo>
                  <a:cubicBezTo>
                    <a:pt x="7278" y="15415"/>
                    <a:pt x="7357" y="15407"/>
                    <a:pt x="7430" y="15389"/>
                  </a:cubicBezTo>
                  <a:cubicBezTo>
                    <a:pt x="7487" y="15411"/>
                    <a:pt x="7550" y="15424"/>
                    <a:pt x="7616" y="15424"/>
                  </a:cubicBezTo>
                  <a:cubicBezTo>
                    <a:pt x="7734" y="15424"/>
                    <a:pt x="7864" y="15385"/>
                    <a:pt x="7995" y="15295"/>
                  </a:cubicBezTo>
                  <a:cubicBezTo>
                    <a:pt x="11255" y="13006"/>
                    <a:pt x="16051" y="13743"/>
                    <a:pt x="18700" y="10404"/>
                  </a:cubicBezTo>
                  <a:cubicBezTo>
                    <a:pt x="20957" y="7567"/>
                    <a:pt x="19327" y="3241"/>
                    <a:pt x="16678" y="1266"/>
                  </a:cubicBezTo>
                  <a:cubicBezTo>
                    <a:pt x="15542" y="425"/>
                    <a:pt x="14160" y="0"/>
                    <a:pt x="127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60"/>
            <p:cNvSpPr/>
            <p:nvPr/>
          </p:nvSpPr>
          <p:spPr>
            <a:xfrm>
              <a:off x="6583263" y="2063306"/>
              <a:ext cx="77379" cy="46042"/>
            </a:xfrm>
            <a:custGeom>
              <a:avLst/>
              <a:gdLst/>
              <a:ahLst/>
              <a:cxnLst/>
              <a:rect l="l" t="t" r="r" b="b"/>
              <a:pathLst>
                <a:path w="3336" h="1985" extrusionOk="0">
                  <a:moveTo>
                    <a:pt x="1000" y="0"/>
                  </a:moveTo>
                  <a:cubicBezTo>
                    <a:pt x="614" y="0"/>
                    <a:pt x="248" y="250"/>
                    <a:pt x="142" y="636"/>
                  </a:cubicBezTo>
                  <a:cubicBezTo>
                    <a:pt x="1" y="1122"/>
                    <a:pt x="299" y="1545"/>
                    <a:pt x="738" y="1702"/>
                  </a:cubicBezTo>
                  <a:cubicBezTo>
                    <a:pt x="1318" y="1921"/>
                    <a:pt x="1913" y="1953"/>
                    <a:pt x="2525" y="1984"/>
                  </a:cubicBezTo>
                  <a:cubicBezTo>
                    <a:pt x="2530" y="1984"/>
                    <a:pt x="2536" y="1984"/>
                    <a:pt x="2542" y="1984"/>
                  </a:cubicBezTo>
                  <a:cubicBezTo>
                    <a:pt x="3170" y="1984"/>
                    <a:pt x="3335" y="1135"/>
                    <a:pt x="2838" y="808"/>
                  </a:cubicBezTo>
                  <a:cubicBezTo>
                    <a:pt x="2321" y="479"/>
                    <a:pt x="1804" y="181"/>
                    <a:pt x="1208" y="25"/>
                  </a:cubicBezTo>
                  <a:cubicBezTo>
                    <a:pt x="1139" y="8"/>
                    <a:pt x="1069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60"/>
            <p:cNvSpPr/>
            <p:nvPr/>
          </p:nvSpPr>
          <p:spPr>
            <a:xfrm>
              <a:off x="6661426" y="1973986"/>
              <a:ext cx="56387" cy="43073"/>
            </a:xfrm>
            <a:custGeom>
              <a:avLst/>
              <a:gdLst/>
              <a:ahLst/>
              <a:cxnLst/>
              <a:rect l="l" t="t" r="r" b="b"/>
              <a:pathLst>
                <a:path w="2431" h="1857" extrusionOk="0">
                  <a:moveTo>
                    <a:pt x="629" y="1"/>
                  </a:moveTo>
                  <a:cubicBezTo>
                    <a:pt x="291" y="1"/>
                    <a:pt x="0" y="333"/>
                    <a:pt x="111" y="678"/>
                  </a:cubicBezTo>
                  <a:cubicBezTo>
                    <a:pt x="236" y="1117"/>
                    <a:pt x="565" y="1399"/>
                    <a:pt x="941" y="1603"/>
                  </a:cubicBezTo>
                  <a:cubicBezTo>
                    <a:pt x="1112" y="1750"/>
                    <a:pt x="1323" y="1857"/>
                    <a:pt x="1545" y="1857"/>
                  </a:cubicBezTo>
                  <a:cubicBezTo>
                    <a:pt x="1630" y="1857"/>
                    <a:pt x="1717" y="1841"/>
                    <a:pt x="1803" y="1807"/>
                  </a:cubicBezTo>
                  <a:cubicBezTo>
                    <a:pt x="2180" y="1666"/>
                    <a:pt x="2430" y="1352"/>
                    <a:pt x="2368" y="945"/>
                  </a:cubicBezTo>
                  <a:cubicBezTo>
                    <a:pt x="2321" y="568"/>
                    <a:pt x="1992" y="255"/>
                    <a:pt x="1600" y="255"/>
                  </a:cubicBezTo>
                  <a:lnTo>
                    <a:pt x="1553" y="255"/>
                  </a:lnTo>
                  <a:cubicBezTo>
                    <a:pt x="1506" y="239"/>
                    <a:pt x="1443" y="224"/>
                    <a:pt x="1380" y="224"/>
                  </a:cubicBezTo>
                  <a:cubicBezTo>
                    <a:pt x="1318" y="224"/>
                    <a:pt x="1271" y="208"/>
                    <a:pt x="1224" y="192"/>
                  </a:cubicBezTo>
                  <a:cubicBezTo>
                    <a:pt x="1114" y="145"/>
                    <a:pt x="957" y="83"/>
                    <a:pt x="769" y="20"/>
                  </a:cubicBezTo>
                  <a:cubicBezTo>
                    <a:pt x="722" y="7"/>
                    <a:pt x="675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60"/>
            <p:cNvSpPr/>
            <p:nvPr/>
          </p:nvSpPr>
          <p:spPr>
            <a:xfrm>
              <a:off x="6814135" y="1900345"/>
              <a:ext cx="41102" cy="67080"/>
            </a:xfrm>
            <a:custGeom>
              <a:avLst/>
              <a:gdLst/>
              <a:ahLst/>
              <a:cxnLst/>
              <a:rect l="l" t="t" r="r" b="b"/>
              <a:pathLst>
                <a:path w="1772" h="2892" extrusionOk="0">
                  <a:moveTo>
                    <a:pt x="802" y="0"/>
                  </a:moveTo>
                  <a:cubicBezTo>
                    <a:pt x="585" y="0"/>
                    <a:pt x="377" y="138"/>
                    <a:pt x="298" y="373"/>
                  </a:cubicBezTo>
                  <a:cubicBezTo>
                    <a:pt x="141" y="844"/>
                    <a:pt x="204" y="1361"/>
                    <a:pt x="110" y="1831"/>
                  </a:cubicBezTo>
                  <a:cubicBezTo>
                    <a:pt x="0" y="2333"/>
                    <a:pt x="282" y="2819"/>
                    <a:pt x="815" y="2881"/>
                  </a:cubicBezTo>
                  <a:cubicBezTo>
                    <a:pt x="857" y="2888"/>
                    <a:pt x="899" y="2891"/>
                    <a:pt x="940" y="2891"/>
                  </a:cubicBezTo>
                  <a:cubicBezTo>
                    <a:pt x="1379" y="2891"/>
                    <a:pt x="1771" y="2523"/>
                    <a:pt x="1771" y="2051"/>
                  </a:cubicBezTo>
                  <a:cubicBezTo>
                    <a:pt x="1756" y="1408"/>
                    <a:pt x="1677" y="624"/>
                    <a:pt x="1176" y="154"/>
                  </a:cubicBezTo>
                  <a:cubicBezTo>
                    <a:pt x="1065" y="49"/>
                    <a:pt x="932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0"/>
            <p:cNvSpPr/>
            <p:nvPr/>
          </p:nvSpPr>
          <p:spPr>
            <a:xfrm>
              <a:off x="6970462" y="1971295"/>
              <a:ext cx="55042" cy="65062"/>
            </a:xfrm>
            <a:custGeom>
              <a:avLst/>
              <a:gdLst/>
              <a:ahLst/>
              <a:cxnLst/>
              <a:rect l="l" t="t" r="r" b="b"/>
              <a:pathLst>
                <a:path w="2373" h="2805" extrusionOk="0">
                  <a:moveTo>
                    <a:pt x="1866" y="1"/>
                  </a:moveTo>
                  <a:cubicBezTo>
                    <a:pt x="1787" y="1"/>
                    <a:pt x="1702" y="23"/>
                    <a:pt x="1615" y="73"/>
                  </a:cubicBezTo>
                  <a:cubicBezTo>
                    <a:pt x="1285" y="261"/>
                    <a:pt x="1019" y="434"/>
                    <a:pt x="752" y="731"/>
                  </a:cubicBezTo>
                  <a:cubicBezTo>
                    <a:pt x="486" y="1029"/>
                    <a:pt x="141" y="1390"/>
                    <a:pt x="63" y="1782"/>
                  </a:cubicBezTo>
                  <a:cubicBezTo>
                    <a:pt x="0" y="2111"/>
                    <a:pt x="78" y="2424"/>
                    <a:pt x="345" y="2628"/>
                  </a:cubicBezTo>
                  <a:cubicBezTo>
                    <a:pt x="491" y="2737"/>
                    <a:pt x="679" y="2804"/>
                    <a:pt x="866" y="2804"/>
                  </a:cubicBezTo>
                  <a:cubicBezTo>
                    <a:pt x="1001" y="2804"/>
                    <a:pt x="1136" y="2770"/>
                    <a:pt x="1254" y="2691"/>
                  </a:cubicBezTo>
                  <a:cubicBezTo>
                    <a:pt x="1599" y="2471"/>
                    <a:pt x="1834" y="2079"/>
                    <a:pt x="2006" y="1703"/>
                  </a:cubicBezTo>
                  <a:cubicBezTo>
                    <a:pt x="2085" y="1531"/>
                    <a:pt x="2179" y="1358"/>
                    <a:pt x="2242" y="1186"/>
                  </a:cubicBezTo>
                  <a:cubicBezTo>
                    <a:pt x="2304" y="998"/>
                    <a:pt x="2304" y="810"/>
                    <a:pt x="2336" y="622"/>
                  </a:cubicBezTo>
                  <a:cubicBezTo>
                    <a:pt x="2373" y="301"/>
                    <a:pt x="2158" y="1"/>
                    <a:pt x="18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0"/>
            <p:cNvSpPr/>
            <p:nvPr/>
          </p:nvSpPr>
          <p:spPr>
            <a:xfrm>
              <a:off x="7020979" y="2104870"/>
              <a:ext cx="65108" cy="40545"/>
            </a:xfrm>
            <a:custGeom>
              <a:avLst/>
              <a:gdLst/>
              <a:ahLst/>
              <a:cxnLst/>
              <a:rect l="l" t="t" r="r" b="b"/>
              <a:pathLst>
                <a:path w="2807" h="1748" extrusionOk="0">
                  <a:moveTo>
                    <a:pt x="1900" y="0"/>
                  </a:moveTo>
                  <a:cubicBezTo>
                    <a:pt x="1827" y="0"/>
                    <a:pt x="1752" y="11"/>
                    <a:pt x="1678" y="35"/>
                  </a:cubicBezTo>
                  <a:cubicBezTo>
                    <a:pt x="1223" y="192"/>
                    <a:pt x="565" y="270"/>
                    <a:pt x="236" y="647"/>
                  </a:cubicBezTo>
                  <a:cubicBezTo>
                    <a:pt x="48" y="866"/>
                    <a:pt x="1" y="1227"/>
                    <a:pt x="236" y="1430"/>
                  </a:cubicBezTo>
                  <a:cubicBezTo>
                    <a:pt x="531" y="1685"/>
                    <a:pt x="911" y="1747"/>
                    <a:pt x="1292" y="1747"/>
                  </a:cubicBezTo>
                  <a:cubicBezTo>
                    <a:pt x="1498" y="1747"/>
                    <a:pt x="1705" y="1729"/>
                    <a:pt x="1897" y="1712"/>
                  </a:cubicBezTo>
                  <a:cubicBezTo>
                    <a:pt x="2399" y="1665"/>
                    <a:pt x="2807" y="1289"/>
                    <a:pt x="2728" y="756"/>
                  </a:cubicBezTo>
                  <a:cubicBezTo>
                    <a:pt x="2675" y="345"/>
                    <a:pt x="2307" y="0"/>
                    <a:pt x="190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60"/>
            <p:cNvSpPr/>
            <p:nvPr/>
          </p:nvSpPr>
          <p:spPr>
            <a:xfrm>
              <a:off x="6997367" y="2251247"/>
              <a:ext cx="91759" cy="51748"/>
            </a:xfrm>
            <a:custGeom>
              <a:avLst/>
              <a:gdLst/>
              <a:ahLst/>
              <a:cxnLst/>
              <a:rect l="l" t="t" r="r" b="b"/>
              <a:pathLst>
                <a:path w="3956" h="2231" extrusionOk="0">
                  <a:moveTo>
                    <a:pt x="1073" y="1"/>
                  </a:moveTo>
                  <a:cubicBezTo>
                    <a:pt x="887" y="1"/>
                    <a:pt x="710" y="19"/>
                    <a:pt x="549" y="57"/>
                  </a:cubicBezTo>
                  <a:cubicBezTo>
                    <a:pt x="157" y="151"/>
                    <a:pt x="0" y="699"/>
                    <a:pt x="313" y="982"/>
                  </a:cubicBezTo>
                  <a:cubicBezTo>
                    <a:pt x="611" y="1264"/>
                    <a:pt x="987" y="1420"/>
                    <a:pt x="1364" y="1624"/>
                  </a:cubicBezTo>
                  <a:cubicBezTo>
                    <a:pt x="1740" y="1828"/>
                    <a:pt x="2132" y="2094"/>
                    <a:pt x="2555" y="2204"/>
                  </a:cubicBezTo>
                  <a:cubicBezTo>
                    <a:pt x="2623" y="2222"/>
                    <a:pt x="2691" y="2231"/>
                    <a:pt x="2757" y="2231"/>
                  </a:cubicBezTo>
                  <a:cubicBezTo>
                    <a:pt x="3435" y="2231"/>
                    <a:pt x="3956" y="1338"/>
                    <a:pt x="3370" y="809"/>
                  </a:cubicBezTo>
                  <a:cubicBezTo>
                    <a:pt x="2848" y="338"/>
                    <a:pt x="1880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60"/>
            <p:cNvSpPr/>
            <p:nvPr/>
          </p:nvSpPr>
          <p:spPr>
            <a:xfrm>
              <a:off x="6910112" y="2342353"/>
              <a:ext cx="45091" cy="67010"/>
            </a:xfrm>
            <a:custGeom>
              <a:avLst/>
              <a:gdLst/>
              <a:ahLst/>
              <a:cxnLst/>
              <a:rect l="l" t="t" r="r" b="b"/>
              <a:pathLst>
                <a:path w="1944" h="2889" extrusionOk="0">
                  <a:moveTo>
                    <a:pt x="468" y="1"/>
                  </a:moveTo>
                  <a:cubicBezTo>
                    <a:pt x="295" y="1"/>
                    <a:pt x="133" y="107"/>
                    <a:pt x="79" y="282"/>
                  </a:cubicBezTo>
                  <a:cubicBezTo>
                    <a:pt x="79" y="298"/>
                    <a:pt x="63" y="345"/>
                    <a:pt x="32" y="439"/>
                  </a:cubicBezTo>
                  <a:cubicBezTo>
                    <a:pt x="0" y="565"/>
                    <a:pt x="32" y="706"/>
                    <a:pt x="63" y="831"/>
                  </a:cubicBezTo>
                  <a:cubicBezTo>
                    <a:pt x="79" y="941"/>
                    <a:pt x="63" y="862"/>
                    <a:pt x="79" y="1003"/>
                  </a:cubicBezTo>
                  <a:cubicBezTo>
                    <a:pt x="79" y="1082"/>
                    <a:pt x="94" y="1176"/>
                    <a:pt x="94" y="1254"/>
                  </a:cubicBezTo>
                  <a:cubicBezTo>
                    <a:pt x="94" y="1270"/>
                    <a:pt x="110" y="1333"/>
                    <a:pt x="110" y="1348"/>
                  </a:cubicBezTo>
                  <a:cubicBezTo>
                    <a:pt x="110" y="1427"/>
                    <a:pt x="126" y="1489"/>
                    <a:pt x="141" y="1568"/>
                  </a:cubicBezTo>
                  <a:cubicBezTo>
                    <a:pt x="141" y="1568"/>
                    <a:pt x="141" y="1615"/>
                    <a:pt x="157" y="1662"/>
                  </a:cubicBezTo>
                  <a:cubicBezTo>
                    <a:pt x="157" y="1693"/>
                    <a:pt x="157" y="1724"/>
                    <a:pt x="157" y="1724"/>
                  </a:cubicBezTo>
                  <a:cubicBezTo>
                    <a:pt x="157" y="1818"/>
                    <a:pt x="173" y="1913"/>
                    <a:pt x="188" y="1991"/>
                  </a:cubicBezTo>
                  <a:cubicBezTo>
                    <a:pt x="235" y="2242"/>
                    <a:pt x="345" y="2461"/>
                    <a:pt x="502" y="2649"/>
                  </a:cubicBezTo>
                  <a:cubicBezTo>
                    <a:pt x="641" y="2817"/>
                    <a:pt x="827" y="2889"/>
                    <a:pt x="1014" y="2889"/>
                  </a:cubicBezTo>
                  <a:cubicBezTo>
                    <a:pt x="1354" y="2889"/>
                    <a:pt x="1702" y="2653"/>
                    <a:pt x="1803" y="2320"/>
                  </a:cubicBezTo>
                  <a:cubicBezTo>
                    <a:pt x="1944" y="1803"/>
                    <a:pt x="1615" y="1286"/>
                    <a:pt x="1348" y="878"/>
                  </a:cubicBezTo>
                  <a:cubicBezTo>
                    <a:pt x="1303" y="810"/>
                    <a:pt x="1290" y="789"/>
                    <a:pt x="1292" y="789"/>
                  </a:cubicBezTo>
                  <a:lnTo>
                    <a:pt x="1292" y="789"/>
                  </a:lnTo>
                  <a:cubicBezTo>
                    <a:pt x="1295" y="789"/>
                    <a:pt x="1337" y="845"/>
                    <a:pt x="1339" y="845"/>
                  </a:cubicBezTo>
                  <a:cubicBezTo>
                    <a:pt x="1341" y="845"/>
                    <a:pt x="1332" y="830"/>
                    <a:pt x="1301" y="784"/>
                  </a:cubicBezTo>
                  <a:cubicBezTo>
                    <a:pt x="1257" y="725"/>
                    <a:pt x="1212" y="679"/>
                    <a:pt x="1181" y="622"/>
                  </a:cubicBezTo>
                  <a:lnTo>
                    <a:pt x="1181" y="622"/>
                  </a:lnTo>
                  <a:cubicBezTo>
                    <a:pt x="1186" y="628"/>
                    <a:pt x="1190" y="633"/>
                    <a:pt x="1191" y="633"/>
                  </a:cubicBezTo>
                  <a:cubicBezTo>
                    <a:pt x="1191" y="633"/>
                    <a:pt x="1187" y="627"/>
                    <a:pt x="1176" y="612"/>
                  </a:cubicBezTo>
                  <a:lnTo>
                    <a:pt x="1176" y="612"/>
                  </a:lnTo>
                  <a:cubicBezTo>
                    <a:pt x="1177" y="615"/>
                    <a:pt x="1179" y="618"/>
                    <a:pt x="1181" y="622"/>
                  </a:cubicBezTo>
                  <a:lnTo>
                    <a:pt x="1181" y="622"/>
                  </a:lnTo>
                  <a:cubicBezTo>
                    <a:pt x="1167" y="604"/>
                    <a:pt x="1144" y="573"/>
                    <a:pt x="1144" y="565"/>
                  </a:cubicBezTo>
                  <a:cubicBezTo>
                    <a:pt x="1113" y="518"/>
                    <a:pt x="1082" y="486"/>
                    <a:pt x="1066" y="439"/>
                  </a:cubicBezTo>
                  <a:cubicBezTo>
                    <a:pt x="988" y="314"/>
                    <a:pt x="925" y="204"/>
                    <a:pt x="800" y="126"/>
                  </a:cubicBezTo>
                  <a:cubicBezTo>
                    <a:pt x="737" y="94"/>
                    <a:pt x="706" y="63"/>
                    <a:pt x="690" y="63"/>
                  </a:cubicBezTo>
                  <a:cubicBezTo>
                    <a:pt x="619" y="21"/>
                    <a:pt x="543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60"/>
            <p:cNvSpPr/>
            <p:nvPr/>
          </p:nvSpPr>
          <p:spPr>
            <a:xfrm>
              <a:off x="6912292" y="2372528"/>
              <a:ext cx="371" cy="1299"/>
            </a:xfrm>
            <a:custGeom>
              <a:avLst/>
              <a:gdLst/>
              <a:ahLst/>
              <a:cxnLst/>
              <a:rect l="l" t="t" r="r" b="b"/>
              <a:pathLst>
                <a:path w="16" h="56" extrusionOk="0">
                  <a:moveTo>
                    <a:pt x="0" y="0"/>
                  </a:moveTo>
                  <a:cubicBezTo>
                    <a:pt x="0" y="5"/>
                    <a:pt x="2" y="10"/>
                    <a:pt x="4" y="15"/>
                  </a:cubicBezTo>
                  <a:lnTo>
                    <a:pt x="4" y="15"/>
                  </a:lnTo>
                  <a:cubicBezTo>
                    <a:pt x="3" y="11"/>
                    <a:pt x="2" y="6"/>
                    <a:pt x="0" y="0"/>
                  </a:cubicBezTo>
                  <a:close/>
                  <a:moveTo>
                    <a:pt x="4" y="15"/>
                  </a:moveTo>
                  <a:lnTo>
                    <a:pt x="4" y="15"/>
                  </a:lnTo>
                  <a:cubicBezTo>
                    <a:pt x="12" y="45"/>
                    <a:pt x="14" y="56"/>
                    <a:pt x="15" y="56"/>
                  </a:cubicBezTo>
                  <a:cubicBezTo>
                    <a:pt x="16" y="56"/>
                    <a:pt x="16" y="52"/>
                    <a:pt x="16" y="47"/>
                  </a:cubicBezTo>
                  <a:cubicBezTo>
                    <a:pt x="16" y="37"/>
                    <a:pt x="9" y="26"/>
                    <a:pt x="4" y="1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60"/>
            <p:cNvSpPr/>
            <p:nvPr/>
          </p:nvSpPr>
          <p:spPr>
            <a:xfrm>
              <a:off x="6798131" y="2379533"/>
              <a:ext cx="36370" cy="51493"/>
            </a:xfrm>
            <a:custGeom>
              <a:avLst/>
              <a:gdLst/>
              <a:ahLst/>
              <a:cxnLst/>
              <a:rect l="l" t="t" r="r" b="b"/>
              <a:pathLst>
                <a:path w="1568" h="2220" extrusionOk="0">
                  <a:moveTo>
                    <a:pt x="600" y="0"/>
                  </a:moveTo>
                  <a:cubicBezTo>
                    <a:pt x="481" y="0"/>
                    <a:pt x="366" y="55"/>
                    <a:pt x="314" y="168"/>
                  </a:cubicBezTo>
                  <a:cubicBezTo>
                    <a:pt x="173" y="435"/>
                    <a:pt x="157" y="780"/>
                    <a:pt x="126" y="1109"/>
                  </a:cubicBezTo>
                  <a:cubicBezTo>
                    <a:pt x="0" y="1328"/>
                    <a:pt x="16" y="1642"/>
                    <a:pt x="142" y="1846"/>
                  </a:cubicBezTo>
                  <a:cubicBezTo>
                    <a:pt x="266" y="2082"/>
                    <a:pt x="518" y="2219"/>
                    <a:pt x="781" y="2219"/>
                  </a:cubicBezTo>
                  <a:cubicBezTo>
                    <a:pt x="850" y="2219"/>
                    <a:pt x="920" y="2210"/>
                    <a:pt x="988" y="2190"/>
                  </a:cubicBezTo>
                  <a:cubicBezTo>
                    <a:pt x="1270" y="2112"/>
                    <a:pt x="1474" y="1861"/>
                    <a:pt x="1521" y="1579"/>
                  </a:cubicBezTo>
                  <a:cubicBezTo>
                    <a:pt x="1568" y="1313"/>
                    <a:pt x="1458" y="1093"/>
                    <a:pt x="1286" y="937"/>
                  </a:cubicBezTo>
                  <a:cubicBezTo>
                    <a:pt x="1239" y="842"/>
                    <a:pt x="1192" y="733"/>
                    <a:pt x="1145" y="623"/>
                  </a:cubicBezTo>
                  <a:cubicBezTo>
                    <a:pt x="1066" y="435"/>
                    <a:pt x="1004" y="247"/>
                    <a:pt x="863" y="106"/>
                  </a:cubicBezTo>
                  <a:cubicBezTo>
                    <a:pt x="793" y="36"/>
                    <a:pt x="695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60"/>
            <p:cNvSpPr/>
            <p:nvPr/>
          </p:nvSpPr>
          <p:spPr>
            <a:xfrm>
              <a:off x="6570553" y="2203630"/>
              <a:ext cx="48918" cy="28136"/>
            </a:xfrm>
            <a:custGeom>
              <a:avLst/>
              <a:gdLst/>
              <a:ahLst/>
              <a:cxnLst/>
              <a:rect l="l" t="t" r="r" b="b"/>
              <a:pathLst>
                <a:path w="2109" h="1213" extrusionOk="0">
                  <a:moveTo>
                    <a:pt x="1463" y="1"/>
                  </a:moveTo>
                  <a:cubicBezTo>
                    <a:pt x="1410" y="1"/>
                    <a:pt x="1356" y="8"/>
                    <a:pt x="1301" y="25"/>
                  </a:cubicBezTo>
                  <a:cubicBezTo>
                    <a:pt x="1098" y="72"/>
                    <a:pt x="909" y="56"/>
                    <a:pt x="706" y="103"/>
                  </a:cubicBezTo>
                  <a:cubicBezTo>
                    <a:pt x="502" y="135"/>
                    <a:pt x="361" y="213"/>
                    <a:pt x="157" y="276"/>
                  </a:cubicBezTo>
                  <a:cubicBezTo>
                    <a:pt x="16" y="323"/>
                    <a:pt x="0" y="511"/>
                    <a:pt x="126" y="589"/>
                  </a:cubicBezTo>
                  <a:cubicBezTo>
                    <a:pt x="282" y="699"/>
                    <a:pt x="424" y="824"/>
                    <a:pt x="612" y="903"/>
                  </a:cubicBezTo>
                  <a:cubicBezTo>
                    <a:pt x="784" y="997"/>
                    <a:pt x="972" y="1028"/>
                    <a:pt x="1160" y="1122"/>
                  </a:cubicBezTo>
                  <a:cubicBezTo>
                    <a:pt x="1256" y="1184"/>
                    <a:pt x="1359" y="1213"/>
                    <a:pt x="1460" y="1213"/>
                  </a:cubicBezTo>
                  <a:cubicBezTo>
                    <a:pt x="1741" y="1213"/>
                    <a:pt x="2008" y="995"/>
                    <a:pt x="2054" y="683"/>
                  </a:cubicBezTo>
                  <a:cubicBezTo>
                    <a:pt x="2108" y="330"/>
                    <a:pt x="1809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9" name="Google Shape;3199;p60"/>
          <p:cNvGrpSpPr/>
          <p:nvPr/>
        </p:nvGrpSpPr>
        <p:grpSpPr>
          <a:xfrm>
            <a:off x="7037115" y="4677709"/>
            <a:ext cx="1745583" cy="230173"/>
            <a:chOff x="1394800" y="3522000"/>
            <a:chExt cx="1048650" cy="138275"/>
          </a:xfrm>
        </p:grpSpPr>
        <p:sp>
          <p:nvSpPr>
            <p:cNvPr id="3200" name="Google Shape;3200;p6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6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6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6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6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6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05587" y="1307172"/>
            <a:ext cx="4586287" cy="46166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Kuala Lumpur, Malaysia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09600" y="2016493"/>
            <a:ext cx="2906287" cy="46166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over 2 years.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607613" y="2750507"/>
            <a:ext cx="5413661" cy="46166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No, they weren’t. They were the same.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12664" y="3512463"/>
            <a:ext cx="8058150" cy="430887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Yes, she did. Because of people’s friendliness and beautiful places.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642290" y="4237759"/>
            <a:ext cx="594601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 said : </a:t>
            </a:r>
            <a:r>
              <a:rPr lang="en-US" sz="2400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“I wish you had a longer vacation”.</a:t>
            </a:r>
          </a:p>
        </p:txBody>
      </p:sp>
    </p:spTree>
    <p:extLst>
      <p:ext uri="{BB962C8B-B14F-4D97-AF65-F5344CB8AC3E}">
        <p14:creationId xmlns:p14="http://schemas.microsoft.com/office/powerpoint/2010/main" val="12672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" grpId="0" build="p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p38"/>
          <p:cNvGrpSpPr/>
          <p:nvPr/>
        </p:nvGrpSpPr>
        <p:grpSpPr>
          <a:xfrm>
            <a:off x="5465135" y="705906"/>
            <a:ext cx="2798301" cy="176025"/>
            <a:chOff x="4345425" y="2175475"/>
            <a:chExt cx="800750" cy="176025"/>
          </a:xfrm>
        </p:grpSpPr>
        <p:sp>
          <p:nvSpPr>
            <p:cNvPr id="1180" name="Google Shape;1180;p3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1182;p38"/>
          <p:cNvGrpSpPr/>
          <p:nvPr/>
        </p:nvGrpSpPr>
        <p:grpSpPr>
          <a:xfrm>
            <a:off x="5703171" y="1917791"/>
            <a:ext cx="2235214" cy="176025"/>
            <a:chOff x="4345425" y="2175475"/>
            <a:chExt cx="800750" cy="176025"/>
          </a:xfrm>
        </p:grpSpPr>
        <p:sp>
          <p:nvSpPr>
            <p:cNvPr id="1183" name="Google Shape;1183;p3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38"/>
          <p:cNvGrpSpPr/>
          <p:nvPr/>
        </p:nvGrpSpPr>
        <p:grpSpPr>
          <a:xfrm rot="137243">
            <a:off x="6913824" y="2324713"/>
            <a:ext cx="1247922" cy="176039"/>
            <a:chOff x="4345425" y="2175475"/>
            <a:chExt cx="800750" cy="176025"/>
          </a:xfrm>
        </p:grpSpPr>
        <p:sp>
          <p:nvSpPr>
            <p:cNvPr id="1186" name="Google Shape;1186;p3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" name="Google Shape;1188;p38"/>
          <p:cNvSpPr txBox="1">
            <a:spLocks noGrp="1"/>
          </p:cNvSpPr>
          <p:nvPr>
            <p:ph type="title"/>
          </p:nvPr>
        </p:nvSpPr>
        <p:spPr>
          <a:xfrm>
            <a:off x="5314346" y="282863"/>
            <a:ext cx="3109500" cy="599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HOMEWORK</a:t>
            </a:r>
            <a:endParaRPr sz="3200" dirty="0"/>
          </a:p>
        </p:txBody>
      </p:sp>
      <p:sp>
        <p:nvSpPr>
          <p:cNvPr id="1189" name="Google Shape;1189;p38"/>
          <p:cNvSpPr txBox="1">
            <a:spLocks noGrp="1"/>
          </p:cNvSpPr>
          <p:nvPr>
            <p:ph type="subTitle" idx="1"/>
          </p:nvPr>
        </p:nvSpPr>
        <p:spPr>
          <a:xfrm>
            <a:off x="5136548" y="1407159"/>
            <a:ext cx="3895939" cy="3239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Learn the vocabulary and the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wish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sentences by heart.</a:t>
            </a:r>
          </a:p>
          <a:p>
            <a:pPr algn="l"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Read the text again and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 the questions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at home.</a:t>
            </a:r>
          </a:p>
          <a:p>
            <a:pPr algn="l"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Prepare Speak &amp; Listen (page 8).</a:t>
            </a:r>
          </a:p>
        </p:txBody>
      </p:sp>
      <p:pic>
        <p:nvPicPr>
          <p:cNvPr id="1190" name="Google Shape;1190;p38"/>
          <p:cNvPicPr preferRelativeResize="0"/>
          <p:nvPr/>
        </p:nvPicPr>
        <p:blipFill rotWithShape="1">
          <a:blip r:embed="rId3">
            <a:alphaModFix/>
          </a:blip>
          <a:srcRect l="11427" r="12642"/>
          <a:stretch/>
        </p:blipFill>
        <p:spPr>
          <a:xfrm>
            <a:off x="1200143" y="1231061"/>
            <a:ext cx="3240600" cy="2845200"/>
          </a:xfrm>
          <a:prstGeom prst="foldedCorner">
            <a:avLst>
              <a:gd name="adj" fmla="val 16729"/>
            </a:avLst>
          </a:prstGeom>
          <a:noFill/>
          <a:ln>
            <a:noFill/>
          </a:ln>
        </p:spPr>
      </p:pic>
      <p:grpSp>
        <p:nvGrpSpPr>
          <p:cNvPr id="1191" name="Google Shape;1191;p38"/>
          <p:cNvGrpSpPr/>
          <p:nvPr/>
        </p:nvGrpSpPr>
        <p:grpSpPr>
          <a:xfrm>
            <a:off x="4268956" y="1361450"/>
            <a:ext cx="428976" cy="1173468"/>
            <a:chOff x="3443472" y="1907731"/>
            <a:chExt cx="454327" cy="1325503"/>
          </a:xfrm>
        </p:grpSpPr>
        <p:sp>
          <p:nvSpPr>
            <p:cNvPr id="1192" name="Google Shape;1192;p38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38"/>
          <p:cNvGrpSpPr/>
          <p:nvPr/>
        </p:nvGrpSpPr>
        <p:grpSpPr>
          <a:xfrm rot="-108528">
            <a:off x="962425" y="2100675"/>
            <a:ext cx="391000" cy="1284182"/>
            <a:chOff x="1276425" y="1928068"/>
            <a:chExt cx="378577" cy="1391130"/>
          </a:xfrm>
        </p:grpSpPr>
        <p:sp>
          <p:nvSpPr>
            <p:cNvPr id="1195" name="Google Shape;1195;p38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38"/>
          <p:cNvSpPr/>
          <p:nvPr/>
        </p:nvSpPr>
        <p:spPr>
          <a:xfrm rot="9532802" flipH="1">
            <a:off x="4664683" y="740986"/>
            <a:ext cx="911111" cy="876871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8"/>
          <p:cNvSpPr/>
          <p:nvPr/>
        </p:nvSpPr>
        <p:spPr>
          <a:xfrm rot="-1160172">
            <a:off x="860373" y="4300075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9" name="Google Shape;1199;p38"/>
          <p:cNvGrpSpPr/>
          <p:nvPr/>
        </p:nvGrpSpPr>
        <p:grpSpPr>
          <a:xfrm rot="14882031">
            <a:off x="4038377" y="3974254"/>
            <a:ext cx="1118061" cy="876421"/>
            <a:chOff x="378575" y="1776375"/>
            <a:chExt cx="737425" cy="578050"/>
          </a:xfrm>
        </p:grpSpPr>
        <p:sp>
          <p:nvSpPr>
            <p:cNvPr id="1200" name="Google Shape;1200;p3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38"/>
          <p:cNvGrpSpPr/>
          <p:nvPr/>
        </p:nvGrpSpPr>
        <p:grpSpPr>
          <a:xfrm rot="-525446">
            <a:off x="637049" y="502313"/>
            <a:ext cx="1299940" cy="282304"/>
            <a:chOff x="256250" y="3704650"/>
            <a:chExt cx="960300" cy="231700"/>
          </a:xfrm>
        </p:grpSpPr>
        <p:sp>
          <p:nvSpPr>
            <p:cNvPr id="1213" name="Google Shape;1213;p38"/>
            <p:cNvSpPr/>
            <p:nvPr/>
          </p:nvSpPr>
          <p:spPr>
            <a:xfrm>
              <a:off x="256250" y="3704650"/>
              <a:ext cx="960300" cy="231700"/>
            </a:xfrm>
            <a:custGeom>
              <a:avLst/>
              <a:gdLst/>
              <a:ahLst/>
              <a:cxnLst/>
              <a:rect l="l" t="t" r="r" b="b"/>
              <a:pathLst>
                <a:path w="38412" h="9268" extrusionOk="0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410575" y="3737725"/>
              <a:ext cx="82550" cy="111100"/>
            </a:xfrm>
            <a:custGeom>
              <a:avLst/>
              <a:gdLst/>
              <a:ahLst/>
              <a:cxnLst/>
              <a:rect l="l" t="t" r="r" b="b"/>
              <a:pathLst>
                <a:path w="3302" h="4444" extrusionOk="0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410475" y="3741550"/>
              <a:ext cx="110550" cy="170650"/>
            </a:xfrm>
            <a:custGeom>
              <a:avLst/>
              <a:gdLst/>
              <a:ahLst/>
              <a:cxnLst/>
              <a:rect l="l" t="t" r="r" b="b"/>
              <a:pathLst>
                <a:path w="4422" h="6826" extrusionOk="0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637600" y="3774725"/>
              <a:ext cx="127450" cy="106275"/>
            </a:xfrm>
            <a:custGeom>
              <a:avLst/>
              <a:gdLst/>
              <a:ahLst/>
              <a:cxnLst/>
              <a:rect l="l" t="t" r="r" b="b"/>
              <a:pathLst>
                <a:path w="5098" h="4251" extrusionOk="0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591525" y="3766150"/>
              <a:ext cx="149800" cy="124650"/>
            </a:xfrm>
            <a:custGeom>
              <a:avLst/>
              <a:gdLst/>
              <a:ahLst/>
              <a:cxnLst/>
              <a:rect l="l" t="t" r="r" b="b"/>
              <a:pathLst>
                <a:path w="5992" h="4986" extrusionOk="0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728000" y="3762075"/>
              <a:ext cx="203275" cy="87025"/>
            </a:xfrm>
            <a:custGeom>
              <a:avLst/>
              <a:gdLst/>
              <a:ahLst/>
              <a:cxnLst/>
              <a:rect l="l" t="t" r="r" b="b"/>
              <a:pathLst>
                <a:path w="8131" h="3481" extrusionOk="0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741825" y="3746825"/>
              <a:ext cx="189025" cy="110200"/>
            </a:xfrm>
            <a:custGeom>
              <a:avLst/>
              <a:gdLst/>
              <a:ahLst/>
              <a:cxnLst/>
              <a:rect l="l" t="t" r="r" b="b"/>
              <a:pathLst>
                <a:path w="7561" h="4408" extrusionOk="0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957900" y="3719375"/>
              <a:ext cx="151775" cy="124900"/>
            </a:xfrm>
            <a:custGeom>
              <a:avLst/>
              <a:gdLst/>
              <a:ahLst/>
              <a:cxnLst/>
              <a:rect l="l" t="t" r="r" b="b"/>
              <a:pathLst>
                <a:path w="6071" h="4996" extrusionOk="0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2595;p59"/>
          <p:cNvGrpSpPr/>
          <p:nvPr/>
        </p:nvGrpSpPr>
        <p:grpSpPr>
          <a:xfrm>
            <a:off x="2667000" y="386083"/>
            <a:ext cx="914400" cy="661667"/>
            <a:chOff x="5116364" y="1685847"/>
            <a:chExt cx="602073" cy="496721"/>
          </a:xfrm>
        </p:grpSpPr>
        <p:sp>
          <p:nvSpPr>
            <p:cNvPr id="45" name="Google Shape;2596;p59"/>
            <p:cNvSpPr/>
            <p:nvPr/>
          </p:nvSpPr>
          <p:spPr>
            <a:xfrm>
              <a:off x="5116364" y="1685847"/>
              <a:ext cx="602073" cy="496721"/>
            </a:xfrm>
            <a:custGeom>
              <a:avLst/>
              <a:gdLst/>
              <a:ahLst/>
              <a:cxnLst/>
              <a:rect l="l" t="t" r="r" b="b"/>
              <a:pathLst>
                <a:path w="25957" h="21415" extrusionOk="0">
                  <a:moveTo>
                    <a:pt x="19455" y="1037"/>
                  </a:moveTo>
                  <a:cubicBezTo>
                    <a:pt x="20442" y="1037"/>
                    <a:pt x="20690" y="1737"/>
                    <a:pt x="21129" y="2615"/>
                  </a:cubicBezTo>
                  <a:cubicBezTo>
                    <a:pt x="21552" y="3446"/>
                    <a:pt x="21960" y="4277"/>
                    <a:pt x="22336" y="5123"/>
                  </a:cubicBezTo>
                  <a:cubicBezTo>
                    <a:pt x="23073" y="6706"/>
                    <a:pt x="23731" y="8321"/>
                    <a:pt x="24327" y="9966"/>
                  </a:cubicBezTo>
                  <a:cubicBezTo>
                    <a:pt x="21396" y="10327"/>
                    <a:pt x="18841" y="12239"/>
                    <a:pt x="17524" y="14857"/>
                  </a:cubicBezTo>
                  <a:cubicBezTo>
                    <a:pt x="16004" y="11753"/>
                    <a:pt x="14389" y="8681"/>
                    <a:pt x="12712" y="5640"/>
                  </a:cubicBezTo>
                  <a:cubicBezTo>
                    <a:pt x="12884" y="5358"/>
                    <a:pt x="13025" y="5060"/>
                    <a:pt x="13214" y="4778"/>
                  </a:cubicBezTo>
                  <a:cubicBezTo>
                    <a:pt x="13668" y="4120"/>
                    <a:pt x="14170" y="3524"/>
                    <a:pt x="14781" y="3007"/>
                  </a:cubicBezTo>
                  <a:cubicBezTo>
                    <a:pt x="16019" y="1941"/>
                    <a:pt x="17602" y="1220"/>
                    <a:pt x="19232" y="1048"/>
                  </a:cubicBezTo>
                  <a:cubicBezTo>
                    <a:pt x="19311" y="1040"/>
                    <a:pt x="19385" y="1037"/>
                    <a:pt x="19455" y="1037"/>
                  </a:cubicBezTo>
                  <a:close/>
                  <a:moveTo>
                    <a:pt x="24640" y="11079"/>
                  </a:moveTo>
                  <a:cubicBezTo>
                    <a:pt x="24624" y="11377"/>
                    <a:pt x="24656" y="11690"/>
                    <a:pt x="24734" y="11988"/>
                  </a:cubicBezTo>
                  <a:cubicBezTo>
                    <a:pt x="23135" y="12239"/>
                    <a:pt x="21631" y="12819"/>
                    <a:pt x="20314" y="13791"/>
                  </a:cubicBezTo>
                  <a:cubicBezTo>
                    <a:pt x="19765" y="14183"/>
                    <a:pt x="19154" y="14684"/>
                    <a:pt x="18637" y="15264"/>
                  </a:cubicBezTo>
                  <a:cubicBezTo>
                    <a:pt x="19828" y="12991"/>
                    <a:pt x="22070" y="11440"/>
                    <a:pt x="24640" y="11079"/>
                  </a:cubicBezTo>
                  <a:close/>
                  <a:moveTo>
                    <a:pt x="8317" y="5779"/>
                  </a:moveTo>
                  <a:cubicBezTo>
                    <a:pt x="9487" y="5779"/>
                    <a:pt x="10663" y="5982"/>
                    <a:pt x="11771" y="6377"/>
                  </a:cubicBezTo>
                  <a:cubicBezTo>
                    <a:pt x="13417" y="9355"/>
                    <a:pt x="14985" y="12380"/>
                    <a:pt x="16489" y="15437"/>
                  </a:cubicBezTo>
                  <a:cubicBezTo>
                    <a:pt x="15960" y="15345"/>
                    <a:pt x="15426" y="15300"/>
                    <a:pt x="14895" y="15300"/>
                  </a:cubicBezTo>
                  <a:cubicBezTo>
                    <a:pt x="12515" y="15300"/>
                    <a:pt x="10175" y="16203"/>
                    <a:pt x="8433" y="17882"/>
                  </a:cubicBezTo>
                  <a:cubicBezTo>
                    <a:pt x="6395" y="14559"/>
                    <a:pt x="4373" y="11252"/>
                    <a:pt x="2351" y="7944"/>
                  </a:cubicBezTo>
                  <a:cubicBezTo>
                    <a:pt x="4001" y="6478"/>
                    <a:pt x="6148" y="5779"/>
                    <a:pt x="8317" y="5779"/>
                  </a:cubicBezTo>
                  <a:close/>
                  <a:moveTo>
                    <a:pt x="1254" y="8509"/>
                  </a:moveTo>
                  <a:cubicBezTo>
                    <a:pt x="3370" y="11957"/>
                    <a:pt x="5486" y="15405"/>
                    <a:pt x="7602" y="18854"/>
                  </a:cubicBezTo>
                  <a:cubicBezTo>
                    <a:pt x="7586" y="18995"/>
                    <a:pt x="7571" y="19136"/>
                    <a:pt x="7555" y="19293"/>
                  </a:cubicBezTo>
                  <a:cubicBezTo>
                    <a:pt x="6552" y="17741"/>
                    <a:pt x="5486" y="16236"/>
                    <a:pt x="4389" y="14763"/>
                  </a:cubicBezTo>
                  <a:cubicBezTo>
                    <a:pt x="3041" y="12913"/>
                    <a:pt x="925" y="10969"/>
                    <a:pt x="1254" y="8509"/>
                  </a:cubicBezTo>
                  <a:close/>
                  <a:moveTo>
                    <a:pt x="14902" y="16509"/>
                  </a:moveTo>
                  <a:cubicBezTo>
                    <a:pt x="15565" y="16509"/>
                    <a:pt x="16235" y="16589"/>
                    <a:pt x="16897" y="16753"/>
                  </a:cubicBezTo>
                  <a:cubicBezTo>
                    <a:pt x="16897" y="16785"/>
                    <a:pt x="16913" y="16800"/>
                    <a:pt x="16913" y="16832"/>
                  </a:cubicBezTo>
                  <a:cubicBezTo>
                    <a:pt x="16886" y="16832"/>
                    <a:pt x="16859" y="16831"/>
                    <a:pt x="16832" y="16831"/>
                  </a:cubicBezTo>
                  <a:cubicBezTo>
                    <a:pt x="14051" y="16831"/>
                    <a:pt x="10375" y="17637"/>
                    <a:pt x="8558" y="19872"/>
                  </a:cubicBezTo>
                  <a:lnTo>
                    <a:pt x="8621" y="19387"/>
                  </a:lnTo>
                  <a:cubicBezTo>
                    <a:pt x="8668" y="19355"/>
                    <a:pt x="8715" y="19324"/>
                    <a:pt x="8746" y="19293"/>
                  </a:cubicBezTo>
                  <a:cubicBezTo>
                    <a:pt x="10343" y="17489"/>
                    <a:pt x="12584" y="16509"/>
                    <a:pt x="14902" y="16509"/>
                  </a:cubicBezTo>
                  <a:close/>
                  <a:moveTo>
                    <a:pt x="19960" y="0"/>
                  </a:moveTo>
                  <a:cubicBezTo>
                    <a:pt x="19725" y="0"/>
                    <a:pt x="19481" y="28"/>
                    <a:pt x="19232" y="60"/>
                  </a:cubicBezTo>
                  <a:cubicBezTo>
                    <a:pt x="17587" y="248"/>
                    <a:pt x="16019" y="922"/>
                    <a:pt x="14703" y="1941"/>
                  </a:cubicBezTo>
                  <a:cubicBezTo>
                    <a:pt x="13746" y="2678"/>
                    <a:pt x="12289" y="4057"/>
                    <a:pt x="11975" y="5436"/>
                  </a:cubicBezTo>
                  <a:cubicBezTo>
                    <a:pt x="11913" y="5468"/>
                    <a:pt x="11850" y="5499"/>
                    <a:pt x="11803" y="5546"/>
                  </a:cubicBezTo>
                  <a:cubicBezTo>
                    <a:pt x="10624" y="4892"/>
                    <a:pt x="9339" y="4574"/>
                    <a:pt x="7942" y="4574"/>
                  </a:cubicBezTo>
                  <a:cubicBezTo>
                    <a:pt x="7631" y="4574"/>
                    <a:pt x="7314" y="4590"/>
                    <a:pt x="6991" y="4621"/>
                  </a:cubicBezTo>
                  <a:cubicBezTo>
                    <a:pt x="4749" y="4841"/>
                    <a:pt x="2712" y="5813"/>
                    <a:pt x="1129" y="7396"/>
                  </a:cubicBezTo>
                  <a:cubicBezTo>
                    <a:pt x="988" y="7537"/>
                    <a:pt x="925" y="7741"/>
                    <a:pt x="956" y="7944"/>
                  </a:cubicBezTo>
                  <a:cubicBezTo>
                    <a:pt x="909" y="7960"/>
                    <a:pt x="862" y="8007"/>
                    <a:pt x="831" y="8085"/>
                  </a:cubicBezTo>
                  <a:cubicBezTo>
                    <a:pt x="0" y="10374"/>
                    <a:pt x="1583" y="12286"/>
                    <a:pt x="2900" y="14010"/>
                  </a:cubicBezTo>
                  <a:cubicBezTo>
                    <a:pt x="4593" y="16267"/>
                    <a:pt x="6097" y="18634"/>
                    <a:pt x="7461" y="21095"/>
                  </a:cubicBezTo>
                  <a:cubicBezTo>
                    <a:pt x="7571" y="21283"/>
                    <a:pt x="7712" y="21362"/>
                    <a:pt x="7853" y="21362"/>
                  </a:cubicBezTo>
                  <a:cubicBezTo>
                    <a:pt x="7894" y="21395"/>
                    <a:pt x="7953" y="21415"/>
                    <a:pt x="8011" y="21415"/>
                  </a:cubicBezTo>
                  <a:cubicBezTo>
                    <a:pt x="8063" y="21415"/>
                    <a:pt x="8114" y="21399"/>
                    <a:pt x="8151" y="21362"/>
                  </a:cubicBezTo>
                  <a:cubicBezTo>
                    <a:pt x="9405" y="20170"/>
                    <a:pt x="10533" y="19136"/>
                    <a:pt x="12195" y="18540"/>
                  </a:cubicBezTo>
                  <a:cubicBezTo>
                    <a:pt x="13966" y="17898"/>
                    <a:pt x="15753" y="17913"/>
                    <a:pt x="17602" y="17741"/>
                  </a:cubicBezTo>
                  <a:cubicBezTo>
                    <a:pt x="17853" y="17725"/>
                    <a:pt x="17994" y="17553"/>
                    <a:pt x="18026" y="17365"/>
                  </a:cubicBezTo>
                  <a:cubicBezTo>
                    <a:pt x="19044" y="16455"/>
                    <a:pt x="19734" y="15249"/>
                    <a:pt x="20925" y="14449"/>
                  </a:cubicBezTo>
                  <a:cubicBezTo>
                    <a:pt x="22258" y="13540"/>
                    <a:pt x="23778" y="12991"/>
                    <a:pt x="25392" y="12850"/>
                  </a:cubicBezTo>
                  <a:cubicBezTo>
                    <a:pt x="25769" y="12819"/>
                    <a:pt x="25957" y="12474"/>
                    <a:pt x="25800" y="12129"/>
                  </a:cubicBezTo>
                  <a:cubicBezTo>
                    <a:pt x="25565" y="11612"/>
                    <a:pt x="25534" y="11095"/>
                    <a:pt x="25737" y="10593"/>
                  </a:cubicBezTo>
                  <a:cubicBezTo>
                    <a:pt x="25800" y="10374"/>
                    <a:pt x="25706" y="10186"/>
                    <a:pt x="25565" y="10092"/>
                  </a:cubicBezTo>
                  <a:cubicBezTo>
                    <a:pt x="24703" y="7866"/>
                    <a:pt x="23825" y="5672"/>
                    <a:pt x="22775" y="3524"/>
                  </a:cubicBezTo>
                  <a:cubicBezTo>
                    <a:pt x="22305" y="2568"/>
                    <a:pt x="21866" y="1345"/>
                    <a:pt x="21176" y="515"/>
                  </a:cubicBezTo>
                  <a:cubicBezTo>
                    <a:pt x="20843" y="109"/>
                    <a:pt x="20421" y="0"/>
                    <a:pt x="19960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97;p59"/>
            <p:cNvSpPr/>
            <p:nvPr/>
          </p:nvSpPr>
          <p:spPr>
            <a:xfrm>
              <a:off x="5223009" y="1859083"/>
              <a:ext cx="145827" cy="62000"/>
            </a:xfrm>
            <a:custGeom>
              <a:avLst/>
              <a:gdLst/>
              <a:ahLst/>
              <a:cxnLst/>
              <a:rect l="l" t="t" r="r" b="b"/>
              <a:pathLst>
                <a:path w="6287" h="2673" extrusionOk="0">
                  <a:moveTo>
                    <a:pt x="3852" y="0"/>
                  </a:moveTo>
                  <a:cubicBezTo>
                    <a:pt x="2496" y="0"/>
                    <a:pt x="1092" y="721"/>
                    <a:pt x="292" y="1839"/>
                  </a:cubicBezTo>
                  <a:cubicBezTo>
                    <a:pt x="0" y="2260"/>
                    <a:pt x="397" y="2672"/>
                    <a:pt x="800" y="2672"/>
                  </a:cubicBezTo>
                  <a:cubicBezTo>
                    <a:pt x="937" y="2672"/>
                    <a:pt x="1074" y="2624"/>
                    <a:pt x="1186" y="2513"/>
                  </a:cubicBezTo>
                  <a:cubicBezTo>
                    <a:pt x="1186" y="2513"/>
                    <a:pt x="1186" y="2529"/>
                    <a:pt x="1186" y="2529"/>
                  </a:cubicBezTo>
                  <a:cubicBezTo>
                    <a:pt x="2162" y="1470"/>
                    <a:pt x="3400" y="1043"/>
                    <a:pt x="4742" y="1043"/>
                  </a:cubicBezTo>
                  <a:cubicBezTo>
                    <a:pt x="5167" y="1043"/>
                    <a:pt x="5603" y="1086"/>
                    <a:pt x="6045" y="1165"/>
                  </a:cubicBezTo>
                  <a:cubicBezTo>
                    <a:pt x="6055" y="1168"/>
                    <a:pt x="6065" y="1169"/>
                    <a:pt x="6075" y="1169"/>
                  </a:cubicBezTo>
                  <a:cubicBezTo>
                    <a:pt x="6189" y="1169"/>
                    <a:pt x="6287" y="1016"/>
                    <a:pt x="6186" y="930"/>
                  </a:cubicBezTo>
                  <a:cubicBezTo>
                    <a:pt x="5534" y="284"/>
                    <a:pt x="4702" y="0"/>
                    <a:pt x="3852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98;p59"/>
            <p:cNvSpPr/>
            <p:nvPr/>
          </p:nvSpPr>
          <p:spPr>
            <a:xfrm>
              <a:off x="5265547" y="1915769"/>
              <a:ext cx="118782" cy="56364"/>
            </a:xfrm>
            <a:custGeom>
              <a:avLst/>
              <a:gdLst/>
              <a:ahLst/>
              <a:cxnLst/>
              <a:rect l="l" t="t" r="r" b="b"/>
              <a:pathLst>
                <a:path w="5121" h="2430" extrusionOk="0">
                  <a:moveTo>
                    <a:pt x="3325" y="0"/>
                  </a:moveTo>
                  <a:cubicBezTo>
                    <a:pt x="3015" y="0"/>
                    <a:pt x="2698" y="42"/>
                    <a:pt x="2377" y="116"/>
                  </a:cubicBezTo>
                  <a:cubicBezTo>
                    <a:pt x="1546" y="288"/>
                    <a:pt x="183" y="915"/>
                    <a:pt x="42" y="1856"/>
                  </a:cubicBezTo>
                  <a:cubicBezTo>
                    <a:pt x="1" y="2113"/>
                    <a:pt x="171" y="2429"/>
                    <a:pt x="451" y="2429"/>
                  </a:cubicBezTo>
                  <a:cubicBezTo>
                    <a:pt x="495" y="2429"/>
                    <a:pt x="541" y="2421"/>
                    <a:pt x="590" y="2404"/>
                  </a:cubicBezTo>
                  <a:cubicBezTo>
                    <a:pt x="1296" y="2154"/>
                    <a:pt x="1766" y="1480"/>
                    <a:pt x="2487" y="1182"/>
                  </a:cubicBezTo>
                  <a:cubicBezTo>
                    <a:pt x="3255" y="837"/>
                    <a:pt x="4117" y="821"/>
                    <a:pt x="4963" y="774"/>
                  </a:cubicBezTo>
                  <a:cubicBezTo>
                    <a:pt x="5042" y="774"/>
                    <a:pt x="5120" y="649"/>
                    <a:pt x="5042" y="571"/>
                  </a:cubicBezTo>
                  <a:cubicBezTo>
                    <a:pt x="4521" y="164"/>
                    <a:pt x="3938" y="0"/>
                    <a:pt x="3325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99;p59"/>
            <p:cNvSpPr/>
            <p:nvPr/>
          </p:nvSpPr>
          <p:spPr>
            <a:xfrm>
              <a:off x="5295931" y="1969950"/>
              <a:ext cx="110918" cy="55343"/>
            </a:xfrm>
            <a:custGeom>
              <a:avLst/>
              <a:gdLst/>
              <a:ahLst/>
              <a:cxnLst/>
              <a:rect l="l" t="t" r="r" b="b"/>
              <a:pathLst>
                <a:path w="4782" h="2386" extrusionOk="0">
                  <a:moveTo>
                    <a:pt x="3314" y="0"/>
                  </a:moveTo>
                  <a:cubicBezTo>
                    <a:pt x="2204" y="0"/>
                    <a:pt x="1020" y="703"/>
                    <a:pt x="362" y="1479"/>
                  </a:cubicBezTo>
                  <a:cubicBezTo>
                    <a:pt x="1" y="1908"/>
                    <a:pt x="354" y="2385"/>
                    <a:pt x="750" y="2385"/>
                  </a:cubicBezTo>
                  <a:cubicBezTo>
                    <a:pt x="905" y="2385"/>
                    <a:pt x="1065" y="2313"/>
                    <a:pt x="1192" y="2137"/>
                  </a:cubicBezTo>
                  <a:cubicBezTo>
                    <a:pt x="2055" y="978"/>
                    <a:pt x="3355" y="931"/>
                    <a:pt x="4656" y="711"/>
                  </a:cubicBezTo>
                  <a:cubicBezTo>
                    <a:pt x="4751" y="695"/>
                    <a:pt x="4782" y="554"/>
                    <a:pt x="4719" y="492"/>
                  </a:cubicBezTo>
                  <a:cubicBezTo>
                    <a:pt x="4304" y="145"/>
                    <a:pt x="3816" y="0"/>
                    <a:pt x="3314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00;p59"/>
            <p:cNvSpPr/>
            <p:nvPr/>
          </p:nvSpPr>
          <p:spPr>
            <a:xfrm>
              <a:off x="5440267" y="1750813"/>
              <a:ext cx="128732" cy="93963"/>
            </a:xfrm>
            <a:custGeom>
              <a:avLst/>
              <a:gdLst/>
              <a:ahLst/>
              <a:cxnLst/>
              <a:rect l="l" t="t" r="r" b="b"/>
              <a:pathLst>
                <a:path w="5550" h="4051" extrusionOk="0">
                  <a:moveTo>
                    <a:pt x="4522" y="1"/>
                  </a:moveTo>
                  <a:cubicBezTo>
                    <a:pt x="3931" y="1"/>
                    <a:pt x="3258" y="453"/>
                    <a:pt x="2822" y="739"/>
                  </a:cubicBezTo>
                  <a:cubicBezTo>
                    <a:pt x="1992" y="1303"/>
                    <a:pt x="1" y="2933"/>
                    <a:pt x="1239" y="3983"/>
                  </a:cubicBezTo>
                  <a:cubicBezTo>
                    <a:pt x="1286" y="4030"/>
                    <a:pt x="1338" y="4050"/>
                    <a:pt x="1388" y="4050"/>
                  </a:cubicBezTo>
                  <a:cubicBezTo>
                    <a:pt x="1504" y="4050"/>
                    <a:pt x="1606" y="3938"/>
                    <a:pt x="1584" y="3795"/>
                  </a:cubicBezTo>
                  <a:cubicBezTo>
                    <a:pt x="1474" y="3043"/>
                    <a:pt x="2383" y="2244"/>
                    <a:pt x="2901" y="1836"/>
                  </a:cubicBezTo>
                  <a:cubicBezTo>
                    <a:pt x="3167" y="1632"/>
                    <a:pt x="3465" y="1444"/>
                    <a:pt x="3778" y="1272"/>
                  </a:cubicBezTo>
                  <a:cubicBezTo>
                    <a:pt x="3935" y="1193"/>
                    <a:pt x="4092" y="1099"/>
                    <a:pt x="4264" y="1052"/>
                  </a:cubicBezTo>
                  <a:cubicBezTo>
                    <a:pt x="4466" y="975"/>
                    <a:pt x="4652" y="1035"/>
                    <a:pt x="4626" y="900"/>
                  </a:cubicBezTo>
                  <a:lnTo>
                    <a:pt x="4626" y="900"/>
                  </a:lnTo>
                  <a:cubicBezTo>
                    <a:pt x="4656" y="1039"/>
                    <a:pt x="4775" y="1106"/>
                    <a:pt x="4899" y="1106"/>
                  </a:cubicBezTo>
                  <a:cubicBezTo>
                    <a:pt x="4981" y="1106"/>
                    <a:pt x="5064" y="1077"/>
                    <a:pt x="5126" y="1021"/>
                  </a:cubicBezTo>
                  <a:cubicBezTo>
                    <a:pt x="5550" y="692"/>
                    <a:pt x="5220" y="143"/>
                    <a:pt x="4782" y="34"/>
                  </a:cubicBezTo>
                  <a:cubicBezTo>
                    <a:pt x="4698" y="11"/>
                    <a:pt x="4611" y="1"/>
                    <a:pt x="4522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01;p59"/>
            <p:cNvSpPr/>
            <p:nvPr/>
          </p:nvSpPr>
          <p:spPr>
            <a:xfrm>
              <a:off x="5489716" y="1813298"/>
              <a:ext cx="107648" cy="83943"/>
            </a:xfrm>
            <a:custGeom>
              <a:avLst/>
              <a:gdLst/>
              <a:ahLst/>
              <a:cxnLst/>
              <a:rect l="l" t="t" r="r" b="b"/>
              <a:pathLst>
                <a:path w="4641" h="3619" extrusionOk="0">
                  <a:moveTo>
                    <a:pt x="4049" y="0"/>
                  </a:moveTo>
                  <a:cubicBezTo>
                    <a:pt x="4027" y="0"/>
                    <a:pt x="4005" y="1"/>
                    <a:pt x="3982" y="4"/>
                  </a:cubicBezTo>
                  <a:cubicBezTo>
                    <a:pt x="2697" y="145"/>
                    <a:pt x="1490" y="725"/>
                    <a:pt x="643" y="1728"/>
                  </a:cubicBezTo>
                  <a:cubicBezTo>
                    <a:pt x="345" y="2073"/>
                    <a:pt x="1" y="2543"/>
                    <a:pt x="48" y="3029"/>
                  </a:cubicBezTo>
                  <a:cubicBezTo>
                    <a:pt x="75" y="3300"/>
                    <a:pt x="231" y="3618"/>
                    <a:pt x="506" y="3618"/>
                  </a:cubicBezTo>
                  <a:cubicBezTo>
                    <a:pt x="549" y="3618"/>
                    <a:pt x="594" y="3611"/>
                    <a:pt x="643" y="3594"/>
                  </a:cubicBezTo>
                  <a:cubicBezTo>
                    <a:pt x="690" y="3578"/>
                    <a:pt x="737" y="3547"/>
                    <a:pt x="737" y="3500"/>
                  </a:cubicBezTo>
                  <a:cubicBezTo>
                    <a:pt x="1004" y="2042"/>
                    <a:pt x="2587" y="1133"/>
                    <a:pt x="3982" y="1054"/>
                  </a:cubicBezTo>
                  <a:cubicBezTo>
                    <a:pt x="4632" y="1009"/>
                    <a:pt x="4640" y="0"/>
                    <a:pt x="4049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02;p59"/>
            <p:cNvSpPr/>
            <p:nvPr/>
          </p:nvSpPr>
          <p:spPr>
            <a:xfrm>
              <a:off x="5520819" y="1879540"/>
              <a:ext cx="99808" cy="75546"/>
            </a:xfrm>
            <a:custGeom>
              <a:avLst/>
              <a:gdLst/>
              <a:ahLst/>
              <a:cxnLst/>
              <a:rect l="l" t="t" r="r" b="b"/>
              <a:pathLst>
                <a:path w="4303" h="3257" extrusionOk="0">
                  <a:moveTo>
                    <a:pt x="3724" y="1"/>
                  </a:moveTo>
                  <a:cubicBezTo>
                    <a:pt x="3686" y="1"/>
                    <a:pt x="3648" y="6"/>
                    <a:pt x="3613" y="17"/>
                  </a:cubicBezTo>
                  <a:cubicBezTo>
                    <a:pt x="2155" y="565"/>
                    <a:pt x="337" y="1286"/>
                    <a:pt x="23" y="3026"/>
                  </a:cubicBezTo>
                  <a:cubicBezTo>
                    <a:pt x="1" y="3149"/>
                    <a:pt x="90" y="3256"/>
                    <a:pt x="195" y="3256"/>
                  </a:cubicBezTo>
                  <a:cubicBezTo>
                    <a:pt x="236" y="3256"/>
                    <a:pt x="281" y="3239"/>
                    <a:pt x="321" y="3198"/>
                  </a:cubicBezTo>
                  <a:cubicBezTo>
                    <a:pt x="1287" y="2279"/>
                    <a:pt x="2237" y="1004"/>
                    <a:pt x="3711" y="1004"/>
                  </a:cubicBezTo>
                  <a:cubicBezTo>
                    <a:pt x="3720" y="1004"/>
                    <a:pt x="3729" y="1004"/>
                    <a:pt x="3738" y="1004"/>
                  </a:cubicBezTo>
                  <a:cubicBezTo>
                    <a:pt x="3910" y="1004"/>
                    <a:pt x="4083" y="910"/>
                    <a:pt x="4177" y="753"/>
                  </a:cubicBezTo>
                  <a:cubicBezTo>
                    <a:pt x="4193" y="706"/>
                    <a:pt x="4208" y="675"/>
                    <a:pt x="4240" y="644"/>
                  </a:cubicBezTo>
                  <a:cubicBezTo>
                    <a:pt x="4302" y="502"/>
                    <a:pt x="4287" y="346"/>
                    <a:pt x="4177" y="252"/>
                  </a:cubicBezTo>
                  <a:cubicBezTo>
                    <a:pt x="4146" y="220"/>
                    <a:pt x="4130" y="189"/>
                    <a:pt x="4099" y="158"/>
                  </a:cubicBezTo>
                  <a:cubicBezTo>
                    <a:pt x="4001" y="60"/>
                    <a:pt x="3857" y="1"/>
                    <a:pt x="3724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" grpId="0"/>
      <p:bldP spid="1189" grpId="0" build="p"/>
      <p:bldP spid="11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166688" y="2433637"/>
            <a:ext cx="2855911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Hung Kings’ Temple</a:t>
            </a: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6308726" y="2407444"/>
            <a:ext cx="2563813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300">
                <a:latin typeface="Times New Roman" pitchFamily="18" charset="0"/>
                <a:cs typeface="Times New Roman" pitchFamily="18" charset="0"/>
              </a:rPr>
              <a:t>Dong Xuan Market</a:t>
            </a:r>
          </a:p>
        </p:txBody>
      </p:sp>
      <p:sp>
        <p:nvSpPr>
          <p:cNvPr id="15364" name="Text Box 22"/>
          <p:cNvSpPr txBox="1">
            <a:spLocks noChangeArrowheads="1"/>
          </p:cNvSpPr>
          <p:nvPr/>
        </p:nvSpPr>
        <p:spPr bwMode="auto">
          <a:xfrm>
            <a:off x="0" y="4505325"/>
            <a:ext cx="297180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23"/>
          <p:cNvSpPr txBox="1">
            <a:spLocks noChangeArrowheads="1"/>
          </p:cNvSpPr>
          <p:nvPr/>
        </p:nvSpPr>
        <p:spPr bwMode="auto">
          <a:xfrm>
            <a:off x="3810000" y="8548688"/>
            <a:ext cx="16764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3617913" y="4750594"/>
            <a:ext cx="205105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300">
                <a:latin typeface="Times New Roman" pitchFamily="18" charset="0"/>
                <a:cs typeface="Times New Roman" pitchFamily="18" charset="0"/>
              </a:rPr>
              <a:t>Night market</a:t>
            </a:r>
          </a:p>
        </p:txBody>
      </p:sp>
      <p:sp>
        <p:nvSpPr>
          <p:cNvPr id="132122" name="Text Box 26"/>
          <p:cNvSpPr txBox="1">
            <a:spLocks noChangeArrowheads="1"/>
          </p:cNvSpPr>
          <p:nvPr/>
        </p:nvSpPr>
        <p:spPr bwMode="auto">
          <a:xfrm>
            <a:off x="6240463" y="4692253"/>
            <a:ext cx="269875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300">
                <a:latin typeface="Times New Roman" pitchFamily="18" charset="0"/>
                <a:cs typeface="Times New Roman" pitchFamily="18" charset="0"/>
              </a:rPr>
              <a:t>Hanoi Opera House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3022600" y="2430066"/>
            <a:ext cx="332105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300">
                <a:latin typeface="Times New Roman" pitchFamily="18" charset="0"/>
                <a:cs typeface="Times New Roman" pitchFamily="18" charset="0"/>
              </a:rPr>
              <a:t>The Temple of Literature </a:t>
            </a:r>
          </a:p>
        </p:txBody>
      </p:sp>
      <p:sp>
        <p:nvSpPr>
          <p:cNvPr id="15369" name="Text Box 51"/>
          <p:cNvSpPr txBox="1">
            <a:spLocks noChangeArrowheads="1"/>
          </p:cNvSpPr>
          <p:nvPr/>
        </p:nvSpPr>
        <p:spPr bwMode="auto">
          <a:xfrm>
            <a:off x="166688" y="387519"/>
            <a:ext cx="3451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 Which place is it?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88938" y="4664869"/>
            <a:ext cx="24384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History Museum</a:t>
            </a:r>
          </a:p>
        </p:txBody>
      </p:sp>
      <p:pic>
        <p:nvPicPr>
          <p:cNvPr id="15371" name="Picture 26" descr="Tới thăm di tích lịch sử Đền Hùng - Phú Th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9" y="916782"/>
            <a:ext cx="2917825" cy="145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8" descr="Văn Miếu Quốc Tử Giám - Temple of Literature | Yeuduli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2019"/>
            <a:ext cx="2916238" cy="146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0" descr="Chợ Đồng Xuân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889397"/>
            <a:ext cx="2667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2" descr="Khám phá Bảo tàng Lịch sử Việt Nam, nhớ về những bài học lịch sử thuở ê 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2957513"/>
            <a:ext cx="29305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4" descr="Hanoi night market: all you need to know before visi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769394"/>
            <a:ext cx="2563812" cy="1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36" descr="Nhà hát lớn Hà Nội: Điểm check in mới và &amp;#39;chất&amp;#39; nhất 2017 | Việt Nam Mớ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137297"/>
            <a:ext cx="30035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0412" y="30772"/>
            <a:ext cx="41148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Gill Sans Ultra Bold Condensed" panose="020B0A06020104020203" pitchFamily="34" charset="0"/>
                <a:cs typeface="Arial" panose="020B0604020202020204" pitchFamily="34" charset="0"/>
              </a:rPr>
              <a:t>I/ GETTING STARTED</a:t>
            </a:r>
            <a:endParaRPr lang="vi-VN" sz="3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4" grpId="0"/>
      <p:bldP spid="132122" grpId="0"/>
      <p:bldP spid="132115" grpId="0"/>
      <p:bldP spid="15369" grpId="0"/>
      <p:bldP spid="2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156141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2/ You have a foreign pen pal. He (She) is coming to stay with you for a week. What activities would you do during the visit?  </a:t>
            </a:r>
          </a:p>
        </p:txBody>
      </p:sp>
      <p:pic>
        <p:nvPicPr>
          <p:cNvPr id="5125" name="Picture 5" descr="800px-Ho_Chi_Minh_museum%2C_Hanoi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3951"/>
            <a:ext cx="2438400" cy="1328142"/>
          </a:xfrm>
          <a:prstGeom prst="rect">
            <a:avLst/>
          </a:prstGeom>
          <a:noFill/>
          <a:ln w="9525" cmpd="sng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16344957_3b43f9a3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6549"/>
            <a:ext cx="2286000" cy="1497807"/>
          </a:xfrm>
          <a:prstGeom prst="rect">
            <a:avLst/>
          </a:prstGeom>
          <a:noFill/>
          <a:ln w="9525" cmpd="sng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oChiMinh%20mausol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3950"/>
            <a:ext cx="2438400" cy="1370410"/>
          </a:xfrm>
          <a:prstGeom prst="rect">
            <a:avLst/>
          </a:prstGeom>
          <a:noFill/>
          <a:ln w="9525" cmpd="sng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sdlvanmieuimgbbt01m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52" y="2876549"/>
            <a:ext cx="2615911" cy="1497807"/>
          </a:xfrm>
          <a:prstGeom prst="rect">
            <a:avLst/>
          </a:prstGeom>
          <a:noFill/>
          <a:ln w="9525" cmpd="sng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4468416"/>
            <a:ext cx="624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en-US" sz="3200" dirty="0">
                <a:solidFill>
                  <a:schemeClr val="hlink"/>
                </a:solidFill>
                <a:latin typeface="Times New Roman" pitchFamily="18" charset="0"/>
              </a:rPr>
              <a:t>I think I would ..................</a:t>
            </a:r>
          </a:p>
        </p:txBody>
      </p:sp>
      <p:pic>
        <p:nvPicPr>
          <p:cNvPr id="5130" name="Picture 10" descr="hoangvietpro_97725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76549"/>
            <a:ext cx="2438400" cy="1444878"/>
          </a:xfrm>
          <a:prstGeom prst="rect">
            <a:avLst/>
          </a:prstGeom>
          <a:noFill/>
          <a:ln w="9525" cmpd="sng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89" y="1123950"/>
            <a:ext cx="2619375" cy="1370410"/>
          </a:xfrm>
          <a:prstGeom prst="rect">
            <a:avLst/>
          </a:prstGeom>
          <a:noFill/>
          <a:ln w="9525" cmpd="sng">
            <a:solidFill>
              <a:srgbClr val="CC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3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1431635" y="36910"/>
            <a:ext cx="184731" cy="446276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5551489" y="4744641"/>
            <a:ext cx="2528887" cy="446276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300">
                <a:latin typeface="Times New Roman" pitchFamily="18" charset="0"/>
                <a:cs typeface="Times New Roman" pitchFamily="18" charset="0"/>
              </a:rPr>
              <a:t>Hoan Kiem Lake</a:t>
            </a:r>
          </a:p>
        </p:txBody>
      </p:sp>
      <p:sp>
        <p:nvSpPr>
          <p:cNvPr id="4109" name="Text Box 16"/>
          <p:cNvSpPr txBox="1">
            <a:spLocks noChangeArrowheads="1"/>
          </p:cNvSpPr>
          <p:nvPr/>
        </p:nvSpPr>
        <p:spPr bwMode="auto">
          <a:xfrm>
            <a:off x="1794149" y="4744642"/>
            <a:ext cx="1552028" cy="446276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300">
                <a:latin typeface="Times New Roman" pitchFamily="18" charset="0"/>
                <a:cs typeface="Times New Roman" pitchFamily="18" charset="0"/>
              </a:rPr>
              <a:t>Saigon Zoo</a:t>
            </a:r>
          </a:p>
        </p:txBody>
      </p:sp>
      <p:sp>
        <p:nvSpPr>
          <p:cNvPr id="4110" name="Text Box 17"/>
          <p:cNvSpPr txBox="1">
            <a:spLocks noChangeArrowheads="1"/>
          </p:cNvSpPr>
          <p:nvPr/>
        </p:nvSpPr>
        <p:spPr bwMode="auto">
          <a:xfrm>
            <a:off x="5334001" y="2384823"/>
            <a:ext cx="3060700" cy="446276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Dam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Water Park</a:t>
            </a:r>
          </a:p>
        </p:txBody>
      </p:sp>
      <p:sp>
        <p:nvSpPr>
          <p:cNvPr id="4111" name="Text Box 18"/>
          <p:cNvSpPr txBox="1">
            <a:spLocks noChangeArrowheads="1"/>
          </p:cNvSpPr>
          <p:nvPr/>
        </p:nvSpPr>
        <p:spPr bwMode="auto">
          <a:xfrm>
            <a:off x="1055800" y="2422923"/>
            <a:ext cx="3227165" cy="446276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300">
                <a:latin typeface="Times New Roman" pitchFamily="18" charset="0"/>
                <a:cs typeface="Times New Roman" pitchFamily="18" charset="0"/>
              </a:rPr>
              <a:t>Ho Chi Minh Mausoleum</a:t>
            </a:r>
          </a:p>
        </p:txBody>
      </p:sp>
      <p:pic>
        <p:nvPicPr>
          <p:cNvPr id="16391" name="Picture 12" descr="Lăng Chủ tịch Hồ Chí Minh: Nơi hội tụ tình cảm, khát vọng và niềm tin của  đồng bào cả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79785"/>
            <a:ext cx="4152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 descr="color-summer-ngay-hoi-mo-cua-cong-vien-nuoc-nam-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6" y="133350"/>
            <a:ext cx="3825874" cy="22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6" descr="Nhân viên Thảo Cầm Viên đồng lòng giảm thu nhập mua thức ăn cho thú nuô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911078"/>
            <a:ext cx="43434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0" descr="Điểm thăm quan - Chi tiết trang | Eastin Hotel &amp;amp; Residences Han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1" y="2758678"/>
            <a:ext cx="3759199" cy="19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9" grpId="0" autoUpdateAnimBg="0"/>
      <p:bldP spid="4110" grpId="0"/>
      <p:bldP spid="4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649475" y="860577"/>
            <a:ext cx="2497551" cy="2401906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475450" y="616921"/>
            <a:ext cx="4794756" cy="7431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II/ LISTEN AND READ:</a:t>
            </a:r>
            <a:endParaRPr sz="3600" dirty="0"/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6280455" y="1142182"/>
            <a:ext cx="1144723" cy="1961055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2"/>
          <p:cNvGrpSpPr/>
          <p:nvPr/>
        </p:nvGrpSpPr>
        <p:grpSpPr>
          <a:xfrm flipH="1">
            <a:off x="911893" y="1290964"/>
            <a:ext cx="4184348" cy="78137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674490">
            <a:off x="5250066" y="3540883"/>
            <a:ext cx="3474315" cy="888859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5167584" y="325566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09" y="1529590"/>
            <a:ext cx="2154082" cy="2870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9590"/>
            <a:ext cx="2133600" cy="28709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0"/>
          <p:cNvSpPr txBox="1">
            <a:spLocks noGrp="1"/>
          </p:cNvSpPr>
          <p:nvPr>
            <p:ph type="body" idx="1"/>
          </p:nvPr>
        </p:nvSpPr>
        <p:spPr>
          <a:xfrm>
            <a:off x="76200" y="-19050"/>
            <a:ext cx="8991600" cy="510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Lan’s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Malaysian pen pal,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Razali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Maryam, was staying with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last week. Maryam is from Kuala Lumpur. Maryam and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been pen pals for over two years and they correspond at least once every two weeks, but this was their first meeting.</a:t>
            </a:r>
          </a:p>
          <a:p>
            <a:pPr marL="0" indent="0" algn="just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Maryam's first day in Ha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took her to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Kiem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Lake. Like Kuala Lumpur, Ha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busy modern city. Maryam was really impressed by the beauty of the city and by the friendliness of its people.</a:t>
            </a:r>
          </a:p>
          <a:p>
            <a:pPr marL="0" indent="0" algn="just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next few days, the girls visited Ho Chi Minh's Mausoleum, the History Museum and the Temple of Literature, as well as many beautiful parks and lakes in Ha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On Friday, Maryam wanted to visit the mosque on Hang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Luoc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Street. 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walk 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the mosque on her way to primary school. However, this was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Lan’s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first visit. She enjoyed the peaceful atmosphere while Maryam was praying.</a:t>
            </a:r>
          </a:p>
          <a:p>
            <a:pPr marL="0" indent="0" algn="just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wish you had a longer vacation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said to Maryam at the end of the week.</a:t>
            </a:r>
          </a:p>
          <a:p>
            <a:pPr marL="0" indent="0" algn="just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“Yes, I wish I had more time to get to know your beautiful country better.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would you like to come and visit me next summer?” Maryam asked.</a:t>
            </a:r>
          </a:p>
          <a:p>
            <a:pPr marL="0" indent="0" algn="just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“That would be great! However, it seems very difficult for me to have a trip abroad. It all depends on my parents. Anyway, we’ll keep in touch.”</a:t>
            </a:r>
            <a:endParaRPr sz="2000" dirty="0">
              <a:solidFill>
                <a:schemeClr val="bg2"/>
              </a:solidFill>
            </a:endParaRPr>
          </a:p>
        </p:txBody>
      </p:sp>
      <p:pic>
        <p:nvPicPr>
          <p:cNvPr id="3" name="Cut_01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1337" y="4682836"/>
            <a:ext cx="460663" cy="460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 rot="20297745">
            <a:off x="5767281" y="905894"/>
            <a:ext cx="1492091" cy="542682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1947681" y="25977"/>
            <a:ext cx="3310119" cy="8895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1. Vocabulary:</a:t>
            </a:r>
            <a:endParaRPr sz="4000" dirty="0"/>
          </a:p>
        </p:txBody>
      </p:sp>
      <p:grpSp>
        <p:nvGrpSpPr>
          <p:cNvPr id="1004" name="Google Shape;1004;p34"/>
          <p:cNvGrpSpPr/>
          <p:nvPr/>
        </p:nvGrpSpPr>
        <p:grpSpPr>
          <a:xfrm rot="12323384" flipH="1">
            <a:off x="5867260" y="167667"/>
            <a:ext cx="595061" cy="675849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6710617" y="424170"/>
            <a:ext cx="2306042" cy="512923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2759168" y="4881840"/>
            <a:ext cx="4693836" cy="176025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280061" y="641385"/>
            <a:ext cx="3071997" cy="176025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7919102" y="4446562"/>
            <a:ext cx="639528" cy="438002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478618" y="897152"/>
            <a:ext cx="3559982" cy="414936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buClr>
                <a:srgbClr val="0563C1"/>
              </a:buClr>
              <a:buFont typeface="Wingdings" pitchFamily="2" charset="2"/>
              <a:buNone/>
              <a:defRPr/>
            </a:pP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correspond</a:t>
            </a: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(v): 		</a:t>
            </a:r>
          </a:p>
          <a:p>
            <a:pPr defTabSz="457200" eaLnBrk="1" fontAlgn="auto" hangingPunct="1">
              <a:spcBef>
                <a:spcPts val="0"/>
              </a:spcBef>
              <a:buClr>
                <a:srgbClr val="0563C1"/>
              </a:buClr>
              <a:buFont typeface="Wingdings" pitchFamily="2" charset="2"/>
              <a:buNone/>
              <a:defRPr/>
            </a:pP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impressed by</a:t>
            </a: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		</a:t>
            </a:r>
          </a:p>
          <a:p>
            <a:pPr defTabSz="457200" eaLnBrk="1" fontAlgn="auto" hangingPunct="1">
              <a:spcBef>
                <a:spcPts val="0"/>
              </a:spcBef>
              <a:buClr>
                <a:srgbClr val="0563C1"/>
              </a:buClr>
              <a:buFont typeface="Wingdings" pitchFamily="2" charset="2"/>
              <a:buNone/>
              <a:defRPr/>
            </a:pP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mosque</a:t>
            </a: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(n): 			</a:t>
            </a:r>
          </a:p>
          <a:p>
            <a:pPr defTabSz="457200" eaLnBrk="1" fontAlgn="auto" hangingPunct="1">
              <a:spcBef>
                <a:spcPts val="0"/>
              </a:spcBef>
              <a:buClr>
                <a:srgbClr val="0563C1"/>
              </a:buClr>
              <a:buFont typeface="Wingdings" pitchFamily="2" charset="2"/>
              <a:buNone/>
              <a:defRPr/>
            </a:pP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pray</a:t>
            </a: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(v): 				</a:t>
            </a:r>
          </a:p>
          <a:p>
            <a:pPr defTabSz="457200" eaLnBrk="1" fontAlgn="auto" hangingPunct="1">
              <a:spcBef>
                <a:spcPts val="0"/>
              </a:spcBef>
              <a:buClr>
                <a:srgbClr val="0563C1"/>
              </a:buClr>
              <a:buFont typeface="Wingdings" pitchFamily="2" charset="2"/>
              <a:buNone/>
              <a:defRPr/>
            </a:pP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wish</a:t>
            </a: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(v): 				</a:t>
            </a:r>
          </a:p>
          <a:p>
            <a:pPr marL="0" indent="0" defTabSz="457200" eaLnBrk="1" fontAlgn="auto" hangingPunct="1">
              <a:spcBef>
                <a:spcPts val="0"/>
              </a:spcBef>
              <a:buClr>
                <a:srgbClr val="0563C1"/>
              </a:buClr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friendliness</a:t>
            </a: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(n): 		</a:t>
            </a:r>
          </a:p>
          <a:p>
            <a:pPr marL="0" indent="0" defTabSz="457200" eaLnBrk="1" fontAlgn="auto" hangingPunct="1">
              <a:spcBef>
                <a:spcPts val="0"/>
              </a:spcBef>
              <a:buClr>
                <a:srgbClr val="0563C1"/>
              </a:buClr>
              <a:buNone/>
              <a:defRPr/>
            </a:pP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depend on</a:t>
            </a: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(v) 			</a:t>
            </a:r>
          </a:p>
          <a:p>
            <a:pPr marL="0" indent="0" defTabSz="457200" eaLnBrk="1" fontAlgn="auto" hangingPunct="1">
              <a:spcBef>
                <a:spcPts val="0"/>
              </a:spcBef>
              <a:buClr>
                <a:srgbClr val="0563C1"/>
              </a:buClr>
              <a:buFont typeface="Wingdings" pitchFamily="2" charset="2"/>
              <a:buNone/>
              <a:defRPr/>
            </a:pP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peaceful atmosphere</a:t>
            </a: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defTabSz="457200" eaLnBrk="1" fontAlgn="auto" hangingPunct="1">
              <a:spcBef>
                <a:spcPts val="0"/>
              </a:spcBef>
              <a:buClr>
                <a:srgbClr val="0563C1"/>
              </a:buClr>
              <a:buFont typeface="Wingdings" pitchFamily="2" charset="2"/>
              <a:buNone/>
              <a:defRPr/>
            </a:pP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 in touch</a:t>
            </a:r>
            <a:r>
              <a:rPr lang="en-US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		</a:t>
            </a:r>
          </a:p>
        </p:txBody>
      </p:sp>
      <p:sp>
        <p:nvSpPr>
          <p:cNvPr id="65" name="Oval 16"/>
          <p:cNvSpPr>
            <a:spLocks noChangeArrowheads="1"/>
          </p:cNvSpPr>
          <p:nvPr/>
        </p:nvSpPr>
        <p:spPr bwMode="auto">
          <a:xfrm flipV="1">
            <a:off x="1828800" y="932306"/>
            <a:ext cx="156578" cy="1409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FontTx/>
              <a:buNone/>
            </a:pPr>
            <a:endParaRPr 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6" name="Oval 16"/>
          <p:cNvSpPr>
            <a:spLocks noChangeArrowheads="1"/>
          </p:cNvSpPr>
          <p:nvPr/>
        </p:nvSpPr>
        <p:spPr bwMode="auto">
          <a:xfrm flipV="1">
            <a:off x="1875916" y="1352951"/>
            <a:ext cx="156578" cy="1409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FontTx/>
              <a:buNone/>
            </a:pPr>
            <a:endParaRPr 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7" name="Oval 16"/>
          <p:cNvSpPr>
            <a:spLocks noChangeArrowheads="1"/>
          </p:cNvSpPr>
          <p:nvPr/>
        </p:nvSpPr>
        <p:spPr bwMode="auto">
          <a:xfrm flipV="1">
            <a:off x="1066800" y="3054097"/>
            <a:ext cx="156578" cy="1409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FontTx/>
              <a:buNone/>
            </a:pPr>
            <a:endParaRPr 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 flipV="1">
            <a:off x="1295400" y="3486149"/>
            <a:ext cx="156578" cy="1409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FontTx/>
              <a:buNone/>
            </a:pPr>
            <a:endParaRPr 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9" name="Oval 16"/>
          <p:cNvSpPr>
            <a:spLocks noChangeArrowheads="1"/>
          </p:cNvSpPr>
          <p:nvPr/>
        </p:nvSpPr>
        <p:spPr bwMode="auto">
          <a:xfrm flipV="1">
            <a:off x="984220" y="3943350"/>
            <a:ext cx="156578" cy="1409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FontTx/>
              <a:buNone/>
            </a:pPr>
            <a:endParaRPr 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0" name="Oval 16"/>
          <p:cNvSpPr>
            <a:spLocks noChangeArrowheads="1"/>
          </p:cNvSpPr>
          <p:nvPr/>
        </p:nvSpPr>
        <p:spPr bwMode="auto">
          <a:xfrm flipV="1">
            <a:off x="2089305" y="3924819"/>
            <a:ext cx="156578" cy="1409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FontTx/>
              <a:buNone/>
            </a:pPr>
            <a:endParaRPr 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1" name="Google Shape;1001;p34"/>
          <p:cNvSpPr txBox="1">
            <a:spLocks noGrp="1"/>
          </p:cNvSpPr>
          <p:nvPr>
            <p:ph type="title"/>
          </p:nvPr>
        </p:nvSpPr>
        <p:spPr>
          <a:xfrm>
            <a:off x="3162502" y="890503"/>
            <a:ext cx="2171498" cy="5847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" sz="2800" b="0" dirty="0">
                <a:latin typeface="Times New Roman" pitchFamily="18" charset="0"/>
                <a:cs typeface="Times New Roman" pitchFamily="18" charset="0"/>
              </a:rPr>
              <a:t>rao đổi thư</a:t>
            </a:r>
            <a:endParaRPr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Google Shape;1001;p34"/>
          <p:cNvSpPr txBox="1">
            <a:spLocks noGrp="1"/>
          </p:cNvSpPr>
          <p:nvPr>
            <p:ph type="title"/>
          </p:nvPr>
        </p:nvSpPr>
        <p:spPr>
          <a:xfrm>
            <a:off x="3200400" y="1287108"/>
            <a:ext cx="2171498" cy="5847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bởi</a:t>
            </a:r>
            <a:endParaRPr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Google Shape;1001;p34"/>
          <p:cNvSpPr txBox="1">
            <a:spLocks noGrp="1"/>
          </p:cNvSpPr>
          <p:nvPr>
            <p:ph type="title"/>
          </p:nvPr>
        </p:nvSpPr>
        <p:spPr>
          <a:xfrm>
            <a:off x="3258828" y="1712034"/>
            <a:ext cx="2647933" cy="5847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7 nhà thờ hồi giáo đẹp nhất ở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1601609"/>
            <a:ext cx="4903022" cy="34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Google Shape;1001;p34"/>
          <p:cNvSpPr txBox="1">
            <a:spLocks noGrp="1"/>
          </p:cNvSpPr>
          <p:nvPr>
            <p:ph type="title"/>
          </p:nvPr>
        </p:nvSpPr>
        <p:spPr>
          <a:xfrm>
            <a:off x="3356687" y="2179992"/>
            <a:ext cx="1783999" cy="5847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nguyện</a:t>
            </a:r>
            <a:endParaRPr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Google Shape;1001;p34"/>
          <p:cNvSpPr txBox="1">
            <a:spLocks noGrp="1"/>
          </p:cNvSpPr>
          <p:nvPr>
            <p:ph type="title"/>
          </p:nvPr>
        </p:nvSpPr>
        <p:spPr>
          <a:xfrm>
            <a:off x="3763625" y="3860299"/>
            <a:ext cx="3089759" cy="5847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tĩnh</a:t>
            </a:r>
            <a:endParaRPr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Google Shape;1001;p34"/>
          <p:cNvSpPr txBox="1">
            <a:spLocks noGrp="1"/>
          </p:cNvSpPr>
          <p:nvPr>
            <p:ph type="title"/>
          </p:nvPr>
        </p:nvSpPr>
        <p:spPr>
          <a:xfrm>
            <a:off x="3258895" y="3437607"/>
            <a:ext cx="2183579" cy="5847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vào</a:t>
            </a:r>
            <a:endParaRPr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Google Shape;1001;p34"/>
          <p:cNvSpPr txBox="1">
            <a:spLocks noGrp="1"/>
          </p:cNvSpPr>
          <p:nvPr>
            <p:ph type="title"/>
          </p:nvPr>
        </p:nvSpPr>
        <p:spPr>
          <a:xfrm>
            <a:off x="3189642" y="2952207"/>
            <a:ext cx="2199525" cy="5847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thiện</a:t>
            </a:r>
            <a:endParaRPr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Google Shape;1001;p34"/>
          <p:cNvSpPr txBox="1">
            <a:spLocks noGrp="1"/>
          </p:cNvSpPr>
          <p:nvPr>
            <p:ph type="title"/>
          </p:nvPr>
        </p:nvSpPr>
        <p:spPr>
          <a:xfrm>
            <a:off x="3211158" y="2583402"/>
            <a:ext cx="1778021" cy="5847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ước</a:t>
            </a:r>
            <a:endParaRPr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Google Shape;1001;p34"/>
          <p:cNvSpPr txBox="1">
            <a:spLocks noGrp="1"/>
          </p:cNvSpPr>
          <p:nvPr>
            <p:ph type="title"/>
          </p:nvPr>
        </p:nvSpPr>
        <p:spPr>
          <a:xfrm>
            <a:off x="3242538" y="4249364"/>
            <a:ext cx="1918287" cy="5847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lạc</a:t>
            </a:r>
            <a:endParaRPr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 autoUpdateAnimBg="0"/>
      <p:bldP spid="66" grpId="0" animBg="1" autoUpdateAnimBg="0"/>
      <p:bldP spid="67" grpId="0" animBg="1" autoUpdateAnimBg="0"/>
      <p:bldP spid="68" grpId="0" animBg="1" autoUpdateAnimBg="0"/>
      <p:bldP spid="69" grpId="0" animBg="1" autoUpdateAnimBg="0"/>
      <p:bldP spid="70" grpId="0" animBg="1" autoUpdateAnimBg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2/ Grammar:</a:t>
            </a:r>
            <a:endParaRPr dirty="0"/>
          </a:p>
        </p:txBody>
      </p:sp>
      <p:grpSp>
        <p:nvGrpSpPr>
          <p:cNvPr id="851" name="Google Shape;851;p31"/>
          <p:cNvGrpSpPr/>
          <p:nvPr/>
        </p:nvGrpSpPr>
        <p:grpSpPr>
          <a:xfrm>
            <a:off x="719990" y="925800"/>
            <a:ext cx="2960453" cy="176025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1"/>
          <p:cNvSpPr txBox="1">
            <a:spLocks noGrp="1"/>
          </p:cNvSpPr>
          <p:nvPr>
            <p:ph type="subTitle" idx="6"/>
          </p:nvPr>
        </p:nvSpPr>
        <p:spPr>
          <a:xfrm>
            <a:off x="5105400" y="1226075"/>
            <a:ext cx="4044312" cy="431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is not here now.</a:t>
            </a:r>
          </a:p>
        </p:txBody>
      </p:sp>
      <p:sp>
        <p:nvSpPr>
          <p:cNvPr id="855" name="Google Shape;855;p31"/>
          <p:cNvSpPr txBox="1">
            <a:spLocks noGrp="1"/>
          </p:cNvSpPr>
          <p:nvPr>
            <p:ph type="subTitle" idx="7"/>
          </p:nvPr>
        </p:nvSpPr>
        <p:spPr>
          <a:xfrm>
            <a:off x="90328" y="3346045"/>
            <a:ext cx="3948272" cy="9021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I/ You/ We/ They…+ wish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He/ She/ It… + wishes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6" name="Google Shape;856;p31"/>
          <p:cNvGrpSpPr/>
          <p:nvPr/>
        </p:nvGrpSpPr>
        <p:grpSpPr>
          <a:xfrm rot="367883">
            <a:off x="1732199" y="2864793"/>
            <a:ext cx="1569882" cy="507904"/>
            <a:chOff x="4345425" y="2175475"/>
            <a:chExt cx="800750" cy="176025"/>
          </a:xfrm>
        </p:grpSpPr>
        <p:sp>
          <p:nvSpPr>
            <p:cNvPr id="857" name="Google Shape;857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1"/>
          <p:cNvGrpSpPr/>
          <p:nvPr/>
        </p:nvGrpSpPr>
        <p:grpSpPr>
          <a:xfrm rot="474658">
            <a:off x="689332" y="1201148"/>
            <a:ext cx="2844345" cy="585348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11662" y="2818975"/>
            <a:ext cx="1569882" cy="507904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5138271" y="592071"/>
            <a:ext cx="1557467" cy="585348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1"/>
          <p:cNvSpPr txBox="1">
            <a:spLocks noGrp="1"/>
          </p:cNvSpPr>
          <p:nvPr>
            <p:ph type="subTitle" idx="8"/>
          </p:nvPr>
        </p:nvSpPr>
        <p:spPr>
          <a:xfrm>
            <a:off x="5126817" y="2717952"/>
            <a:ext cx="3962400" cy="4301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2/ I don’t have a new laptop.</a:t>
            </a:r>
          </a:p>
        </p:txBody>
      </p:sp>
      <p:sp>
        <p:nvSpPr>
          <p:cNvPr id="869" name="Google Shape;869;p31"/>
          <p:cNvSpPr txBox="1">
            <a:spLocks noGrp="1"/>
          </p:cNvSpPr>
          <p:nvPr>
            <p:ph type="subTitle" idx="1"/>
          </p:nvPr>
        </p:nvSpPr>
        <p:spPr>
          <a:xfrm>
            <a:off x="99326" y="2901354"/>
            <a:ext cx="1062122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u="sng" dirty="0"/>
              <a:t>Note</a:t>
            </a:r>
            <a:r>
              <a:rPr lang="en" dirty="0"/>
              <a:t>:</a:t>
            </a:r>
            <a:endParaRPr dirty="0"/>
          </a:p>
        </p:txBody>
      </p:sp>
      <p:sp>
        <p:nvSpPr>
          <p:cNvPr id="870" name="Google Shape;870;p31"/>
          <p:cNvSpPr txBox="1">
            <a:spLocks noGrp="1"/>
          </p:cNvSpPr>
          <p:nvPr>
            <p:ph type="subTitle" idx="2"/>
          </p:nvPr>
        </p:nvSpPr>
        <p:spPr>
          <a:xfrm>
            <a:off x="1328271" y="2880763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00B050"/>
                </a:solidFill>
              </a:rPr>
              <a:t>B</a:t>
            </a:r>
            <a:r>
              <a:rPr lang="en" sz="2400" dirty="0">
                <a:solidFill>
                  <a:srgbClr val="00B050"/>
                </a:solidFill>
              </a:rPr>
              <a:t>e → Were</a:t>
            </a:r>
            <a:endParaRPr sz="2400" dirty="0">
              <a:solidFill>
                <a:srgbClr val="00B050"/>
              </a:solidFill>
            </a:endParaRPr>
          </a:p>
        </p:txBody>
      </p: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553816" y="1201851"/>
            <a:ext cx="3256183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* The Wish sentence</a:t>
            </a:r>
            <a:endParaRPr sz="2400" dirty="0"/>
          </a:p>
        </p:txBody>
      </p:sp>
      <p:sp>
        <p:nvSpPr>
          <p:cNvPr id="872" name="Google Shape;872;p31"/>
          <p:cNvSpPr txBox="1">
            <a:spLocks noGrp="1"/>
          </p:cNvSpPr>
          <p:nvPr>
            <p:ph type="subTitle" idx="4"/>
          </p:nvPr>
        </p:nvSpPr>
        <p:spPr>
          <a:xfrm>
            <a:off x="5102345" y="617237"/>
            <a:ext cx="1546333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/>
              <a:t>Example</a:t>
            </a:r>
            <a:r>
              <a:rPr lang="en" dirty="0"/>
              <a:t>:</a:t>
            </a:r>
            <a:endParaRPr dirty="0"/>
          </a:p>
        </p:txBody>
      </p:sp>
      <p:grpSp>
        <p:nvGrpSpPr>
          <p:cNvPr id="883" name="Google Shape;883;p31"/>
          <p:cNvGrpSpPr/>
          <p:nvPr/>
        </p:nvGrpSpPr>
        <p:grpSpPr>
          <a:xfrm>
            <a:off x="308605" y="4202765"/>
            <a:ext cx="2757613" cy="230173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5400" y="2107939"/>
            <a:ext cx="4013200" cy="62865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wish(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S + V2/ed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5"/>
          </p:nvPr>
        </p:nvSpPr>
        <p:spPr>
          <a:xfrm>
            <a:off x="68700" y="1657350"/>
            <a:ext cx="1074300" cy="525088"/>
          </a:xfrm>
        </p:spPr>
        <p:txBody>
          <a:bodyPr/>
          <a:lstStyle/>
          <a:p>
            <a:r>
              <a:rPr lang="en-US" sz="2400" b="1" u="sng" dirty="0">
                <a:solidFill>
                  <a:schemeClr val="tx1">
                    <a:lumMod val="75000"/>
                  </a:schemeClr>
                </a:solidFill>
                <a:latin typeface="Itim" charset="-34"/>
                <a:cs typeface="Itim" charset="-34"/>
              </a:rPr>
              <a:t>Form</a:t>
            </a:r>
            <a:r>
              <a:rPr lang="en-US" sz="2000" b="1" u="sng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7" name="Google Shape;854;p31"/>
          <p:cNvSpPr txBox="1">
            <a:spLocks/>
          </p:cNvSpPr>
          <p:nvPr/>
        </p:nvSpPr>
        <p:spPr>
          <a:xfrm>
            <a:off x="4953000" y="1659329"/>
            <a:ext cx="4044312" cy="76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→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wishes she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were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here now.</a:t>
            </a:r>
          </a:p>
        </p:txBody>
      </p:sp>
      <p:sp>
        <p:nvSpPr>
          <p:cNvPr id="38" name="Google Shape;868;p31"/>
          <p:cNvSpPr txBox="1">
            <a:spLocks/>
          </p:cNvSpPr>
          <p:nvPr/>
        </p:nvSpPr>
        <p:spPr>
          <a:xfrm>
            <a:off x="5072232" y="3141740"/>
            <a:ext cx="3962400" cy="43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→ I wish I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had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 new laptop.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" grpId="0" build="p"/>
      <p:bldP spid="855" grpId="0" uiExpand="1" build="p"/>
      <p:bldP spid="868" grpId="0" build="p"/>
      <p:bldP spid="869" grpId="0" build="p"/>
      <p:bldP spid="870" grpId="0" build="p"/>
      <p:bldP spid="871" grpId="0" build="p"/>
      <p:bldP spid="872" grpId="0" build="p"/>
      <p:bldP spid="46" grpId="0" animBg="1"/>
      <p:bldP spid="2" grpId="0" build="p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3"/>
          <p:cNvGrpSpPr/>
          <p:nvPr/>
        </p:nvGrpSpPr>
        <p:grpSpPr>
          <a:xfrm rot="-546322">
            <a:off x="805995" y="1814432"/>
            <a:ext cx="2730672" cy="2300975"/>
            <a:chOff x="2505075" y="4180600"/>
            <a:chExt cx="1092750" cy="957900"/>
          </a:xfrm>
        </p:grpSpPr>
        <p:sp>
          <p:nvSpPr>
            <p:cNvPr id="944" name="Google Shape;944;p33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3"/>
          <p:cNvGrpSpPr/>
          <p:nvPr/>
        </p:nvGrpSpPr>
        <p:grpSpPr>
          <a:xfrm rot="474737">
            <a:off x="2668481" y="266333"/>
            <a:ext cx="1224235" cy="699419"/>
            <a:chOff x="4345425" y="2175475"/>
            <a:chExt cx="800750" cy="176025"/>
          </a:xfrm>
        </p:grpSpPr>
        <p:sp>
          <p:nvSpPr>
            <p:cNvPr id="950" name="Google Shape;950;p3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33"/>
          <p:cNvSpPr txBox="1">
            <a:spLocks noGrp="1"/>
          </p:cNvSpPr>
          <p:nvPr>
            <p:ph type="ctrTitle"/>
          </p:nvPr>
        </p:nvSpPr>
        <p:spPr>
          <a:xfrm>
            <a:off x="3321627" y="1473882"/>
            <a:ext cx="488373" cy="4882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0000"/>
                </a:solidFill>
              </a:rPr>
              <a:t>T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3769769" y="1575817"/>
            <a:ext cx="5339595" cy="2863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14350" indent="-514350" algn="l">
              <a:buClr>
                <a:srgbClr val="0070C0"/>
              </a:buClr>
              <a:buFont typeface="+mj-lt"/>
              <a:buAutoNum type="arabicPeriod"/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Lan’s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pen pal comes from Malaysia.</a:t>
            </a:r>
          </a:p>
          <a:p>
            <a:pPr marL="514350" indent="-514350" algn="l">
              <a:buClr>
                <a:srgbClr val="0070C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Kuala Lumpur is an old city.</a:t>
            </a:r>
          </a:p>
          <a:p>
            <a:pPr marL="514350" indent="-514350" algn="l">
              <a:buClr>
                <a:srgbClr val="0070C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girls visited Hang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Luoc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Street on Monday.</a:t>
            </a:r>
          </a:p>
          <a:p>
            <a:pPr marL="514350" indent="-514350" algn="l">
              <a:buClr>
                <a:srgbClr val="0070C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will write letter to each other again.</a:t>
            </a:r>
          </a:p>
        </p:txBody>
      </p:sp>
      <p:sp>
        <p:nvSpPr>
          <p:cNvPr id="954" name="Google Shape;954;p33"/>
          <p:cNvSpPr txBox="1"/>
          <p:nvPr/>
        </p:nvSpPr>
        <p:spPr>
          <a:xfrm rot="20794517">
            <a:off x="1872687" y="2270925"/>
            <a:ext cx="1343738" cy="133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True or False?</a:t>
            </a:r>
            <a:endParaRPr sz="3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955" name="Google Shape;955;p33"/>
          <p:cNvGrpSpPr/>
          <p:nvPr/>
        </p:nvGrpSpPr>
        <p:grpSpPr>
          <a:xfrm rot="-974667">
            <a:off x="1405175" y="2472660"/>
            <a:ext cx="503546" cy="1101252"/>
            <a:chOff x="5870175" y="1498275"/>
            <a:chExt cx="364450" cy="797050"/>
          </a:xfrm>
        </p:grpSpPr>
        <p:sp>
          <p:nvSpPr>
            <p:cNvPr id="95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33"/>
          <p:cNvSpPr/>
          <p:nvPr/>
        </p:nvSpPr>
        <p:spPr>
          <a:xfrm rot="-1036824">
            <a:off x="3026864" y="824720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" name="Google Shape;959;p33"/>
          <p:cNvGrpSpPr/>
          <p:nvPr/>
        </p:nvGrpSpPr>
        <p:grpSpPr>
          <a:xfrm rot="8407969">
            <a:off x="164766" y="136337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5510271" y="636941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" name="Cut_01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718" y="4158977"/>
            <a:ext cx="460663" cy="460663"/>
          </a:xfrm>
          <a:prstGeom prst="rect">
            <a:avLst/>
          </a:prstGeom>
        </p:spPr>
      </p:pic>
      <p:sp>
        <p:nvSpPr>
          <p:cNvPr id="45" name="Google Shape;952;p33"/>
          <p:cNvSpPr txBox="1">
            <a:spLocks/>
          </p:cNvSpPr>
          <p:nvPr/>
        </p:nvSpPr>
        <p:spPr>
          <a:xfrm>
            <a:off x="3424589" y="2301586"/>
            <a:ext cx="420047" cy="4882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6" name="Google Shape;952;p33"/>
          <p:cNvSpPr txBox="1">
            <a:spLocks/>
          </p:cNvSpPr>
          <p:nvPr/>
        </p:nvSpPr>
        <p:spPr>
          <a:xfrm>
            <a:off x="7106027" y="3212281"/>
            <a:ext cx="513973" cy="4882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7" name="Google Shape;952;p33"/>
          <p:cNvSpPr txBox="1">
            <a:spLocks/>
          </p:cNvSpPr>
          <p:nvPr/>
        </p:nvSpPr>
        <p:spPr>
          <a:xfrm>
            <a:off x="6228177" y="4053525"/>
            <a:ext cx="533292" cy="4882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356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952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903</Words>
  <Application>Microsoft Office PowerPoint</Application>
  <PresentationFormat>On-screen Show (16:9)</PresentationFormat>
  <Paragraphs>128</Paragraphs>
  <Slides>16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Wingdings</vt:lpstr>
      <vt:lpstr>Muli</vt:lpstr>
      <vt:lpstr>Itim</vt:lpstr>
      <vt:lpstr>Gill Sans Ultra Bold Condensed</vt:lpstr>
      <vt:lpstr>Arial</vt:lpstr>
      <vt:lpstr>Online Notebook by Slidesgo</vt:lpstr>
      <vt:lpstr>UNIT 1 A VISIT FROM A PENPAL</vt:lpstr>
      <vt:lpstr>PowerPoint Presentation</vt:lpstr>
      <vt:lpstr>PowerPoint Presentation</vt:lpstr>
      <vt:lpstr>PowerPoint Presentation</vt:lpstr>
      <vt:lpstr>II/ LISTEN AND READ:</vt:lpstr>
      <vt:lpstr>PowerPoint Presentation</vt:lpstr>
      <vt:lpstr>1. Vocabulary:</vt:lpstr>
      <vt:lpstr>2/ Grammar:</vt:lpstr>
      <vt:lpstr>T</vt:lpstr>
      <vt:lpstr>Question:  Where did Lan take Maryam to?</vt:lpstr>
      <vt:lpstr>1. Lan and Maryam usually write to one another every…</vt:lpstr>
      <vt:lpstr>2. Maryam was impressed because…</vt:lpstr>
      <vt:lpstr>3. The girls went to see…</vt:lpstr>
      <vt:lpstr>4. Maryam wanted to…</vt:lpstr>
      <vt:lpstr>* QUESTIONS: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A VISIT FROM A PENPAL</dc:title>
  <dc:creator>ASUS</dc:creator>
  <cp:lastModifiedBy>ACER</cp:lastModifiedBy>
  <cp:revision>24</cp:revision>
  <dcterms:modified xsi:type="dcterms:W3CDTF">2023-03-12T01:12:42Z</dcterms:modified>
</cp:coreProperties>
</file>