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56"/>
  </p:notesMasterIdLst>
  <p:sldIdLst>
    <p:sldId id="256" r:id="rId2"/>
    <p:sldId id="297" r:id="rId3"/>
    <p:sldId id="300" r:id="rId4"/>
    <p:sldId id="320" r:id="rId5"/>
    <p:sldId id="302" r:id="rId6"/>
    <p:sldId id="345" r:id="rId7"/>
    <p:sldId id="333" r:id="rId8"/>
    <p:sldId id="314" r:id="rId9"/>
    <p:sldId id="309" r:id="rId10"/>
    <p:sldId id="305" r:id="rId11"/>
    <p:sldId id="306" r:id="rId12"/>
    <p:sldId id="336" r:id="rId13"/>
    <p:sldId id="337" r:id="rId14"/>
    <p:sldId id="346" r:id="rId15"/>
    <p:sldId id="347" r:id="rId16"/>
    <p:sldId id="348" r:id="rId17"/>
    <p:sldId id="349" r:id="rId18"/>
    <p:sldId id="338" r:id="rId19"/>
    <p:sldId id="339" r:id="rId20"/>
    <p:sldId id="340" r:id="rId21"/>
    <p:sldId id="341" r:id="rId22"/>
    <p:sldId id="342" r:id="rId23"/>
    <p:sldId id="350" r:id="rId24"/>
    <p:sldId id="344" r:id="rId25"/>
    <p:sldId id="343" r:id="rId26"/>
    <p:sldId id="351" r:id="rId27"/>
    <p:sldId id="352" r:id="rId28"/>
    <p:sldId id="353" r:id="rId29"/>
    <p:sldId id="354" r:id="rId30"/>
    <p:sldId id="355" r:id="rId31"/>
    <p:sldId id="356" r:id="rId32"/>
    <p:sldId id="262" r:id="rId33"/>
    <p:sldId id="312" r:id="rId34"/>
    <p:sldId id="328" r:id="rId35"/>
    <p:sldId id="307" r:id="rId36"/>
    <p:sldId id="310" r:id="rId37"/>
    <p:sldId id="334" r:id="rId38"/>
    <p:sldId id="323" r:id="rId39"/>
    <p:sldId id="311" r:id="rId40"/>
    <p:sldId id="322" r:id="rId41"/>
    <p:sldId id="313" r:id="rId42"/>
    <p:sldId id="317" r:id="rId43"/>
    <p:sldId id="259" r:id="rId44"/>
    <p:sldId id="261" r:id="rId45"/>
    <p:sldId id="318" r:id="rId46"/>
    <p:sldId id="329" r:id="rId47"/>
    <p:sldId id="330" r:id="rId48"/>
    <p:sldId id="331" r:id="rId49"/>
    <p:sldId id="263" r:id="rId50"/>
    <p:sldId id="326" r:id="rId51"/>
    <p:sldId id="327" r:id="rId52"/>
    <p:sldId id="265" r:id="rId53"/>
    <p:sldId id="332" r:id="rId54"/>
    <p:sldId id="278" r:id="rId55"/>
  </p:sldIdLst>
  <p:sldSz cx="9144000" cy="5143500" type="screen16x9"/>
  <p:notesSz cx="6858000" cy="9144000"/>
  <p:embeddedFontLst>
    <p:embeddedFont>
      <p:font typeface="UTM Alberta Heavy" panose="02040603050506020204" pitchFamily="18" charset="0"/>
      <p:regular r:id="rId57"/>
    </p:embeddedFont>
    <p:embeddedFont>
      <p:font typeface="Permanent Marker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SVN-A Love Of Thunder" panose="02040603050506020204" pitchFamily="18" charset="0"/>
      <p:regular r:id="rId63"/>
    </p:embeddedFont>
    <p:embeddedFont>
      <p:font typeface="Comfortaa" panose="020B0604020202020204" charset="0"/>
      <p:regular r:id="rId64"/>
      <p:bold r:id="rId65"/>
    </p:embeddedFont>
    <p:embeddedFont>
      <p:font typeface="Cambria Math" panose="02040503050406030204" pitchFamily="18" charset="0"/>
      <p:regular r:id="rId66"/>
    </p:embeddedFont>
    <p:embeddedFont>
      <p:font typeface="Palatino Linotype" panose="02040502050505030304" pitchFamily="18" charset="0"/>
      <p:regular r:id="rId67"/>
      <p:bold r:id="rId68"/>
      <p:italic r:id="rId69"/>
      <p:boldItalic r:id="rId70"/>
    </p:embeddedFont>
    <p:embeddedFont>
      <p:font typeface="宋体" panose="02010600030101010101" pitchFamily="2" charset="-122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08AA54A-1D13-4E00-991D-FC59AF2E8A2E}">
          <p14:sldIdLst>
            <p14:sldId id="256"/>
            <p14:sldId id="297"/>
            <p14:sldId id="300"/>
            <p14:sldId id="320"/>
            <p14:sldId id="302"/>
            <p14:sldId id="345"/>
            <p14:sldId id="333"/>
            <p14:sldId id="314"/>
            <p14:sldId id="309"/>
            <p14:sldId id="305"/>
          </p14:sldIdLst>
        </p14:section>
        <p14:section name="Untitled Section" id="{F82D0838-5CE5-47CB-9851-CC941EC3B2DC}">
          <p14:sldIdLst>
            <p14:sldId id="306"/>
            <p14:sldId id="336"/>
            <p14:sldId id="337"/>
            <p14:sldId id="346"/>
            <p14:sldId id="347"/>
            <p14:sldId id="348"/>
            <p14:sldId id="349"/>
            <p14:sldId id="338"/>
            <p14:sldId id="339"/>
            <p14:sldId id="340"/>
            <p14:sldId id="341"/>
            <p14:sldId id="342"/>
            <p14:sldId id="350"/>
            <p14:sldId id="344"/>
            <p14:sldId id="343"/>
            <p14:sldId id="351"/>
            <p14:sldId id="352"/>
            <p14:sldId id="353"/>
            <p14:sldId id="354"/>
            <p14:sldId id="355"/>
            <p14:sldId id="356"/>
            <p14:sldId id="262"/>
            <p14:sldId id="312"/>
            <p14:sldId id="328"/>
            <p14:sldId id="307"/>
            <p14:sldId id="310"/>
            <p14:sldId id="334"/>
            <p14:sldId id="323"/>
            <p14:sldId id="311"/>
            <p14:sldId id="322"/>
            <p14:sldId id="313"/>
            <p14:sldId id="317"/>
            <p14:sldId id="259"/>
            <p14:sldId id="261"/>
            <p14:sldId id="318"/>
            <p14:sldId id="329"/>
            <p14:sldId id="330"/>
            <p14:sldId id="331"/>
            <p14:sldId id="263"/>
            <p14:sldId id="326"/>
            <p14:sldId id="327"/>
            <p14:sldId id="265"/>
            <p14:sldId id="332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846"/>
    <a:srgbClr val="E93F62"/>
    <a:srgbClr val="6F291F"/>
    <a:srgbClr val="F5F5F5"/>
    <a:srgbClr val="FFFFFF"/>
    <a:srgbClr val="A6DFDA"/>
    <a:srgbClr val="666658"/>
    <a:srgbClr val="FEB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04E6A3-9CF8-457B-AD72-D36195D57042}">
  <a:tblStyle styleId="{C104E6A3-9CF8-457B-AD72-D36195D570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50" autoAdjust="0"/>
  </p:normalViewPr>
  <p:slideViewPr>
    <p:cSldViewPr snapToGrid="0"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19T07:54:12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15222 3322 212 0,'-29'5'453'16,"0"-2"38"-16,0 2 25 0,-5-2-22 0,4-1-225 15,5 2-118-15,-3 1-50 0,3-2-11 16,1-1 8-16,-1 1 19 0,6 0 28 0,4-3 28 15,0 2 12-15,0-2-9 0,11 0-18 0,-2 0-19 16,2 0-17-16,8 0-12 0,2 0-3 16,9 0 10-16,-1 0 15 0,10-2 21 15,10 2 12-15,6-3 3 0,3 0 5 0,12 1-1 16,3-1 2-16,10-2-3 0,16 1-5 16,4 2-7-16,9 2-22 0,11-3-24 0,4 3-22 15,6 0-24-15,-1 0-20 0,5 0-17 16,-5 0-11-16,-4 0 5 0,-1 0 2 15,-9 0-2-15,-10 0 1 0,-6 0 1 0,-4 0 2 16,-4 0-10-16,-6-2-8 0,-9-1-4 16,-6 3-6-16,-4-3-3 0,-5 0-1 0,-10 1-1 15,0-1 0-15,-10 0-1 0,-4 0 4 16,-6 3 1-16,-9-2-3 0,0-2-9 16,-5 3-10-16,-5-2-18 0,-5-3-30 0,-5 6-44 15,0-3-57-15,-9 0-79 0,4 3-110 16,-9 0-162-16,4 0-221 0,-9 3-137 0,5-3-33 15,-6 0 35-15,1 3 96 0,-1-3 166 16</inkml:trace>
  <inkml:trace contextRef="#ctx0" brushRef="#br0" timeOffset="3238.6914">18531 3338 31 0,'-24'9'479'0,"4"-4"89"15,0-3 67-15,6 1 45 0,-6 0-114 16,6-3-180-16,4 2-93 0,0 2-60 16,0-4-39-16,10 0-7 0,-5 0 17 15,5 0 21-15,5 3 26 0,10-3 22 0,-5 0 26 16,9 0 2-16,11-3-16 0,-1 3-25 15,10-4-36-15,1 2-41 0,8 2-42 0,11-3-38 16,4 3-25-16,11 0-21 0,4 0-10 16,10 0-3-16,14 3 4 0,6 3 22 0,4-1 18 15,10 0 14-15,1 1 9 0,4 3-2 16,5-2-7-16,0 2-25 0,-1-1-18 0,1-2-16 16,-5 2-14-16,1-3-11 0,-11 1-9 15,-5-4 8-15,-9 1 0 0,-6 0 0 16,-8-3 0-16,-2-3 5 0,-13 0-13 0,-1 1-9 15,-9 2 0-15,-6-6 0 0,-9 3 0 16,0 1 0-16,-10-2 0 0,-10 3 0 0,1 1 0 16,-11-3 0-16,-4 0 0 0,-5 0 0 15,-5 0 0-15,-5 0 0 0,-5-2 0 16,-5 3-5-16,0-2-63 0,-4 4-28 0,-1-2-38 16,-5 2-47-16,6 2-67 0,-6 2-102 15,1-4-161-15,-5 2-252 0,3 1-237 16,-3-3-92-16,0 0-1 0,-1-5 77 0,1-4 160 15,-5 1 272-15</inkml:trace>
  <inkml:trace contextRef="#ctx0" brushRef="#br0" timeOffset="13853.1059">0 8372 967 0,'0'8'-577'0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19T07:57:03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16566 6371 17 0,'0'-2'43'0,"0"2"-15"0,0 0-10 16,0-3-8-16,0 3-6 0,0 0-3 15,0-3-1-15,0 3-1 0,0-3-1 0,0 1 1 16,0 2-1-16,0-3 1 0,0 0 1 16,-4 3-1-16,4-3-1 0,0 1 1 15,0-2 1-15,0 4-1 0,0-1 1 0,0-2 1 16,0 0-1-16,0 3 0 0,-6-3-2 15,6 0 2-15,0 0 0 0,0 3-1 16,0-2 1-16,0 2 0 0,-4-3 1 0,4 1 1 16,0 2 0-16,0-4-2 0,0 4-1 0,0 0-8 15,0 0-13-15,-5-2-14 0</inkml:trace>
  <inkml:trace contextRef="#ctx0" brushRef="#br0" timeOffset="27600.7032">15941 9468 45 0,'-29'8'56'0,"-1"3"-27"0,6 0-62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23T12:10:08.9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16860 5545 149 0,'0'0'294'0,"0"-3"22"16,0 3-31-16,0 0-69 0,0 0-66 16,0-3-49-16,4 3-31 0,-4-3-14 15,0 3 0-15,0 0 4 0,0-2 7 0,0 2 6 16,0 0 5-16,0 0 3 0,0 0-4 16,0-3-4-16,0 3-9 0,0 0-1 0,0 0 0 15,0 0 2-15,0 0 10 0,0 0 9 16,0 0 16-16,0 0 19 0,0 0 26 0,0-3 24 15,0 3 18-15,0 0 18 0,0 0 14 16,6 0 3-16,-6 0-4 0,0 0-5 0,0 0-6 16,0-3-15-16,-6 3-17 0,6 0-20 15,0 0-23-15,0 0-23 0,0 3-25 16,0-3-19-16,0 0-11 0,0 3-2 0,0 2 3 16,0 1 2-16,0 2 7 0,0 0 3 15,-4 3 1-15,4 3-11 0,-5 3-8 16,5-1-10-16,-5 0-10 0,0 4-9 0,0-1-8 15,5 2-4-15,-4 2-6 0,-2-1-3 16,2-3 1-16,4 0-15 0,-5 0-35 16,5-2-72-16,-6-3-117 0,6 0-167 0,-4-4-199 15,4-1-221-15,-5-4-90 0,5-2 8 16,0-3 82-16,0 0 149 0,0-3 189 0</inkml:trace>
  <inkml:trace contextRef="#ctx0" brushRef="#br0" timeOffset="1485.0822">16732 5555 16 0,'0'-3'308'0,"0"3"37"0,-4-2 33 0,4 2-33 16,0-3-73-16,-5 1-45 0,5 2-6 16,0-3 9-16,0 3 15 0,0-3 17 15,0 3 11-15,0 0 3 0,0-3-8 0,0 3-6 16,0 0-12-16,0 0-16 0,0 0-18 15,0 0-19-15,0 0-24 0,0 0-25 0,0 0-22 16,0 3-7-16,0-3-3 0,0 3 0 16,5 0 1-16,-5-1 4 0,4 3 3 15,2 1-10-15,3 3-14 0,-3-2-11 0,-2 2-11 16,6-1-11-16,0 4-11 0,0 1-7 16,-1-2-8-16,1 3-7 0,-1-1-6 0,2 1-7 15,3 0-4-15,-4-1-6 0,0 4-3 16,4-3-3-16,-4 0-3 0,0-1-2 15,0 1 0-15,5 0-4 0,-6-1-22 16,1-2-53-16,0 3-98 0,-5-5-153 0,-1 2-219 16,6-4-297-16,-5-1-142 0,-5-3-31 15,5 0 53-15,0-3 127 0,0 0 206 0</inkml:trace>
  <inkml:trace contextRef="#ctx0" brushRef="#br0" timeOffset="2338.0629">19113 5572 342 0,'-5'2'536'0,"0"1"86"0,5-3 76 15,-5 4-23-15,5-4-119 0,-5 0-95 0,5 0-59 16,0 2-49-16,0-2-47 0,0 0-48 15,0 0-38-15,0 0-23 0,0 0-13 16,0 0-10-16,5 0-7 0,-5 0-3 0,5 3-13 16,0-3-14-16,0 3-16 0,-1-1-13 15,2 3-12-15,-2 2-14 0,6-2-12 0,0 3-14 16,-6 0-15-16,6 4-12 0,1-2-8 16,-2 2-9-16,1-2-5 0,-1 1-1 15,1 0-5-15,0 0-14 0,0 0-27 0,-5 0-41 16,4 0-70-16,-3-2-106 0,-1-2-140 15,-1 2-180-15,1-4-223 0,0-2-167 16,-5 0-43-16,5 0 46 0,0-1 111 0,-5-2 176 16,5 2 240-16</inkml:trace>
  <inkml:trace contextRef="#ctx0" brushRef="#br0" timeOffset="2665.5941">19279 5613 26 0,'-5'-3'451'0,"5"1"93"0,0-1 83 16,0 1 74-16,-5 2-96 0,5-3-98 16,0 3-67-16,0 0-45 0,0 0-41 0,0 0-39 15,0 0-40-15,0 0-32 0,0 0-28 16,0 0-23-16,-5 0-16 0,5 3-13 0,0-3-11 15,0 0-13-15,0 2-15 0,-5 1-18 16,1 2-17-16,-1 1-19 0,-1 2-18 16,2 1-15-16,-6-2-13 0,5 4-7 0,-5 3-6 15,-5 0-7-15,6 2-5 0,-1 4-10 16,-5-1-23-16,0 3-49 0,1 0-110 0,4 0-196 16,-4-3-299-16,4 0-256 0,-4 1-117 15,3-7-25-15,7-2 69 0,-2-3 176 0,6-5 291 16</inkml:trace>
  <inkml:trace contextRef="#ctx0" brushRef="#br0" timeOffset="3512.8513">17891 4772 201 0,'0'0'363'0,"-5"-2"54"16,5 2 37-16,-5-4-30 0,5 4-54 0,-5 0-28 16,5-1-4-16,-4 1-3 0,4 0-9 15,-6-4-11-15,6 4-13 0,0-2-7 0,0 2-14 16,0 0-18-16,0 0-21 0,0 0-20 16,0 0-25-16,0 0-22 0,0 0-17 15,0 2-13-15,6-2-13 0,-6 0-15 0,4 0-13 16,1 4-16-16,0-4-20 0,5 0-20 15,0 1-16-15,-1-1-11 0,1 4-9 0,0-4-5 16,4 2-5-16,1 1-1 0,0-3-3 16,0 3-11-16,4 0-28 0,-4-1-55 0,-1 1-90 15,1 0-138-15,-5 0-194 0,4-1-270 16,-4-2-165-16,0 0-47 0,0-2 37 16,-5 2 110-16,4-6 179 0</inkml:trace>
  <inkml:trace contextRef="#ctx0" brushRef="#br0" timeOffset="4149.8148">17915 4618 15 0,'0'0'337'0,"0"0"49"0,-4 0 44 16,4 3-2-16,0-3-78 0,0 0-57 0,-5 0-27 16,5 0-7-16,0 0 0 0,0 0-9 15,0 0 1-15,0 0-5 0,0 0 3 16,0 0 0-16,0 0 1 0,0 0 2 0,0 0-2 16,0 0-5-16,0 0-11 0,0 0-18 15,0 0-23-15,0 0-28 0,0 4-30 0,0-4-26 16,5 0-19-16,-5 0-16 0,4 0-12 15,2 0-10-15,-2 0-7 0,6 0-9 0,0 0-8 16,0 0-12-16,4 2-5 0,0-2-5 16,1 2-3-16,5 1-6 0,0 0-17 0,-1 0-34 15,0-1-71-15,6 1-132 0,-5 3-204 16,-1-3-307-16,6-1-186 0,-6 3-74 16,1 1 16-16,-1 0 101 0,-4 3 190 0,4-2 302 15</inkml:trace>
  <inkml:trace contextRef="#ctx0" brushRef="#br0" timeOffset="4990.4127">17876 6451 150 0,'0'3'416'15,"-4"-3"68"-15,4 3 65 0,0-3-10 0,0 0-98 16,0 0-65-16,0 0-36 0,0 0-22 16,0 0-24-16,0 0-16 0,0 0-17 15,0 0-12-15,0 0-16 0,0 0-11 0,0 0-6 16,4 0-12-16,-4 0-13 0,5 0-16 16,-5-3-23-16,5 3-29 0,0 0-29 0,4 0-29 15,-3 0-24-15,3 0-16 0,1 0-10 16,5 0-6-16,-6 0-5 0,6 0-4 15,0 3-12-15,4-3-25 0,-4 2-48 0,4 1-70 16,1-3-89-16,-5 3-103 0,5-1-125 16,-6-2-140-16,1 0-189 0,-1 3-57 0,1-3 21 15,-5 0 70-15,0 3 117 0,-1 0 155 16</inkml:trace>
  <inkml:trace contextRef="#ctx0" brushRef="#br0" timeOffset="5460.0483">17940 6586 30 0,'-5'0'377'0,"0"2"68"15,5-2 56-15,-5 0 19 0,1 0-81 0,-2 0-74 16,6 3-41-16,-4-3-17 0,4 0-7 15,-5-3-9-15,5 3-10 0,0 0-6 16,-6 0-9-16,6 0-13 0,0 0-16 0,0 0-14 16,0 0-14-16,0 0-18 0,0 0-26 15,0 0-19-15,0 0-18 0,0 0-18 0,6 0-16 16,-1 0-12-16,-1 0-6 0,6 0-14 16,-5 3-14-16,10-3-14 0,-5 0-13 0,4 3-7 15,0-3-7-15,1 0-5 0,5 3-8 16,0-3-21-16,-1 0-53 0,0-3-90 15,1 3-148-15,0 0-215 0,-6 0-314 0,1 0-150 16,-1 0-37-16,1 3 44 0,-5-1 122 16,0 1 201-16</inkml:trace>
  <inkml:trace contextRef="#ctx0" brushRef="#br0" timeOffset="33447.1453">20765 598 276 0,'-5'-5'649'16,"5"3"101"-16,-6-4 69 0,6 3 62 15,-4 0-191-15,-1 3-195 0,0 0-106 0,0 3-70 16,0 0-46-16,1 3-46 0,-2 4-43 0,-3 2-41 15,4 7-33-15,-5 0-21 0,5 3-13 16,-4 0-8-16,3 6-6 0,-3-4-6 0,-1 6-1 16,5-2-4-16,-5-1-1 0,1 1-1 15,3-3-3-15,-3-1-5 0,-1-1-3 0,5-4-2 16,1-3 0-16,-2-5 1 0,1-1 5 16,1-1 1-16,4-6-3 0,0-3-4 0,0-5-6 15,0-7-9-15,4-1-10 0,1-6-7 0,5-4-4 16,-5-1-2-16,5-4-4 0,-1-2-3 15,1 5-2-15,0 1 2 0,0-1 2 16,-5 5 2-16,4-2 5 0,-4 4 2 0,1-2 5 16,3 4-4-16,-4 1 0 0,0 2-3 0,0-1-3 15,0 4 0-15,0-1-2 0,-1 3 2 0,2 1-1 16,-2 2 1-16,1 3 3 0,0-1 3 0,0 6 3 16,0-1 3-16,-1 3 6 0,7 7 6 15,-7 5 3-15,6-1 5 0,0 6-1 0,0 0 0 16,0 0-2-16,4 2-5 0,-4 1-6 15,0 0-4-15,-1-3-3 0,6 0-1 0,-5 0-3 16,5-3-1-16,-6 0-3 0,1 1-8 16,0-4-9-16,0-2-11 0,-6 0-10 0,6-1-10 15,-5-2-7-15,0-3 5 0,0 1 6 0,-5-4 8 16,0 0 11-16,0-2 9 0,-5 0 8 16,0-3 5-16,-4 0 1 0,-1 0 2 0,-5-6 1 15,0 4 0-15,-4-3 0 0,-1-4 0 16,1 1 0-16,-1 2 0 0,-4-2-1 0,4 3 0 15,-5 1-1-15,6 3-1 0,-5-2-1 16,4 3-1-16,0 0 1 0,1 3 0 0,4-3 0 16,1 1 2-16,-1 3-1 0,6-2 1 15,3 1 0-15,-3-3 1 0,3 3 0 0,6-3-2 16,-4 3 2-16,4-3 0 0,4 0 1 16,2 0-2-16,-2 0-12 0,1 0-23 0,5-3-39 15,0 3-66-15,0-3-97 0,0 0-125 16,4 3-154-16,-4-2-206 0,4-2-191 0,1 3-55 15,0-2 31-15,0 0 92 0,-1-3 147 0,6 3 219 16</inkml:trace>
  <inkml:trace contextRef="#ctx0" brushRef="#br0" timeOffset="34011.5023">21209 670 98 0,'-5'-5'581'0,"5"1"135"15,0 0 115-15,-4 1 105 0,-2 0-82 0,6 0-190 16,-4 0-137-16,-1 1-105 0,0 2-95 15,0 2-83-15,-5 1-64 0,0 3-44 0,0 1-29 16,1 5-20-16,-1 2-14 0,5 5-12 0,-9 0-10 16,9 3-9-16,-5 0-7 0,1 0-7 0,3 1-2 15,-3-2-1-15,3-2-3 0,2-3-2 16,-1 1-2-16,5-3-1 0,-5 0-5 16,0-6-4-16,5 1-1 0,0-4 1 0,0-3-1 15,0 1-5-15,0-6-2 0,0 1-3 0,5-7-4 16,0-2-2-16,0-2-4 0,-1-4 4 15,2-5-2-15,-2 0-1 0,1 0-2 0,1 0-1 16,-2 0 1-16,1 0 3 0,5 3 3 16,-5 0 3-16,-1 2 5 0,2 1 2 0,-2 2-2 15,1 1 2-15,0-1-2 0,0 3 0 0,0 3-1 16,-1-1 2-16,2 1 5 0,-2 6 7 0,1-2 5 16,0 1 9-16,0 6 8 0,0 3 9 0,5 2 6 15,-5 4 4-15,5 4 3 0,-1 2-3 16,-4 3-4-16,0 0-6 0,5 4-8 15,-5-1-7-15,-1 1-5 0,6-1-4 0,-5-1-9 16,0-1-21-16,5 0-25 0,-5-3-36 0,0-2-42 16,0-1-70-16,-1 1-93 0,1-3-117 15,0-4-121-15,-5 1-138 0,0-2-178 0,-5-4-125 16,0 1-3-16,1-1 79 0,-6-2 116 16,0-1 154-16</inkml:trace>
  <inkml:trace contextRef="#ctx0" brushRef="#br0" timeOffset="34189.3369">21062 904 357 0,'-14'-8'628'16,"4"-1"126"-16,-4 1 117 0,9-1 64 0,-5 2-167 16,5-2-132-16,0 4-97 0,5-3-94 15,0 2-95-15,0 1-93 0,10-4-72 0,-6 4-61 16,7-1-45-16,-2 1-31 0,6 1-20 0,-1 2-14 16,7 0-12-16,-2 2-18 0,0 0-36 15,1 0-74-15,4 2-124 0,-4 0-172 0,4 2-200 16,-4 1-275-16,-1-1-122 0,1 0-8 15,4-1 77-15,-4 3 148 0,4-3 190 0</inkml:trace>
  <inkml:trace contextRef="#ctx0" brushRef="#br0" timeOffset="34631.274">21537 689 105 0,'-5'-2'542'0,"5"-1"110"15,0-3 101-15,-5 4 89 0,5-1-102 0,0 0-151 16,-5 0-104-16,0 1-76 0,5-2-76 0,-5 3-70 16,1-2-66-16,-2 3-48 0,1-3-39 0,1 0-26 15,-6 3-17-15,5 0-10 0,-10 3 0 16,5 3 3-16,-4-1 10 0,0 3 9 0,-1 3 6 15,5 3 6-15,0 0-2 0,0 2-4 16,6 1-7-16,-2 1-9 0,6-1-9 0,0 2-8 16,6 0-8-16,-2 1-8 0,6-4-8 0,0 0-7 15,0-1-3-15,5-4-3 0,-6 0-2 16,6-3-1-16,-1-3-3 0,1 1-2 16,0-6 1-16,-6 0-2 0,1-3-5 0,5-3 0 15,-10-2-1-15,5-3 0 0,-6 0-1 0,6-3-3 16,-10 1-2-16,5-4 0 0,-5 1-2 15,0-1-1-15,0-2-2 0,-5 2 2 16,5 4-5-16,-5-1-8 0,0 0-11 0,1 0-14 16,-1 4-23-16,0-1-33 0,0 0-56 0,0 2-102 15,0 1-147-15,5-1-187 0,-5 5-278 0,1 1-136 16,4 0-32-16,0 0 61 0,0 3 137 0,0 3 186 16</inkml:trace>
  <inkml:trace contextRef="#ctx0" brushRef="#br0" timeOffset="35297.246">21712 682 355 0,'-4'-4'709'0,"4"-1"144"0,-5 2 125 0,5-2 86 16,-5 0-227-16,5 2-197 0,-5-3-138 0,0 3-121 15,5 0-108-15,-4-2-76 0,4 5-57 0,0-3-40 16,-6 3-26-16,6 0-18 0,-5 3-4 15,5 5 3-15,0 4 5 0,0 1 2 0,0 6-2 16,0 3-1-16,5 0-8 0,-5 3-8 16,6-1-9-16,-6 1-8 0,4-3-8 0,1 0-5 15,0-3-6-15,-5 0-1 0,5-4-2 0,0-5 0 16,-5-1 4-16,0-1 0 0,4-5 3 16,-4-1-1-16,0-4 0 0,0-3 0 0,0-4-6 15,0-2-3-15,0-3-3 0,-4-2-2 16,4-1-4-16,0-2-1 0,-5-3-3 0,5 3 0 15,-5 2 0-15,5-2 0 0,0 2 2 16,0 4 1-16,0-3 4 0,0 2-1 0,0 0 1 16,5 1 1-16,-5 1 2 0,5 2-2 0,-5 1 0 15,4 1 1-15,2-1 1 0,-2 2-3 0,-4 1-1 16,5 3 2-16,0-2-1 0,0 5-1 16,-5 0 2-16,5 0 1 0,-5 5 2 0,4 1 2 15,-4 2 2-15,0 3 3 0,0 3 2 0,0-4-1 16,0 5-6-16,-4-2-13 0,4-2-16 15,-5 0-16-15,5 0-17 0,0-3-15 16,0-2-5-16,0-1 2 0,0-2 7 0,0 2 9 16,0-2 14-16,5-3 10 0,-1 0 11 0,2 3 7 15,3-3 9-15,-3 0 8 0,3 0 3 16,1 0 4-16,-5 0 3 0,5 0 2 0,-1 2-2 16,1-2-1-16,5 4 0 0,-11-2 1 0,11 3 1 15,-10 1-1-15,5 2 1 0,0 1 0 16,-5-1 3-16,-1 3 0 0,2 0 2 0,-2 3 2 15,-4-1 0-15,0 1 0 0,0 0-1 16,-4 0 2-16,-2-3 0 0,2 2 4 0,-1-1 2 16,0-2 0-16,-5-1-1 0,0-1-2 15,1 0-4-15,-1-3-6 0,0-2-3 0,0 0-5 16,0-3-13-16,1 0-17 0,-1-3-29 16,0-2-47-16,1 2-105 0,3-3-151 0,-3-1-206 15,3-2-286-15,6 1-163 0,0-1-54 0,6 1 51 16,-2 0 125-16,1 0 201 0</inkml:trace>
  <inkml:trace contextRef="#ctx0" brushRef="#br0" timeOffset="35599.722">22230 747 171 0,'-4'0'717'16,"-1"0"182"-16,0-2 129 0,0 2 87 0,5-3-101 16,-5 0-270-16,5 0-209 0,0-3-159 15,0 1-113-15,5 3-75 0,5-4-53 0,-5 1-41 16,5-1-25-16,-1 3-23 0,1 0-15 16,5 3-11-16,-6-2-8 0,6 4-3 0,0-2-6 15,-5 3-14-15,4 0-21 0,1 0-26 16,-1 2-34-16,-4 0-45 0,5-1-56 0,0 1-74 15,-6 0-94-15,1 4-108 0,0-4-118 16,-5 0-139-16,-1 1-160 0,2-1-27 0,-6 4 52 16,0-4 102-16,-6 1 134 0,2-1 175 15</inkml:trace>
  <inkml:trace contextRef="#ctx0" brushRef="#br0" timeOffset="35784.2113">22377 810 105 0,'-15'4'552'0,"6"-4"141"16,-11 2 132-16,10-2 120 0,-4 0-77 15,-1-2-142-15,6 2-109 0,-1 0-93 0,-1 0-95 16,2 0-92-16,4 0-74 0,5-4-59 15,-5 4-38-15,5 0-26 0,0-3-15 0,5 3-9 16,0 0-1-16,0-2-2 0,-1 2-8 16,7 2-14-16,-1-2-20 0,-1 0-17 0,6 3-47 15,-5-3-7-15,4 4-13 0,1-2-82 0,-5 0-65 16,4 4-96-16,-4-3-154 0,0 0-211 16,0-1-288-16,-1-2-183 0,1 0-62 15,0-2 30-15,-1-1 122 0,2 0 207 0,3-3 313 16</inkml:trace>
  <inkml:trace contextRef="#ctx0" brushRef="#br0" timeOffset="41461.2512">22827 588 233 0,'0'-9'439'16,"0"1"52"-16,0 3 43 0,4-3-42 0,-4-1-117 15,0 2-75-15,0 1-35 0,0 0-8 16,0-2-4-16,0 2-3 0,0 1-1 0,0 2-5 15,0-2-11-15,0 2-15 0,0 0-16 0,0 0-17 16,0 3-12-16,-4 0-4 0,4 0-3 0,0 3-9 16,0 0-9-16,-5 5-16 0,5 0-22 0,-5 6-27 15,-5 2-23-15,6 7-15 0,-6 4-13 0,-5 4-8 16,5-1-5-16,-4 0-2 0,4-3-3 16,0 4-4-16,0-7-3 0,0 1 0 0,6-5-2 15,-1-4-3-15,0-5-2 0,5 0 2 0,0-6-1 16,0-2-1-16,5-6 0 0,0-2 0 0,-1-6-1 15,1-3-1-15,5-3-3 0,-5 1-2 16,0-1 0-16,0 1-1 0,-1 0 4 0,-4-1 0 16,6 1 3-16,-6-1 2 0,0 0 2 0,4 0 0 15,-4-1 1-15,5 2 0 0,-5 2-2 0,0-3-2 16,5 3 1-16,0 1 0 0,-5-1-1 0,5 3 0 16,-5 0 0-16,5 3 2 0,0-1-1 0,0 4 1 15,-1-1-1-15,2 1 0 0,-2 2 2 0,1 0 0 16,0 3 1-16,5 0 1 0,-6 3 5 15,2 0 5-15,3 0 4 0,-3 2 3 0,3 3 0 16,-5 1 2-16,7-1-4 0,-1 5-4 0,-1 4-1 16,1 2 0-16,0 4-1 0,-1-1-2 0,2-1 1 15,-2 1 0-15,1-3-4 0,0 4-1 16,-1-7-2-16,1 1-1 0,0-1-2 0,-5-3 0 16,4-2-2-16,-3 1 0 0,-1-4-1 0,-1 1 0 15,-4-5 0-15,5 2 1 0,-10 0 0 0,5-1 1 16,-4-2 0-16,-7 0 0 0,7-1 0 15,-11 1-1-15,0 0-1 0,1-3 0 0,-6 3 0 16,1-3-1-16,-6 0-2 0,1 2-1 0,-1-2 0 16,-4 0 0-16,5 3 0 0,-1-3-1 15,1 3 1-15,4 0-1 0,1-3 1 0,-1 2 0 16,5 1 1-16,6-1 0 0,-1-2 0 0,0 3 2 16,5-3 1-16,5 3 0 0,-5 0 0 0,10-3 0 15,-5 3 0-15,5-3-1 0,5 0-2 16,0 0-14-16,-1 0-47 0,6 0-86 0,0 0-139 15,-1-3-185-15,1 3-248 0,0-3-216 0,-1 0-75 16,6 0 20-16,-5 3 104 0,-1-2 168 16,6 2 241-16</inkml:trace>
  <inkml:trace contextRef="#ctx0" brushRef="#br0" timeOffset="42397.2339">23183 536 65 0,'0'-3'430'0,"0"0"71"15,0 0 56-15,0 1 23 0,0-1-104 0,-4 0-104 16,4 0-77-16,0 3-46 0,0-2-43 0,0 2-43 15,0-3-39-15,0 3-38 0,0 0-20 0,0 0-3 16,0 3 12-16,0-1 13 0,0 4 18 0,0-1 24 16,4 4 12-16,-4 4-3 0,0 1-12 0,5 5-12 15,-5 4-17-15,0 1-21 0,6-2-20 16,-6 3-10-16,4-1-11 0,1-1-11 0,-5-1-6 16,5 0 2-16,0-6 2 0,0 0-1 0,-1-1 1 15,-4-5 0-15,6 1 3 0,-2-3-4 16,-4-2 5-16,5-3 2 0,-5-1 1 0,0-4-1 15,0-1-1-15,5-5-7 0,-5-1-8 0,-5-2-4 16,5-3-5-16,0-2-4 0,0-1-10 0,-5 1-4 16,1 0-2-16,4-1-2 0,-6 1 4 0,2-4 3 15,4 1 9-15,-5 0 4 0,0 2 4 0,0-2 8 16,5 2 5-16,0-2 2 0,-5 6 6 16,5-4 4-16,0 4 3 0,0-1-1 0,0 0-2 15,0 3-1-15,5 3-1 0,-5-3 6 0,5 6 5 16,-5-4 2-16,5 6 1 0,0-1-1 0,-1 4 0 15,2-4-11-15,3 8-4 0,-4-4-10 0,0 1-3 16,0 5-1-16,0 0-5 0,0-1-1 0,-1 4-4 16,-4-2-3-16,6 2-1 0,-6-1-3 15,5 0 2-15,-5 1-1 0,0-1 0 0,0 1 1 16,0-2 0-16,0 2-1 0,0-4 0 0,-5 3 2 16,5-3 0-16,0 1 1 0,0-3 0 0,0 3 0 15,0-4 0-15,0 1-3 0,0-1 1 0,0 1-1 16,0 1 0-16,0-2 1 0,5 1 2 0,-5-3 1 15,4 3 0-15,1-3 2 0,0 2 0 0,5-2 1 16,-5 0 0-16,4 3 1 0,1-3-2 0,0 3 1 16,-5 0 0-16,4 0-3 0,6 2 0 0,-5 0 3 15,5 3 2-15,-6 4 3 0,1-2 0 16,-5 5 3-16,0-2 3 0,0 4-2 0,-5-1-1 16,0 1-1-16,0-4-3 0,-5 3 1 0,-5 1-2 15,6-3 0-15,-6-1-1 0,0 1 1 16,0-3 4-16,0 0 6 0,-5-2 6 0,1-4 3 15,0 0-1-15,4-2 1 0,-5 0-7 0,0-6-14 16,0 3-13-16,1-6-6 0,4 1-4 16,0 0-3-16,6-3-3 0,-6-1 3 0,10 1-14 15,0 0-41-15,0-1-67 0,4 1-113 0,6-1-173 16,0 2-243-16,0-4-215 0,4 2-78 0,1 4 4 16,0-3 80-16,0 2 157 0,4 1 238 15</inkml:trace>
  <inkml:trace contextRef="#ctx0" brushRef="#br0" timeOffset="42751.6771">23599 648 238 0,'9'-8'617'15,"-9"0"106"-15,6 0 84 0,-1-3 70 0,-5 3-186 16,0-4-182-16,0 4-115 0,0-1-74 0,-5-1-59 16,-1 2-52-16,6-1-36 0,-4 2-26 0,-6 1-26 15,5 0-21-15,0 1-16 0,-5 2-6 0,6 0-6 16,-6 6-1-16,0 0-2 0,5 2 1 0,-4 1 1 15,3 2-3-15,-3 6-2 0,-1 2-1 16,5 6 2-16,-5 0 0 0,10 3 0 0,0-3-3 16,0 2-3-16,5-1-9 0,0-2-7 0,5-4-6 15,-1 2-8-15,2-5-5 0,3-3-3 0,-4-4-1 16,0 2-1-16,4-5-3 0,-4-2 0 16,0-2-3-16,0-2-5 0,-1-5-2 0,-3-1-5 15,3 0-3-15,-4-6-4 0,0 4-4 0,0-5 1 16,-5 5-2-16,4-4 1 0,-4 3 1 15,0 0-1-15,0-3 1 0,0 4 1 0,-4-5-3 16,4 5-2-16,-5-2-3 0,5-1-13 0,-5 2-27 16,0 3-50-16,5 0-86 0,-5-4-127 0,5 7-164 15,0-1-233-15,-4 0-245 0,4 4-96 0,0-3 13 16,0 2 86-16,0 3 148 0,4-3 235 0</inkml:trace>
  <inkml:trace contextRef="#ctx0" brushRef="#br0" timeOffset="43082.0871">23887 591 76 0,'10'-3'585'0,"-5"0"110"15,5 0 79-15,-6-3 72 0,2 1-79 0,-2 3-201 16,1-4-124-16,-5 1-60 0,5-1-37 0,-5-2-43 16,0 3-36-16,0-1-36 0,-5-2-42 0,5 2-37 15,-5-2-29-15,1 2-18 0,-2 1-17 16,-3-1-14-16,4 1-9 0,-5 2-8 0,0 1-7 15,1 2-6-15,-1 0-9 0,0 2-3 0,0 1-2 16,0 2 2-16,1 4 7 0,-1-1 5 0,0 0 9 16,5 3 5-16,-5 3 5 0,6 5 5 0,-1 0 6 15,5 4 5-15,0-1 0 0,5-1 0 0,-1 1-2 16,2-3-10-16,3 1-11 0,1-4-25 16,5 1-30-16,-1-7 0 0,1 1 0 0,0-2 0 15,4-4 0-15,1-2 0 0,-1 0 0 0,0-6 0 16,6 0-84-16,-10 0-85 0,4-2-135 0,1-1-216 15,-10 1-339-15,-1-3-256 0,1 3-95 16,0-1 10-16,-5 0 102 0,-5 1 198 0,5 0 337 16</inkml:trace>
  <inkml:trace contextRef="#ctx0" brushRef="#br0" timeOffset="70970.3642">18004 5528 39 0,'-6'0'461'16,"6"3"75"-16,0-3 51 0,0 0 34 16,-4 0-124-16,4 0-130 0,0 0-100 15,0-3-53-15,0 3-33 0,0 0-34 0,0 0-28 16,0 0-26-16,0-3-22 0,4 3-11 16,-4 0-5-16,0 0 7 0,0 0 9 0,0 0 7 15,0-3 4-15,0 3 5 0,0 0 3 16,0 0-2-16,0 0-3 0,0 0-1 15,0 0 1-15,0 0-7 0,0 0-5 0,0 0-8 16,0 0-9-16,0 0-12 0,0 0-9 16,0 0-6-16,0 0-1 0,0 0-2 0,6-2 3 15,-6 2 6-15,0 0 6 0,0 0 5 16,0-2 2-16,0 2-1 0,0 0-1 16,0 0-4-16,0 0-5 0,0 0-5 0,0 0-3 15,0 0-2-15,0 0 0 0,0 0 4 16,4 0 6-16,-4 0 5 0,0 0 0 0,5 0 2 15,-5 0 0-15,5 0-2 0,-5 0-7 16,5 0-3-16,0 0-1 0,-1-4-3 0,-4 4 0 16,6 0-3-16,-2 0-4 0,1 0-3 15,5-2-3-15,-5 2-3 0,0 0-3 16,4 0-4-16,-4 0-1 0,1-3-2 0,3 3-3 16,1 0-5-16,-5 0-1 0,5 0-1 15,-1-4 1-15,-4 4-1 0,5 0 3 0,0 0 4 16,-6-2 1-16,2 2 2 0,3 0 0 15,-3 2 0-15,-2-2 0 0,-4 0 0 0,5 0 0 16,-5 0 1-16,5 0 0 0,-5 4 0 16,0-4 1-16,0 0 1 0,0 0-1 0,5 0-1 15,-5 0 1-15,0 0 0 0,-5 0-1 16,5 0-2-16,0 0 0 0,0 0 1 16,0 0-2-16,0 0 0 0,-5 0 0 0,5 0 0 15,0 0-1-15,0 0-1 0,-5 0 2 16,5 3 0-16,0-3-1 0,0 0-1 0,-4 0 1 15,4 2 1-15,0 2-1 0,0-2 1 16,0 0 0-16,0 1 0 0,0 3 0 16,-6-1-1-16,6 4 1 0,0-2 0 0,0 2 0 15,0-1 0-15,0 0 0 0,0 1 0 16,0 1 0-16,6-1 0 0,-6 2 0 0,0-3 0 16,0 0 0-16,0 1 1 0,0-1-1 15,4-3 0-15,-4 4-10 0,0-4-16 16,0 1-31-16,0-1-53 0,0-2-75 0,0 2-93 15,0-5-102-15,0 3-135 0,0-3-144 16,0 0-164-16,0 0-40 0,0 0 34 0,0 0 79 16,0 0 133-16,0-3 167 0</inkml:trace>
  <inkml:trace contextRef="#ctx0" brushRef="#br0" timeOffset="90082.1605">20726 1511 378 0,'0'-3'515'0,"0"0"62"16,0-2 51-16,0 3-85 0,0-2-127 0,0 1-96 15,0 1-53-15,0-1-28 0,0 3-18 16,0-3-14-16,0 1-7 0,0 2-11 16,0 0-14-16,0 0-24 0,0 0-17 0,-6 2-15 15,6 4-13-15,-4 5-7 0,-1 3-6 0,-5 2-1 16,5 7 3-16,0-2-1 0,-4 7-5 16,-2-1-6-16,7 0-3 0,-6 4-3 15,0-4-5-15,5 4-1 0,-4-6 0 0,3-1-1 16,2 1-1-16,-1-6-4 0,0-5-3 0,5-1-6 15,-5-2-4-15,5-5-5 0,0-3-5 16,0-3-6-16,5-9-4 0,0-2-4 0,4-6-9 16,-3-4-3-16,3-1-3 0,-4-5-2 15,5-1-4-15,0-2 0 0,-6 0-5 0,7-4-1 16,-7 4-1-16,1 0-2 0,0 0-2 16,0 5-1-16,0 1 1 0,-5 5 0 0,5 2-2 15,-5 5 0-15,5 2 0 0,-5 2-2 0,0 2 4 16,0 3 8-16,4 3 10 0,-4 3 11 15,6 0 10-15,-6 5 9 0,4 5 4 0,1 1-3 16,0 3-4-16,5 0-8 0,-6 2-6 16,7 3-8-16,-1-4-6 0,-1 5-4 0,1-1-5 15,-1-4-2-15,6 3-2 0,-5-2-1 16,5-4-1-16,0 2-1 0,-1-3-1 0,-4 0 0 16,4-6 0-16,-4 1-1 0,0-2 1 0,0 0 3 15,-5-2 3-15,-1 0 3 0,2-2 3 16,-6-1 2-16,0-2 1 0,0 4-2 15,-10-1 0-15,5-3-4 0,-10 2-1 0,0 1-1 16,1 2-2-16,-10-2-1 0,3 2 0 16,-7 1 0-16,3-1-3 0,-5 1 0 0,-4-1 0 15,5-2 1-15,0 3 2 0,0-3 2 0,4-3 2 16,5 0 3-16,1 0 0 0,0 0 0 16,9 0-6-16,0 0-3 0,5 0-3 0,0 0-2 15,5-3-11-15,0 3-17 0,5 0-26 16,5-3-47-16,-1 3-71 0,1-3-106 0,10 3-121 15,-6 0-178-15,1 0-245 0,0 0-149 16,0 0-32-16,-1 0 53 0,6 3 100 0,-5-3 179 16</inkml:trace>
  <inkml:trace contextRef="#ctx0" brushRef="#br0" timeOffset="91895.9793">21136 1500 222 0,'0'0'349'0,"5"-2"26"16,-5-2-16-16,0 4-49 0,0-3-65 0,0 1-50 0,0-1-28 15,0 0-7-15,4 1 7 0,-4-1 13 16,0 0 11-16,0 0 5 0,0 0 6 16,0 1 6-16,0 2 2 0,0-3-3 0,0 3-4 15,0 0-5-15,-4 0-18 0,4 0-23 0,0 0-26 16,0 5-25-16,-5 1-19 0,0 2-14 15,0 7-2-15,0 1 8 0,1 0 12 0,-2 3 9 16,-3 3 6-16,3 0 0 0,2 3-6 16,-1-4-7-16,-5 2-8 0,5-1-14 0,1-3-14 15,-2 1-19-15,2-4-14 0,4-2-10 16,-5-1-2-16,5-4-7 0,-5-1 12 0,5-6 15 16,0 5 19-16,0-5 9 0,0-4-1 0,0-1 3 15,0-6-13-15,5-1-12 0,-5-4-16 16,5-3-10-16,-1-2-4 0,2 0-3 0,-2-3-4 15,1-3-2-15,1 0-1 0,-2 0-2 16,1 1 0-16,5-2-3 0,-5 5 1 0,5-1 1 16,-6 5-1-16,6 1 1 0,-5 5-1 15,0 0 2-15,-1 3 1 0,2 2 1 0,-2 3 3 16,1 3 6-16,0 3 8 0,0 6 9 0,0-1 10 16,0 2 10-16,0 7 10 0,0 0 4 15,-1 0 1-15,2 1-4 0,-2 2-4 0,1 2-8 16,0-3-8-16,0 0-8 0,5 1-8 0,-5-4-4 15,-1 0-6-15,1 1-2 0,0-3-5 16,0-1-12-16,5-2-24 0,-5 0-34 16,0 0-53-16,0-2-66 0,0-4-76 0,-5 0-65 15,4 1-50-15,1-3-46 0,-5 0-50 0,-5-1-39 16,5 1-29-16,-4-3-43 0,-1 2-75 16,-5-2 0-16,0 0 58 0,5 0 83 0,-5 4 95 15</inkml:trace>
  <inkml:trace contextRef="#ctx0" brushRef="#br0" timeOffset="92105.537">21083 1692 215 0,'-11'-11'581'16,"7"0"118"-16,-6 3 106 0,5 0 71 15,-5-1-120-15,5 2-131 0,0 1-102 0,5 0-83 16,-5 3-87-16,5-2-77 0,0 3-72 0,0-2-56 16,5 4-42-16,0-2-28 0,0 2-16 15,0 0-14-15,5 0-11 0,0 0-6 0,5 2-9 16,-6-2-4-16,6 4-8 0,-1-2-19 0,6 1-33 15,-6-3-64-15,6 2-103 0,-1-2-143 16,1 3-193-16,0-3-232 0,-1-3-175 16,1 3-48-16,-1-2 41 0,1 2 110 0,4-3 183 15,-4 1 236-15</inkml:trace>
  <inkml:trace contextRef="#ctx0" brushRef="#br0" timeOffset="92453.9646">21532 1511 56 0,'0'-6'598'0,"-5"1"128"16,0-1 100-16,0 3 81 0,0-2-68 16,-5 0-224-16,5-1-170 0,-4 0-105 0,-1 4-85 15,0-1-72-15,5 1-54 0,-5-1-41 0,1 6-30 16,-1-1-19-16,1 3-10 0,-2 4-1 16,1 2 5-16,6 3 8 0,-6 0 10 0,5 2 9 15,0 0 1-15,5 4 2 0,0-1-3 0,0-3-5 16,0 3-5-16,5-3-4 0,5 1-1 15,-5-3-4-15,5 0 1 0,-1-4-5 0,1 3-1 16,0-9-3-16,4 5-4 0,-4-6-3 16,5-3-5-16,0-3-2 0,-6-3-3 0,6-1-4 15,-5-2-2-15,5-2-4 0,-6-3-2 16,1 1-1-16,-5-2-2 0,0-1-1 0,0-1 0 16,-1 1 0-16,2 0-3 0,-6-1-6 0,-6 3-17 15,6 1-24-15,-4-1-41 0,-1 3-56 16,-5 0-79-16,5 2-99 0,-5 1-140 15,1 6-171-15,-1-1-228 0,5 3-85 0,-5 0 9 16,10 0 64-16,-4 3 136 0,4-3 185 16</inkml:trace>
  <inkml:trace contextRef="#ctx0" brushRef="#br0" timeOffset="93140.7916">21678 1467 63 0,'0'-3'638'0,"0"1"147"0,0-1 114 16,0 0 91-16,-5 0-48 0,5 1-232 0,0-1-181 16,0 0-121-16,0 3-102 0,-4 0-81 15,4 0-67-15,0 3-47 0,0 2-35 0,0 4-17 16,0 1-4-16,0 4-2 0,0 3-3 0,0 0-9 16,0 1-9-16,0 2-7 0,4-2-7 15,-4-1-6-15,5 0-5 0,1-1-3 16,-6-3-1-16,4 2-2 0,-4-4-1 0,0-3 0 15,5-2 2-15,-5-1 4 0,0 1 2 16,0-4 7-16,5-2 2 0,-5 0 0 0,0-2 0 16,0-4-3-16,0 1-5 0,0-7-5 0,0 1-3 15,0 0 0-15,0-2-1 0,0-3 0 16,-5-1-2-16,5-2 0 0,0-1 0 0,0 1-4 16,0-2-2-16,0-1 0 0,0-1-1 15,0 4-2-15,0-1 1 0,0 4 1 0,0 3 2 16,0 2 2-16,0-1 1 0,5 4 1 0,-5 3 0 15,0 0 3-15,0 2 2 0,5 3 2 16,-5 3 4-16,5-1 3 0,-5 3 3 0,0 4 1 16,0 2 0-16,0 0-1 0,0 3 0 15,0-3-4-15,0 2-3 0,-5-2-3 0,5 3-5 16,0-6-6-16,0 3-6 0,0-6-5 16,0 4-5-16,0-4 1 0,0-2 0 0,5 0 2 15,-5 0 2-15,0 0 4 0,4 0 2 16,2-3 0-16,-2 0 1 0,1 0-1 0,5 0 0 15,-1 0-1-15,1 0-5 0,-5 0-1 0,10 0-1 16,-5 0 3-16,0 2 3 0,4-2 1 16,-4 3 9-16,5-1 4 0,-5 4 5 0,-1-3 1 15,6 5-1-15,-5 1 2 0,-5-2 0 16,5 4 1-16,-6 0 0 0,1 3 2 0,-5 0 1 16,0-1 3-16,0 2 4 0,0-5 2 15,-5 4 3-15,-5 0 6 0,6 0 5 0,-1-3 2 16,-5-1 6-16,0-1 3 0,1-1 2 0,-6-2-4 15,5-1 4-15,0-2-1 0,0 0-3 16,-4-3-8-16,4-3-7 0,0 0-12 0,0-2-24 16,1-1-26-16,-1 1-32 0,5-4-42 15,0 2-66-15,5 1-94 0,0-3-136 0,0 1-190 16,0-3-303-16,5 3-143 0,0-3-33 0,5 2 53 16,-6 2 120-16,7-2 194 0</inkml:trace>
  <inkml:trace contextRef="#ctx0" brushRef="#br0" timeOffset="94294.8632">22250 1574 105 0,'-5'0'480'0,"0"-3"101"0,5 1 76 0,-4-1 26 16,-2 0-74-16,2 0-99 0,4 1-71 0,-5 2-41 16,5-4-25-16,-5 3-27 0,5-3-33 15,0 2-34-15,-5-1-35 0,5 0-34 16,0 0-31-16,0-2-23 0,5 2-18 0,-5 0-16 15,5 1-18-15,0-1-17 0,-5 1-15 0,10-1-14 16,-1 0-13-16,1 3-12 0,-1-3-10 16,2 3-9-16,3 0-5 0,-4 0-5 0,4 0-4 15,1 3-8-15,5-3-14 0,-6 3-23 16,1-3-30-16,0 3-51 0,-1-1-75 0,-4 1-102 16,0-1-109-16,4 1-146 0,-8 3-171 15,-1-1-178-15,-1-2-42 0,-4 2 42 0,0 0 91 16,0-1 149-16,0 1 192 0</inkml:trace>
  <inkml:trace contextRef="#ctx0" brushRef="#br0" timeOffset="94527.5537">22319 1626 117 0,'-15'3'578'16,"5"0"115"-16,1 0 92 0,-1 0 90 16,5-3-87-16,-1 0-151 0,2 1-106 0,-1-1-72 15,5 0-64-15,-5 4-73 0,5-4-76 16,0 0-66-16,0 0-41 0,0 0-23 0,0 0-8 15,5 0 0-15,0 0 1 0,5 0-4 16,-5 0-12-16,5 0-15 0,-1 0-14 0,1 2-17 16,-1-2-15-16,1 0-12 0,5 3-12 15,0 0-24-15,-6-3-29 0,6 3-42 0,0-3-67 16,-1 0-139-16,1 0-201 0,0 0-337 0,-5-3-210 16,-1 0-83-16,1-2 2 0,-5 1 102 15,5 0 187-15,-5-2 345 0</inkml:trace>
  <inkml:trace contextRef="#ctx0" brushRef="#br0" timeOffset="95583.3626">22880 1319 120 0,'-4'-6'550'0,"4"-2"114"0,-5 2 94 0,5 1 89 16,0 2-115-16,-6 1-143 0,6-1-109 16,-4-1-90-16,4 8-83 0,-5-4-76 0,1 5-62 15,-2 3-48-15,6 4-29 0,-5 1-11 0,1 4-2 16,4-1-2-16,-6 3-4 0,2 1-4 0,4-2-6 16,-5 4-6-16,0-5-6 0,0 2-6 0,0 0-10 15,5-2-8-15,-4-3-6 0,-2-3-3 16,6 0 1-16,-4-2 1 0,4-2 2 0,0-1 0 15,-5-3 4-15,5-1-1 0,0-2-4 16,5 0-5-16,-5-5-3 0,0-1-6 0,4-5-4 16,2-2-5-16,-2-1-1 0,6-5-1 0,-5-1-2 15,4-1-1-15,-3-2 0 0,3-2 0 16,-3 1 2-16,3-3 0 0,-5 2 2 0,2 3 3 16,3 0 1-16,-3 3-1 0,-2 2-2 0,1 6-2 15,-5 0-1-15,5 3-3 0,-5 3 3 0,5 2 4 16,-5 3 7-16,5 3 7 0,-5 2 7 0,5 3 4 15,0 6 6-15,-5 0 5 0,4 2 2 16,1 1 1-16,1 2 1 0,3 0-2 0,-4 3-3 16,5-3-8-16,0 1-6 0,-1-2-6 0,6 3-7 15,-5-5-2-15,5-3-2 0,-1 1-2 16,-4-1-2-16,4-4-3 0,1-1-2 0,0-2-7 16,-5 0-3-16,-1-1-4 0,1-3-1 0,0 1 4 15,-5 0 6-15,0-3 8 0,-5 0 7 0,4 3 4 16,-8-3 3-16,4-3-2 0,-10 3-1 15,5 0-4-15,-10 0-1 0,6 0-1 0,-6 0 1 16,0 0 0-16,1 0-2 0,-6 0-1 16,6 0 0-16,-6 3 0 0,5-3 0 0,-4 2-1 15,4-2 0-15,-5 0 1 0,6 3-1 0,-1-3 0 16,1 0-1-16,4 3 1 0,-5-3 0 16,6 3-1-16,-2-3 0 0,7 0-7 0,-6 2-15 15,5-2-26-15,5 0-23 0,-5 4-34 0,5-4-50 16,5 1-62-16,-5-1-69 0,5 0-78 0,5 4-105 15,-6-4-123-15,7-4-160 0,-2 4-102 16,-5-1-7-16,11-3 57 0,-5 2 102 0,5-1 145 16</inkml:trace>
  <inkml:trace contextRef="#ctx0" brushRef="#br0" timeOffset="97668.9139">23306 1200 426 0,'0'-2'653'0,"5"2"106"0,-5 0 86 0,0 0 0 16,0 0-147-16,0 0-127 0,0 0-93 0,0 0-71 15,0 0-68-15,-5 0-68 0,5 0-74 16,0 2-67-16,-5 1-47 0,5 3-28 0,-5 2-12 16,0 1-4-16,5 4 3 0,-5 3 3 0,0 7 4 15,1-2 0-15,-7 4-1 0,7 0 0 16,-1 2-5-16,0 1-4 0,0-1-5 0,0-2-16 16,0 0-12-16,0-1-10 0,1-4-7 0,4-1-4 15,0-5-5-15,-6-1 8 0,6-2 3 16,0-2 17-16,0-4 9 0,6-2 6 0,-2-6 5 15,1-2 2-15,0-6 3 0,5-3-13 0,-5-3-10 16,4-2-6-16,-3-3-6 0,-1-3-3 0,-1 1-2 16,1-4-2-16,0 1 1 0,0-1 2 15,0-2 2-15,-5 3 3 0,5-1 1 0,0 3 1 16,-1 3 1-16,-4 4-3 0,6 3-1 0,-2 2-2 16,-4 2-2-16,5 3 1 0,-5 2-2 15,5 3 2-15,-5 1 5 0,5 2 8 0,0 2 8 16,-1 4 8-16,2 2 8 0,-1 3 5 0,-1 3 1 15,2 0-2-15,-2 5-1 0,6 0 1 0,-5 0-3 16,4 3-3-16,1 0-1 0,0 0-2 16,0 0-5-16,0 0-5 0,-1-3-11 0,6 3-15 15,-5-2-17-15,-1-4-23 0,1 0-25 0,0 1-32 16,0-3-46-16,0-1-71 0,-6-2-101 16,7 0-117-16,-11-2-160 0,0-4-184 0,0 1-172 15,-6-4-38-15,1 1 53 0,-4-1 104 16,-1-2 166-16,-5 0 207 0</inkml:trace>
  <inkml:trace contextRef="#ctx0" brushRef="#br0" timeOffset="97858.9183">23242 1442 566 0,'-14'-7'712'0,"4"1"114"0,5 0 91 16,-5 1-28-16,5 1-215 0,1-1-150 0,4 3-104 16,4-4-83-16,1 1-60 0,0-1-47 0,5 0-45 15,0 1-40-15,4-1-37 0,6 4-25 16,-1-1-29-16,1 1-17 0,4 2-12 0,0 0-14 15,1 0-21-15,-1 2-43 0,1 1-71 0,5 2-108 16,-6-2-137-16,0-3-166 0,0 3-178 16,1-3-204-16,-5 0-61 0,4 0 35 0,-4 0 100 15,-1-3 152-15,-4-3 184 0</inkml:trace>
  <inkml:trace contextRef="#ctx0" brushRef="#br0" timeOffset="98172.2526">23750 1286 168 0,'0'-8'612'0,"-4"-4"123"0,4-1 111 0,-6 2 105 0,6 0-115 15,-9-3-172-15,4 3-120 0,-5 0-81 16,0 0-82-16,6 3-82 0,-7 2-68 0,2 0-61 16,-1 4-49-16,1 2-34 0,-1 2-26 15,0 7-16-15,0 2-10 0,0 3 0 0,1 2 2 16,3 6 8-16,2 0 6 0,-1 2 2 0,5 5 1 16,0-5 0-16,5 4-3 0,-1-4-9 0,2-2-8 15,-1 0-7-15,5 0-6 0,-1-6-7 0,6 1-4 16,-5-5-3-16,4-2-2 0,0-4-1 15,1-3-1-15,0-3-1 0,-5 0 0 0,5-6 1 16,-6 0 0-16,1-5-1 0,0 0-1 0,-5-3 0 16,0 1-3-16,-1-4-2 0,-4-2-1 15,6 0-3-15,-6 0 0 0,-6 0-10 0,6 0-13 16,-4-1-20-16,-1 1-23 0,0 3-29 0,-5-1-47 16,5 0-83-16,0 6-137 0,0 0-189 0,1 4-244 15,-2 1-203-15,2 0-75 0,4 6 27 16,0 0 116-16,0 0 194 0,4 3 258 0</inkml:trace>
  <inkml:trace contextRef="#ctx0" brushRef="#br0" timeOffset="103034.7217">14846 5286 198 0,'-4'-3'437'0,"-2"0"53"16,6 3 44-16,-4-2-49 0,4 2-124 15,-5-3-106-15,5 3-56 0,0 0-29 0,0 0-8 16,0-2 13-16,0 2 30 0,0 0 45 15,0 0 49-15,0 0 51 0,0 0 33 0,0 0 13 16,0 0-10-16,0 2-29 0,0-2-41 16,0 0-49-16,0 3-49 0,0-3-31 15,0 2-20-15,0 1-12 0,0 3-10 0,5-1-8 16,-1 1-8-16,2-1-15 0,-2 4-17 16,6-1-17-16,0 1-10 0,0 1-53 0,-1-2-17 15,1 3 0-15,0-3 0 0,5 4 0 16,-6 1 0-16,1 1 0 0,0 0 0 15,0-1 0-15,0 3 0 0,-1 4 0 0,-4 0 0 16,0-1 0-16,0 0 0 0,-5 0 0 16,5 1 0-16,-5-1 0 0,0-2 0 0,0-1 0 15,-5 1 0-15,5-4 0 0,0-3 0 16,-5-1-76-16,5-1-270 0,-5-2-153 16,0-1-218-16,1-2-304 0,-1-1-130 0,5-2-30 15,-6 0 54-15,6-2 149 0,0-1 245 16</inkml:trace>
  <inkml:trace contextRef="#ctx0" brushRef="#br0" timeOffset="103568.2676">14870 5490 367 0,'0'0'503'0,"-4"-3"82"16,-1 3 66-16,0-3-45 0,0 0-67 0,0 0-52 15,1 3-20-15,4-2-15 0,-6-1-17 16,2 3-26-16,4 0-37 0,-5 0-38 15,5 0-38-15,-5 0-38 0,5 0-40 0,0 0-34 16,0 0-36-16,0 0-29 0,0 0-19 16,5 0-14-16,0 0-8 0,-1 0-4 0,6 0-1 15,0 0-6-15,4 0-10 0,-4 0-15 16,5-3-11-16,5 0-10 0,-6 1-9 16,6-1-13-16,0-3-25 0,-1 4-34 0,1-3-42 15,-1 2-50-15,-4 0-81 0,0 0-149 16,-1 0-228-16,-4 0-337 0,0 3-155 0,0-2-54 15,-6 2 27-15,6 0 127 0,-5 2 235 16</inkml:trace>
  <inkml:trace contextRef="#ctx0" brushRef="#br0" timeOffset="104161.3959">15184 5637 435 0,'0'0'585'0,"0"-1"101"0,-6 1 93 15,6 0-52-15,0 0-88 0,0 0-95 16,0 0-72-16,-4 0-59 0,4 0-64 15,0 0-65-15,0 1-62 0,0-1-51 0,0 0-40 16,4 0-23-16,-4 4-10 0,0-4-3 16,6 2 7-16,-6 1 6 0,4 0 4 15,1 2-4-15,0 0-6 0,5 4-11 0,-5 2-22 16,0 0-19-16,-1 3-16 0,1 0-15 16,1 2-9-16,-2 0-10 0,1 4 7 0,-5 2 3 15,5-3 3-15,-5 3 3 0,0 0 1 16,-5 0 10-16,5 0 2 0,-5-3 3 15,1 0 0-15,-2 1 1 0,-3-1 1 0,4-2-8 16,-5-4-5-16,5 1-7 0,-5-3-8 16,0 0-13-16,6 0-16 0,-6-6-18 0,5 4-22 15,0-5-27-15,1 0-30 0,4-2-46 16,-6 1-68-16,6-3-102 0,0 0-119 0,0-3-160 16,0-3-192-16,0 2-163 0,6-5-30 15,-6 4 56-15,4-4 109 0,1 1 167 16,0 0 221-16</inkml:trace>
  <inkml:trace contextRef="#ctx0" brushRef="#br0" timeOffset="104593.045">15150 5858 122 0,'-6'0'534'0,"1"0"111"15,5 0 100-15,-4 0 77 0,-2 0-81 16,6 0-119-16,-4 0-82 0,-1 3-58 0,0-3-57 15,5 0-58-15,-5 0-49 0,0 0-41 16,5 0-32-16,-4 0-20 0,4 0-15 0,0 0-15 16,0 0-20-16,0 0-25 0,0 0-26 15,0 0-18-15,0 2-12 0,4-2-67 16,1 0-27-16,0 0 0 0,5 3 0 0,0-3 0 16,-1 2 0-16,6-2 0 0,0 3 0 15,-1 0 0-15,1-3 0 0,0 0 0 0,4 0 0 16,-4 3 0-16,0-3-16 0,-1 0-229 15,1 0-76-15,0 2-144 0,-6-2-231 0,-3 4-298 16,3-4-131-16,-4 2-38 0,-5-2 42 16,5-2 145-16,-5 2 255 0</inkml:trace>
  <inkml:trace contextRef="#ctx0" brushRef="#br0" timeOffset="106458.7855">20070 2830 410 0,'-9'11'622'0,"-6"-3"82"0,5 0 67 16,0-2 19-16,-4-1-218 0,9 0-111 15,-4 1-57-15,-2 0-29 0,7-3-26 16,-2-1-33-16,6 2-43 0,-4-4-47 0,4 1-46 16,0-1-28-16,0 0-9 0,0 0 0 15,4-1 11-15,6-3 14 0,1-1 10 16,3-1-2-16,6-2-13 0,4-3-19 0,1 0-24 16,4-3-29-16,10-2-24 0,-5 2-29 0,5-3-37 15,5 1-1-15,-5 0 0 0,10-1 0 16,-5 3 0-16,-5 1 0 0,5-1 0 0,0 1 0 15,-5 1 0-15,0-2 0 0,-5 3 0 16,0 1 0-16,-4-1 0 0,-1 2 0 16,-5-2 0-16,1 4-1 0,-5-2-12 0,-6 3-2 15,1 1-2-15,0-1 2 0,-10 4 3 0,5-4 6 16,-6 3 6-16,1 3 3 0,-5-3-3 16,5 3-15-16,-5-2-23 0,0 2-28 0,-5 0-31 15,5 0-38-15,-5 2-37 0,1-2-39 16,-2 6-52-16,2-3-79 0,-7 2-88 0,7 4-126 15,-6-1-181-15,0 1-190 0,-4 1-54 16,4 1 35-16,-4-3 81 0,4 6 146 0,-5-3 211 16</inkml:trace>
  <inkml:trace contextRef="#ctx0" brushRef="#br0" timeOffset="106964.1632">20095 2894 360 0,'-10'0'658'16,"0"-4"99"-16,1 4 89 0,4-2 74 0,-5 2-231 15,5-3-155-15,0 3-91 0,-4-3-60 16,9 3-59-16,-6 0-56 0,2 0-46 15,4-3-40-15,-5 3-30 0,5 0-23 0,-5 0-16 16,5 0-8-16,0 0-5 0,-5 0-8 16,5 3-6-16,0-3-12 0,0 0-13 15,-5 0-16-15,5 0-15 0,5 0-2 0,-5 3 8 16,5 0 14-16,0 3 18 0,4-2 25 16,-3 2 25-16,8 2 17 0,-4 3-45 0,4 0-90 15,1 3 0-15,0 0 0 0,4 3 0 16,-4 1 0-16,4 4 0 0,1 0 0 0,-5 1 0 15,5 1 0-15,4 3 0 0,-5 1 0 16,1-1 0-16,0 1 0 0,4-1 0 0,-5 1 0 16,1-3 0-16,0 3 0 0,-1-7 0 15,-4 4 0-15,4-3 0 0,-4-3 0 0,0-3 0 16,-5 0 0-16,-1-1 0 0,1-4 0 16,-1-3 0-16,-3 0 0 0,-1-2 0 0,-5-1 0 15,4-2 0-15,-4 0 0 0,0 0 0 16,0-3 0-16,-4 0-267 0,-1 0-117 15,-1-3-155-15,-3 0-208 0,-1-2-274 0,1-1-116 16,-1 0-11-16,5-5 79 0,-5 3 160 16,10-3 235-16</inkml:trace>
  <inkml:trace contextRef="#ctx0" brushRef="#br0" timeOffset="107716.6346">21287 2368 159 0,'-4'-3'623'0,"-1"-2"149"0,0 0 115 16,0-1 93-16,5 1-114 0,-5-1-196 0,5 0-149 15,0 2-124-15,0 0-102 0,5-1-83 16,-5-1-67-16,10 4-51 0,-5-2-34 16,4 2-19-16,1 2-13 0,5 2-9 0,-5 4-5 15,-1 0-1-15,6-1-2 0,-10 6-3 0,5 3 0 16,-6 0-1-16,2 2-2 0,-6 6-2 15,-6-3-3-15,2 6 0 0,-1-3 0 0,-5 3 2 16,0-1 6-16,0-2 5 0,0 0 5 16,1-2 5-16,-6-4 4 0,5 1 4 0,6-7 2 15,-6 2 1-15,5-4-4 0,0-3-6 16,5 1-6-16,-5-4-8 0,5 1-8 0,5-3-3 16,0 0 0-16,0-3-1 0,5 1 2 15,-1-4 1-15,6 1 1 0,-1 0 0 0,6-4 2 16,0 1-1-16,4 3-15 0,1-1-38 15,-1 0-83-15,1 2-163 0,4 0-232 16,-5 2-346-16,6-1-168 0,-1 3-62 0,0-3 33 16,0 3 133-16,1 0 216 0</inkml:trace>
  <inkml:trace contextRef="#ctx0" brushRef="#br0" timeOffset="107990.3626">22030 2489 51 0,'-4'-8'733'0,"-2"-4"163"0,-3 2 109 16,-1-2 78-16,-5 2-13 0,0-1-364 0,1-1-256 16,-6 2-148-16,5 2-100 0,1-3-73 0,-6 5-46 15,1-2-29-15,4 5-11 0,-4 3-7 16,4 0-5-16,0 3-4 0,1 5-2 0,-1 4-1 16,0 1-10-16,6 3-6 0,-1 4-2 0,5-1 0 15,0 3-1-15,0 0-4 0,5 0 0 16,0-3 0-16,10 0-3 0,-5 1-9 0,5-7-4 15,5-2-1-15,4-2-13 0,0-7-34 16,1-4-56-16,5-7-98 0,-6-7-138 0,6-3-200 16,-1-6-218-16,1-3-172 0,-6-5-53 15,5-2 47-15,-9 2 112 0,4-6 186 16,-9 4 222-16</inkml:trace>
  <inkml:trace contextRef="#ctx0" brushRef="#br0" timeOffset="108591.9632">22054 2184 142 0,'-4'-25'572'0,"-1"-2"141"15,-5 5 117-15,5 3 101 0,-5 5-97 16,1 0-159-16,-1 6-129 0,0 3-109 0,0-1-89 15,6 6-79-15,-2 6-65 0,2-1-47 0,-1 6-29 16,0 3-13-16,0 5-7 0,5 1-8 16,-5 4-10-16,5 4-10 0,0-1-9 0,5 3-12 15,0 1-16-15,0-1-12 0,0-3-10 16,9 3-10-16,-4-2-7 0,4-4-8 0,1-2-10 16,0 0-7-16,4-5-10 0,1-3-8 0,0-3-9 15,-1-6-5-15,1 1 3 0,0-6 0 16,-6-3 4-16,0-3 7 0,1-2 8 15,-5-1 9-15,0-1 8 0,0-2 7 0,-10-1 7 16,4 2 0-16,-4-2 3 0,-4 1 0 0,4-1 0 16,-10 2 0-16,5 0-1 0,-4 3 0 15,-1-1 1-15,-1 4 1 0,2-1 0 16,-1 6 0-16,-5 3 2 0,6 0 2 0,-1 5 0 16,0 3 0-16,5 0 2 0,-5 0-2 0,5 3-1 15,5 0-3-15,0-1-3 0,5 1-1 16,1 0-1-16,-2-3 0 0,6-4 0 0,0 2 2 15,4-3 1-15,1-4-1 0,0-2-1 0,-5-2-3 16,5-4-5-16,-1-3-6 0,-4 4-2 16,0-5 0-16,-1 1 2 0,1 1 3 15,-5-3 3-15,-1 3 6 0,-4-3 2 0,6 2 1 16,-6 2 0-16,0-2 2 0,-6 3 1 0,6-2-2 16,0 5-2-16,0-2-2 0,-4 2-3 15,4 1-2-15,0 4-3 0,4 1 2 0,-4 0 0 16,0 5 3-16,6 3 2 0,-6 0 7 15,5 3 5-15,-1 2 7 0,2 1 7 0,-2 5 8 16,1-3 8-16,0 5 4 0,0-1 4 16,0 4 3-16,-1 1-1 0,6-1-2 15,-10 3-2-15,5 0-3 0,-5 3-3 0,0 1-6 16,0-2-5-16,0 2-4 0,-5-5-4 16,1 2-6-16,-2-4-3 0,-3-5-3 0,4-3 0 15,-5 0-4-15,0-4-10 0,6-7-16 16,-11-2-25-16,5-4-31 0,-4-4-47 0,-1-7-78 15,0-2-124-15,1-8-160 0,-1-3-203 16,0-6-247-16,-4-2-113 0,4-5-5 16,0-4 88-16,5-6 153 0,5 2 213 0</inkml:trace>
  <inkml:trace contextRef="#ctx0" brushRef="#br0" timeOffset="108782.4702">22143 2148 497 0,'0'-13'843'16,"0"1"141"-16,0 2 92 0,0 1 57 0,0 4-296 15,0 2-265-15,4-2-186 0,-4-1-127 16,6 1-81-16,-2 2-54 0,6-2-35 0,0-1-29 16,5 1-23-16,-1 1-17 0,-4 2-11 0,4-1-17 15,1 3-23-15,0 3-38 0,0-1-72 16,-1 4-114-16,1 0-153 0,-10 2-204 16,5 0-280-16,-6 3-121 0,1 0-14 0,0 2 68 15,0 2 133-15,-5-2 202 0</inkml:trace>
  <inkml:trace contextRef="#ctx0" brushRef="#br0" timeOffset="108998.043">22069 2316 189 0,'-34'0'688'0,"0"-3"137"0,-5 1 116 16,-1-2 111-16,6 2-96 0,0-3-243 0,10 2-157 16,-5-3-90-16,9 4-72 0,0-1-80 0,5-3-61 15,6 3-47-15,-1 1-38 0,5 0-34 16,5-5-34-16,5 2-26 0,5 0-18 15,-1-1-18-15,6 0-13 0,5 1-12 0,4-1-17 16,1 4-30-16,-1-1-41 0,6 1-42 0,4-2-72 16,0 4-151-16,5 0-289 0,-4 4-353 15,3-4-159-15,-4 0-60 0,6-4 16 0,-1 4 122 16,5-5 281-16,-5 2 366 0</inkml:trace>
  <inkml:trace contextRef="#ctx0" brushRef="#br0" timeOffset="110025.8158">22890 2220 472 0,'-19'2'824'0,"0"2"102"0,-6-4 81 16,5 0 68-16,-4 0-253 0,-1-4-293 0,6 4-157 16,-6-2-81-16,6-1-66 0,-6 0-61 0,6 0-46 15,-1 1-39-15,1 2-28 0,4 2-22 0,-4 1-13 16,4 5-3-16,0 1 5 0,1 2 10 15,-1 6 10-15,6-1 12 0,-2 3 10 0,1 0 5 16,6 6-2-16,4-3-2 0,0 0-5 16,4 3-5-16,2-6-4 0,3 0-4 0,6 0-3 15,4-5-4-15,1-6 0 0,9-2-4 16,1-6-2-16,4-6-2 0,0-7-3 0,0-1-8 16,5-8-13-16,-4-1-16 0,-6-4-16 0,5-3-13 15,-10 1-12-15,1-5-7 0,-1 1 2 0,-9 0 6 16,0 3 9-16,-5 0 8 0,-6-1 9 15,1 4 7-15,-10-1 4 0,5 1 2 0,-9 2 0 16,4 0 0-16,-10 1 2 0,0-1 0 0,1 6 3 16,-1-1 0-16,1 7 1 0,-1 2-2 15,0 3-2-15,5 2 0 0,-5 6 2 0,6 3 8 16,-1 5 11-16,5 6 18 0,1-1 25 0,-2 7 25 16,6 2 30-16,0 3 26 0,0 2 22 0,6 3 14 15,-2 1 9-15,1 1-178 0,0 1-1 16,5-2 0-16,-6 2 0 0,6-3 0 0,1-2 0 15,-2-1 0-15,-5-6 0 0,7 0 0 0,-1-3 0 16,-1-4 0-16,1 0 0 0,-5-3 0 0,5-5 0 16,-1-1 0-16,-3-3 0 0,3 1 0 15,-4-6 0-15,0-2 0 0,5-1 0 0,-5 1 0 16,-1-3 0-16,1-1 0 0,0 1 0 16,-5 0 0-16,5 3 0 0,0-1-55 0,0 0-22 15,0 6 13-15,-1-3 14 0,2 3 11 0,-1 3 13 16,-1 3 10-16,1 0 7 0,0-1 1 0,0 3 5 15,0 0 0-15,0 1-1 0,4-4 0 0,-3 3 1 16,3-2 1-16,1-3 0 0,-1-1 0 16,1 1 1-16,1-3 1 0,3-3 1 0,-4 1-1 15,0-1 2-15,-1-3 0 0,1 1 0 16,-5-3 0-16,-1-1 1 0,2 1 3 0,-2 0-1 16,-4 0 2-16,0-1 0 0,0-1-1 0,-4 1 1 15,-2 1-1-15,2 0 0 0,-1 2-1 16,-5-2-1-16,5 2-1 0,-5 4-3 0,6 0-3 15,-6-2-2-15,5 4-3 0,0 6 0 0,-5-4-2 16,5 7 3-16,1-1 0 0,4 3-1 0,-6 0-8 16,6 2-17-16,0-1-20 0,6-2-26 0,-2 4-31 15,1-5-41-15,5 2-56 0,0-5-71 16,4-1-91-16,-4 0-94 0,10-5-93 0,-6 0-83 16,1-3-51-16,5 1-11 0,-6-3 43 15,6-4 82-15,-6 3 124 0,1-2 158 0,0 3 188 16,0-3 191-16,-5-1 162 0,-1 1 114 0,-4-1 72 15,5-1 38-15,-6 2-6 0,-4-3-35 16,6 0-39-16,-6-1-30 0,0 4-30 0,-6-2-33 16,6-2-32-16,-4 4-33 0,-1 0-24 0,0-1-20 15,-5 1-17-15,0 3-17 0,6 0-14 0,-6 2-9 16,-5 3-12-16,6 3-10 0,-2 2-12 16,2 0-7-16,-1 7-5 0,5-1-4 0,-5 2-6 15,6 1-8-15,4 2-4 0,-6 1-4 0,12-3-7 16,-6 3-10-16,9-4-6 0,-4-3-6 15,5 2-2-15,4-4-8 0,-3 0-4 0,3-2-3 16,1-6-4-16,0 2-9 0,-1-4-10 0,0-1-13 16,1-3-18-16,-5 1-16 0,0-1-19 0,0-2-18 15,-6 0-27-15,2 0-42 0,-2-1-71 16,-4 1-109-16,0 0-148 0,-4-1-202 0,-2 2-248 16,2-4-98-16,-6 2 5 0,5-5 83 0,-4 4 146 15,3-7 213-15</inkml:trace>
  <inkml:trace contextRef="#ctx0" brushRef="#br0" timeOffset="110183.7357">23330 1888 382 0,'0'-14'955'0,"0"3"182"15,-5 2 123-15,1 2 92 0,-2 1-123 0,2 3-422 16,-1 0-279-16,0 3-172 0,0 3-171 0,0 3-185 16,0 2 0-16,0 5 0 0,1 1-94 0,-1 8-269 15,-1 0-320-15,6 3-363 0,-4 2-159 16,-1 1-46-16,0-3 20 0,0 2 136 0,5-2 302 15,0 2 372-15</inkml:trace>
  <inkml:trace contextRef="#ctx0" brushRef="#br0" timeOffset="110578.7944">23706 2085 180 0,'0'-3'437'0,"0"-2"66"0,0 5 41 0,0-3-52 16,-4 1-108-16,4 2-89 0,0-3-63 16,0 3-36-16,0 0-15 0,0 0-14 0,0 0-16 15,0-3-25-15,0 3-24 0,0 0-22 0,0 0-17 16,0 0-12-16,0 0-5 0,0 0 0 16,0 0-6-16,0 0-6 0,0-3-10 0,0 3-6 15,0 0-11-15,0-2-4 0,4-2-3 0,-4 4-15 16,0-2-25-16,0 2-53 0,0-3-86 0,0 3-134 15,0 0-233-15,0 0-111 0,0 0-40 16,0 0 18-16,0 0 67 0,6 3 125 0</inkml:trace>
  <inkml:trace contextRef="#ctx0" brushRef="#br0" timeOffset="110932.2284">23785 1920 213 0,'-5'-5'608'15,"0"0"97"-15,-5-1 75 0,5 0 78 0,0 1-137 16,5 0-145-16,-5-1-75 0,5 3-38 0,-4 0-33 16,4 3-49-16,-6-2-70 0,6 2-72 15,0 0-57-15,0 2-28 0,0 4-6 0,0 2 3 16,0 3 17-16,0 3 19 0,0 3 11 0,0 1-2 15,0 4-175-15,6 3-21 0,-6 0 0 0,4 3 0 16,-4 2 0-16,5 0 0 0,0-3 0 16,0 4 0-16,0-4 0 0,5 0 0 0,-5-2 0 15,5-3 0-15,-6 0 0 0,6-6 0 0,-5 1 0 16,5 0 0-16,-5-7 0 0,-1 2 0 16,1-1-191-16,-5-6-34 0,5 1-40 0,-5 0-90 15,-5-4-130-15,5 1-176 0,-5-3-198 0,-4-3-173 16,4 1-38-16,0-4 67 0,-5 0 134 15,5 1 191-15,1-1 225 0</inkml:trace>
  <inkml:trace contextRef="#ctx0" brushRef="#br0" timeOffset="111258.5965">23667 2387 555 0,'-10'6'750'0,"1"-1"119"0,-1 1 105 16,1 0 14-16,-1-2-200 0,-1 0-169 0,7-2-122 15,-1 1-90-15,0 0-86 0,0 0-81 0,5-3-56 16,-5 2-26-16,5-2 1 0,5 0 13 16,0 0 22-16,0 0 29 0,4 0-130 0,2-2-93 15,-1-1 0-15,4 3 0 0,0-3 0 0,6 0 0 16,0 1 0-16,-1-3 0 0,5 2 0 0,6-3 0 16,-5 3 0-16,4-2 0 0,5 2 0 15,-5-3 0-15,6 1 0 0,-7 2 0 0,7-2 0 16,-6 2 0-16,1 0 0 0,-6 3 0 0,0-3 0 15,1 3 0-15,-5-2 0 0,-6 2 0 16,1 0 0-16,-6 0 0 0,-3 0 0 0,3 0 0 16,-9 2 0-16,5-2 0 0,-10 3-159 15,0 3-310-15,1-4-214 0,-6 1-302 0,-5-3-166 0,0 3-54 16,1-3 32-16,-1 3 134 0,-5-3 235 16,6-3 340-16</inkml:trace>
  <inkml:trace contextRef="#ctx0" brushRef="#br0" timeOffset="112147.462">20418 3415 158 0,'0'0'581'0,"0"0"116"16,-6-3 98-16,6 3 91 0,0-3-131 15,-4 3-145-15,4 0-115 0,0 0-85 0,0 0-82 16,0 0-86-16,0 0-72 0,0 0-59 15,0 3-34-15,4-3-12 0,2 6 2 16,3 0 11-16,1-1 16 0,0 3 16 0,0 3 1 16,4 0-5-16,-4 3-4 0,4 0-10 15,1 2-13-15,0 1-12 0,-5 2-12 0,5-3-12 16,-1 4-7-16,0-1-8 0,1-3-6 16,-5 4-7-16,5-4-6 0,-6-2-2 15,6 2-2-15,-5-5-2 0,0 3-2 0,-5-6 1 16,4 3 0-16,-3-6-1 0,-2 4 1 15,1-4 1-15,-5-2 2 0,5 0 0 0,-5 0-2 16,0-3-1-16,0 2-7 0,5-2-8 16,-5 0-17-16,0 0-24 0,-5 0-33 15,5-2-48-15,0 2-79 0,-5-3-119 0,5 0-172 16,-5 0-251-16,5 0-213 0,-4 1-79 16,4 0 13-16,-6 2 90 0,6-4 167 0,0 1 264 15</inkml:trace>
  <inkml:trace contextRef="#ctx0" brushRef="#br0" timeOffset="118990.2953">21317 3497 412 0,'0'-4'677'0,"-5"-5"94"15,0 1 69-15,0-1 30 0,-5 1-254 0,1-3-182 16,-6 3-117-16,0 2-74 0,0-3-58 16,1 5-48-16,-6-2-36 0,1 3-28 0,-6 0-19 15,6 3-18-15,-5 3-9 0,3 0-3 16,-3 6-1-16,10 1 4 0,-6 7 9 0,6-1 15 16,-1 6 16-16,5 0 15 0,5 3 9 15,0 0 2-15,5-1-6 0,5 1-14 16,0-1-18-16,5-4-14 0,0-1-10 0,4-2-8 15,6-6-4-15,-1-6-6 0,5-5-21 16,1-5-53-16,-1-6-86 0,6-8-114 0,-1-6-152 16,-4-3-192-16,-1-8-226 0,-4 1-110 15,-1-1 0-15,1-2 66 0,-5-1 125 0,-1 3 183 16</inkml:trace>
  <inkml:trace contextRef="#ctx0" brushRef="#br0" timeOffset="119687.6516">21317 3050 97 0,'0'-11'583'0,"0"5"127"16,-5 1 85-16,5-1 61 0,0 3-117 0,-5 0-189 16,5 3-130-16,0 0-74 0,0 6-38 15,0 2-22-15,5 3-20 0,-5 6-22 0,0 5-39 16,5 2-48-16,-5 4-39 0,4 6-33 16,2-2-27-16,-2 4-18 0,1 2-10 0,0 1-8 15,0-1-7-15,5-2-6 0,0 0-4 16,-6-4-5-16,11 2-9 0,-5-7-15 15,-1-2-26-15,1-1-27 0,5-5-35 0,-5-2-38 16,4-3-38-16,-4-3-23 0,5-3-12 16,-5-3 1-16,-1-5 15 0,6 0 28 0,-5-5 36 15,0 0 37-15,-5-4 36 0,0-2 29 16,-1 0 29-16,1-3 27 0,-5 1 28 16,0-4 27-16,-5 1 27 0,5 0 20 0,-4-1 10 15,-6 3 4-15,5 1-4 0,-5-1-12 16,1 3-14-16,-2 0-14 0,2 2-13 0,-6 3-15 15,5 5-14-15,0 2-13 0,6 5-12 16,-6 3-6-16,0 2-8 0,6 2-3 0,-2 4-2 16,1 2-1-16,5 1-1 0,5-4 0 15,-5 3-2-15,10-2-1 0,-5-1 0 16,5-2 0-16,-1-3 1 0,1 0 2 0,0-5 0 16,5-2 2-16,-1-4 3 0,-4 0-2 15,5-4-3-15,-5-2-7 0,4-2-5 0,-4-3-4 16,-5 0-3-16,5-4-3 0,-6 2 3 15,-4-3 5-15,6 2 3 0,-6 0 6 0,-6 1 2 16,6-2 4-16,-4 2 0 0,-1-1 0 16,0 3 0-16,0 3-1 0,0 0-4 15,5 2-2-15,-5 3 0 0,5 1 0 0,0 4-1 16,5 1 1-16,-5 5 6 0,5 3 7 16,0 3 8-16,0 6 10 0,0-1 11 0,5 3 10 15,-1 2 8-15,1 3 7 0,0 4-1 16,0 0-4-16,0 1-7 0,4 1-4 15,-4 0-5-15,0 3-3 0,-6-3-1 0,7-3 5 16,-7 4 6-16,-4-5 3 0,5-2 5 16,-5 1 0-16,-5-3 0 0,1 0-1 0,-2-6-5 15,-3 0-7-15,-1-4-7 0,-5-2-7 16,0-5-9-16,1 0-13 0,-6-8-19 0,1 0-28 16,-6-6-42-16,1-4-66 0,5-7-95 15,-6-2-115-15,1-9-155 0,-1-2-195 16,1-5-198-16,-1-4-62 0,6-2 28 0,4-3 87 15,5-3 152-15,5-2 209 0</inkml:trace>
  <inkml:trace contextRef="#ctx0" brushRef="#br0" timeOffset="119871.1399">21478 3075 41 0,'0'-20'729'0,"5"6"172"0,-5 1 109 15,0 4 66-15,-5 2-7 0,5-2-367 0,5 3-251 16,-5 1-157-16,5-1-100 0,4 1-61 15,2 3-45-15,-2-2-33 0,6 4-26 0,4 0-36 16,-4 0-59-16,5 4-95 0,-1 1-132 16,1 0-188-16,-6 1-245 0,1 2-207 15,0 2-68-15,0 2 26 0,-11 2 95 0,6-1 170 16,-5 4 238-16</inkml:trace>
  <inkml:trace contextRef="#ctx0" brushRef="#br0" timeOffset="120075.685">21238 3330 310 0,'-34'0'693'0,"10"-3"114"0,-5 0 89 15,9 1 88-15,0 2-182 0,1-3-212 16,10 0-147-16,-2 3-102 0,1 0-76 16,10-3-73-16,0 1-65 0,10-2-44 0,5 3-20 15,0-2-11-15,9 0-9 0,1-3-31 16,9 3-68-16,0 1-134 0,5-3-243 0,0 1-362 15,5 2-192-15,-5-4-86 0,0 3 3 16,5 1 99-16,-10-1 223 0</inkml:trace>
  <inkml:trace contextRef="#ctx0" brushRef="#br0" timeOffset="121691.6885">21981 3385 248 0,'0'-6'730'0,"-4"-2"147"0,-2 3 113 15,2-1 84-15,-1 3-149 0,0 0-276 0,0 3-202 16,0 3-136-16,1 6-103 0,4 1-79 16,0 7-51-16,0 5-28 0,0 5-16 15,4 4-10-15,1 2-11 0,5 2-6 16,-1 2-6-16,1-2-4 0,0 3-2 0,0-2 0 15,0 0 0-15,5-3 1 0,-11-1 1 0,6-4 3 16,0-3 0-16,-6-6 1 0,2 0 2 16,-2-8 3-16,-4 0 4 0,5-3 9 15,-5-2 2-15,0-6 1 0,-5 0-1 0,1-9 0 16,-2 2-3-16,2-10-9 0,-1 1-2 16,-5-9 0-16,1-2 1 0,-2-4-2 0,1-2-3 15,1-5-1-15,-1-1-2 0,5-2-3 16,-5 0-3-16,6 2-2 0,4 1-1 15,0 0-1-15,4 2 1 0,2 3 0 0,-2 2 0 16,6 7 1-16,0 2 0 0,4 3 3 0,-3 2 1 16,-2 7 3-16,6 1 1 0,-5 3 3 15,4 6 3-15,-4 3 3 0,0 5 1 16,-1 6 2-16,1 3 3 0,-5 2-1 0,0 5-3 16,0 1-3-16,-5 0-7 0,0 2-7 15,0-2-7-15,0-3-7 0,-5 0-4 16,5-2-4-16,-5-4-2 0,5 0 2 0,-5-2 3 15,1-2 5-15,4-5 6 0,-6-1 3 16,6-1 5-16,-5 1-1 0,5-3-1 0,0-3-2 16,0 0-3-16,5-3 1 0,-5-3 1 15,6-2 2-15,3-2 2 0,-4-2 2 0,5-4 2 16,4-3 0-16,-4-1-1 0,5-4 0 16,0-1 0-16,0 0-2 0,-6-3-1 0,6 1 1 15,-1-1 1-15,1 1 3 0,-6 3 2 16,-3 1 1-16,3 1 5 0,-9 3 1 15,6 2 0-15,-12-1-4 0,2 4-8 0,-1-3-7 16,-5 4-7-16,0 2-5 0,-4-3-3 16,-1 3 3-16,0 2 4 0,-4 1 7 0,4 3 3 15,0 0 3-15,5 2 3 0,-4 6 3 16,4 2 6-16,0 0 9 0,6 7 12 16,4 4 12-16,-6 2 16 0,12 2 14 0,-6 5 16 15,4-1 14-15,6 7 14 0,-5-4 10 16,5 4 7-16,-1-4-4 0,1 4-8 15,0-7-17-15,0 4-19 0,-6-4-21 0,7-2-18 16,-1-2-15-16,-1-4-12 0,1-3-8 16,-5-1-7-16,5-1-9 0,-1-6-6 0,-4 1-6 15,5-4-9-15,-6-4-8 0,7-4-8 16,-7 1-5-16,6-6-5 0,-5-1-4 0,5 2 0 16,-5-2 4-16,-1 2 4 0,6-1 8 15,-5 2 7-15,0 1 6 0,5 3 7 16,-5 2 6-16,0 0 5 0,0 6 4 0,-1 0 4 15,6 2 1-15,-5 3 3 0,0 1-1 16,5-1 1-16,0 0-1 0,-6 0 0 0,6 1-1 16,0-1 0-16,0-2 1 0,0-4 0 15,-1 1 0-15,1 0 10 0,0-6 6 0,0 0 6 16,0 1 2-16,-1-4 0 0,1-2 3 16,-1-1-11-16,-3-1-5 0,-1 1-4 0,-1-2-1 15,-4 0-3-15,0 0-1 0,-4 0-1 16,-1 1-1-16,-1-2-8 0,-3 2-3 0,-1-1-2 15,1 2 0-15,-6-2 1 0,0 2 1 16,5 1 9-16,-5 3 6 0,1 3 5 16,4 2 1-16,0 0 2 0,1 2-1 0,-1 3-1 15,5 3 1-15,0 4-2 0,0 2-2 16,5 0-2-16,0-1-1 0,5 3-2 0,0 1-8 16,5-3-12-16,0 2-22 0,-1-5-39 15,6 3-73-15,-1-6-105 0,6 1-132 0,-5-7-180 16,-1-2-206-16,1 0-176 0,0-6-42 15,0-1 44-15,-5-2 106 0,-1-2 174 0,1-2 220 16</inkml:trace>
  <inkml:trace contextRef="#ctx0" brushRef="#br0" timeOffset="121899.2412">22548 3275 313 0,'-4'-14'771'0,"-2"1"159"16,-3 2 120-16,3-1 80 0,2 4-190 0,4 0-249 15,-5-1-213-15,1 2-134 0,4-2-101 16,0 4-65-16,4-4-45 0,-4 1-31 0,5 3-20 15,-1-1-20-15,7 1-18 0,-1-1-12 16,-1 3-10-16,1 3-8 0,-1 0-5 0,1 6-7 16,1 2-16-16,-2 3-19 0,1 3-22 0,-1 5-33 15,-3 3-61-15,-2 3-95 0,1 0-135 16,-5 2-175-16,0-2-217 0,5 3-209 0,-10-4-68 16,5 1 31-16,0-3 113 0,0-3 172 15,0-5 231-15</inkml:trace>
  <inkml:trace contextRef="#ctx0" brushRef="#br0" timeOffset="122409.0989">22587 3445 229 0,'-5'-8'750'0,"1"2"171"0,-2 0 126 16,2 2 91-16,-1-2-134 0,0 3-249 15,5 0-226-15,-5 3-153 0,5-2-121 0,0 2-87 16,0 0-58-16,0 2-38 0,0 4-21 16,0 3-11-16,5 1-3 0,0 1-2 15,0 3-7-15,-1 0-7 0,2 0-6 0,-2-1-6 16,1 1-2-16,5-3-4 0,-5 0-3 0,5 0-4 15,-1-6-4-15,-3 1-4 0,3-1-1 0,1-5-1 16,0 0-3-16,-1-5-2 0,-4-1-3 16,5-2 1-16,-5-5 0 0,5 2 2 15,-5-3 2-15,0 1 4 0,0-2 5 0,-1 1 1 16,1 1 1-16,0 2 0 0,0 0 1 0,0 3 1 16,-5-1 0-16,5 4 2 0,-5 2 4 15,5 1 7-15,-5-2 12 0,4 8 9 0,-4-2 8 16,0 1 6-16,6 2 3 0,-2 4-4 15,-4 1-7-15,5-1-9 0,-5 2-6 0,0-3-6 16,5 3-8-16,-5-3-6 0,5 1-11 16,-5-3-15-16,0-2-14 0,5-1-10 0,-5 0-10 15,5-3-9-15,0 0-5 0,0-3-2 16,-1-3-2-16,2-1-5 0,-2-2 5 0,1-2 3 16,0 3 13-16,-5-3 12 0,5 3 16 15,0-1 11-15,-1 2 10 0,-4 1 7 0,6 0 6 16,-6 3 11-16,4 1 8 0,-4 2 17 15,5 0 14-15,-5 2 13 0,6 4 8 0,-6 3 5 16,4-2 0-16,1 4-5 0,-5 0-8 0,4 3-10 16,-4 0-11-16,6 2-11 0,-1-2-15 15,-1 0-23-15,-4 0-27 0,10-1-32 0,-5-4-55 16,0 2-97-16,0-5-147 0,0-2-186 16,0-1-251-16,0-3-202 0,-1-3-70 0,1-1 31 15,5-2 117-15,0-5 181 0,0-3 262 16</inkml:trace>
  <inkml:trace contextRef="#ctx0" brushRef="#br0" timeOffset="123239.4002">23418 3322 168 0,'-5'0'716'0,"5"-3"161"0,0-3 112 16,-5 4 82-16,1-2-114 0,-2 3-250 16,-3-2-229-16,4 0-147 0,-5 0-106 0,-4 0-77 15,3 0-60-15,-3 1-36 0,-6 2-26 16,6 0-16-16,-1 0-1 0,1 5-1 0,-6 1 2 16,5 1 3-16,6 5 4 0,-6 2 8 0,5 2 0 15,1 1 5-15,3 2 8 0,-3 0 6 16,9 1 4-16,0-2 4 0,0 2 1 0,9-4-3 15,-3 0-12-15,3-1-9 0,6-2-8 16,-5-4-7-16,9-4-5 0,-4-2-3 0,4-6 6 16,1 0 0-16,4-5-2 0,-4-3-2 15,-5 0-7-15,4-3-7 0,-4-2-5 0,-1 2-5 16,-4-3-4-16,0 4-1 0,-6-4 1 16,2 3-1-16,-6 1 1 0,0-1-2 0,0 0-3 15,-6 4-2-15,2-2 1 0,-1 4 1 16,5 0-2-16,-5 2-1 0,0 0 5 0,5 5 1 15,0 2 4-15,-5 3 3 0,5 4 3 0,0 0 7 16,5 5 10-16,-5 1 11 0,5 3 10 16,0 3 7-16,0 1 11 0,-1 1 2 0,7 3 0 15,-1 0-3-15,-6 0-9 0,6 2-6 16,0-2-6-16,0-1-6 0,-6 1-4 0,6-1-2 16,-5-1 2-16,0 1 0 0,-5-2 1 0,0-2 0 15,0 2-1-15,0-3 0 0,-10 0-5 16,5-2-3-16,-4-3-2 0,-1-1 0 15,-5-2-2-15,0-3 0 0,0-2-1 0,1-1-3 16,-6-2-6-16,6-6-5 0,-6-2-6 0,1-1-2 16,-1-2-2-16,6-3-1 0,-1-2 0 15,0 2 0-15,11-4 1 0,-7 2 1 16,11-3 0-16,0-1 3 0,6 0 4 0,3-2 2 16,1 0-2-16,0-3-6 0,4 0-10 0,6 0-18 15,-6-3-29-15,7 1-30 0,-2 2-28 16,0-3-20-16,-4 0-16 0,5 3-4 15,-6-3 16-15,1 3 25 0,0 3 29 0,-6 0 27 16,1 2 30-16,0-2 25 0,-5 6 26 0,-1-4 30 16,-4 3 32-16,5 4 33 0,-5-2 32 15,0 1 23-15,0 6 5 0,0-1-9 0,0 1-20 16,0 2-24-16,0 0-27 0,0 3-18 0,0 0-10 16,0 6-1-16,0-1 4 0,0 4 9 15,6 2 15-15,-6 3 10 0,4-1 4 16,-4 1-4-16,5 3-8 0,0-2-12 0,5 2-18 15,-5 0-25-15,0-1-29 0,4 1-32 0,1-4-43 16,-5-2-75-16,5 0-138 0,-6-2-168 16,7-4-215-16,-7-2-267 0,6-6-123 0,-5 1-12 15,0-7 91-15,0-2 152 0,0 0 218 0</inkml:trace>
  <inkml:trace contextRef="#ctx0" brushRef="#br0" timeOffset="123382.7784">23619 3215 145 0,'-11'-15'757'0,"7"2"191"0,-1 2 120 15,0 3 76-15,0 2-98 0,-5 1-306 16,5 1-276-16,1 2-185 0,-1 2-118 16,5 2-85-16,5 5-80 0,-5 1-117 0,4 0-158 15,6 0-227-15,-5 3-296 0,0 0-190 0,5 0-71 16,0 0 38-16,5 0 115 0,-1 3 207 16,0-3 285-16</inkml:trace>
  <inkml:trace contextRef="#ctx0" brushRef="#br0" timeOffset="123805.9041">23853 3330 231 0,'-10'0'674'0,"5"-3"118"0,-4 0 87 0,-1-2 71 15,-5 2-158-15,6 0-226 0,-1-3-155 16,-5 5-85-16,0-2-64 0,6 0-54 16,-1 3-43-16,0 3-34 0,0 0-26 0,0-2-20 15,6 8-12-15,-7-1-3 0,7 3-3 0,4 1 2 16,-5 1 1-16,5 1-4 0,0 0-5 15,5 0-9-15,-1-1-10 0,2-3-8 0,3 2-11 16,1-4-7-16,0 0-5 0,0-2-3 16,4-3-3-16,1-3-1 0,0 0-3 0,0-3-7 15,-1-3-10-15,-4 1-11 0,4-3-9 16,-4-1-11-16,0 2-4 0,0-5 1 0,0 2 3 16,-5-1 9-16,-5-4 10 0,4 5 9 0,-4-2 6 15,0 5 9-15,0-5 11 0,-4 4 11 16,4 0 14-16,-5 2 10 0,5 0 9 15,0 5 4-15,0-2-2 0,0 3-3 0,-5 3-6 16,5-2-3-16,0 5 0 0,0 3 1 0,0-1 0 16,0 0-1-16,5 3-7 0,-5 0-6 15,5 0-16-15,-1 3-20 0,1-3-24 0,5 0-30 16,-5-3-36-16,5 2-49 0,0-1-67 16,4-1-84-16,-4-2-94 0,0-3-99 0,5-3-92 15,-1 0-74-15,0-3-35 0,1-3-32 16,0 1-27-16,-5-3 54 0,5 0 91 0,-6-1 100 15,1-1 99-15</inkml:trace>
  <inkml:trace contextRef="#ctx0" brushRef="#br0" timeOffset="124018.0152">24097 3369 19 0,'0'-12'446'0,"5"-1"171"0,-5-1 116 16,-5 0 100-16,0 1-8 0,-4 1-105 0,4 1-113 15,-5 0-87-15,0 3-57 0,-4 3-52 16,4-1-63-16,0 4-61 0,0 2-58 0,1 0-42 16,-1 5-37-16,0 0-18 0,5 6-3 0,0 0-5 15,1 3 3-15,4-1-3 0,0 4-3 16,0-1-82-16,4 4-39 0,6-4 0 0,0 1 0 15,0-3 0-15,5 0 0 0,-1-4 0 16,0 1 0-16,1-2 0 0,5-4 0 0,-1-2-36 16,-4-3-139-16,5-3-43 0,-1-2-74 0,-4-1-124 15,4-5-154-15,-4-2-184 0,-5-1-212 16,5-2-108-16,-6-4 7 0,-4 1 104 0,0 0 161 16,0-3 211-16</inkml:trace>
  <inkml:trace contextRef="#ctx0" brushRef="#br0" timeOffset="124145.6183">24224 3124 229 0,'-14'-30'728'0,"4"2"196"0,0 3 150 15,1 3 108-15,-1 3-117 0,0 3-209 16,0 5-198-16,-4 0-161 0,4 6-126 16,0 1-93-16,0 4-81 0,0 6-70 0,1 2-122 15,-1 6-5-15,0 0-108 0,5 3-177 0,0 1-302 16,-5 4-411-16,6 1-192 0,-1-1-72 16,0 0 8-16,-5 2 115 0,6-1 279 0,-7 1 402 15</inkml:trace>
  <inkml:trace contextRef="#ctx0" brushRef="#br0" timeOffset="128833.5595">23916 1168 224 0,'0'-4'527'0,"0"2"83"16,0-3 61-16,-4 2-1 0,4 0-119 0,0 0-118 16,-5 0-69-16,5 3-32 0,0-3-16 15,0 3-21-15,0 0-23 0,-5-1-27 0,5 1-33 16,0 0-30-16,0 0-30 0,0 0-27 0,0 0-24 16,0 0-25-16,0 0-19 0,0 0-17 0,0 0-6 15,0 1 4-15,0 2 8 0,5 3 10 16,-5 0 7-16,0 5 10 0,0 0 2 0,0 2-5 15,0 4-6-15,0 2-3 0,-5 0 2 0,5 3 2 16,0 3 1-16,0-3-3 0,0 0-2 16,0 3-4-16,0-6-12 0,0 3-9 15,0-6-10-15,0 0-7 0,0 1-6 0,0-3-5 0,5-3-4 16,-5-3-1-16,0 0-2 0,0-2 3 16,5-3 3-16,-5 2 11 0,0-5 18 0,0 3 18 15,0-3 11-15,0-3 3 0,0 0 0 16,0-2-9-16,0-4-17 0,0-1-19 0,0-2-12 15,0-1-7-15,0-4-5 0,-5 1-5 0,5-3-3 16,0-1 1-16,0-1 2 0,0-4 1 0,0 0 2 16,-5 1 4-16,5-4 4 0,0 3-2 0,0-2 0 15,0 2 0-15,0 3-2 0,0 1-3 16,0 1-1-16,5 3-1 0,-5 4-2 0,0-1-1 16,0 3-2-16,5 2 0 0,-5 4-3 0,4-1-1 15,2 4 5-15,-2-1 5 0,1 6-2 16,5-3 4-16,-1 6 4 0,2-1 6 0,3 3 1 15,1 1 0-15,0 1 10 0,0 4 2 0,-1 0-2 16,0 0 0-16,1 3-3 0,-5 1-3 0,5 2-4 16,-6-1-2-16,1 3 0 0,0 0 2 0,-5 0 4 15,0 3 1-15,-5-1 2 0,0 1 3 16,-5 0-2-16,0-4-12 0,-5 4-6 0,0 1 0 16,1-5 0-16,-1 4 0 0,-5-6-1 0,0 3-34 15,6-6-22-15,-6 0-29 0,5-4-28 16,1 2-21-16,-6-6-33 0,5 0-66 0,1 0-128 15,3-5-194-15,-3 0-285 0,3-3-203 16,-3 0-79-16,4 0 18 0,5 0 114 0,0 0 205 16,0 0 308-16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19T04:05:57.2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4901 7445 118 0,'0'3'452'0,"0"-3"84"0,0 0 63 15,-5 0 13-15,5 0-112 0,0 0-105 16,0 0-77-16,0 4-52 0,-5-4-35 0,5 0-29 16,0 0-19-16,0 0-8 0,0 0-7 15,0 0-3-15,0 0-2 0,0 0 0 0,0 0 1 16,0 0 0-16,0 2-5 0,0-2-9 15,0 0-11-15,0 0-14 0,0 0-14 0,0 3-10 16,0-3-10-16,5 0-6 0,-5 3-7 16,0-1-8-16,5-2-8 0,0 3-12 15,-5-3-14-15,5 3-7 0,5-3-5 0,-5 3-8 16,0-3-2-16,4 0-6 0,1 0-2 16,-5 0-4-16,5 3-1 0,5-3 0 0,-6 0-1 15,1 0-2-15,-1-3 2 0,6 3 0 16,-5 0 0-16,0-3 1 0,4 3 2 0,-4-3 2 15,1 3-1-15,-7-3-1 0,6 3 1 16,-5 0-1-16,4-2 0 0,-3 2-2 16,-6 0 0-16,4 0 0 0,1-3-1 0,-5 3 0 15,5 0 0-15,-5 0 1 0,0 0-1 16,0 0 1-16,0 0 1 0,0 0 0 0,0 0 0 16,0 0 1-16,0 0-1 0,0 0-1 15,0 0 0-15,0 3 0 0,0-3-1 16,0 0-1-16,0 2 0 0,0-2 1 0,0 3 0 15,0-3 0-15,0 0 0 0,0 3 0 16,0-3 0-16,0 0-2 0,0 3 0 0,0-3 1 16,0 3 1-16,0-1 0 0,0 1 0 15,0-1 1-15,0 4 0 0,0-1 0 16,0 1-1-16,0 3 0 0,0-2 1 0,0 4 1 16,0 0-1-16,5 3 1 0,-5 0 0 15,5-1 0-15,-5 2-2 0,5-2 0 0,-5 1 0 16,0-1-3-16,5 1-11 0,-5-3-30 15,4 0-72-15,-4 0-138 0,0-2-215 0,-4-4-328 16,-1 1-197-16,5-4-78 0,-5 1 13 16,0-3 107-16,0 0 198 0,0-3 322 15</inkml:trace>
  <inkml:trace contextRef="#ctx0" brushRef="#br0" timeOffset="1833.1051">1685 7432 288 0,'0'0'357'0,"0"0"29"0,-4-3-24 0,4 3-76 15,0 0-76-15,0 0-44 0,0 0-21 16,0 0 3-16,0-2 7 0,0 2 14 0,0 0 19 16,0 0 10-16,0 0 11 0,0 0 4 0,0 0 1 15,0 0-1-15,0 0-6 0,0 0-5 16,0 0-12-16,0 0-14 0,0 0-16 0,0 0-21 16,0 0-18-16,0 0-18 0,0 0-13 15,0 0 4-15,0-4 14 0,0 4 10 0,0 0 7 16,4-2 7-16,2 2 5 0,-6 0-11 15,4 0-18-15,1 2-12 0,5 2-8 0,-5-2-7 16,5 4-11-16,-1-1-9 0,1 0-10 0,0 7-7 16,0-4-9-16,0 6-4 0,-6-3-3 15,6 2-3-15,-5 1-4 0,5 3-1 16,-5-1-1-16,-1 0-3 0,2 1-2 0,-1-1 0 16,-1 4-1-16,2-1-2 0,-6 0 0 0,4 0 1 15,-4 1-2-15,0 1 1 0,0-1 0 16,0 2 3-16,0 0-1 0,0-1 0 15,0 2 1-15,-4-4-1 0,-2 3-2 0,6-2 0 16,-4-2-2-16,4 2-1 0,-5-3 0 0,-1-1-1 16,2-2 1-16,-1-1-1 0,0-2 0 15,0 3-1-15,0-3-2 0,0 0 1 0,0 0-2 16,1 0 0-16,-1-3-1 0,0 4 0 16,0-5 1-16,0-1 0 0,0 3 0 0,0-4 0 15,1 0 1-15,-2-2 3 0,1 2 0 16,1-2 2-16,4 0 1 0,-5 0 2 0,5-3 1 15,0 3 0-15,-5-3 0 0,5 0-3 16,0 0-2-16,0 0-2 0,-5 0-3 0,5 0-2 16,0 0-1-16,5 0 1 0,-5-3-1 0,0 3-1 15,0-3-4-15,0 3-4 0,5-3-7 16,-5 3-9-16,0-3-10 0,0 3-16 0,5-2-16 16,-5 2-19-16,0-3-33 0,4 3-56 15,-4-3-84-15,5 3-101 0,-5-3-146 0,0-2-204 16,0 3-194-16,0-7-57 0,0 1 30 15,0-3 83-15,0 0 147 0,0-3 217 0</inkml:trace>
  <inkml:trace contextRef="#ctx0" brushRef="#br0" timeOffset="3750.2254">8053 7429 304 0,'5'0'503'0,"-5"3"76"16,0-3 63-16,-5 0-54 0,5 0-114 15,0 0-98-15,0 0-74 0,0 0-50 16,0 0-42-16,0 0-38 0,0 0-24 0,0 0-13 15,0 0-1-15,0 0 7 0,0 0 14 16,0 0 23-16,0 0 22 0,0 0 12 0,0 0 3 16,0 0-6-16,0 0-11 0,0 3-18 15,0-3-27-15,-4 3-25 0,4-3-23 16,-5 2-23-16,5 3-22 0,-5 2-17 0,0-2-12 16,0 3-4-16,5 3 0 0,-5 3 3 15,0-3 3-15,1 2 5 0,4 3 3 0,-6 1 4 16,1 0 1-16,5 2 2 0,-4-3 1 15,4 4 1-15,0-1 0 0,0 0 1 16,0 0-1-16,0-2-2 0,4 6 0 0,-4-5-3 16,5 2-1-16,1 1-3 0,-6-1-3 15,4-1-4-15,1 0-5 0,0 1-3 0,0-2-4 16,0 2-3-16,-5-4-1 0,5 1-1 16,0 0-1-16,-1-3-2 0,1-1 0 0,-5 1-2 15,5-1-1-15,0 1-10 0,0-3-1 16,-5 0 0-16,5 3 0 0,-5-3 0 15,5-3 0-15,-1 3 0 0,-4-3 0 0,0-2 0 16,6 2 0-16,-6-5 0 0,0 2 0 16,5-2 0-16,-5-3 0 0,0 3 0 0,0-3 0 15,0 2 0-15,0-2 0 0,0 0 0 16,0 0 0-16,0 0 0 0,0 0 0 0,0 3 0 16,0-3 0-16,0 0 0 0,0 0 0 15,0 0 0-15,0 0 0 0,0 0 0 16,0 0 0-16,0 0 0 0,0 0 0 0,0 0 0 15,0-3-78-15,0 3-50 0,0 0-57 16,0-2-102-16,-5-4-167 0,-1 1-240 0,2-4-301 16,-1-2-130-16,-5-2-37 0,5-1 59 15,-5 0 152-15,1 1 249 0</inkml:trace>
  <inkml:trace contextRef="#ctx0" brushRef="#br0" timeOffset="4566.3619">7892 7550 145 0,'0'6'533'0,"-5"-3"94"0,1-1 82 16,4 1 82-16,-6-1-142 0,6-2-129 16,-4 4-89-16,4-4-59 0,0 2-59 15,-5-2-58-15,5 0-45 0,0 0-22 0,0 0-13 16,5-2-6-16,-5 2-2 0,4-4-2 15,2 4-9-15,-2-2-18 0,1-1-18 0,0 1-11 16,0 2-11-16,4-3-12 0,-3 0-10 16,3 0-12-16,6 3-7 0,-5-3-8 15,-1 1-11-15,6-1-9 0,0 3-5 0,-1-3-4 16,1 3-12-16,5-3-18 0,-6 3-35 16,1 0-51-16,0 0-111 0,0 0-185 0,-1 3-267 15,-4-3-299-15,0 3-134 0,-6 0-40 16,6-3 64-16,0 0 160 0,-5 0 255 15</inkml:trace>
  <inkml:trace contextRef="#ctx0" brushRef="#br0" timeOffset="5082.7333">7936 7913 255 0,'-4'3'528'0,"4"0"90"0,0-1 81 15,-6 1 8-15,6-3-134 0,0 2-113 0,0-2-74 16,0 3-55-16,0-3-54 0,0 0-46 15,0 3-12-15,0-3 3 0,0 0-5 0,6 0-6 16,-6 0-4-16,4 0-2 0,1 0-29 16,-1 0-38-16,2 0-18 0,-1 0-19 15,5-3-17-15,-1 0-14 0,1 1-15 0,5-1-12 16,0-2-15-16,-1 2-10 0,1-3-10 16,4 1-13-16,-4 0-37 0,5-1-77 0,-6 1-150 15,1-1-229-15,0 0-335 0,-6 2-197 16,6 0-77-16,-11-1 15 0,6 1 120 0,1 0 211 15,-7 0 326-15</inkml:trace>
  <inkml:trace contextRef="#ctx0" brushRef="#br0" timeOffset="6215.7467">1710 7566 420 0,'0'0'525'16,"-5"0"65"-16,0 0 62 0,0 0-78 16,1-2-130-16,-2 2-80 0,2-3-26 0,4 3-7 15,-5 0-8-15,5-2-1 0,-5 2-1 0,5 0-18 16,0 0-29-16,-5 0-37 0,5 0-38 15,0 0-38-15,0 0-35 0,0 0-25 16,0 0-17-16,0 0-3 0,0 0 5 0,5 0 5 16,-5 0 3-16,5 0 4 0,4-3-1 0,-3 0-12 15,3 0-17-15,6 0-18 0,-5 1-14 16,5-4-11-16,4 3-10 0,-4-3-7 0,4 1-4 16,0 0-8-16,-4-3-24 0,5 3-39 15,0-1-70-15,-1 0-147 0,-4 1-238 0,0-1-325 16,-1 3-203-16,-4 1-83 0,4 2 8 15,-4 2 114-15,0 1 222 0,0 0 321 0</inkml:trace>
  <inkml:trace contextRef="#ctx0" brushRef="#br0" timeOffset="6849.524">1734 7943 311 0,'0'0'432'0,"-5"0"44"16,1-2 47-16,-1 2-81 0,5-3-105 16,-5 0-57-16,0 3-28 0,5-3-11 15,-5 3-11-15,5-3-15 0,-5 3-5 0,5-3 1 16,0 3 7-16,0-2 3 0,-5 2 2 0,5 0 4 15,0 0 4-15,0 0 0 0,0 0-11 16,0 0-14-16,0 2-20 0,0-2-24 0,0 0-19 16,5 0-12-16,-5 0-4 0,5 3-3 15,-5-3 2-15,5 0 3 0,5 0-5 0,-5 0-12 16,4 0-16-16,1 0-15 0,0 0-15 16,0 0-16-16,4 0-12 0,1-3-14 0,-5 3-8 15,5-2-6-15,0-1-6 0,-1 1-13 16,0-1-38-16,1 0-59 0,0 0-119 0,0 3-231 15,-1-3-362-15,-4 3-244 0,0-3-98 16,0 6-12-16,-1-3 81 0,1 3 209 0,-5 0 354 16</inkml:trace>
  <inkml:trace contextRef="#ctx0" brushRef="#br0" timeOffset="14431.0875">4520 5904 276 0,'0'-2'390'0,"-5"-1"39"16,5 0 42-16,-4 3-99 0,4-3-87 15,-6 1-33-15,6-1-8 0,0 3 1 0,0-3-6 16,0 1-6-16,-4-2-10 0,4 2-14 16,0 2-15-16,0-3-17 0,0 0-11 0,4 3 2 15,-4 0 10-15,0 0 12 0,6 0 14 16,-2 0 13-16,1 3 1 0,5 2-13 15,-1 1-29-15,1 0-28 0,5-1-29 0,0 3-23 16,0-2-17-16,4 2-13 0,0-2-7 16,1 1-4-16,5-1-8 0,-6 0-9 0,6-3-6 15,-1 2-7-15,1-2-6 0,-1 0-6 16,5-1-5-16,-5 1-4 0,6-3-1 16,-6 0-3-16,1 2-1 0,-1-2-1 0,-4-2-4 15,4 2-2-15,-4-3 1 0,-1 3 3 16,-4-2 4-16,4-1 3 0,-4-3 6 0,0 4 4 15,0-1 1-15,-6-3 0 0,6 3-1 16,-5-1-2-16,-1 1-3 0,1-3 0 0,0 0-3 16,-5 1-1-16,5 2 0 0,-1-2 0 15,-4-1-2-15,5 1 1 0,-5-1-1 16,0 0 0-16,0 1-1 0,-1-1-1 16,2 1 0-16,-2 3 0 0,1-4-1 0,0 3-1 15,-5 0 0-15,5 0 0 0,-5 1 0 0,5 2 0 16,-5-3 1-16,0 3 0 0,0 0 1 15,0-2 0-15,0 2 1 0,0 0 1 16,0 2 0-16,0-2 0 0,0 0 0 0,-5 3 1 16,5-3-2-16,-5 2-1 0,5 1-1 15,-5 0-2-15,5 0-2 0,-5 0-5 16,1 0-10-16,-2 2-38 0,2-3-81 0,-1 4-124 16,0-3-157-16,-5 3-213 0,5-1-261 15,-4-2-106-15,-1 2 5 0,5-2 85 0,-5 0 137 16,5 2 207-16</inkml:trace>
  <inkml:trace contextRef="#ctx0" brushRef="#br0" timeOffset="15254.086">4691 5819 17 0,'-5'0'343'0,"5"0"48"0,0 0 36 0,0 0-11 16,0 0-71-16,0 0-64 0,0-3-29 16,-5 3-10-16,5 0 7 0,0 0-2 0,0 0-11 15,5 0-19-15,-5 0-26 0,0 3-27 16,0-3-30-16,0 6-20 0,0-3-18 16,0 5-15-16,5 0-10 0,-5 0-11 0,5 3-12 15,-5 0-15-15,5 3-12 0,-5 2-8 16,5 1-4-16,-5-1-1 0,0 4-3 0,0 2-1 15,0-3-3-15,0 3-6 0,0-3-4 16,0-3-46-16,0-1-90 0,0-5-121 16,0 1-152-16,0-5-205 0,0-4-105 0,0-2-14 15,0-5 56-15,0-1 107 0,5-5 144 16</inkml:trace>
  <inkml:trace contextRef="#ctx0" brushRef="#br0" timeOffset="15597.6333">4740 5855 224 0,'5'-3'431'0,"-5"3"57"16,0 0 48-16,0 0-48 0,0-3-108 15,0 3-81-15,0 0-50 0,0 0-31 0,0 0-29 16,0 0-30-16,0 0-24 0,0 0-19 16,0 0-22-16,0 0-19 0,0 3-14 15,0-3-8-15,0 3-8 0,4 3-7 0,-4-4-4 16,0 6-2-16,6 0-5 0,-6 1-10 16,0 2-7-16,5 3-1 0,-5 0-3 0,0-1-3 15,4 4-3-15,-4 2 2 0,0 0-2 16,0 3-24-16,0-3-95 0,-4 0-167 15,4 1-247-15,0-4-132 0,0-2-68 0,0-6-16 16,0 0 74-16,0-2 159 0</inkml:trace>
  <inkml:trace contextRef="#ctx0" brushRef="#br0" timeOffset="16164.6004">5029 5855 32 0,'-6'-3'347'0,"2"3"46"0,4-3 52 15,-5 3 10-15,5-3-70 0,-6 3-64 0,6 0-22 16,-4-2-2-16,4 2-9 0,0 0-22 16,0 0-14-16,-5 0-12 0,5 0-10 15,0 0-19-15,0 0-23 0,0 0-20 0,0 2-14 16,0-2-17-16,5 6-16 0,-5 0-14 15,0 2-12-15,4 3-13 0,-4 0-21 0,6 0-18 16,-6 3-15-16,0 3-10 0,5-1-8 16,-5 0-2-16,4 1-4 0,-4-1-8 0,6 1-37 15,-6-4-96-15,4-2-144 0,-4 1-205 16,0-7-253-16,0 0-129 0,5-5-36 16,-5-3 59-16,5-2 122 0,0-3 195 0</inkml:trace>
  <inkml:trace contextRef="#ctx0" brushRef="#br0" timeOffset="16364.1291">5082 5877 278 0,'0'-6'511'0,"-4"-2"81"0,4 6 72 15,0-4-17-15,-6 0-148 0,6 3-105 16,0 1-74-16,0-1-66 0,-5 3-63 0,5-2-51 16,0 2-33-16,0 0-29 0,5 0-16 15,-5 2-8-15,6 1-1 0,-6 2-3 0,4 4-9 16,-4-1-11-16,5 3-6 0,-5 3-7 15,5 2-8-15,0 1-16 0,-5 5-70 16,0-4-157-16,0 7-300 0,0-2-179 0,0 1-96 16,0-2-35-16,0 4 38 0,0-5 144 15</inkml:trace>
  <inkml:trace contextRef="#ctx0" brushRef="#br0" timeOffset="17813.9605">4442 9608 78 0,'-5'3'362'0,"5"-3"52"15,0 3 45-15,0-1-4 0,0-2-73 16,-5 0-52-16,5 0-23 0,0 3-13 15,0-3-5-15,0 0-18 0,0 0-15 0,-4 0-9 16,4 0-5-16,0 0-3 0,0 0-4 16,0 0-8-16,0 0-6 0,0 0-17 0,0 0-18 15,0-3-12-15,0 3-13 0,4-2-12 16,-4-4-17-16,5 1-15 0,0-4-9 16,0 1-12-16,0-3-12 0,5-3-10 0,-1 3-4 15,1-3-1-15,5 1 1 0,-6-4-3 16,11 4 0-16,-6-1-2 0,1 3-2 15,5-3-6-15,0 1-3 0,-1 2-6 0,5 0-6 16,-4-1-7-16,0 5-6 0,4-2-2 16,-4 3-2-16,-1 1 4 0,1 0 5 0,4 2 7 15,-4 3 7-15,-1 0 5 0,-4 0 8 16,4 3 5-16,1 0 2 0,-6-1 0 0,1 3-4 16,5 1-4-16,-6 0-42 0,-4-1-18 15,5 3 0-15,0-2 0 0,-6-1 0 16,6 1 0-16,-5 2 0 0,-1-2 0 0,1 1 0 15,0 2 0-15,0-3 0 0,0 1 0 16,-1 2 0-16,1-1 0 0,-5 0 0 0,5 0 0 16,-1 1 0-16,-3 2 0 0,-2-2 0 15,6-2 0-15,-5 2 0 0,0-1 0 16,0 0 0-16,0 0 0 0,4 1 0 0,-9-2 0 16,6-1 0-16,-2 3 0 0,1-4 0 15,0 1 0-15,-5-1 0 0,5 1 0 0,0-1 0 16,0 0 0-16,-5 1 0 0,5-3 0 15,-5 0 0-15,0 2 0 0,4-5 0 0,-4 3 0 16,5-1 0-16,-5 1 0 0,0 0 0 16,0-3 0-16,0 3 0 0,0 0 0 15,5-3 0-15,-5 3 0 0,0-3 0 16,0 0 0-16,0 0 0 0,0 0 0 0,-5-3-194 16,5 3-110-16,-5-6-144 0,5 3-171 0,-9-5-221 15,4 3-208-15,-5-3-76 0,0-1 21 16,-5-2 115-16,6 0 178 0,-1 0 256 15</inkml:trace>
  <inkml:trace contextRef="#ctx0" brushRef="#br0" timeOffset="18264.3087">4574 9294 258 0,'0'0'487'0,"0"-2"71"0,5-1 67 16,-5 1-12-16,0 2-116 0,-5-3-79 0,5 3-48 16,0 0-23-16,0 0-22 0,0-3-32 15,0 3-29-15,0 0-26 0,0 0-26 16,0 3-30-16,0-3-28 0,0 3-27 0,0-3-25 16,0 5-22-16,0 1-20 0,0 2-18 15,5 0-13-15,-5 3-9 0,0 3-6 0,0-1-4 16,0 4-4-16,0-1 0 0,0 1-1 15,4 0-3-15,-4-1-5 0,5 0-19 0,-5-2-88 16,6-3-144-16,-2 0-199 0,1-5-255 16,-5-1-198-16,5-5-87 0,0-3 33 15,-5-2 112-15,5-3 183 0,0-4 248 0</inkml:trace>
  <inkml:trace contextRef="#ctx0" brushRef="#br0" timeOffset="18480.6564">4666 9303 23 0,'0'-5'513'0,"0"-4"110"0,0 4 97 0,-4-3 86 16,4 2-70-16,-5 1-163 0,0 1-113 16,5 0-71-16,0 1-66 0,-5 0-67 0,5 0-57 15,0 3-45-15,0-3-42 0,0 3-32 16,0 3-22-16,0 0-14 0,5 3-8 16,-5 2-5-16,5 3-2 0,0 0-10 0,-1 5-6 15,2 1-3-15,-1 5-5 0,-1-1-10 16,1 1-67-16,0 3-138 0,-5 3-244 0,5-1-310 15,-5-2-164-15,0 0-79 0,5-4 18 16,-5-1 115-16,5-6 228 0</inkml:trace>
  <inkml:trace contextRef="#ctx0" brushRef="#br0" timeOffset="19213.857">5097 9323 64 0,'0'0'476'0,"5"-3"94"16,-5 3 78-16,0-4 60 0,0 4-104 15,0-2-126-15,0 2-92 0,0 0-55 0,0-3-42 16,0 3-42-16,0-2-24 0,0-1-12 15,0 0-12-15,0 3-11 0,0-2-11 0,0 2-5 16,0 0-10-16,0 2-20 0,0-2-22 16,0 6-21-16,-5 1-25 0,0 5-25 0,5 2-21 15,-5 2-12-15,0 4-16 0,1-1-8 16,-2 0-4-16,-3 3-3 0,3 0-2 0,2 0-3 16,-1-3 5-16,0-3-8 0,0 1-43 15,5-3-84-15,-5-1-115 0,5-4-139 16,-4-4-172-16,4-2-205 0,0-3-131 0,0-3-7 15,-6-2 66-15,6-1 115 0,6-5 162 0</inkml:trace>
  <inkml:trace contextRef="#ctx0" brushRef="#br0" timeOffset="19480.8472">5150 9372 154 0,'0'-3'483'0,"0"0"81"0,0 3 70 0,0 0 21 16,0 0-129-16,-4 0-120 0,4 3-80 16,0-3-55-16,-5 3-46 0,5 0-39 0,0 0-26 15,0 2-17-15,0-3-11 0,-5 1-9 16,5 3-5-16,0 0-7 0,-5 1-10 16,5 2-14-16,-5 2-13 0,5 0-13 0,-5 5-17 15,0 0-14-15,1 4-11 0,-2 2-9 16,2 2-7-16,-1-1-21 0,-5 2-77 0,5-4-108 15,1-1-210-15,-7-1-284 0,7-3-148 16,-2-2-65-16,-3-3 34 0,4-6 82 16,5 1 202-16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19T08:02:28.1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2096 7534 288 0,'0'0'326'0,"-5"0"24"0,5 0-23 16,-5 0-96-16,5 0-60 0,-4-4-19 0,4 4-6 15,-5 0 8-15,5 0 25 0,-6-1 28 16,6 1 30-16,-4 0 17 0,4 0 15 0,0 0 2 15,0 0-9-15,0 0-21 0,-5 0-21 16,5 0-19-16,0 1-17 0,0 3-10 0,-5 1-11 16,5 1-9-16,5-1-8 0,-5 4-9 15,0-4-10-15,5 3-14 0,-5-3-18 0,4 1-11 16,2 0-9-16,-1-3-7 0,-1-1-4 0,1-4-4 16,0-1-8-16,0-3-9 0,0-5-9 15,0 0-9-15,0-3-10 0,-1-3-7 16,2 1-3-16,-2 0-2 0,1-3-2 0,-5 2 0 15,0 0-1-15,0 1 0 0,0 3 0 0,0-1 1 16,0 3 0-16,-5 3-1 0,5-1 1 16,-4 4 1-16,-2-1-1 0,6 4 1 0,-4-1 1 15,-1 0 0-15,5 3 2 0,-5 3 0 0,5 0 1 16,-5 2 4-16,5 1 2 0,0 5 3 16,0-3 3-16,0 6 2 0,0-3 2 15,5 2-1-15,-5 3-1 0,0-1-4 0,5 1-3 16,-5 3-3-16,5 0-4 0,-5 1-4 0,4-1-2 15,-4 3-4-15,6 0-6 0,-6 0-30 16,4 0-63-16,-4-2-112 0,5-2-178 0,-5-4-267 16,0 0-229-16,0-5-95 0,0-5-5 15,0-4 77-15,0-3 161 0,0-2 259 0</inkml:trace>
  <inkml:trace contextRef="#ctx0" brushRef="#br0" timeOffset="1540.238">2120 7955 135 0,'0'-3'348'0,"-4"-1"46"0,4 2 39 16,0-1-53-16,0 1-70 0,0-1-26 0,0-3-4 15,-5 3-1-15,5-2-3 0,0 0-16 16,0-1-20-16,5 0-34 0,-5 1-33 0,0 0-29 16,0-1-22-16,4 1-15 0,-4-4-15 15,6 6-10-15,-2-1-4 0,1 0 6 0,5 2 5 16,-5 2 5-16,-1 0 7 0,7 2 1 15,-7 2-2-15,2 3-9 0,3-1-8 0,-4 2-8 16,0 3-5-16,0 0-2 0,-5 2-5 16,4 2-6-16,2 1-9 0,-6 0-6 0,0 0-10 15,0 4-7-15,-6-1-7 0,6 0-4 16,-4 1-5-16,-1-4-3 0,0 3-4 0,-5-5-8 16,6 2-6-16,-2-2-3 0,-3-2 0 0,-1-2 0 15,5 2 1-15,-5-7 8 0,1 3 4 16,-1-5 3-16,0-1 1 0,0 1 0 0,-4 0 1 15,3-3-1-15,7-3 2 0,-6 0 0 16,0 1 2-16,5-1 0 0,0 1 2 0,1-4-1 16,-1 1 1-16,5-4-1 0,0 1-3 15,0 3 0-15,0-4-3 0,5 1 0 0,-1-1 0 16,1 4-2-16,0 0 1 0,0-1 3 16,5 3 8-16,-1 3 13 0,2-2 12 0,-2 2 16 15,1 2 12-15,0 1 9 0,-1 0 11 0,1 0 3 16,5 2-4-16,-6 0-5 0,2 1-6 15,-1 0-7-15,4-1-18 0,-4 1-12 16,0-1-8-16,-1 1-7 0,1-1-7 0,0 0-3 16,0-1-3-16,0 1 1 0,-1-2-4 0,1-3 0 15,0 0-6-15,-1 0-19 0,1-3-43 16,0-2-78-16,0-4-124 0,0 1-229 0,-1-6-331 16,-4 1-158-16,0-7-56 0,5 1 28 0,-5 0 98 15,0-3 216-15</inkml:trace>
  <inkml:trace contextRef="#ctx0" brushRef="#br0" timeOffset="3315.9584">7624 7484 300 0,'-6'3'648'0,"6"0"118"0,-4-1 101 16,4 1 91-16,-5 0-206 0,-1 0-157 15,2-1-112-15,4 2-88 0,0-3-79 0,-5-1-75 16,5 4-60-16,0-4-48 0,0 0-34 16,5-4-22-16,-5 3-15 0,10-5-9 0,-5 0-10 15,-1-2-8-15,6-3-12 0,-5 0-8 16,5 0-7-16,-5-3-3 0,5 1-2 0,-6-4-3 16,7 3-1-16,-7-2 1 0,1 2-2 15,0-2-1-15,-5 2 1 0,5 3-1 16,-5 0 0-16,0 0-1 0,0 3 1 0,0 2 0 15,0 0-1-15,0 4-1 0,-5 2 0 16,5 0 2-16,-5 2-2 0,0 4 2 0,5 3 1 16,-4 1 2-16,4 4 0 0,0 2 0 15,0 1 1-15,0 5 0 0,0-3 1 16,0 3 0-16,0 3-2 0,0-3 0 0,4 3-10 16,-4-1-40-16,5 1-95 0,0-3-168 15,-5 3-285-15,0-3-304 0,5-3-150 0,-5 0-50 16,0-4 52-16,0-2 142 0,0-2 275 15</inkml:trace>
  <inkml:trace contextRef="#ctx0" brushRef="#br0" timeOffset="5657.045">7662 7989 86 0,'0'0'343'0,"5"-1"41"0,-5-3 40 0,0 4-43 16,0-2-85-16,0-1-50 0,0 0-19 15,0 0 6-15,0 1 2 0,0-1 0 0,0-3-8 16,0 3-17-16,0 1-21 0,0-3-31 16,0 1-24-16,-5-1-14 0,5 3-7 15,0-4 0-15,0 3 7 0,0 0 7 0,0-2 4 16,0 5 0-16,-4-3 0 0,4 1-5 15,-6-1-11-15,6 0-10 0,0 3-8 0,-4-3-7 16,4 3-7-16,0-3-6 0,-5 3-4 16,5-3-8-16,0 3-6 0,-5 0-7 15,5-2-8-15,0 2-9 0,0-3-8 0,-5 1-6 16,5 2-3-16,0-4-3 0,0 2-1 16,0-3-2-16,0 2-1 0,0-3-3 0,0 3-2 15,0 0-2-15,0-2-2 0,5 3-1 16,-5-1 1-16,5 3 1 0,0-4 3 15,-1 4 4-15,2 4 7 0,-2-1 8 0,1-1 10 16,1 3 11-16,3 1 9 0,-4 3 6 16,0 2 5-16,-5-1 2 0,5 4-1 0,-5 3-1 15,4 0-2-15,-4-1-5 0,0 2-3 16,-4 2-6-16,4-1-7 0,-5 0-7 16,0 1-7-16,0-1-5 0,0 0-4 0,-5-2-4 15,5-1-3-15,-5-2-3 0,1 0-2 16,-1-4-4-16,-5 2-1 0,6-4-1 0,-6-3 0 15,0-2-1-15,1 0-1 0,4-6 1 16,-5 0-1-16,6-2-1 0,-6-3-2 16,10 0-1-16,-5-4 1 0,10 2 1 0,-5-4-1 15,5-1 1-15,5-1 2 0,-5 0 0 16,5 2 0-16,0 1 1 0,4-1-1 0,2 5-1 16,-2 1-1-16,1 0 1 0,0 5 0 15,5 1 1-15,-6 2 0 0,6 2 1 0,-5 1 1 16,-1 3 1-16,6-1 0 0,-5 3-1 15,-1 0 1-15,1-2 0 0,5 3-1 16,-5-4 0-16,0 0-2 0,0 1 0 0,-1-4 0 16,1 2-6-16,0-4-15 0,-1 0-34 15,1-6-60-15,-5 0-102 0,5-4-144 0,0-2-214 16,-5-2-290-16,0 1-144 0,-5-1-33 16,4 0 50-16,-4 0 119 0,0 1 205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19T08:07:16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11464 9022 90 0,'0'-2'522'0,"0"2"103"15,0-2 73-15,0-1 54 0,6 3-146 0,-6-3-157 16,0 3-122-16,0 0-78 0,0 0-53 16,0 0-37-16,0 0-24 0,0 0-15 0,0 0-12 15,4 0-4-15,-4 0 3 0,0 0 10 16,0 0 16-16,0 0 15 0,0 0 14 15,0 0 11-15,0 3 2 0,0-3-3 0,0 0-13 16,0 0-15-16,0 3-17 0,0-1-22 16,0 0-18-16,5 5-16 0,-5-2-13 0,5 3-9 15,0 1-4-15,0-2-1 0,0 4 1 16,4 0 3-16,-4 3 8 0,5-2 8 16,5 2 7-16,-5-1-7 0,-1 1 2 0,6-1-1 15,0 2-6-15,-1-2-4 0,6 1-4 0,-5-1 4 16,4 1-5-16,0-3-5 0,1 3-5 15,0-7-7-15,-5 5-7 0,4-4-5 0,0-2-2 16,1-1-2-16,-5 1-1 0,-1-3-7 16,6-1-9-16,-6-2 0 0,1 0 0 15,0 0 0-15,-5-2 0 0,-1 2 0 0,1-3 0 16,0-1 0-16,0 4 0 0,-6-2 0 16,2-1 0-16,-2 3 0 0,1-2 0 0,-5 2 0 15,6 0 0-15,-6-3 0 0,0 3 0 16,0 0 0-16,4 0 0 0,-4 0 0 15,0 0 0-15,-4 0-86 0,4 0-104 0,-6 0-99 16,1 0-143-16,1 3-222 0,-2-3-328 16,-3 0-142-16,-1 0-35 0,1 0 42 0,3 0 125 15,-3 0 229-15</inkml:trace>
  <inkml:trace contextRef="#ctx0" brushRef="#br0" timeOffset="3041.1441">11885 9515 94 0,'0'0'352'0,"0"-3"48"0,-5 3 39 16,5 0-30-16,0-3-77 0,-5 0-61 15,5 3-28-15,-5-3-9 0,5 1-1 0,-5-1 8 16,5 3 20-16,-5-3 34 0,5 1 28 16,0 2 25-16,-4-3 15 0,4 3 2 0,0 0-11 15,0 0-26-15,0 0-30 0,0 0-32 16,-6 0-32-16,6 0-30 0,0 0-29 0,0 0-28 16,0 0-28-16,6 0-27 0,-6 0-27 15,0 0-16-15,4 0-7 0,-4 0-3 16,10 0 2-16,0-3 6 0,0 3 12 0,5-2 9 15,-6-4 7-15,6 3 2 0,4-3 6 16,-4 1-1-16,0 0-38 0,-1-1-44 0,6-1 0 16,-1 1 0-16,-4-3 0 0,5 1 0 15,-1 0 0-15,1-3 0 0,-6 0 0 0,6 0 0 16,-5 0 0-16,4-3 0 0,-4 3 0 16,-1-3 0-16,1 1 0 0,-5-1 0 15,4 0 0-15,-4 0 0 0,0 3 0 0,0-2 0 16,0 2 0-16,-6 0 0 0,1 2 0 15,1 1 0-15,-2 0 0 0,1-1 0 16,0 4 0-16,-5-3 0 0,5 2 0 0,-5 2 0 16,0 0 0-16,5-1 0 0,-5 2 0 15,0 0 0-15,0 1 0 0,0 2 0 0,0-3 0 16,0 3 0-16,0 0 0 0,0-3 0 16,0 3 0-16,0 0 0 0,0 0 0 0,0 0 0 15,0 0 0-15,0 0 0 0,0 0 0 16,0 0 0-16,0 0 0 0,0 0 0 15,0 0 0-15,0 3 0 0,0-3 0 0,0 3 0 16,0-3 0-16,0 2 0 0,-5 1 0 16,5 0-26-16,-5 2-143 0,5-1-38 0,-5 0-46 15,5-1-63-15,-5 3-93 0,1-1-133 16,-2 4-196-16,1-1-223 0,5 0-82 16,-10 3 10-16,6 0 84 0,4 3 151 0,-5-3 228 15</inkml:trace>
  <inkml:trace contextRef="#ctx0" brushRef="#br0" timeOffset="4033.6406">9510 10265 162 0,'0'-3'589'0,"0"0"130"16,0 0 105-16,0 3 85 0,0-2-145 0,0 2-159 15,0 0-136-15,0 0-103 0,0 0-88 16,0 0-78-16,0 0-57 0,4 0-37 0,-4-3-14 15,0 3 1-15,6 0 10 0,-6-2 14 16,5 2 12-16,-1-4 9 0,1 4 0 16,0-2-2-16,0 2 0 0,5 0 4 0,-1 2 4 15,1 4-1-15,0-1-6 0,4 7-17 16,1 1-21-16,5 1-22 0,-6 5-23 0,6 3-17 16,-6-2-13-16,7 4-24 0,-7 1 0 15,0-1 0-15,1 1 0 0,0 0 0 0,-5 0 0 16,-1-1 0-16,1 1 0 0,-5 1 0 15,0-5 0-15,0-2 0 0,0 0 0 16,-5-2 0-16,-5-1 0 0,5-2 0 0,-5-2 0 16,5-5 0-16,-5 2 0 0,5-3-218 15,-5-4-193-15,1 1-261 0,4-3-357 16,-6-3-155-16,6-5-38 0,0-1 41 0,0-2 137 16,0-2 249-16,6-1 372 0</inkml:trace>
  <inkml:trace contextRef="#ctx0" brushRef="#br0" timeOffset="7144.6138">10018 10685 208 0,'0'0'414'0,"0"0"53"0,0-3 45 16,5 3-58-16,-5 0-92 0,0-2-63 15,0-1-30-15,0 3-6 0,0-3 7 0,0 0 10 16,0 0 16-16,5 1 16 0,-5 2 17 16,0 0 7-16,0 0-3 0,0 0-12 0,0 0-25 15,0 0-32-15,0 0-40 0,0 0-41 16,0 0-35-16,0 2-34 0,0-2-30 16,0 0-26-16,0 0-15 0,4 3-9 0,-4 0-2 15,5 0 2-15,5 2 2 0,-5 3 5 16,5 1-1-16,-5-1-2 0,5 4-6 15,-1 1-2-15,1 1 0 0,0 2 4 0,-5 1 6 16,5 2 5-16,-1 0 13 0,-4 2 8 16,5 0 5-16,-5 0 1 0,5 5-1 0,-6-3-1 15,2 0-4-15,-6 2-2 0,4-1-16 16,1 1-48-16,-5 0 0 0,0-3 0 0,0-1 0 16,-5-1 0-16,5-1 0 0,-4 0 0 0,-2-2 0 15,2-1 0-15,-1-1 0 0,0 1 0 16,-5-3 0-16,5 1 0 0,-4-1 0 15,4 2 0-15,-5-5 0 0,5 4 0 0,-5-3 0 16,5-3 0-16,-5 3 0 0,6-5 0 16,-1 2 0-16,0-2 0 0,0-4 0 15,5 1 0-15,-5 0 0 0,5 0 0 0,-5-1 0 16,5-2 0-16,-5 3 0 0,5-3 0 16,0 0 0-16,-4 0 0 0,4 0 0 0,-6 0 0 15,6 0 0-15,0 0 0 0,-5 0 0 16,5 0 0-16,0 0 0 0,0 0 0 15,0 0 0-15,0 0 0 0,0 0 0 0,0 0 0 16,0 0-62-16,0 0-178 0,0-3-77 16,5 1-113-16,-5-1-159 0,6-5-260 0,-6-1-199 15,0-2-70-15,4-2 21 0,-4-1 105 16,0-3 182-16,0-2 291 0</inkml:trace>
  <inkml:trace contextRef="#ctx0" brushRef="#br0" timeOffset="7670.1741">9559 10523 331 0,'0'3'461'0,"-5"-1"76"0,0 2 75 0,5-2-70 16,-5 1-74-16,5-3-38 0,-5 2-6 16,0-2-6-16,5 4-7 0,-5-2-9 0,1-2-13 15,4 3-22-15,-5-3-29 0,5 0-41 16,0 2-42-16,-6-2-43 0,6 0-43 16,0 0-40-16,0 0-26 0,0 0-15 0,6-2-1 15,-1 2 6-15,-1-3 13 0,1 1 12 16,5-2 2-16,0-1-7 0,5-1-17 15,-1 1-21-15,0 0-75 0,1-3 0 0,5-1 0 16,0 1 0-16,-1-1 0 0,5-1 0 16,-4-1 0-16,0 2 0 0,4-2 0 0,-5 3-68 15,1-1-118-15,0 5-92 0,4 1-137 16,-10 0-190-16,1 0-289 0,5 3-186 0,-10 0-60 16,4 3 25-16,-4 0 106 0,0 0 194 15,0-3 321-15</inkml:trace>
  <inkml:trace contextRef="#ctx0" brushRef="#br0" timeOffset="9418.6436">10052 11059 286 0,'0'3'598'0,"-5"-3"104"0,5 2 85 16,-4 1 50-16,-2 3-166 0,1-4-127 0,1 4-78 16,-1-1-52-16,0-2-43 0,0 2-41 15,0-2-36-15,-5 0-39 0,6-3-38 16,-2 0-31-16,2 0-24 0,-1-3-17 0,0 0-11 15,0 1-1-15,0-1 5 0,5 0 6 16,-4 1 0-16,4-1-9 0,-6 3-37 0,6-3-98 16,0 3 0-16,0 0 0 0,0-3 0 15,0 3 0-15,0 0 0 0,6-2 0 0,-2 2 0 16,1-3 0-16,0 0 0 0,5 3 0 16,0-3 0-16,4 1 0 0,-4-1 0 15,4-3 0-15,1 4 0 0,0-2 0 0,0 0 0 16,4 1 0-16,-4 0 0 0,4 0 0 15,-4-2 0-15,4 2 0 0,2 1 0 16,-2-2 0-16,0 2 0 0,1-1 0 0,-1-3 0 16,1 4 0-16,-6 2 0 0,6-3 0 15,-5 0-28-15,-1 3-244 0,1 0-142 0,-5 0-222 16,-5 3-358-16,5 0-153 0,-6-1-44 16,1 1 30-16,0 0 113 0,-5 0 219 0,0-1 388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19T08:16:46.9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15340 9248 143 0,'0'0'176'0,"-5"0"-10"0,5 0-11 0,0 0-15 15,0 0-19-15,0 0-17 0,0 0-27 16,0 0-31-16,0 0-41 0,0 0-49 0,0 0-49 15,0 0-47-15,0 0-37 0,0 0-22 16,0 0-9-16,0 0 14 0</inkml:trace>
  <inkml:trace contextRef="#ctx0" brushRef="#br0" timeOffset="365.2528">15326 9245 152 0,'0'-2'192'0,"0"2"-26"0,0 0-36 0,0 0-42 16,0 0-35-16,0 0-24 0,0-3-14 0,0 3-8 16,4 0-5-16,-4 0-1 0,0 0 0 15,0 0-3-15,0 0 1 0,0 0 2 0,0 0-1 16,0 0 0-16,0 0 1 0,5 0 1 16,-5 0-1-16,0 0-3 0,0-2 3 0,0 2-1 15,0 0-2-15,0 0 1 0,0 0-1 16,5 0 0-16,-5 0-13 0,0 0-30 15,0 0-41-15,0 0-50 0,0 0-37 0,0 0-20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23T12:39:00.14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6426 10048 452 0,'0'-3'568'15,"0"3"67"-15,0 0 53 0,0 0-98 16,-5-3-136-16,5 3-121 0,0 0-73 0,0 0-43 15,0 0-32-15,-5 0-26 0,5 0-23 16,0 3-19-16,0-3-14 0,0 0-16 0,0 0-12 16,-5 0-8-16,5 0-9 0,0 3-8 15,0-3-8-15,0 0-8 0,0 3-5 0,0-3-8 16,0 2-4-16,5 1-1 0,-5 0 1 16,0 0 1-16,5-1 0 0,-5-2-1 0,5 3 1 15,-5-1-5-15,5 1-4 0,0-3-4 16,-5 3 1-16,5-3-2 0,-5 0-2 15,5 0-2-15,-5 0 2 0,4 0 1 0,-4-3-1 16,6 0 0-16,-6 1 0 0,0-1 1 16,0-2-2-16,0 2 1 0,-6-2 5 0,6 2 9 15,-4 0 17-15,-1-2 18 0,0 2 20 16,0 0 13-16,0 0 8 0,0 3-1 0,-5-2-9 16,6 2-11-16,-2 0-14 0,2 2-9 15,-6-2-9-15,5 3-5 0,0 0-6 16,5 0-5-16,-5 2-4 0,0-2-6 0,5 2-4 15,-4-2-3-15,4 3-2 0,4-4-2 16,-4 3-1-16,0 1 0 0,5-3 0 0,0 0-2 16,-5 2 1-16,5-2-1 0,0-1 1 15,0-2-1-15,0 0 0 0,-1 0 1 16,2 0 0-16,-2 0 0 0,-4-2 0 0,5-1 0 16,-5 1 0-16,5-1 1 0,-5 0-1 15,0-3 0-15,0 3 1 0,0 1 0 0,0-1 0 16,-5-2 0-16,5 2 1 0,-5 3-1 15,5-3-1-15,0 3 1 0,-4 0 1 16,4 0-2-16,-6 0 0 0,6 0 0 0,0 0 0 16,0 3-1-16,0 0-2 0,6 0-3 15,-6 2-19-15,4-3-53 0,1 4-94 16,0-3-131-16,0 3-204 0,0-4-288 0,0 1-144 16,0-1-33-16,4 2 48 0,1-4 107 15,-5 2 191-15</inkml:trace>
  <inkml:trace contextRef="#ctx0" brushRef="#br0" timeOffset="729.6226">6798 9704 255 0,'-6'-2'552'0,"6"-4"100"0,0 3 89 15,0 0 18-15,0 1-93 0,0-1-106 16,0 3-80-16,0-3-51 0,0 3-57 0,-4 0-64 16,4 0-63-16,0 3-54 0,0-3-47 15,0 3-34-15,4 2-24 0,-4 1-14 0,0 2-18 16,6 3-10-16,-6 0-10 0,0 2-8 16,4 4-8-16,-4-1-5 0,0 1 3 0,0 3-2 15,5-1-2-15,-5 0-3 0,0 0-1 16,0 0-4-16,0 1-2 0,0-4-5 15,5-2-10-15,-5-1-16 0,0-2-23 0,0 0-41 16,0-2-65-16,0-7-96 0,0 4-117 16,0-6-149-16,0-3-151 0,-5-2-183 0,0-1-64 15,5-2 31-15,-4 0 88 0,-2-3 145 16,2 0 163-16</inkml:trace>
  <inkml:trace contextRef="#ctx0" brushRef="#br0" timeOffset="957.195">6700 9787 281 0,'-5'-12'561'0,"0"1"93"0,0 1 81 0,-5-2 4 0,5 5-114 16,1-2-121-16,-2 1-74 0,2 3-54 15,-1-1-56-15,5 1-50 0,0-1-40 16,0 3-40-16,0 0-34 0,5 1-23 0,5-1-12 16,-6 0-13-16,6 0-19 0,0 3-19 15,5-2-17-15,-1-1-15 0,1 1-12 16,0-1-9-16,0 0-9 0,-1 0-11 0,0 3-15 15,1-3-26-15,0 6-43 0,-1-3-66 16,1 3-90-16,-5 3-115 0,0-1-165 0,0 3-215 16,-1 0-154-16,-4 3-39 0,0 0 35 15,0 0 94-15,0 0 161 0</inkml:trace>
  <inkml:trace contextRef="#ctx0" brushRef="#br0" timeOffset="1338.5672">6753 9996 124 0,'-4'2'526'0,"-2"-2"102"0,2 0 86 0,4 0 56 16,-5 0-90-16,5 0-113 0,-5 0-82 16,5 0-48-16,-5 0-44 0,5 0-52 0,0 0-56 15,-5 0-56-15,5 0-48 0,5-2-35 16,-5 2-23-16,5 0-12 0,-5-3-4 16,5 3 0-16,4 0-7 0,-3-3-8 15,3 3-12-15,1 3-13 0,0-3-15 0,4 0-13 16,1 3-12-16,0-3-9 0,4 0-10 15,-4 0-16-15,4 2-18 0,1-2-30 0,-5 0-46 16,5 0-97-16,-6 0-172 0,1 0-273 16,0 0-293-16,-1-2-137 0,-4 2-45 0,0-3 50 15,-1-3 151-15,1 3 270 0</inkml:trace>
  <inkml:trace contextRef="#ctx0" brushRef="#br0" timeOffset="2208.3963">6729 9669 319 0,'0'0'438'0,"0"0"69"0,-5 0 26 0,5 0-38 16,0 3-66-16,0-3-53 0,-5 0-44 16,5 2-26-16,0-2-19 0,0 0-9 0,-4 3 3 15,4-3 8-15,0 0 3 0,-6 2-1 16,6-2-18-16,0 0-29 0,0 0-33 16,0 0-37-16,-4 0-36 0,4 0-32 0,0 0-22 15,4 0-13-15,-4 0-9 0,0 0-6 16,6 0-5-16,-2 0-2 0,1 0-4 0,5 0-3 15,-5 0-6-15,5-2-6 0,-1 2-2 16,6 0-6-16,-5 0-4 0,5 0-4 16,-1-3-2-16,0 3-4 0,1 0-3 0,-5 0-1 15,5 0-1-15,0 0-1 0,-6 0 0 16,6 0 0-16,-5 0-1 0,0 0-1 0,-1 0 0 16,-4 0 0-16,5 0 1 0,-5 0 0 15,-5 3 1-15,5-3 2 0,-5 0-2 0,5 0-5 16,-5 0-8-16,0 0-11 0,0 2-19 15,-5-2-25-15,5 0-42 0,-5 0-75 16,5 3-111-16,-5-3-163 0,0 0-235 0,0 3-236 16,0 0-95-16,1-1 5 0,4 1 80 15,-5 0 155-15,5 0 241 0</inkml:trace>
  <inkml:trace contextRef="#ctx0" brushRef="#br0" timeOffset="35515.8068">21351 2950 140 0,'-5'0'426'15,"0"0"54"-15,5-2 34 0,-5 2-34 16,5 0-116-16,-5-3-109 0,5 3-64 0,-4 0-40 16,4-2-18-16,0 2-19 0,-6-3-10 15,6 3-1-15,0 0 1 0,-4 0 13 0,4 0 19 16,0-3 26-16,0 3 25 0,0 0 28 16,0 0 26-16,0 0 21 0,0 0 14 15,-5 0-1-15,5 0-17 0,-5 0-27 0,0 3-34 16,5-3-35-16,-5 0-35 0,5 3-24 15,-5-3-20-15,5 0-14 0,0 0-12 0,0 2-11 16,-5-2-7-16,5 0-7 0,0 0-7 16,0 0-1-16,5 0-2 0,-5 0 3 15,5 0 0-15,-5 0 5 0,5 0 5 0,0 0 6 16,0 0 3-16,0 0 6 0,5-2 3 16,-6 2 3-16,6 0 3 0,0 0 0 0,5 0-2 15,-5-3-8-15,4 3-7 0,0 0-10 16,1 0-7-16,0 0-7 0,0 3-3 15,-1-3-6-15,1 2-2 0,0 1-2 0,0-1-2 16,-6 1-2-16,6 1-1 0,-5-2 0 16,4 1-1-16,-4 0 1 0,0 2-1 0,-6-2-3 15,6-1-6-15,-5 2-15 0,0-2-27 16,0-2-40-16,-5 3-73 0,5-1-139 0,-5-2-204 16,-5 0-301-16,5 0-216 0,0-2-89 15,-5-1 5-15,5 1 105 0,-5-2 192 16,5 2 307-16</inkml:trace>
  <inkml:trace contextRef="#ctx0" brushRef="#br0" timeOffset="263296.2598">14900 4929 103 0,'0'-5'427'0,"0"-1"84"0,0-2 93 0,0-3 55 15,0 0-91-15,5 0-43 0,-5 0-20 16,-5-3-19-16,5 3-43 0,-5 0-49 15,1 0-55-15,-2 0-63 0,-3 0-65 0,-1 6-52 16,0-4-44-16,-10 7-32 0,6-1-24 16,-6 6-16-16,-4 2-10 0,-1 3-7 0,6 9-6 15,-5 0-3-15,4 7-2 0,-4 4-1 16,9 4-1-16,0 4 1 0,0 6 2 16,11-1 5-16,-1 3 4 0,5 0 4 0,5-1 3 15,4 2 1-15,6-5 0 0,5-1-5 16,-1-6-6-16,5-3-2 0,1-5-4 0,5-6-3 15,-6-5-3-15,5-6-1 0,-5-8-3 16,1 0-3-16,-1-8-2 0,-4-3 0 16,-5-3-2-16,4 0-2 0,-9-2 0 0,0-3 0 15,-6 0-2-15,2-1-1 0,-1 1 4 16,-5 0 0-16,0 0 3 0,-5 0 1 0,5 5 2 16,-6-3 2-16,2 7-4 0,4 1-1 15,0 1-1-15,-5 3-2 0,10 5-3 16,-5 5-1-16,4 3 2 0,2 3 1 0,3 5 3 15,-4 7 1-15,5 4 2 0,0 3 3 16,-5 4 1-16,5 1-1 0,-6 3-3 0,1 1 0 16,0-1-2-16,0 1-1 0,-5-3-2 15,5-1-1-15,-5-4 0 0,0-1-2 16,0-6 1-16,0-2 0 0,-5-3 3 0,5-2-1 16,-5-3 1-16,0-3 2 0,-4-5 2 15,3-1 1-15,-3-5 0 0,-6-3 2 0,5-2-1 16,1-4 0-16,-6-1 0 0,0-5-1 15,5-1 1-15,-4-3-1 0,4 0-2 0,0-1-1 16,0 1-1-16,5 0 0 0,5 2 0 16,0 1 0-16,5 0 0 0,5 2 0 15,0-3-2-15,0 4-3 0,4-1-2 0,1 0-5 16,0 3-9-16,4-2-15 0,1-2-16 16,-6 4-21-16,6-2-24 0,-6 2-26 15,7-3-19-15,-12 0-10 0,6 1 4 0,-5-1 13 16,-1 1 25-16,1-2 27 0,-5 1 28 15,-5 1 22-15,4-1 14 0,-4 3 9 0,0-3 5 16,-4 6 5-16,4-3 12 0,-5 3 15 16,5 0 13-16,-5 2 11 0,5 4 4 0,0-4 6 15,0 6 5-15,0 0 0 0,0 3 1 16,0 4 1-16,5 2 4 0,0 2-5 16,-1 5-11-16,2 1-13 0,-2 2-13 0,1 0-11 15,1 4-11-15,3-1-36 0,-4-1-109 16,5-4-174-16,-6 0-231 0,6-7-290 0,-5-1-151 15,0-3-53-15,5-6 62 0,-5-4 150 0,0-4 218 16</inkml:trace>
  <inkml:trace contextRef="#ctx0" brushRef="#br0" timeOffset="263448.6642">15218 5231 146 0,'-5'-24'610'0,"-5"-1"175"0,5 0 160 16,-5 3 108-16,6 3-132 0,-6-1-186 15,5 7-174-15,5 2-163 0,-5 3-155 16,10 2-104-16,-5 6-65 0,5 3-41 0,5 5-34 15,-1 3-79-15,1 2-142 0,5 4-182 0,-6 0-210 16,6 2-266-16,-5 0-127 0,5-2-10 0,-1-1 97 16,1 1 157-16,0-4 199 0</inkml:trace>
  <inkml:trace contextRef="#ctx0" brushRef="#br0" timeOffset="264009.157">15403 5292 267 0,'6'0'569'0,"-6"-3"136"15,0-3 133-15,-6 1 53 0,6-4-120 0,-4 4-132 16,-1-3-109-16,-1-1-112 0,-3 2-115 15,4 1-94-15,-5-3-63 0,0 7-40 16,1-3-24-16,-6 5-16 0,5 0-10 0,-5 2-5 16,6 6 8-16,-6 1 5 0,5 4 2 15,1 1 0-15,4 5-3 0,0 0-7 16,0 1-27-16,10 2-16 0,-5-1-12 0,10-1-7 16,-5-1-2-16,5-2-3 0,4-6 11 15,-4 0 5-15,5-5 1 0,-1-5 0 16,6-1 1-16,-6-1-2 0,1-5-1 0,0-3-2 15,0-2 0-15,-1 0-1 0,0 1 0 16,-8-5-1-16,3 5-1 0,1-2-1 0,-5 2 0 16,-5-1-1-16,5 0 0 0,-5 0 1 0,0 3-1 15,0-1 0-15,-5 0 0 0,5 5 0 16,-5-2 0-16,5 0 1 0,-5 4 0 16,5 2 0-16,-5 0 1 0,0 0 1 0,5 5 1 15,0 1 2-15,-4 1 1 0,4 2 2 16,0 2 2-16,0 4-1 0,4-5 1 0,1 4-1 15,0-4 1-15,5 5-3 0,-5-4 0 16,5-3-2-16,4 0-3 0,-4-3-4 16,5 1-3-16,-6-3-5 0,6-3-8 15,-5 0-6-15,5-3-4 0,-6 0-2 0,1 0 0 16,0-2 4-16,-5-3 7 0,0 2 7 0,-1-2 4 16,2 0 5-16,-6-4 2 0,0 5 2 15,0-4 2-15,-6 2 1 0,2 2 2 16,-1-2 5-16,5 1 7 0,-5 3 10 0,0-2 7 15,0 5 8-15,5 2 4 0,0 0 5 16,-5 2-2-16,5 7-5 0,0-1-5 0,0 4-5 16,5 1-6-16,-5 3-5 0,5 1-7 15,0 2-7-15,0 0-12 0,4 0-38 0,-3 1-77 16,-2-7-170-16,7 1-246 0,-7-3-336 16,5-5-191-16,-3-3-73 0,3-3 19 15,-3-6 139-15,-2-2 229 0,6-3 329 0</inkml:trace>
  <inkml:trace contextRef="#ctx0" brushRef="#br0" timeOffset="264157.069">15668 5225 481 0,'-10'-21'829'0,"-1"1"167"15,2 1 105-15,-1 3 52 0,5 2-269 16,-5 0-260-16,6 3-212 0,4 3-158 0,-5 2-106 16,5 3-73-16,5 1-72 0,-5 2-137 15,0 2-227-15,4 1-328 0,-4-3-262 0,6 0-136 16,-6 0-41-16,0 0 75 0,4-5 196 15,1 0 309-15</inkml:trace>
  <inkml:trace contextRef="#ctx0" brushRef="#br0" timeOffset="264314.9737">15653 4874 414 0,'-6'-19'889'0,"6"2"184"16,0 0 144-16,0 4 117 0,0-1-166 16,6 3-306-16,3 0-227 0,-3 4-159 0,3 1-353 15,1 3-123-15,5 6 0 0,-6 4 0 16,1 8 0-16,0 3 0 0,0 8 0 0,-6 1 0 15,2 9-196-15,-6 0-629 0,-6 5-339 16,6 0-132-16,-4-3-9 0,-1 1 59 16,0-1 187-16,0-4 324 0</inkml:trace>
  <inkml:trace contextRef="#ctx0" brushRef="#br0" timeOffset="264487.4289">16034 5355 405 0,'5'3'905'0,"-5"-3"164"0,0 2 107 0,0-2 57 16,0 0-205-16,0 0-398 0,0 4-317 15,0-4-367-15,0 4-461 0,0-1-367 16,5 0-195-16,-5 0-93 0,0-3 4 0,0-3 179 16,4 3 342-16</inkml:trace>
  <inkml:trace contextRef="#ctx0" brushRef="#br0" timeOffset="272597.713">11211 6130 374 0,'-6'-6'510'0,"1"0"94"0,1-1 102 16,-1 1-37-16,0 0-68 0,0 1-30 16,0-1-32-16,0 2-46 0,0 0-60 0,5 4-68 15,-4-3-83-15,-2 3-75 0,6 3-48 16,0 1-32-16,6-2-21 0,-2 6-8 0,6 0 6 16,0 6 7-16,4 3-1 0,1 2-5 15,0 3-11-15,4 2-14 0,1 4-19 0,0-1-18 16,-1 4-16-16,1-1-14 0,-1-1-11 15,0 2-3-15,2 0-5 0,-2-4-15 0,-4 0-24 16,4-5-36-16,-4 0-51 0,0-2-93 16,-1-1-148-16,-4-5-182 0,0-3-208 15,-6-3-214-15,1-5-81 0,0-3 21 0,-5-6 114 16,5-5 175-16,-5 1 224 0</inkml:trace>
  <inkml:trace contextRef="#ctx0" brushRef="#br0" timeOffset="272755.1315">11528 6215 121 0,'-5'-11'480'16,"5"0"66"-16,-5 3 40 0,5-1 24 0,-5 1-196 15,5 2-164-15,-5 1-96 0,5 3-69 16,-4-4-61-16,4 6-89 0,0-3-118 0,0 3-214 16,0 0-113-16,0 0-55 0,0 0-10 15,0 0 50-15,0 0 94 0</inkml:trace>
  <inkml:trace contextRef="#ctx0" brushRef="#br0" timeOffset="273663.549">11557 6127 158 0,'0'-3'463'16,"0"-3"87"-16,0 1 89 0,0 0 37 0,0-1-101 16,0 1-66-16,0 2-29 0,0-3-22 15,-4 2-40-15,4 0-46 0,0 1-45 16,-5 3-53-16,-1-2-56 0,2 2-54 0,-1 2-36 16,0 1-25-16,-5 5-15 0,5 1-12 15,-4 5-4-15,-1-1-3 0,-5 6-5 0,0 0-7 16,6 6-10-16,-6 0-12 0,-4 5-9 15,4 3-11-15,-4 1-8 0,-2 0-2 0,2 6 0 16,0-2 0-16,-1 0 2 0,1-1 0 16,4-3 5-16,-4 0-3 0,4-7-1 15,0-3-1-15,1-1-1 0,3-7-2 0,2-2 0 16,-1-3-4-16,5-3-4 0,5-5-8 16,-5 0-12-16,5-9-24 0,5 1-35 15,0-4-58-15,0-1-105 0,5-1-150 0,5 0-187 16,-6-3-263-16,1 2-142 0,5 2-32 15,-5 2 57-15,4-3 132 0,0 5 185 16</inkml:trace>
  <inkml:trace contextRef="#ctx0" brushRef="#br0" timeOffset="274142.7572">11548 6448 76 0,'-6'6'509'0,"2"-3"100"0,-6-1 87 16,5-2 78-16,0 3-102 0,5 0-143 0,-5-1-80 15,5 1-60-15,-5 0-47 0,5-3-46 16,0 3-44-16,0 0-45 0,5-3-37 0,0 2-27 16,0 1-28-16,0-3-20 0,5 0-16 15,0-3-15-15,-1 1 0 0,6-4-5 16,0-2-7-16,-1 0-8 0,6-4-4 0,-5 1-3 15,4 1-13-15,-4-3-7 0,-1-2-4 16,6 2-4-16,-5-4-1 0,-5 0-2 16,4 4-4-16,-4-3-3 0,-5-1-2 0,0 3-1 15,-1 0-1-15,-4 0 1 0,-4 1-1 16,4-1 1-16,-5 4 0 0,-5-2 1 0,5-2-1 16,-5 5-1-16,-4-1 1 0,4 2 2 15,0 3 3-15,0 1 1 0,1 4 8 0,-6 4 11 16,5 4 18-16,5 0 19 0,-5 6 8 0,1 5 13 15,3 0 11-15,2 5 6 0,-1 2 6 16,5 1-4-16,0 1 2 0,0-1-9 16,5-2-11-16,-1 2-9 0,7-5-22 0,-1 0-12 15,-1-3-15-15,6-2-20 0,4-6-36 16,1-3-51-16,0-5-60 0,4-3-97 0,-5-6-161 16,6-2-199-16,-6-5-217 0,1-4-209 15,0-2-75-15,-6-4 23 0,6 0 125 16,-5-3 194-16,-6-1 237 0</inkml:trace>
  <inkml:trace contextRef="#ctx0" brushRef="#br0" timeOffset="274489.1734">11943 6162 85 0,'-4'-35'517'0,"4"-4"128"0,-10 4 119 16,5 2 105-16,0 2-74 0,0 4-142 15,0 2-98-15,1 6-92 0,4 3-94 16,-6 5-76-16,6 5-61 0,-4 4-39 0,8 4-24 16,-4 6-6-16,0 9-1 0,6 4-2 15,-6 7-7-15,4 6-9 0,-4 1-10 0,5 7-13 16,0 1-16-16,0 1-20 0,0 1-22 15,-1-2-20-15,2-1-17 0,-2-4-14 0,7-3-5 16,-7-1-7-16,1-7-4 0,-1-3-7 16,2-4-3-16,-1-4-2 0,-1-1-1 0,-4-8-2 15,0-1 3-15,-4-6 3 0,4-3 5 16,-11-3 4-16,7-1 0 0,-5-7 2 0,-2 0 3 16,1-6 3-16,1 2-2 0,-1-2-2 15,5 4 0-15,1-1-4 0,-2 1 2 16,6 5 1-16,6 0 0 0,-2 2 0 0,1 4-4 15,5 3 7-15,-1 2-2 0,6 2-2 16,-5 3 2-16,5 1-1 0,0 3-9 16,-1-4-27-16,1 3-37 0,5-3-50 0,-11 1-86 15,6-3-147-15,-1-1-198 0,-4-2-246 0,-5 0-219 16,0-2-86-16,0-4 12 0,0 1 109 16,-5-6 189-16,4-3 260 0</inkml:trace>
  <inkml:trace contextRef="#ctx0" brushRef="#br0" timeOffset="274652.1443">11943 5899 119 0,'-19'-38'641'16,"0"2"175"-16,4 3 150 0,-5 5 102 15,6 7-74-15,-1 4-261 0,0 3-170 0,1 8-158 16,-1 9-141-16,0 6-99 0,0 10-64 0,1 5-58 16,4 9-101-16,0 6-245 0,-4 2-438 15,9 3-231-15,0-3-127 0,5 0-49 16,5-2 40-16,0-3 209 0,5-6 422 0</inkml:trace>
  <inkml:trace contextRef="#ctx0" brushRef="#br0" timeOffset="276172.0011">12544 6245 38 0,'5'-8'403'0,"-5"0"74"15,6-3 75-15,-2 2 63 0,1 2-91 0,-5-2-61 16,5-2-6-16,-5 0 7 0,5 0-1 15,-5 0-16-15,0 0-24 0,0 3-34 0,0 2-49 16,0 0-57-16,-5 4-64 0,5-1-47 16,-5 6-44-16,0 5-38 0,1 3-32 15,-2 9-18-15,-3 1-12 0,3 5-10 0,-3 3-6 16,4 4-5-16,-5 3-3 0,6 3-3 16,-6-1 5-16,0 0 3 0,5 1 4 0,-4-6 4 15,3 0 3-15,2-8 0 0,-1-1-5 16,5-7-6-16,0-4-2 0,0-1-5 0,0-9-1 15,0-6-2-15,5-6-2 0,-1-5-4 16,2-5 1-16,-2-8 4 0,1-1-1 0,0-2 1 16,0-3 5-16,0-3 4 0,-5 1-1 15,4-2-2-15,6 3 3 0,-5 0-1 0,0 4-3 16,5 3-1-16,-6 2-1 0,6 3-1 16,1 3-5-16,-7 5 3 0,11 3-1 15,-6 2 1-15,1 4 2 0,5 5-2 0,-5 5 7 16,-1 4-1-16,6 4 5 0,0 4 4 15,0 2 0-15,-6 3 7 0,1 6 0 16,5-1 0-16,-5 4-2 0,-1-1-3 0,1 3-1 16,0-3-1-16,0 0-2 0,-6-3-1 15,6 1-2-15,0-3-2 0,0-3-10 0,-6-1-14 16,7 0-17-16,-7-5-19 0,2-5-14 16,-2 2-6-16,1-5 0 0,-5-2 3 0,0 3 12 15,-5-8 13-15,1 3 13 0,-6-2 6 16,-1-2 10-16,2 0 6 0,-10-2 4 0,-1-2 2 15,0 3 2-15,-9-2 2 0,0-3 4 16,0 0 5-16,-1-2 7 0,1 3 6 16,-1-3 7-16,6-1 6 0,-1 4 2 0,6-1-1 15,4 4-3-15,0-2-5 0,6 3-7 16,-1-3-4-16,5 2-4 0,5 2-5 0,0 0-2 16,0 2 1-16,10-2-6 0,0 4-19 15,0-3-33-15,5 5-65 0,4-3-138 16,0 0-220-16,5 0-335 0,1-3-196 0,-1-3-79 15,1 0 4-15,5 0 103 0,-1-4 203 16,5-2 331-16</inkml:trace>
  <inkml:trace contextRef="#ctx0" brushRef="#br0" timeOffset="276636.7367">13073 6261 53 0,'-6'-13'615'16,"2"-4"168"-16,-1 4 153 0,-1-1 107 0,-3-1-38 16,4 5-238-16,0 2-158 0,0 3-136 15,1-1-136-15,-2 3-91 0,2 6-59 0,-1 5-41 16,-5 3-36-16,5 6-20 0,0 5-9 16,-4 5-6-16,-2 3-14 0,7 6-16 15,-6 2-9-15,0 1-6 0,0 2-5 16,6-3-5-16,-1-2 0 0,0-3 0 0,0-5-6 15,0-4-8-15,5-4-8 0,5-4-6 16,-5-7-6-16,5-9-6 0,0-6-6 0,0-6-2 16,4-6 3-16,1-7 3 0,-5-2 5 0,5-6 5 15,0 0 5-15,-5-6 6 0,4 4 2 16,-4-1 0-16,0 0-2 0,0 0-1 0,5 3-2 16,-6 3 0-16,2 5-3 0,3 3-1 15,-4 3 9-15,5 6 6 0,-6 4 5 16,2 3 3-16,3 4 6 0,-3 7 6 0,-2 4-6 15,6 1 1-15,-5 4 2 0,0 3 1 16,-1 5 1-16,2 3-2 0,-2-1-3 0,1 4-6 16,5 0-7-16,-5 1-5 0,0 5-1 15,5-5-11-15,0-1-24 0,-1-1-40 0,1 2-53 16,0-8-87-16,-1 4-154 0,1-6-190 16,0-2-224-16,-5-1-234 0,0-5-89 15,-5-2 11-15,5-4 110 0,-5 0 179 0,-5-2 236 16</inkml:trace>
  <inkml:trace contextRef="#ctx0" brushRef="#br0" timeOffset="276807.1944">13082 6614 203 0,'-24'-6'605'0,"-6"-5"141"16,1-3 134-16,5 0 101 0,-1 3-151 0,1-2-171 15,9-2-128-15,1 2-113 0,4-1-108 16,0 4-82-16,10-4-52 0,0 0-37 16,5 0-25-16,0 3-22 0,9 3-21 0,1 0-19 15,4-1-20-15,1 6-16 0,5-2-8 16,-1 3-32-16,5 2-77 0,1 0-180 0,-6 2-300 15,5 2-318-15,1-4-169 0,-6 0-65 16,0 0 29-16,6-4 151 0,-6 2 290 16</inkml:trace>
  <inkml:trace contextRef="#ctx0" brushRef="#br0" timeOffset="277401.2725">13381 6297 401 0,'-11'-8'826'15,"1"-1"175"-15,1 2 124 0,-1-2 87 16,5 3-203-16,-5 4-289 0,6-3-204 15,-1 5-153-15,0 2-97 0,5 3-70 0,-5 7-49 16,5 2-27-16,0 5-13 0,0 3-13 16,0 2-22-16,0 4-56 0,5 0-16 0,-5 1 0 15,0-1 0-15,5-1 0 0,0-2 0 16,-1 0 0-16,-4-6 0 0,6-2 0 0,-2-4 0 16,1-2-30-16,-5-5-51 0,5-3 8 15,-5-6 15-15,0-5 15 0,0-6 13 0,0 0 10 16,-5-4 7-16,0-3 5 0,1-3 5 0,-2-1 4 15,2 1 5-15,-6-6 0 0,5 1 1 16,0 0-1-16,5 2 0 0,-5-1 0 16,10 1-1-16,0 4-1 0,0 1 0 0,5 4-1 15,-6 3-2-15,11 2-1 0,-5 4-1 16,-1 4 1-16,1 2 2 0,1 6 4 16,-7 0 4-16,5 5 5 0,-3 3 2 0,3 0 2 15,-3 3-2-15,-6 2-3 0,4 0-5 16,-4 3-3-16,0 1-4 0,0 0-7 0,-4-4-11 15,4 0-15-15,0-2-14 0,-6-3-15 16,6 0-14-16,0-5-10 0,0-2 0 16,0 0 6-16,0-1 10 0,6-6 12 0,-2-1 13 15,1 2 12-15,0-3 10 0,0 2 7 16,5 0 4-16,-1-2 2 0,2 5 2 0,-2-3 0 16,1 3 1-16,0 0 0 0,-1 3 0 15,1 2 1-15,0 1-1 0,0-1 2 0,-6 4 2 16,2 1 5-16,-1 2 6 0,-1-1 6 15,-4 2 9-15,-4 1 6 0,4 0 6 16,-5 0 0-16,-5 2-2 0,0-2-4 0,5-1-6 16,-10-2-5-16,6 0-6 0,-6 0-4 15,5-5-2-15,-5-1-3 0,6-2-5 0,-6-3-8 16,5 0-12-16,0-3-23 0,6 1-34 16,-1-4-58-16,-1 3-114 0,12-5-170 0,-6-1-246 15,9 2-283-15,-3-2-129 0,3-2-25 16,6 0 69-16,-1 0 152 0,6 1 247 15</inkml:trace>
  <inkml:trace contextRef="#ctx0" brushRef="#br0" timeOffset="277647.9305">13717 6358 445 0,'10'-11'783'0,"-5"0"178"0,0 0 120 16,-5 0 60-16,0 2-226 0,-5-1-216 16,0-1-181-16,-5 2-154 0,5 1-102 0,-5-1-71 15,1 2-51-15,-1-2-33 0,1 4-25 16,-1 2-18-16,0 6-7 0,0 0 2 0,0 8 9 15,1-1 20-15,-1 9 21 0,5 1-52 16,-5 5-57-16,5-1 0 0,1 7 0 16,4-4 0-16,0 4 0 0,4-4 0 0,1 1 0 15,5-4 0-15,5-2 0 0,0-5 0 16,4-1 0-16,0-5 0 0,1-3 0 16,-1 0-30-16,6-5-421 0,-6 0-229 0,1-3-339 15,0 0-158-15,-1-3-42 0,1 0 24 16,-1-2 125-16,6-1 236 0,4-4 373 0</inkml:trace>
  <inkml:trace contextRef="#ctx0" brushRef="#br0" timeOffset="278168.3535">14475 6411 22 0,'-5'-15'402'16,"0"2"77"-16,0-4 75 0,0 0 43 0,5 1-71 15,-4-1-71-15,-2 1-11 0,2 0 13 16,-6 2 10-16,0 0-2 0,0 3-15 0,1 0-33 16,-6 6-50-16,-5 0-64 0,6 1-63 15,-1 8-45-15,-5 1-30 0,6 6-23 16,-6 2-14-16,5 7-8 0,6 2-7 0,-1 3-6 15,1 2-11-15,9 0-9 0,0 4-11 16,4 2-15-16,1-4-11 0,10 0-10 16,-1-5-10-16,6 1-8 0,5-6-11 0,-1-5-6 15,0-1-7-15,6-7 1 0,-1-1-1 16,0-8-2-16,-4-2-5 0,4-3-4 0,-5-3-3 16,-4-3-8-16,-1-2-4 0,-4-1 0 15,0-2 6-15,-5 3 7 0,-6-4 6 0,1 1 6 16,-5 3 2-16,-5-4-2 0,1 4-2 15,-6 2-2-15,0 0-4 0,-4 0-2 0,4 3-6 16,-10 4-1-16,5 4-1 0,1 0 3 16,-1 6-1-16,0 1 3 0,6 8 7 15,-1 2 0-15,0 2 2 0,5 1 0 0,0 5 4 16,5-1 3-16,0 1 3 0,5 4 2 16,5-5 0-16,-1 1 2 0,6-2-25 0,0-7-40 15,4 1-55-15,6-6-103 0,-5-2-185 16,4-6-289-16,-4-3-298 0,4-5-130 15,-4-3-36-15,-1-6 52 0,-4 1 161 0,0-3 276 16</inkml:trace>
  <inkml:trace contextRef="#ctx0" brushRef="#br0" timeOffset="278368.8847">14690 6284 223 0,'-10'-14'693'0,"5"2"182"16,-4-1 143-16,-1 5 96 0,5-3-133 15,0 3-230-15,0-4-163 0,0 4-143 0,5-3-114 16,5 0-78-16,0 1-59 0,0-4-46 15,5 0-42-15,4 3-35 0,-4 2-28 0,5 2-18 16,-5-2-13-16,-1 9-9 0,6 0-11 16,-5 6-18-16,-5 4-31 0,5 7-47 15,-10 3-72-15,4 4-141 0,-4 6-230 0,0 1-355 16,-4 2-186-16,-2-1-70 0,2 2 11 16,-1-2 113-16,5-1 219 0,0-6 364 15</inkml:trace>
  <inkml:trace contextRef="#ctx0" brushRef="#br0" timeOffset="278898.795">14714 6476 183 0,'-10'-9'795'0,"1"1"193"0,4-3 147 15,-5 1 107-15,0 1-51 0,6 1-321 0,-1-1-239 16,0 4-165-16,5 0-122 0,0 1-87 16,0 4-168-16,0 4-89 0,5 1 0 0,-5 6 0 15,5 3 0-15,-5 2 0 0,4 3 0 16,-4 1 0-16,5-1 0 0,0 3 0 0,0-3 0 15,0 1 0-15,0-1 0 0,4-6 0 16,-3 2 0-16,3-5 0 0,1-4 0 16,5-3 0-16,-6-3 0 0,6-9 0 0,-5 0 0 15,5-4 0-15,-6-3 0 0,1-1 0 16,0-1 0-16,-5-5 0 0,4 4 0 0,-3-3 0 16,3 5 0-16,-4 1 0 0,0 2 0 15,0 3 0-15,-1 3 0 0,2 2 0 16,-2 3 0-16,1 3 0 0,-5 6 0 0,6 0 0 15,-2 2 0-15,-4 0 0 0,5 6 0 16,-5-1 0-16,0 1 0 0,5 1 0 0,-5-2 0 16,0 3 0-16,0 1 0 0,0-3 0 15,5-1 0-15,-5-2 0 0,5-3 0 0,0 1 0 16,-5-4 0-16,5-5 0 0,-1 0 0 16,1-5 0-16,0-4-42 0,0-1-26 0,0-1 14 15,0-5 13-15,0 1 12 0,-1 2 12 16,2 2 10-16,-6-3 9 0,5 3 14 0,4 3 13 15,-4 2 13-15,0 0 12 0,0 4 10 16,0 2-13-16,4 2-51 0,-3 1 0 16,3 6 0-16,-4-1 0 0,0 3 0 0,4 0 0 15,-3 3 0-15,-1-1 0 0,5 2 0 16,-6-2 0-16,6 1 0 0,-5-6 0 0,4 3-285 16,1-3-177-16,0-2-215 0,0-6-292 15,0 0-166-15,5-6-48 0,-1 0 41 16,6-5 129-16,-1 1 220 0,5-7 324 0</inkml:trace>
  <inkml:trace contextRef="#ctx0" brushRef="#br0" timeOffset="279899.5465">15682 6162 189 0,'-5'-16'509'0,"0"0"103"16,1-3 108-16,-2-1 79 0,2 0-82 15,-1 2-75-15,-1 1-42 0,2 3-46 0,4 1-71 16,-5 4-89-16,5 2-93 0,0 3-69 16,0 4-46-16,0 6-38 0,0 8-20 15,5 2-8-15,5 7-12 0,-5 4-20 0,5 6-19 16,-1 2-18-16,1 4-16 0,-1-1-15 15,6 6-12-15,-5 1-3 0,0-5-11 16,0 2-15-16,0-4-20 0,-1-2-20 0,-4-5-21 16,5-4-22-16,-5-3-9 0,-5-4 8 15,5-4 13-15,-5-5 16 0,-5-3 19 0,0-5 19 16,-5-3 12-16,0-3 8 0,-4-2 8 16,4-6 7-16,-5-6 7 0,-5 0 11 0,6-1 11 15,0-4 12-15,-7-1 14 0,8 1 11 16,-2 0 4-16,5 4-2 0,5-2-6 0,0 4-10 15,5 2-14-15,5 0-12 0,0 0-10 16,9 7-6-16,1 1-8 0,0 0-20 16,9 6-36-16,-5 0-59 0,11 3-115 0,-5 0-172 15,4 0-171-15,5 0-78 0,-5 2-17 0,0-3 32 16,1 1 100-16,-1 3 162 0,1-4 170 16,-6 1 95-16,1-3 57 0,-1 3 33 15,-5 0 30-15,-4-3 37 0,0 0 47 0,-5 0 40 16,-1 0 42-16,-4-3 48 0,-5 0 46 15,0 0 39-15,0 1 26 0,-5-4 21 16,-4 1 5-16,-1 0-18 0,0-1-31 0,-4 0-40 16,-1 3-46-16,0-2-37 0,-4 3-27 15,4 2-14-15,-4 0-11 0,4 5-2 0,0 0-1 16,0 4-2-16,1 4-1 0,4 1 1 16,0 5-5-16,5 1-13 0,0-1-12 0,5 2-17 15,0 1-18-15,5-2-17 0,0-1-14 16,5-2-10-16,0-4-13 0,4-2-7 0,1 0-4 15,0-5-2-15,4-3-2 0,1-3 1 16,-6-6 1-16,6 1 0 0,-1 0-6 0,-4-7-3 16,0 1-3-16,-1 0-1 0,-4-3-1 15,0 0 2-15,0-2 4 0,-6 2 3 16,-4-2 3-16,6 2 1 0,-12-3 1 0,6 3 0 16,-4 4 1-16,4-1 2 0,-5 0 4 15,0 5 3-15,5 1 1 0,-5 5 3 16,0 0 4-16,5 3 2 0,0 2 3 0,0 3 2 15,-5 4 2-15,10-1-27 0,-5 2 0 16,0 1 0-16,5-1 0 0,0 1 0 0,5-3 0 16,-6 3 0-16,6-6 0 0,0 0 0 15,5-1 0-15,-1-3 0 0,1-4 0 0,0 0 0 16,-1-2 0-16,1 0-40 0,0-5 6 16,0-1 9-16,-6 3 6 0,1-4 6 0,-1-1 5 15,-3 1 1-15,-6-1 3 0,0-1 2 16,0-1 2-16,-6 4 1 0,6-3 0 0,-4 3 4 15,-1 3 4-15,0-1 8 0,0 0 4 16,5 4 2-16,-5 2 6 0,1 2 1 16,4 1-14-16,0 6-16 0,0 2 0 0,0 0 0 15,0 2 0-15,0 3 0 0,4 1 0 0,-4-1 0 16,5 1 0-16,0-1-66 0,5 1-119 16,0-4-115-16,-6-1-184 0,7-3-256 15,-2-4-291-15,-4-3-122 0,0-2-21 0,0-7 64 16,5-2 159-16,-10-5 264 0</inkml:trace>
  <inkml:trace contextRef="#ctx0" brushRef="#br0" timeOffset="280048.444">16322 6309 102 0,'-15'-29'718'15,"5"5"202"-15,-4-1 155 0,0 0 111 0,4 6-30 16,0 3-262-16,0 0-217 0,6 1-173 16,-2 8-140-16,1-2-102 0,5 6-84 15,0 3-76-15,0 6-88 0,0 5-99 0,5 3-136 16,-5 8-267-16,0 2-456 0,0 4-234 15,6 4-87-15,-6 2 3 0,0-1 83 0,0 2 243 16,4 1 438-16</inkml:trace>
  <inkml:trace contextRef="#ctx0" brushRef="#br0" timeOffset="280203.8576">16176 6823 759 0,'-10'7'982'0,"0"-1"135"16,-5-3 89-16,5-1 48 0,1 1-422 0,-1-3-330 15,5 0-214-15,5 0-188 0,0 0-225 16,5 0-316-16,0 0-406 0,0 0-207 16,0-3-94-16,5 1-5 0,-1-4 107 0,1 0 252 15,5-2 372-15</inkml:trace>
  <inkml:trace contextRef="#ctx0" brushRef="#br0" timeOffset="280734.7688">17065 6220 361 0,'-10'-14'513'0,"5"4"80"0,-5-1 75 0,6 0-26 16,4-1-90-16,-5 2-25 0,5 1 9 15,-5 1-3-15,5 3-16 0,0-1-31 16,-5 3-46-16,5 3-67 0,-5 3-58 0,0 3-43 16,0 2-33-16,1 9-43 0,-7 4-31 15,2 5-34-15,-1 3-33 0,-5 7-64 0,6 0-34 16,-6 3 0-16,1-1 0 0,4-3 0 16,0 1 0-16,0-3 0 0,0-5 0 0,5-6 0 15,1-4 0-15,4-1-9 0,0-6-69 16,0-5-7-16,4-6 3 0,1-6 5 0,0-5 8 15,5-6 11-15,0-1 8 0,-5-4 11 16,5-6 9-16,-1-2 12 0,1 0 12 16,-5-3 6-16,5 0 4 0,-6 0-1 0,6 3 4 15,-5-1-5-15,0 4 7 0,5 2 6 16,-6 2 7-16,7 5 17 0,-7 4 15 0,6 3 18 16,0 3 18-16,-5 3 14 0,4 2 15 15,1 6-58-15,-5 2-61 0,5 6 0 16,-5 2 0-16,5 4 0 0,-1 6 0 15,1-1 0-15,-5 2 0 0,5 3 0 0,-1 1 0 16,1 2 0-16,5-3 0 0,-5 4 0 16,0-1 0-16,4-3 0 0,-4-2-36 0,0 2-436 15,0-4-202-15,-6-4-272 0,1-3-193 16,0 1-60-16,-5-6 27 0,-5 0 121 0,0-3 211 16,1-2 311-16</inkml:trace>
  <inkml:trace contextRef="#ctx0" brushRef="#br0" timeOffset="280904.1644">17055 6575 224 0,'-34'-14'705'15,"10"0"171"-15,-6-3 144 0,1 1 102 16,4 5-122-16,6-3-217 0,-1 4-171 0,6-2-130 16,4 4-101-16,5 0-61 0,5 0-42 15,5-1-44-15,5 2-80 0,0 1-154 0,4-3 0 16,6 8 0-16,4-3 0 0,1 2 0 16,4 2 0-16,-5 2 0 0,6 2-178 15,-1-3-516-15,1 5-386 0,-6-3-178 0,5 0-45 16,-5 0 35-16,1-3 135 0,-6 0 315 15,1 0 383-15</inkml:trace>
  <inkml:trace contextRef="#ctx0" brushRef="#br0" timeOffset="754521.5115">11440 7267 242 0,'0'3'300'16,"0"-3"18"-16,-5-3-54 0,5 3-69 15,0-3-58-15,0 1-31 0,0-1-22 16,5-3-6-16,-5 4 6 0,0-4 18 15,0 1 26-15,0 0 23 0,-5-4 31 0,5 1 35 16,0-1 35-16,-5-2 35 0,5 0 34 16,-5-3 36-16,5 4 23 0,-4-2 12 0,-2-1-3 15,-3 2-21-15,-1 0-37 0,1 0-48 16,-1 2-47-16,-1 2-44 0,-3 0-40 0,0 5-31 16,-1 2-25-16,0 2-23 0,1 7-17 0,-6 2-6 15,5 5-4-15,1 4 4 0,-1 5 7 16,0 2 12-16,5 6 11 0,1 3 3 0,4 5-1 15,0 0-7-15,0 1-11 0,10-2-14 16,0 2-14-16,0 0-15 0,4-7-8 16,6 0-9-16,0-1-8 0,-1-4-16 0,6-6-23 15,0-1-32-15,4-7-35 0,1-3-44 16,-1-7-53-16,5-3-66 0,-5-3-71 0,6-6-65 16,-5-2-54-16,-1-3-26 0,0-2 20 15,-4-4 60-15,-5 0 90 0,-1 1 113 16,-4-3 124-16,0-1 126 0,0-2 104 0,-10 4 92 15,4-5 67-15,-4 1 37 0,-4 0 15 16,-2 4-9-16,2-4-32 0,-6 2-47 0,0 4-35 16,0-1-38-16,-5 4-33 0,6 1-30 15,-1 4-22-15,-5 5-18 0,6 1-9 16,-1 4 0-16,0 7 8 0,1 2 8 0,-1 5 11 16,5 1 12-16,-5 5 6 0,10 2-5 15,-5 1-14-15,5 0-15 0,0 2-20 0,5-2-19 16,5-3-18-16,-5 0-14 0,5-3-10 15,-1-2-15-15,6-4-1 0,-5-2 0 0,4-3 0 16,1-2 0-16,-6-6 0 0,6 0 0 16,-5-3 0-16,5 0 0 0,-6-5 0 15,-3 1 0-15,3-6 0 0,-4 6 0 0,0-4-84 16,-5 0-45-16,0 0-49 0,0-3-71 16,-5 3-101-16,0 0-141 0,-4 0-204 0,3-3-277 15,-3 3-116-15,-1-2-10 0,5-3 71 16,5 1 140-16,-5-3 226 0</inkml:trace>
  <inkml:trace contextRef="#ctx0" brushRef="#br0" timeOffset="754688.9571">11689 7072 57 0,'10'-27'832'0,"-5"2"209"0,-5 3 160 16,0 1 120-16,0 4 80 0,0 3-445 16,0 0-282-16,-5 6-190 0,5-1-260 15,0 7-224-15,0 2 0 0,0 5 0 0,5 3 0 16,-5 9 0-16,0 4 0 0,0 8-63 15,0 1-465-15,0 2-390 0,0 4-255 0,0 0-91 16,-5-3 0-16,5 3 75 0,0 0 205 16,0-6 386-16</inkml:trace>
  <inkml:trace contextRef="#ctx0" brushRef="#br0" timeOffset="757416.1755">12095 7393 22 0,'-5'-4'503'15,"0"-2"112"-15,5-3 94 0,-5 1 87 16,5 0-58-16,0 0-148 0,-5 2-93 0,5 0-63 16,0 1-58-16,0-1-54 0,5 6-51 15,-5-2-50-15,5 4-40 0,0 1-33 16,-5 3-25-16,5 5-21 0,0 5-17 0,0 1-13 15,-1 5-9-15,2 3-13 0,-6 2-8 16,4 0-10-16,1 4-8 0,-5-4-10 0,5 4-7 16,-5-4-4-16,5 0-3 0,-5-3-3 15,5-4 1-15,-5-3 2 0,0-1-1 16,5-5 1-16,-5 0 3 0,0-5 6 0,0-1 3 16,0-5 2-16,0 0 1 0,0-5 1 15,0-7-1-15,-5-1-2 0,5-3-3 0,-5-7 1 16,5 2-2-16,-5-7-1 0,5-2 1 15,-5 0-1-15,5-3 5 0,0-3 2 16,0 3 2-16,0 2 1 0,5 1-1 0,0 3 1 16,0 2-2-16,5 4-2 0,-5 1-3 15,5 3-1-15,-1 4 3 0,1 2-1 0,-1 0 3 16,1 5 4-16,1 4 4 0,3 2 4 16,-4 2 1-16,0 4 0 0,-1 2-2 15,1 6-6-15,-5 3-3 0,-1 1-3 0,2 4-2 16,-6 3-7-16,0 0-8 0,0 0-9 15,-6 0-9-15,2 0-12 0,-1-3-10 0,0-4-8 16,0 2-3-16,0-7-3 0,5 1 2 16,-4-3 1-16,4-2-3 0,-6-2-4 0,6-1 2 15,0-3 4-15,6-1 6 0,-2 1 5 16,1 0 13-16,0-3 13 0,5 0 6 16,0 0 5-16,5 0 3 0,-6 0 5 0,6 0 3 15,-1 3 4-15,1 0 6 0,-5 0 6 16,-1 4 4-16,2 2 1 0,-7-1 2 0,1 3 1 15,0 3-3-15,-5 2-4 0,-5-2 0 16,0 3-2-16,-4-1 2 0,-1 0 1 0,0 1 3 16,-5 0 4-16,0-4 1 0,-4 1 1 15,4-3-2-15,-4-2-3 0,4-4-5 16,-4 0-7-16,4-2-8 0,0-3-16 0,0-3-15 16,1-2-21-16,4 0-29 0,0-1-48 15,6-3-78-15,4 4-118 0,0-6-165 0,0 3-224 16,4 0-226-16,6-7-88 0,0 5 11 15,4-3 91-15,1-4 157 0,5 0 233 0</inkml:trace>
  <inkml:trace contextRef="#ctx0" brushRef="#br0" timeOffset="757974.2675">12540 7333 219 0,'-6'-3'640'0,"6"-2"148"16,-4 0 132-16,4 2 101 0,-5-3-150 15,0 3-188-15,5-2-136 0,-5 2-115 16,5 1-110-16,-5-1-88 0,5 0-59 0,0 3-37 16,0 0-19-16,5 3-13 0,-5 0-1 0,5 4 4 15,-5 8 5-15,5-2-3 0,-5 6-8 16,5 6-11-16,-5 3-13 0,4 2-15 0,2 0-14 15,-6 6-14-15,4-3-13 0,1 3-9 16,-5-4-9-16,6-2-3 0,-2 1-4 16,1-6 1-16,0-3-1 0,-5-3 0 0,5-3 2 15,-5-5 2-15,5-3 11 0,-5-2 3 16,0-3 6-16,4-6 1 0,-4-5-23 0,0-3 0 16,0-3 0-16,0-7 0 0,-4-2 0 15,4-5 0-15,0 1 0 0,-5-6 0 16,5 0 0-16,-5-3 0 0,5 1 0 0,0-1 0 15,0 3 0-15,5 3 0 0,0 2 0 16,-1 4 0-16,2 4 0 0,3 1 0 0,1 6 0 16,-5 2 0-16,9 5 0 0,-3 0 0 15,-2 4 0-15,6 4 0 0,-5 4 0 0,-1 0 0 16,6 5 0-16,-5 2 0 0,5 3 0 16,-5 4 0-16,-1-1 0 0,-4 6 0 15,5-3 0-15,-10 5 0 0,4 1 0 0,-4-1 0 16,0 3 0-16,-4 1 0 0,4-4 0 15,-5 4 0-15,-5-4 0 0,5 0-34 0,1-2-146 16,-6-1-29-16,-1-2-37 0,7 1-76 16,-6-4-121-16,0-5-179 0,0-1-241 0,1-4-170 15,-1-4-53-15,5-2 46 0,0-3 122 16,5-3 201-16,0-5 273 0</inkml:trace>
  <inkml:trace contextRef="#ctx0" brushRef="#br0" timeOffset="758858.2533">13126 7529 457 0,'0'-9'591'0,"-4"1"103"0,-2-3 108 16,6 0-20-16,-5 0-108 0,5 0-76 16,-4-3-55-16,4 3-56 0,0 0-66 0,-6 0-72 15,6 3-69-15,0 0-62 0,0 2-46 16,0 3-31-16,0 0-22 0,6 6-15 0,3 3-11 15,-3 2-7-15,3 5-7 0,1 7-12 16,5 2-17-16,-6 5-15 0,6 4-14 16,-1 2-9-16,6 0-7 0,-5-1-5 0,-1 1-2 15,6-2 1-15,-6 0 0 0,1-8 2 16,5 0 5-16,-6-6 3 0,1-4 9 0,0-3 5 16,-5-6 1-16,5-4 4 0,-6-8 3 0,1-4-1 15,-1-1-6-15,1-6-3 0,-5-6-1 16,-5 0-4-16,0-3-2 0,0 0-4 15,0-1-3-15,-5 2-10 0,1-1-13 0,-6 3-21 16,5 3-32-16,-1 3-49 0,2 5-51 16,-1 6-57-16,5 8-86 0,-4 3-120 15,8 5-135-15,-4 6-151 0,5 2-212 0,5 3-95 16,-1 4 12-16,6-2 95 0,0 1 142 16,4 0 186-16</inkml:trace>
  <inkml:trace contextRef="#ctx0" brushRef="#br0" timeOffset="759266.6864">13640 7737 247 0,'14'-3'682'0,"-4"-2"161"0,-6-7 139 16,2 2 92-16,-2-4-162 0,1-3-219 16,-5 2-157-16,0-5-141 0,-5 3-116 0,1-2-81 15,-2 3-53-15,-3-1-39 0,-1 1-30 16,1-1-16-16,-6 3-11 0,5 3-3 0,-5 0-2 16,0 3 0-16,1 5 0 0,4 3-4 15,-4 3-5-15,3 5-6 0,2 6-3 16,-1 3 3-16,5 2 4 0,0 3 3 0,5 2 3 15,5-2 1-15,0 3-3 0,0-3-7 16,5 0-7-16,0-2-4 0,4-7-4 0,1 1-4 16,-1-6-3-16,6-2-2 0,-6-3-5 15,7-6-3-15,-7 0-3 0,0-6-3 16,1 2 0-16,-5-5 0 0,-1 2 4 0,1-4 2 16,-5 3 4-16,1-3 1 0,-6-3 2 15,0 4 0-15,0-1 0 0,0-2 1 0,-6 2-2 16,1 0 1-16,5 1-1 0,-4 2 0 15,-2 2-2-15,6 4-1 0,-4-1-2 0,4 3 1 16,0 3-1-16,0 3 0 0,0 5-3 16,0 1 3-16,0 5-1 0,4-1-2 15,-4 6 0-15,6-2-4 0,3 5-12 0,-3-2-34 16,-2-2-49-16,6 2-76 0,0-2-111 16,0-1-188-16,-6 0-290 0,6-6-252 15,0 0-100-15,-5-5-3 0,4-6 68 0,-3-4 169 16,3-1 292-16</inkml:trace>
  <inkml:trace contextRef="#ctx0" brushRef="#br0" timeOffset="759457.1831">13708 7460 534 0,'-25'-39'900'0,"10"4"164"0,-4-1 128 16,-1 6 94-16,6-1-256 0,-1 6-277 16,6 1-178-16,-1 4-132 0,5 4-105 0,0 2-262 15,5 1-76-15,5 4 0 0,0 1 0 0,5 6 0 16,-1 2 0-16,6 2 0 0,-1 1 0 15,1 5 0-15,5 3 0 0,-6 3-176 0,6 3-464 16,-1-1-408-16,-4 3-185 0,4 0-50 16,-4 1 31-16,5-4 127 0,4 1 233 0,1-1 419 15</inkml:trace>
  <inkml:trace contextRef="#ctx0" brushRef="#br0" timeOffset="759824.8547">14592 7492 84 0,'-5'-13'510'0,"5"-4"117"16,0 0 123-16,-4-1 109 0,4-2-73 0,-6 4-103 15,-3-3-84-15,-1-1-69 0,1 4-84 0,-6 0-85 16,0 4-73-16,0 2-62 0,-4 4-45 16,-1 1-27-16,0 7-23 0,1 4-11 15,0 2-4-15,-1 6-3 0,5 5 3 0,1 3-1 16,-1 3 0-16,5 2-5 0,10 3-9 16,-5 4-31-16,10 0-70 0,-5 0 0 0,10-1 0 15,5 0 0-15,4 0 0 0,1-6 0 16,-1-2 0-16,6-6 0 0,4 1-60 15,1-9-132-15,-2-3-68 0,2-5-109 16,-1-3-144-16,1-6-216 0,-6-3-264 0,1-1-109 16,-1-7-13-16,-4 1 74 0,-6-4 148 15,6 1 240-15</inkml:trace>
  <inkml:trace contextRef="#ctx0" brushRef="#br0" timeOffset="760202.7979">14778 7432 122 0,'-5'-16'732'0,"0"2"204"0,0 1 151 16,1 1 108-16,4 4-49 0,-6 2-274 0,2 1-234 15,-1 2-181-15,5 3-117 0,0 3-79 16,0 2-57-16,0 4-41 0,0 5-125 16,5 2-38-16,-5 0 0 0,4 4 0 0,2 2 0 15,-2 2 0-15,1 0 0 0,0-2 0 16,0 4 0-16,0-5 0 0,-1-1 0 0,2-1 0 16,-2-3 0-16,1-2 0 0,-5-3 0 15,6 0 0-15,-6-5 0 0,4-4-75 16,-4-2-42-16,5-2 19 0,-5-7 24 0,0-2 23 15,-5-5 17-15,5-1 14 0,-4-5 9 16,-2-5 6-16,6 0 0 0,-5-6 0 0,1-3 1 16,-2 0-1-16,2 1 2 0,4-1 4 15,0 3 7-15,0 2 6 0,4 7 8 16,2-1 9-16,-2 5 5 0,1 4 3 0,5 3 3 16,-5 2 2-16,5 2 5 0,-1 4 1 15,1 5 0-15,0 0-1 0,0 3-5 0,4 5-16 16,-3 1-28-16,3 4-14 0,-4 1-60 15,4-1-59-15,1 7-81 0,-5-4-128 0,-1 4-165 16,2-1-213-16,-2 0-282 0,-4 0-119 16,0-2-15-16,0 2 82 0,-5-3 154 15,0 0 225-15</inkml:trace>
  <inkml:trace contextRef="#ctx0" brushRef="#br0" timeOffset="760423.9552">14856 7517 112 0,'-14'-3'746'0,"-1"3"198"0,5-2 151 16,-5 2 113-16,6-4-27 0,3 3-307 16,-3 1-239-16,9-4-165 0,0 2-121 15,5-4-91-15,5 3-72 0,-1 1-53 0,6-1-133 16,0 0 0-16,4 0 0 0,-4 3 0 16,4 0 0-16,1 3 0 0,-5 0-6 0,4 2-209 15,-4 1-112-15,5 3-169 0,-11 1-219 16,6-2-298-16,-5 3-126 0,-6 3-27 0,2-3 62 15,3 3 156-15,-9-3 232 0</inkml:trace>
  <inkml:trace contextRef="#ctx0" brushRef="#br0" timeOffset="760609.9034">14905 7699 344 0,'-14'5'868'0,"-1"-2"186"0,0-3 155 15,5 3 124-15,1-1-126 0,-1-2-315 16,5 0-215-16,0 0-146 0,5-2-455 0,5-1-76 15,4 0 0-15,1 0 0 0,5-2 0 16,-6 2 0-16,12 0 0 0,-7 1 0 0,6 2 0 16,-6 0 0-16,6 2 0 0,-1 1 0 15,-4 3-236-15,0-1-831 0,-1 1-226 16,1-4-70-16,0 3 33 0,0 1 111 0,4-6 240 16,0 0 429-16</inkml:trace>
  <inkml:trace contextRef="#ctx0" brushRef="#br0" timeOffset="761459.9589">15677 7729 291 0,'-9'10'690'0,"3"-1"164"0,2-3 133 16,-1-1 96-16,5 0-193 0,-6-2-191 15,6 0-154-15,0-3-130 0,6-3-104 16,3-2-76-16,1-6-52 0,5-3-36 0,0-3-33 15,-1-2-30-15,6-3-27 0,-1-5-21 0,6-1-16 16,-1-2-19-16,-4-3-23 0,4 1-24 16,-4-2-28-16,-6 1-24 0,6 0-22 15,-10 0-11-15,-5 3 3 0,-1 0 13 0,-4 2 19 16,-4 1 21-16,-6-1 26 0,0 1 23 16,-5 5 25-16,1 0 23 0,-1 5 19 0,0 3 13 15,-4 4 7-15,9 4 0 0,-5 4-5 16,1 2-5-16,4 8-1 0,0 2 4 15,5 7 9-15,1 2 13 0,-2 9 17 16,6 2 17-16,0 6 15 0,6 3 9 0,-2 2 6 16,6 0 0-16,0 0-8 0,0 0-65 15,9-2-67-15,1-3 0 0,-1-1 0 16,6-5 0-16,-1-6 0 0,5-1 0 0,1-6 0 16,-1-4 0-16,5-4 0 0,-4-3 0 0,-1-6 0 15,-5-4 0-15,1-1 0 0,-1-3 0 16,-9-3 0-16,0-1-28 0,-5-1-23 0,-1-2 3 15,-9-1 7-15,0 0 5 0,-5 2 7 16,-5-2 5-16,1 0 3 0,-6 2 2 16,0 0 1-16,1 1 2 0,-6 4 1 0,6 3 1 15,-1 4 2-15,0 2 3 0,5 2 2 16,-4 4 4-16,4 4 6 0,5 5 5 0,0-1 2 16,0 2 3-16,5 3 0 0,5-2 1 15,0 2-1-15,0-3 0 0,5-1 1 0,4-2 3 16,-4-2 1-16,10 0 1 0,-6-6-2 15,1-2-3-15,4-3-5 0,1-5-9 16,0-1-9-16,-5-2-6 0,-1-1-6 16,-4 1-6-16,4-3 0 0,-3 0 3 15,-7-3 4-15,1 3 4 0,-5 1 6 0,0-4 2 16,0 3 5-16,-5 0 2 0,1 2 4 0,4 2 6 16,-6-2-1-16,6 6 0 0,-5 1-1 15,5-1 0-15,0 6-5 0,0 2-3 0,0 4-1 16,5 2 0-16,-5 2-1 0,6 3 0 15,-2 1-9-15,1-1-26 0,0 0-47 16,0 4-69-16,0-3-131 0,5-1-208 0,-6 0-296 16,1-1-249-16,0-8-98 0,0 2-7 0,0-6 90 15,-1-3 185-15,2-3 295 0</inkml:trace>
  <inkml:trace contextRef="#ctx0" brushRef="#br0" timeOffset="761635.428">16200 7465 563 0,'-14'-30'883'0,"-1"0"158"0,0-1 116 0,0 7 80 16,5 1-302-16,6 7-265 0,-1 0-187 16,0 2-144-16,5 3-106 0,5 3-77 0,0 2-55 15,5 3-40-15,-1 3-35 0,6 3-46 16,4 3-60-16,1 2-93 0,0 3-185 16,4 0-321-16,-5 2-329 0,6-1-149 0,-1-2-44 15,1-1 37-15,-1-4 155 0,1 1 304 16</inkml:trace>
  <inkml:trace contextRef="#ctx0" brushRef="#br0" timeOffset="763351.0066">17202 7737 180 0,'0'0'450'0,"5"-3"71"0,-5 1 57 15,0-4-14-15,0-3-67 0,0 2-53 0,0-2-29 16,0-2 7-16,0-3 10 0,-5 3-13 15,0-2-31-15,0-4-43 0,0 3-53 0,-4-2-60 16,-1 0-55-16,-5 2-42 0,0-2-31 16,-4 2-25-16,4 3-18 0,-4 0-12 15,-6 2-10-15,5 7-9 0,-4-2-9 0,5 4-6 16,-6 4-4-16,6 1-3 0,-1 3-3 16,6 6-2-16,-1 0-2 0,5 3 0 0,0 2-2 15,5 3 1-15,0-1-1 0,5 1 0 16,5 3 0-16,5-3 0 0,0 0 3 15,10-2-2-15,-1-4-3 0,0 0-15 0,6-5-25 16,-1-5-51-16,6-6-79 0,-1-3-111 16,5-7-123-16,-4-5-150 0,-6-4-153 15,5-3-174-15,-4-2-39 0,-6-7 45 0,1 1 98 16,-1 0 145-16,-4-3 169 0</inkml:trace>
  <inkml:trace contextRef="#ctx0" brushRef="#br0" timeOffset="764000.2573">17305 7443 187 0,'0'-33'492'0,"-6"-3"102"0,2 3 97 0,-6 0 81 16,0 0-88-16,0 3-97 0,6 3-55 0,-6 2-41 15,0 3-51-15,5 5-69 0,0 4-73 16,0 2-72-16,0 3-62 0,0 2-46 16,5 3-37-16,-4 8-23 0,4 4-10 0,-5 5-2 15,5 5 7-15,0 6 11 0,-5 3 8 16,5 4 4-16,0 4 0 0,5 5-7 0,-5-2-9 16,5 2-15-16,4-3-13 0,1-2-12 15,0 0-11-15,5-3-7 0,-1-3-4 0,6-3-4 16,-5-2-4-16,4-6-4 0,1 0 6 15,-1-5 0-15,6-3 2 0,-6-5 2 16,1-1 4-16,-1-5 4 0,1-2-4 16,-6-4 0-16,1-2 2 0,-5-1 1 0,0-2-2 15,-1-2 1-15,-4 2 0 0,-5-6 0 16,0 4 0-16,0-1-2 0,-5 0-1 0,-4 1-2 16,4 2-1-16,-5 2-3 0,0 1-1 15,-5 2 0-15,6 4-9 0,-1 2-2 0,-5 2 1 16,5 7 0-16,1-1 0 0,-1 3 3 15,5 2 8-15,-5 4 2 0,5 0 3 0,5-1-1 16,0 1-1-16,0-4 1 0,5 1 5 16,5 0 3-16,-1-6 3 0,2 0 1 15,-1-2 3-15,4-3 3 0,1-3-4 0,-1 0-2 16,1-6-2-16,0 1 1 0,-1-4-2 16,-4 1-1-16,0 0-1 0,0-3-2 0,-6 2-1 15,7-1 0-15,-7-2 0 0,-4-1 0 16,0 2-1-16,0 0 0 0,0 0 0 15,-4 0 0-15,4 0 0 0,-5 3 1 0,-1 2 1 16,6 1-1-16,-4 2-1 0,4 0-1 16,-5 3 0-16,5 3-1 0,0 2 0 15,0 7 4-15,0-1 6 0,5 2 4 0,-5 6 9 16,0 0 10-16,4 4 16 0,2 1 14 0,-6 4 17 16,5-1 19-16,-1 4 13 0,1 1 9 15,0-1-3-15,0 1-4 0,0 2-98 0,0-4-14 16,0 3 0-16,-5-3 0 0,0 0 0 15,0-2 0-15,0-4 0 0,-5 1 0 0,5-3 0 16,-10 0 0-16,5-5 0 0,-5-1 0 16,1-5 0-16,-6-2 0 0,5-4 0 15,-9-2-199-15,4-6-123 0,-4-6-126 0,-6-1-167 16,5-10-230-16,-5-1-202 0,1-9-73 16,5-4 16-16,-6-1 111 0,6-7 182 0,4-1 269 15</inkml:trace>
  <inkml:trace contextRef="#ctx0" brushRef="#br0" timeOffset="764196.2748">17495 7067 690 0,'10'-19'932'0,"-5"2"119"16,5 3 82-16,-6 3 58 0,1 0-380 16,5 6-288-16,0-1-178 0,-1 1-106 15,6 3-75-15,0 2-56 0,4 0-37 0,-4 2-28 16,4 3-24-16,2 1-26 0,3 2-45 0,-5 3-77 15,-4 6-143-15,-1-1-226 0,1 3-301 0,-10 0-218 16,0 3-87-16,0 3 8 0,-5-1 106 16,-5 2 205-16,0-5 298 0</inkml:trace>
  <inkml:trace contextRef="#ctx0" brushRef="#br0" timeOffset="764391.2901">17280 7377 746 0,'-34'-5'952'15,"4"-4"132"-15,6 1 107 0,0 3 79 0,4-1-399 16,5 0-278-16,5 4-175 0,1-4-120 16,4 3-101-16,5 3-77 0,5-2-52 15,4 2-31-15,6 0-14 0,0 2-11 0,10-2-26 16,-1 6-45-16,0-1-71 0,6 4-138 16,-1-1-239-16,5 0-413 0,1 1-202 0,-7-1-76 15,6-2 7-15,6 1 103 0,-6-1 220 16,0 0 407-16</inkml:trace>
  <inkml:trace contextRef="#ctx0" brushRef="#br0" timeOffset="764886.1082">18091 7325 403 0,'-4'-25'572'0,"-7"0"96"15,7 1 89-15,-6-1-24 0,5 3-125 16,0 3-89-16,-5 2-56 0,6 3-51 16,-2 1-49-16,2 5-62 0,-1-1-63 0,0 3-59 15,5 1-52-15,-5 5-44 0,5 5-30 0,5 4-16 16,-5 8-6-16,5 2-1 0,0 5-1 15,-1 4-2-15,2 8-5 0,3 0-7 0,-4 2-5 16,5 3-4-16,0 0-4 0,-1 0-7 16,-3 1-14-16,3-3-23 0,-4-4-31 15,5-2-34-15,-10-6-29 0,5-3-15 0,0-1-2 16,-10-9 11-16,5 0 23 0,-5-6 31 16,-5-5 26-16,0-6 20 0,0-3 16 0,-4-7 23 15,-1-1 21-15,1-6 24 0,-6-2 22 16,6-5 24-16,-7-1 25 0,7-2 20 15,-6 0 7-15,11 0-3 0,-6 5-2 0,11 1-16 16,-2 2-20-16,2-1-23 0,4 7-18 16,4 2-15-16,2 1-11 0,3 1-9 15,6 4-8-15,4 3-6 0,0 2-7 0,6 3-15 16,-1 3-43-16,6-1-84 0,-1 7-162 16,5-1-280-16,-4 3-299 0,-1 3-145 0,-5 3-45 15,6-4 39-15,-11 4 137 0,6-1 268 16</inkml:trace>
  <inkml:trace contextRef="#ctx0" brushRef="#br0" timeOffset="768777.5759">18184 7407 116 0,'0'-8'439'0,"-4"0"94"0,4-3 94 0,-6 3 35 16,6-1-59-16,0 4-58 0,0-3-42 16,0 2-48-16,0 0-62 0,0 4-59 0,0 2-55 15,0-3-53-15,6 3-44 0,-2 3-24 16,1 2-14-16,0 4-13 0,0-1-11 15,4 6-7-15,-3 3-11 0,-2-1-12 0,1 6-12 16,5-4-11-16,-5 5-11 0,-1 1-12 16,2 1-10-16,-1-3-9 0,-1 3-7 0,2-3-6 15,-2-3-4-15,-4 0-3 0,5-2-2 16,0-4 0-16,-5-2-1 0,5 0 2 16,-5-5 4-16,5 0 5 0,-5-6 3 0,4-3 3 15,-4-6 0-15,6-2 0 0,-2-6-4 16,-4-1-5-16,5-4-3 0,0 0-4 0,-5-5-3 15,5-2-2-15,0 2-3 0,0 0-1 16,0-1 0-16,0 1-1 0,-1 2 1 0,6 3-1 16,-5 0 2-16,5 0-1 0,5 3 0 15,-6 3 2-15,6 2-1 0,0 3 0 16,-1 0-3-16,1 3-13 0,4 5-19 0,-4 0-39 16,0 6-100-16,0 2-152 0,-5 1-203 15,-1 5-274-15,1 0-189 0,-1 3-72 0,-3-1 43 16,3 4 120-16,-3-1 193 0,3 1 277 15</inkml:trace>
  <inkml:trace contextRef="#ctx0" brushRef="#br0" timeOffset="769571.1866">18541 7445 88 0,'-5'-5'570'0,"5"0"136"15,0-1 119-15,-5-2 107 0,5 3-80 16,-5-1-160-16,1 3-135 0,-2-2-104 0,6 2-98 16,0 0-95-16,-4 3-80 0,4-3-60 15,0 3-42-15,-5 3-27 0,5 3-17 0,0-1-7 16,0 6-2-16,5 6 1 0,-5 0-1 15,0 5 2-15,0-4-6 0,0 7-1 16,4-3-4-16,-4 3-2 0,6-6-3 0,-6 3-4 16,4-3-4-16,1-5 0 0,0 0-2 15,0-1-1-15,4-4 1 0,-3-1 4 0,-2-5 0 16,1-3 3-16,5 0 1 16,0-6 2-16,-5-2-2 0,4-2-1 0,-3-5-3 15,3 1-1-15,-4-2-2 0,0-1-1 16,0 1-1-16,0-3-2 0,0 2 0 0,-1 4 0 15,-4-1 0-15,0 1 1 0,0 4 0 0,5 1 2 16,-5 2 0-16,0 1 0 0,0 2 2 16,0 1 0-16,0-1 1 0,0 3-1 15,0 0 4-15,0 3 7 0,0-1 7 0,0 3 8 16,0 4 10-16,0-1 12 0,0 6 7 16,0-3 3-16,0 2-4 0,5 4-6 0,-5-4-8 15,5 4-11-15,-5-1-11 0,0 1-16 16,5-1-27-16,-5 0-36 0,5 1-55 15,-5-3-136-15,5 0-208 0,-5 0-285 0,5-5-255 16,-5-2-114-16,5-4-25 0,0-3 93 16,-1-3 188-16,1-3 279 0</inkml:trace>
  <inkml:trace contextRef="#ctx0" brushRef="#br0" timeOffset="770432.3724">18761 7520 651 0,'-5'-8'864'0,"5"-1"141"15,-5 4 101-15,5-1 6 0,-5 1-287 16,5 2-257-16,0 0-178 0,0 1-136 16,-5-1-97-16,5 3-63 0,0 0-40 0,5 0-17 15,-5 3 1-15,5 2 10 0,-5 3 16 16,5 3 15-16,0 3 10 0,-5-1 1 0,0 4-10 16,5 2-12-16,-5-2-17 0,0 2-16 15,5 0-13-15,-5-2-8 0,0-1-7 16,0-5-7-16,4 3-12 0,-4-5-15 0,0-1-15 15,6-3-14-15,-6-2-5 0,4-6-7 16,1 1 2-16,0-7 3 0,-5-2 4 16,10-3 0-16,-6 1-5 0,2-7 0 0,3 4 2 15,-3-3 6-15,-2 2 8 0,1 1 12 16,0-1 7-16,5 6 10 0,-6 0 5 16,2 3 4-16,-6 3 2 0,4 1 2 0,1 3 5 15,-5 1 6-15,5 1 7 0,-5 5 8 16,5 3 6-16,-5-2 6 0,0 8 5 0,0-1 2 15,0-1 1-15,5 4-1 0,-5-4-4 0,0 1-4 16,5 0-7-16,0 0-6 0,-5-4-8 16,9 1-4-16,-3 0-1 0,-2-5-1 15,6 0 1-15,0-1 0 0,0-5 2 0,-1 0-1 16,1-3 2-16,0-2-4 0,5-4-4 16,-6 1-6-16,1-3-3 0,-5 2-6 0,5-4-1 15,-5 2 0-15,-5-2 2 0,0-1 3 16,0 0 3-16,-5 1 3 0,0 2 1 15,0-3 3-15,0 3 1 0,0 2 0 0,-4 4 1 16,4-1 0-16,-1 6 0 0,2 3-1 16,-6 3 0-16,5 1-2 0,0 5-1 0,5 2-1 15,-5 0 0-15,5 2 0 0,0-3 2 16,5 4 0-16,0-3 2 0,0 0 1 16,5-4 1-16,0-1 2 0,-1-4-1 0,1 1 2 15,0-4-1-15,4-2 1 0,-4 0-1 16,0-2 0-16,0-4-1 0,-6 3 0 0,6-1-1 15,-5-5-2-15,1 3 0 0,-2-2-2 16,1 2-1-16,-5-2 0 0,0-2-3 16,0 1 1-16,0 1 1 0,0 0 0 0,-5 2 1 15,5-2-1-15,0 5 1 0,0 1-3 16,0 2 1-16,0 0 1 0,0 5 0 0,0 0 2 16,5 7 5-16,-5 4 5 0,5 0 6 15,0 6 6-15,0 3 4 0,-1 5 11 0,2 3 9 16,3 3 10-16,-4 2 8 0,0 1 7 15,4 2 3-15,-3 3-2 0,-2-3-1 16,1-3-7-16,-5 4-7 0,0-6-9 0,0 2-10 16,-5-2-8-16,1-3-11 0,-2 0-8 15,-3-6-5-15,-1 0-4 0,1-5-3 0,-6-2-2 16,0-4-2-16,0-2-9 0,-4-5-15 16,0-4-23-16,-6-2-27 0,1-6-32 15,-1-6-18-15,1 1-25 0,-1-8-36 16,1 2-57-16,-1-5-104 0,1-1-176 0,10-1-259 15,-7-4-190-15,12 1-68 0,-1-4 18 16,10-2 99-16,0 0 192 0,5-4 272 0</inkml:trace>
  <inkml:trace contextRef="#ctx0" brushRef="#br0" timeOffset="770971.81">19421 7160 219 0,'0'-11'637'0,"0"0"141"0,0 3 126 16,0-4 94-16,0 7-167 0,0 0-202 0,0-1-155 16,4 3-118-16,-4 3-109 0,6 6-79 15,-6 0-42-15,4 7-21 0,1 4-9 0,0 5-16 16,5 5-11-16,-6 3-10 0,2 6-12 16,-2 3-15-16,1 2-9 0,0 3-8 0,5-3-8 15,-5 3-5-15,0-6-4 0,-1 1 0 16,1-1-4-16,1-4-1 0,-6-7-1 15,4 0-2-15,-4-5-2 0,5-5 0 0,-5-4 1 16,0-1-3-16,0-7-4 0,-5-3-2 16,1-2 0-16,-2-5-2 0,1-3 1 0,-4-6 5 15,-1 1 7-15,0-7 5 0,1-2 3 16,-6 0 2-16,5-2 1 0,1-1 3 16,-1 3 1-16,5 0 1 0,-1 3 3 0,2-1 2 15,-1 4 4-15,5 0 3 0,5-1 2 16,-5 3 1-16,4 3-4 0,7-2-2 15,-1 2-4-15,-1 2-7 0,6 4-3 0,-1 0-4 16,6 2-5-16,-1 0-18 0,1 6-38 16,0 0-101-16,4 2-153 0,1 3-211 0,-6 0-281 15,6 1-173-15,-6 2-62 0,1-3 47 16,-1 2 125-16,-4 2 197 0</inkml:trace>
  <inkml:trace contextRef="#ctx0" brushRef="#br0" timeOffset="772190.34">19748 7525 280 0,'-5'-2'703'15,"0"-1"157"-15,0-3 132 0,-4 4 89 16,3-3-179-16,2-1-226 0,-1 0-160 0,5 3-136 16,-5-2-116-16,5 5-81 0,-5-3-56 15,5 3-38-15,0 0-23 0,0 3-7 0,0 2 1 16,0 1 6-16,0 4 8 0,5 2 4 16,-5 4-4-16,0 1-12 0,5 0-14 15,0 2-12-15,-1-3-14 0,2 3-8 0,3-2-4 16,1-4-5-16,0 1-5 0,4-3-3 15,-4-2-5-15,5-4-3 0,0-5-4 0,-1 0-4 16,1-3-2-16,0-2 0 0,-6-4-4 16,6-2-2-16,-5 0 2 0,-1-2 2 15,1-1 3-15,-5-2 4 0,0 2 6 0,-5-3 2 16,0 3 3-16,0-2 3 0,-5 2 3 16,5 3 2-16,-5 3 4 0,1-1 0 0,4 4 2 15,-6 5-2-15,2 0 0 0,-1 5-3 16,5 1-2-16,-5 5-2 0,5 0 1 15,0 0 0-15,0 3-1 0,0 0 1 0,0 0-1 16,5-4 0-16,0 5 1 0,-1-8 0 16,6 2 0-16,-5-4 0 0,5-2-1 15,-1 0 0-15,2-3 0 0,-1-3-2 0,-6-3 0 16,6 1 0-16,-5-1 1 0,0 1-1 16,-1-3 0-16,-4-1 0 0,6 2-1 0,-6-5 0 15,0 4 0-15,0-3 1 0,-6 3 0 16,6 0 1-16,0-1-1 0,0 2 1 0,-4 1-1 15,4 0 0-15,0 3-1 0,0 3 2 16,0 0 2-16,0 0 4 0,0 6 5 16,0 3 5-16,0 1 7 0,0 4 4 0,0-1 3 15,4 7 0-15,-4 2 0 0,6 2 0 16,-6 5-3-16,4 0 0 0,-4 1 2 0,5 4 0 16,-5 1 2-16,6-2 0 0,-6 2-2 15,0-1-3-15,0-1-5 0,0 0-5 0,-6-2-2 16,6-2-5-16,-5-1-1 0,1-3-1 15,-6-4 1-15,5 1-3 0,-5-6 0 16,-5-4-1-16,6-1 0 0,-6-3-2 0,0-2-3 16,1-6-3-16,-6 0-4 0,6-6-5 15,-1-5-5-15,0 0-3 0,0-2-3 16,6-4-2-16,-1 0 0 0,5-1 0 0,5-2-1 16,0-2 2-16,0 0 3 0,10-3 1 15,4-2 3-15,1-1 3 0,0 1 6 0,9-4 5 16,-4 4 4-16,4-3 2 0,1 2 3 15,4-2 4-15,-5 3-4 0,1 2-2 0,-1 0-3 16,-4 0-3-16,-1 3-3 0,1 4 0 16,-5-2-2-16,-6 3 2 0,1 1 1 15,-5 2 2-15,0 1 3 0,-5-1 1 0,0 2 1 16,-5 2 0-16,0-1 1 0,0 3 1 16,-4 0 1-16,4-1 0 0,-5 4 0 0,5 2 0 15,-5 1-1-15,6 2-1 0,-7 2 0 16,2 4 0-16,4 2 2 0,0 3 3 15,0 2 4-15,0 2 8 0,0-2 7 0,5 6 8 16,5-2 4-16,0 2 1 0,0 0 0 16,0 1-5-16,5-4-7 0,-1 0-8 0,6 1-5 15,-5-4-3-15,5 1-5 0,-1-3-2 16,1-5-2-16,4-1-1 0,-4-1-3 16,5-4-5-16,-1-6-4 0,-4 0-6 0,4-2-12 15,-4-3-6-15,0 0-1 0,-1-2 4 0,1-4 5 16,0 3 5-16,0 0 14 0,-6-3 5 15,1 7 2-15,0-4 1 0,-1 5 0 0,-4 2-1 16,0-2-1-16,0 4 1 0,0 2 1 16,0 0 4-16,-5 3 10 0,0 0 11 15,0 6 9-15,-5-1 11 0,0 6 10 0,5 0 2 16,-5 0-4-16,0 3-7 0,0-3-7 16,1 5-12-16,4-5-10 0,-5 2-12 0,5 0-5 15,0-3 0-15,5-2 0 0,-5 1 0 16,4-4-10-16,1-2-4 0,0-3-6 15,0-3-3-15,5 0-7 0,-1-2-6 0,2-4-4 16,-2-2-2-16,1 0 1 0,0-2 5 16,-5 2 7-16,5 0 7 0,-1 0 7 0,1 0 5 15,-5 3 5-15,5-1 6 0,-5 4 3 16,5 0 3-16,-1 1 4 0,-4 4 3 16,0 0 2-16,4 6 0 0,-3 2 0 0,-6 1-1 15,0 1-4-15,4 7-5 0,-8-1-14 16,4 0-34-16,-6 4-52 0,2 0-76 0,-1-1-145 15,-5 3-219-15,5-6-301 0,-5 1-229 16,-5 0-88-16,6-4 3 0,-6-3 106 16,1-1 200-16,-1-3 302 0</inkml:trace>
  <inkml:trace contextRef="#ctx0" brushRef="#br0" timeOffset="772405.9125">20090 7443 208 0,'-15'-36'711'0,"6"1"159"15,-1 1 133-15,5 4 93 0,5 0-124 16,0 5-263-16,5 4-193 0,0-2-137 0,4 7-119 16,2 0-83-16,3 4-52 0,1 5-37 15,4 0-22-15,-4 7-17 0,0 3-13 16,4 3-7-16,-4 5-6 0,0 0-13 16,-6 5-28-16,1 4-56 0,-1-2-132 0,1 5-234 15,-5-1-357-15,-5-3-230 0,6-2-105 16,-6-4-14-16,4-2 93 0,6-5 210 0,-5-9 346 15</inkml:trace>
  <inkml:trace contextRef="#ctx0" brushRef="#br0" timeOffset="772551.301">20403 6977 800 0,'0'-34'1012'16,"5"6"135"-16,-5 1 101 0,0 5 63 16,0 6-427-16,0 5-329 0,0-1-194 0,-5 9-132 15,5 6-98-15,0 9-90 0,-5 4-89 16,-5 9-149-16,0 8-338 0,1 2-399 0,-6 4-208 15,1 0-84-15,-7-1-5 0,2-3 101 16,0 4 313-16,-1-4 382 0</inkml:trace>
  <inkml:trace contextRef="#ctx0" brushRef="#br0" timeOffset="787786.4711">21096 7559 397 0,'-4'2'741'0,"-1"-4"125"15,1 2 106-15,-7-3 75 0,7 0-244 0,-2 0-210 16,2 3-144-16,-1-3-100 0,0 1-90 16,5-1-66-16,0 0-46 0,5 0-37 0,0 1-31 15,5-2-22-15,5 3-15 0,-2-3-6 16,8 2-21-16,-2 2-20 0,0 0-26 0,6 2-37 16,-5 2-49-16,4 1-72 0,-5 0-106 15,1 1-126-15,0 2-167 0,-6-2-181 0,1-1-156 16,-10 1-38-16,-1-1 54 0,2 3 107 15,-12-2 170-15,2 2 206 0</inkml:trace>
  <inkml:trace contextRef="#ctx0" brushRef="#br0" timeOffset="787962.439">21200 7608 561 0,'-15'-3'693'0,"0"0"118"0,0 0 125 16,5-2 6-16,1 3-204 0,-1-1-145 16,5 0-99-16,1 0-97 0,-2 3-112 15,6-3-94-15,6 0-62 0,-6 3-43 16,9-2-28-16,1 2-20 0,-1 0-11 0,6 0-9 15,5 0-18-15,-6 0-29 0,11 0-57 16,-6 0-104-16,6 0-135 0,-5-3-178 0,-1 3-183 16,-4-6-217-16,-1 4-92 0,1-1 24 15,-10-2 94-15,5-1 158 0,-5 1 179 0</inkml:trace>
  <inkml:trace contextRef="#ctx0" brushRef="#br0" timeOffset="788178.6834">21351 7520 191 0,'-10'-8'491'0,"5"-3"102"0,-4 2 103 15,-1-2 90-15,5 1-79 0,-5-1-96 0,5-1-61 16,0 4-47-16,5 3-69 0,0-3-80 15,0-1-82-15,5 4-73 0,5-1-46 0,0 1-22 16,0 2-11-16,4 0-4 0,1 3-4 16,-1 3-2-16,1 0-2 0,0 5-4 15,-1 3-7-15,-3 6-12 0,-2-1-11 0,-4 6-14 16,-5 3-16-16,0 3-14 0,-5 2-15 16,-10 3-17-16,6-1-19 0,-6 1-25 0,-4 3-28 15,4-6-33-15,-5 1-39 0,0-4-68 16,6-2-112-16,-1-3-161 0,1-6-229 15,4-3-241-15,-5-4-100 0,10-4-2 0,0-5 85 16,5-5 162-16,0-4 242 0</inkml:trace>
  <inkml:trace contextRef="#ctx0" brushRef="#br0" timeOffset="788693.1786">21879 7320 334 0,'5'-20'805'16,"-1"3"156"-16,2 1 112 0,-6 0 76 15,0 1-176-15,0 2-286 0,0 3-197 0,0 1-124 16,-6 1-92-16,6 2-63 16,-4 1-50-16,-1 5-45 0,-5 2-36 0,0 4-22 15,1 5-10-15,-2 3 16 0,-3 8 23 16,4 2 26-16,-4 4 19 0,4 5-123 0,-5 3-9 15,6 2 0-15,-2 1 0 0,7-1 0 16,-2 3 0-16,6-2 0 0,6-3 0 0,-2-4 0 16,1-2 0-16,10-2 0 0,-5-6 0 0,5-3 0 15,-1-3 0-15,6-4 0 0,-5-7 0 16,4-2 0-16,-4-3 0 0,-1-5 0 0,1-1 0 16,0-5 0-16,-6-3 0 0,1 1 0 15,-5-4 0-15,-5 0 0 0,0 2 0 0,0-2 0 16,-5 0 0-16,1 4 0 0,-2-2 0 15,-3 2 0-15,3 2 0 0,-3 0 0 16,4 3 0-16,-5 2 0 0,6 1 0 0,-6 2 0 16,5 3 0-16,0 0 0 0,0 3 0 15,0-3 0-15,5 2 0 0,0 1 0 16,0 3 0-16,0-3 0 0,5-1 0 0,0-2 0 16,5 3 0-16,0-3 0 0,-1 2 0 15,1-4 0-15,5 2 0 0,0 0 0 16,-1-3 0-16,0 3 0 0,1 0 0 0,4 0-174 15,-4 0-186-15,0 0-252 0,0-2-374 16,4 2-184-16,-4 0-59 0,4-3 18 0,1 0 121 16,0 0 243-16,4 3 388 0</inkml:trace>
  <inkml:trace contextRef="#ctx0" brushRef="#br0" timeOffset="789468.7586">22260 7648 450 0,'-24'13'690'15,"-1"-3"116"-15,6-2 113 0,-1 1 51 16,5 2-222-16,5-6-162 0,6 3-97 0,-1-3-74 15,10-2-85-15,-1 0-70 0,6-3-49 16,5-6-42-16,5-1-39 0,-1-4-34 16,6-6-27-16,-1-2-21 0,5-3-18 0,1-3-13 15,-1 1-10-15,-5-4-7 0,6-2-8 16,-11 3-8-16,6-4-7 0,-11 3-11 0,1 3-11 16,-5-2-10-16,-6 3-7 0,2-1-2 0,-12 0 1 15,6 1 3-15,-4 1 9 0,-6 4 8 16,5 3 8-16,-5 2 7 0,1 6 7 15,-2 3 7-15,2 5 6 0,-1 2 8 0,0 6 11 16,1 4 10-16,-1 4 15 0,0 6 16 16,0 3 19-16,6 4 16 0,-2 2 15 0,2 4 11 15,4 1 6-15,0 0-3 0,4 0-9 16,6-3-14-16,5-1-16 0,0 1-18 16,4-8-14-16,6-1-10 0,-1-4-6 0,1-3-2 15,3-3-4-15,-3-3-2 0,5-5-6 16,-6-2-5-16,-5-4-4 0,1 0-2 0,-5-4-1 15,-1-2 1-15,1 0 0 0,-10-5 2 16,5 0-3-16,-10 0-6 0,5-3-4 0,-10 1-10 16,5-1-11-16,-5-2-10 0,-5 1-5 0,5 2-6 15,-5 2-1-15,1 0 0 0,-1 3 4 16,-5 5 6-16,6 0 5 0,-1 3 6 0,0 3 6 16,0 3 8-16,6 5 6 0,-7-1 7 15,7 2 6-15,-2 4 4 0,6-3 6 0,0 1 6 16,0-1 2-16,6 0 0 0,-2-3 1 15,7-2-3-15,-2 1-7 0,1-4-10 0,-1-2-14 16,6-3-17-16,0 0-16 0,-5-3-16 0,4 0-10 16,-4 1-1-16,0-4 2 0,-5 0 8 15,5-2 10-15,-6 3 12 0,-4-4 10 0,5 1 7 16,-5 0 7-16,0 2 7 0,0 1 4 16,0-1 5-16,0 1 1 0,0 3 2 0,5 2 4 15,-5 0 4-15,0 2 4 0,0 3 5 16,0 1 8-16,5 2 6 0,-5 3 1 15,0 0-1-15,5 0-6 0,-5 3-4 0,5-3-14 16,-5 3-26-16,5-4-40 0,-1 5-75 0,-4-8-139 16,6 2-197-16,-2-1-268 0,-4-5-255 0,0 0-110 15,0-3-5-15,0-3 95 0,5-5 174 16,-5 0 264-16</inkml:trace>
  <inkml:trace contextRef="#ctx0" brushRef="#br0" timeOffset="789637.2064">22700 7479 379 0,'-5'-34'767'15,"-5"2"159"-15,5 2 123 0,0 5 84 0,0 0-227 16,5 3-213-16,0 6-165 0,0-1-122 16,0 3-95-16,5 3-66 0,0 3-55 0,0-1-45 15,0 5-42-15,5 1-35 0,0 3-29 0,4 3-50 16,1 1-71-16,0 2-126 0,-1 3-252 16,6-1-418-16,-5 3-243 0,4-3-98 15,5 1-8-15,1-4 83 0,4 1 227 0,6-4 406 16</inkml:trace>
  <inkml:trace contextRef="#ctx0" brushRef="#br0" timeOffset="790048.3">23188 7173 558 0,'-9'-10'910'0,"3"-4"136"16,-3 3 100-16,4 0 71 0,0 6-285 0,0-1-306 15,1 3-176-15,-2 3-83 0,2 5-48 0,-1 7-29 16,5 2-11-16,-5 5-228 0,0 5-51 16,5 7 0-16,0 2 0 0,-5 5 0 0,10 3 0 15,-5 1 0-15,0-1 0 0,5 3 0 16,-5-3 0-16,5 0 0 0,0-5 0 0,-1-3 0 16,2 0 0-16,-6-6 0 0,0-5 0 15,0 0 0-15,0-5 0 0,0-7-82 0,-6-1-4 16,-3-3 13-16,4-4 10 0,-5-4 7 15,0-7 7-15,-5-2 7 0,6-3 10 0,-6-2 11 16,5-3 11-16,-4-3 5 0,4 0 6 0,0-3 6 16,1 3 4-16,3 0 5 0,2 0 5 15,4 1 6-15,0 4 5 0,0-3 4 0,4 4 2 16,2 2 2-16,3 0-4 0,1 4-2 16,5-1-9-16,0 2-7 0,4 4-8 0,0 2-20 15,1 0-39-15,-1 3-43 0,6 6-84 16,-6-1-149-16,1 6-238 0,-5-2-313 0,-1 1-211 15,1 4-89-15,-5-2 14 0,-1 4 113 0,2 1 220 16,-7-4 314-16</inkml:trace>
  <inkml:trace contextRef="#ctx0" brushRef="#br0" timeOffset="792267.9652">23315 7616 180 0,'-4'5'568'16,"-1"-2"95"-16,0 3 96 0,0-1 91 0,0 1-130 16,0-1-118-16,0 1-76 0,5-1-47 0,-4 1-59 15,4-4-61-15,0 1-72 0,0 0-58 16,4-3-50-16,1 0-40 0,0-3-27 15,5-2-29-15,0-4-21 0,4-1-20 0,-4-2-19 16,4-4-8-16,1 2-12 0,-5-2-11 0,0 0-6 16,0-1-13-16,0 3-7 0,-6-2-8 15,1 0 0-15,0 1 2 0,-5 2 4 0,0-1 8 16,0 6 8-16,0-4 4 0,0 7 2 16,0 0 1-16,0 2 0 0,0 0 2 0,0 3-2 15,-5 3 8-15,5 0 16 0,5 2 11 16,-5 3 11-16,0 1 13 0,5-1 15 0,-5 3 12 15,5 3 5-15,-5-1 11 0,0 4 8 16,0 2 2-16,0 1-3 0,0-2-15 0,4 2-12 16,-4-1-18-16,0-3-18 0,0 4-13 15,6-4-20-15,-1 1-20 0,5-3-24 0,-6-3-25 16,6-1-37-16,0 2-50 0,4-5-84 0,1-1-134 16,0-3-178-16,0 0-213 0,-1-3-227 15,-4-3-90-15,4-2 21 0,1-1 109 0,-5 1 181 16,5-4 223-16</inkml:trace>
  <inkml:trace contextRef="#ctx0" brushRef="#br0" timeOffset="792549.3655">23677 7605 400 0,'0'-13'643'15,"0"-2"109"-15,-5 2 113 0,0-1 30 16,1 3-153-16,-2 1-138 0,-3 1-93 0,4 1-71 16,-5 3-85-16,6-1-82 0,-6 3-61 15,-1 3-38-15,2 3-35 0,-1 4-19 0,0 5-6 16,1 2 4-16,-1 2 3 0,5 0-3 15,0 7 1-15,0-1-5 0,5-1-14 0,0 1-15 16,5 0-17-16,0 1-16 0,5-6-14 0,-1-1-19 16,1 0-19-16,0-5 0 0,4-3 0 15,1-2 0-15,0-4 0 0,0-4 0 0,-1-1 0 16,1-5 0-16,-6 0-23 0,6-3-14 0,-9-3-13 16,3 1-21-16,-9-4-22 0,5 3-33 15,-5-3-44-15,-5 1-62 0,5-1-101 16,-5 1-123-16,-5 2-163 0,6 1-192 0,-1-2-182 15,-1 4-50-15,2 4 52 0,4 4 111 0,0 0 178 16,0 0 219-16</inkml:trace>
  <inkml:trace contextRef="#ctx0" brushRef="#br0" timeOffset="793465.1479">23809 7564 40 0,'-5'-3'501'0,"5"1"111"0,0-1 84 0,-5 3 82 16,5-3-76-16,0 0-104 0,0 3-72 16,0 0-38-16,-4 0-29 0,4 0-37 0,0 0-46 15,0 0-48-15,0 3-46 0,0 0-41 16,4 0-24-16,-4-1-10 0,5 3-5 0,-5 1-5 15,0 2-7-15,5 1-61 0,-5 1-129 16,0 5 0-16,0-2 0 0,-5 1 0 0,5 2 0 16,0 1 0-16,-5-1 0 0,1-2 0 0,4-1 0 15,0 2 0-15,0-4 0 0,0-3 0 16,0 0 0-16,0-3 0 0,4-2 0 16,1-3 0-16,0 0 0 0,0-5 0 0,0-3 0 15,5-1 0-15,-6-2 0 0,1-3 0 0,5 1 0 16,-5-4 0-16,0 3 0 0,0-1 0 15,5-2 0-15,-5 3 0 0,-1 3 0 16,1 0 0-16,-5 2 0 0,5 4 0 0,0 3-6 16,-5-1-15-16,5 6 4 0,-5-1 8 0,0 6 6 15,0 1 7-15,-5 1 14 0,5 4 15 16,-5-1-32-16,5 2-1 0,0 1 0 0,-5-2 0 16,5 3 0-16,0-4 0 0,5 3 0 0,-5-4 0 15,5 1 0-15,0-4 0 0,5 2 0 16,-6-6 0-16,6 1 0 0,0 0 0 0,4-5 0 15,-3-1 0-15,3-1 0 0,-4-2 0 16,4-3 0-16,-4 0 0 0,1-1 0 0,-2-2 0 16,1-2 0-16,-1 0 0 0,-3 0 0 15,-6 0 0-15,4 1 0 0,-4-5 0 0,-4 4 0 16,4-3-49-16,-6 3-2 0,2 0 6 0,-1 1 7 16,0 4 7-16,0 0 8 0,-4 4 4 15,3 2 5-15,1 0 6 0,1 5 8 16,-6 1 12-16,5 1 12 0,0 2 10 0,0 2 10 15,5 0 6-15,-5 3-2 0,5-3-5 0,0 1-20 16,0-2-23-16,5 1 0 0,0 0 0 16,0-3 0-16,4 0 0 0,-3-2 0 0,3-3 0 15,1-1-16-15,0 2-47 0,0-4-10 0,0 0-5 16,-1-4-2-16,1-1 3 0,-5 2 7 16,0-5 6-16,0 0 10 0,-1 0 10 0,1-1 10 15,0-2 11-15,-5 0 8 0,0 0 7 16,5 0 2-16,-5 3 4 0,0-3 2 0,0 3 1 15,0 2 1-15,0 1 6 0,0 1 11 16,-5 4 12-16,5 4 17 0,0-2 19 0,0 7 21 16,-5 2 20-16,5 0 13 0,-5 5 11 0,5 0-50 15,0 4-82-15,-4 5 0 0,4-1 0 16,-5 7 0-16,5-1 0 0,-5 3 0 0,0 3 0 16,5 0 0-16,-5 0 0 0,0-4 0 15,5 1 0-15,-5 0 0 0,1-3 0 0,-2 0 0 16,-3-5 0-16,4 2 0 0,-9-5 0 15,3 1 0-15,-3-4 0 0,-1-3 0 0,-4-5-242 16,-1 3-160-16,-5-6-127 0,1-3-157 16,-5-1-169-16,4-4-182 0,-9-6-59 0,5 1 47 15,-6-6 122-15,7-1 192 0,-7-1 219 0</inkml:trace>
  <inkml:trace contextRef="#ctx0" brushRef="#br0" timeOffset="793600.5069">23481 8185 300 0,'-24'-11'682'0,"5"-3"154"15,-1 3 148-15,0 0 111 0,11 2-173 16,-6 2-174-16,5-2-143 0,6 1-111 0,-1 3-115 15,-1-4-90-15,12 1-72 0,-1 3-54 16,-1-3-46-16,11 2-46 0,-5 3-69 0,5-2-84 16,-1 5-157-16,0-3-262 0,1 0-429 0,5 3-217 15,0-5-83-15,-1 2-1 0,0-2 110 16,6-4 235-16,-1-2 414 0</inkml:trace>
  <inkml:trace contextRef="#ctx0" brushRef="#br0" timeOffset="794298.2471">24362 7253 578 0,'0'-11'718'0,"0"4"90"15,0-2 82-15,0 3 1 0,0 1-201 0,0-1-150 16,0 4-90-16,0-1-47 0,0 3-40 0,0 3-46 16,0 5-42-16,0 0-28 0,0 9-7 15,-6 2-8-15,1 5-9 0,5 4-15 0,-4 5-90 16,4 3-118-16,-5 2 0 0,5 4 0 16,5-1 0-16,-5 3 0 0,4 0 0 0,1-1 0 15,1-4 0-15,3 0 0 0,-4-4 0 0,5-1 0 16,-5-5 0-16,0-1 0 15,4-7 0-15,-4-1-162 0,-5-4-22 0,0-5-6 16,0-2-7-16,0-9-3 0,-10 0-2 0,6-6-3 16,-6-2 0-16,0-5 9 0,0-3 17 0,-5-5 25 15,6-3 24-15,-6 0 26 0,1-4 24 16,4 0 25-16,0 0 27 0,0 1 22 0,0 2 20 16,5 4 16-16,1 1 19 0,4 1 21 0,0 6 20 15,4-2 21-15,1 4 16 0,1 4 12 16,3-2 0-16,1 4-9 0,5 2-21 15,-1 0-24-15,1 3-26 0,-1 3-21 0,6 0-17 16,4 5-25-16,-4 0-43 0,5 3-71 0,-1 3-95 16,0-1-118-16,6 2-129 0,-11-5-127 15,1 1-85-15,-6-2-39 0,1-1 15 0,0 1 70 16,0-5 129-16,-1 2 182 0,-4-1 202 16,0 1 199-16,-1-3 160 0,-4 0 116 0,0-3 67 15,5 2 25-15,-5-4-14 0,-1 2-25 0,-4-3-16 16,6 0-13-16,-6 0-23 0,0-2-27 15,-6-1-36-15,2-1-40 0,-1-6-39 0,0 3-33 16,-5 2-23-16,0-1-17 0,0 2-15 0,1 4-10 16,-6 0-7-16,5 3-2 0,1 6-1 15,-6-1-2-15,5 6 0 0,1 0-3 0,-1 0-6 16,5 2-9-16,-5 4-14 0,10-3-13 0,-5 2-14 16,10 1-13-16,-5-1-13 0,10 1-26 15,-5-4-36-15,5-2-51 0,-1 1-60 0,6-4-108 16,-5 0-168-16,-1-5-225 0,1-3-252 0,0 0-184 15,0-3-64-15,-6 0 42 0,6-2 131 16,0 0 222-16,-5-1 272 0</inkml:trace>
  <inkml:trace contextRef="#ctx0" brushRef="#br0" timeOffset="794513.9287">24708 7572 548 0,'0'-13'875'15,"0"-1"155"-15,5 3 109 0,-5-3 62 0,0 1-269 16,0 1-242-16,5-2-180 0,-5 4-113 15,5-4-70-15,0 2-55 0,0 2-47 0,0 2-180 16,-1-3-45-16,6 2 0 0,-5 1 0 16,5 2 0-16,-1 4 0 0,2 0 0 0,-7 2 0 15,6 0 0-15,-5 4 0 0,0 2 0 0,0 2 0 16,-5 3-97-16,5 3-201 0,-5-1-124 0,-5 4-182 16,5 0-247-16,-5-1-212 0,0 3-84 0,5-3 12 15,-5 4 104-15,1 0 199 0,-2-1 279 16</inkml:trace>
  <inkml:trace contextRef="#ctx0" brushRef="#br0" timeOffset="795214.5251">24757 7688 223 0,'0'-6'718'0,"0"3"175"0,0-2 138 0,0-1 101 16,0 1-134-16,0 3-211 0,0-5-188 0,0 5-137 15,0-2-94-15,0 2-57 0,0 2-34 0,0 0-29 16,0 0-104-16,0 2-144 0,0 4 0 15,0-3 0-15,5 5 0 0,-5-2 0 0,0 2 0 16,5 1 0-16,-5-1 0 0,5 0 0 0,-5 0 0 16,4 0 0-16,2 1 0 0,-1-1 0 15,-1-2 0-15,2-1 0 0,-2 1 0 0,1-1 0 16,0-2 0-16,0-3 0 0,0 0 0 0,5 0 0 16,-6 0 0-16,1-3-31 0,5 0-61 0,-5-2 11 15,5 2 14-15,-5-2 13 0,5-1 16 16,-6 1 11-16,6-4 11 0,-5 3 9 0,4 1 3 15,-3 0 4-15,-2-1 7 0,1 1 7 0,0 2 13 16,0-2 16-16,0 2 21 0,0 3 18 0,-5 0 17 16,5 0-18-16,-5 0-81 0,0 3 0 15,0 2 0-15,0 1 0 0,0-1 0 0,0 1 0 16,0 1 0-16,0 2 0 0,0-3 0 0,0 1 0 16,0 2 0-16,0-1 0 0,-5-2 0 15,5-1 0-15,0 1 0 0,5 0 0 0,-5-4 0 16,0 1 0-16,4-1 0 0,1-2 0 0,1 0 0 15,-2-2 0-15,1-1-18 0,0-3-136 16,5 1 15-16,-5-1 23 0,4 1 23 0,-4-3 23 16,5 2 20-16,-5 0 16 0,5-1 13 0,-6 1 6 15,2 0 9-15,-1 3 14 0,-1 2 15 0,2-3 16 16,-6 4 18-16,4 0 22 0,-4 0 21 0,0 4 8 16,0-3 2-16,5 5-1 0,-5 0-26 15,0-3-83-15,0 2 0 0,0 1 0 0,0-1 0 16,0 1 0-16,0-4 0 0,0 4 0 15,0-4 0-15,5-2 0 0,-5 0 0 0,5 0 0 16,0-2 0-16,-1-1 0 0,2 0-101 0,3-2-33 16,-3-1 6-16,3 0 13 0,1 1 21 0,-5 0 17 15,5-4 18-15,-1 5 14 0,1-2 11 16,-5 3 10-16,5-3 6 0,-6 4 4 0,6-1 6 16,-5 3 10-16,0-3 11 0,0 6 12 15,0-3 10-15,0 3 13 0,-1-1 8 0,2 4 6 16,-6-1-1-16,4 0-6 0,-4 1-7 0,0 3-8 15,0-4-13-15,5 3-23 0,-5 1-32 0,0-1-35 16,0-3-49-16,5 3-74 0,-5 1-133 16,0-1-174-16,0 1-242 0,0-4-257 0,0 3-108 15,-5 0-7-15,5-2 91 0,-5-1 161 0,5 1 255 16</inkml:trace>
  <inkml:trace contextRef="#ctx0" brushRef="#br0" timeOffset="797141.9876">11445 8655 82 0,'5'-23'427'0,"5"-1"84"0,0-1 84 0,-6 0 41 16,1 1-60-16,0-3-60 0,0-1-27 16,0 0-10-16,-5 0-12 0,0-1-26 0,-5-1-50 15,-5-1-55-15,1 1-54 0,-1 3-60 16,-10-1-57-16,1 3-44 0,-1 3-31 15,-4 6-23-15,-6 2-18 0,1 6-16 0,-6 5-13 16,1 9-10-16,0 4-7 0,0 10-4 16,0 4-3-16,9 10-4 0,1 1 7 0,5 9 8 15,9 3 7-15,10 2 6 0,4 4 11 16,11-1 10-16,10-5 0 0,9-3-2 16,0-6-3-16,10-7-5 0,5-4-9 0,0-6-8 15,0-4-8-15,0-3-11 0,-6-3-5 16,-3-3-2-16,-11-3 0 0,0 1 7 0,-9-3 20 15,-5 2 17-15,-6-5 8 0,-4 3 4 16,-10 0 13-16,-4-1-2 0,-6-2-13 16,0 3-7-16,-10-3-3 0,1 0-1 0,0-3-9 15,-6 1-6-15,6-1-4 0,-5-2-5 16,9-4-5-16,-5 1-8 0,6 2-15 0,10-1-21 16,-6-2-23-16,10 3-20 0,5-1-21 15,5-2-19-15,0 3-20 0,5 1-17 0,9 0-28 16,-4-1-38-16,9 3-41 0,1-2-37 15,4 2-24-15,0-2-10 0,0-1 18 16,1 1 42-16,-1-3 53 0,1-1 59 0,-6 1 76 16,1 0 94-16,-6-1 90 0,-4-1 92 15,-1-1 91-15,-4 2 69 0,0-1 32 16,-5 1-2-16,-5 1-23 0,4 0-43 0,-4-1-53 16,0 3-47-16,-4 1-35 0,4 3-31 15,0-1-32-15,-5 6-28 0,5-1-24 0,-5 7-17 16,5 2-14-16,0 2-8 0,0 4-3 15,0 0-2-15,5 1-1 0,0 2-3 0,-1-3-3 16,6 1-3-16,5-4-7 0,-5 0-8 16,4-3-10-16,1-3-12 0,0-3-10 15,-1-2-10-15,6-3-3 0,-6-3 1 0,1-2 5 16,-5-3 10-16,5-3 9 0,-10 0 9 16,5-3 9-16,-6 0 8 0,1-2 7 0,-5 3 7 15,0-4 7-15,0 6 12 0,-5-3 10 16,5 3 10-16,-4 2 3 0,4 4 1 15,-6 3-5-15,2-1-8 0,4 8-10 0,-5 0-8 16,5 7-7-16,-5 2-4 0,5 2 0 16,0 0-1-16,5 1-1 0,0 2 0 0,-5-2-1 15,10-1-2-15,-6-2 0 0,6-3-2 16,4 0-2-16,-4-5-2 0,5-4-5 16,-6-4-5-16,6-1-8 0,0-3-7 0,-5-5-7 15,0-2-4-15,-1-1-2 0,2 0 0 16,-7-3 4-16,1-2 6 0,0 5 3 0,0-2 4 15,-5 3 4-15,-5-1 4 0,5-1 3 16,0 8 2-16,-5-2 1 0,5 4 2 16,-5 2 1-16,5 3 1 0,0 6 1 0,0 2 3 15,0 2 4-15,0 7 5 0,0 3 9 16,5 1 10-16,0 5 13 0,0 1 11 0,0 3 12 16,0 3 8-16,4 0 7 0,-4 2 2 15,5 4-2-15,0 0-1 0,-1-3-1 0,-3 2-5 16,3 0-6-16,-4-2-7 0,0-1-40 15,0 1-19-15,-5 0 0 0,0-6 0 0,-5 3 0 16,0-5 0-16,-5-1 0 0,0-2 0 16,1-3 0-16,-6-6 0 0,1-2 0 0,-6 0 0 15,-5-6 0-15,6-3-16 0,-6-2-148 16,-3-6-53-16,3 1-83 0,-5-6-123 16,1-4-168-16,0-1-210 0,0-3-216 0,4-4-84 15,5 4 20-15,6-3 106 0,4-4 181 16,0 5 241-16</inkml:trace>
  <inkml:trace contextRef="#ctx0" brushRef="#br0" timeOffset="800740.5773">12710 8470 6 0,'0'-2'563'16,"6"-3"128"-16,-6-1 104 0,0 3 84 0,-6 0-36 15,6 3-231-15,-4 0-161 0,4 0-106 16,-5 6-89-16,0 2-71 0,0 6-54 0,-5 2-33 16,5 6-19-16,-4 2-14 0,-1 5-8 15,-5 1-2-15,5 0-1 0,1 0 2 16,-6 1 0-16,5-4 0 0,1-3 1 0,-1-2-6 16,0-2 0-16,5-4 6 0,0-5 9 15,1-3 7-15,-2-2-3 0,6-3-2 0,0-9-7 16,6-2-16-16,-2-9-17 0,1-1-14 15,0-4-8-15,5-6-5 0,0 0-3 16,-1-5-4-16,1 1-4 0,0-1 0 0,-1-3 1 16,6 3 1-16,-5 3 3 0,0-1 4 15,0 4 3-15,-6 4 2 0,6 1 0 0,-5 6-4 16,5 3 0-16,-5 5-1 0,-1-1 0 16,2 6 2-16,-1 3 3 0,5 6 3 0,-6 3 4 15,1 1 3-15,5 7 3 0,-5 2 5 16,5 3 1-16,-6 2 2 0,6 4 0 15,0 2 0-15,-6 3 0 0,7 0-6 16,-1 1-3-16,-6-2-5 0,6 1-6 0,0 0-8 16,0-6-12-16,-6 1-30 0,6-1-54 0,-5-5-97 15,0-2-129-15,0-1-165 0,0-2-206 16,-5-4-237-16,0-4-86 0,-5-2 22 0,0-1 91 16,0-3 149-16,0 0 206 0</inkml:trace>
  <inkml:trace contextRef="#ctx0" brushRef="#br0" timeOffset="800932.0828">12716 8848 171 0,'-20'-15'616'0,"-4"-4"127"16,-1 0 112-16,5 0 96 0,1 0-117 0,0-1-204 16,4 4-129-16,0-1-99 0,5 1-91 15,5 2-81-15,1-3-58 0,4 7-43 0,4-5-29 16,1 8-18-16,5-5-14 0,5 7-12 16,0 0-10-16,4 2-10 0,5 3-7 15,-4 3-9-15,4-1-23 0,6 3-56 0,-5 4-138 16,3-3-231-16,2 1-381 0,-5 0-204 15,3 1-94-15,-3-3-7 0,-1 0 104 0,1-2 212 16,-6-3 370-16</inkml:trace>
  <inkml:trace contextRef="#ctx0" brushRef="#br0" timeOffset="801596.4367">13165 8520 126 0,'0'-6'605'0,"5"1"146"0,-5-3 136 0,0-1 103 16,-5 4-104-16,5-3-196 0,-5-1-148 0,1 2-118 16,-6-2-117-16,5 1-89 0,-5 2-60 15,1 1-44-15,-2 2-23 0,-3 0-17 16,4 1-15-16,-4 4-9 0,-1 4-4 0,0-1-1 15,0 6-10-15,1 6-4 0,-1 2-1 16,5 3 0-16,1 6-3 0,-2-1-3 0,7 3-4 16,4 3-2-16,0-3-4 0,4 4-2 15,7-4-5-15,-2 0 0 0,1-5-10 0,9-1-5 16,-4-2 0-16,4-2-1 0,2-4 3 16,3-5-2-16,1-3 11 0,-6-3 5 0,0-2 0 15,6-3 1-15,-11-5-1 0,6 0 0 16,-5-6-1-16,-6-1-2 0,6 2-2 15,-10-4-2-15,0 0-1 0,-5 0-1 0,0-2 0 16,-5-1-1-16,0 4-2 0,-5-1-2 16,1 0-1-16,-1 0-2 0,-5 1 0 0,0 2-1 15,1 0-2-15,4 2 2 0,-5 4 2 16,1-1-1-16,4 4 2 0,5-1-1 0,-4 0 3 16,3 1 0-16,1 2 1 0,5 2 2 15,0-2 2-15,0 3 2 0,0-3 3 16,5 3 2-16,1-3 4 0,3 2 1 0,1-2-1 15,5 3 0-15,-1-3-4 0,1-3-16 16,-1 3-31-16,6-2-49 0,4-1-109 0,-4 0-160 16,4 1-207-16,6 2-284 0,-6-3-174 15,5 3-60-15,1 3 52 0,-1-3 129 16,6 5 193-16,-1-2 289 0</inkml:trace>
  <inkml:trace contextRef="#ctx0" brushRef="#br0" timeOffset="801930.1821">13766 8377 91 0,'-5'-5'593'0,"1"-3"152"15,4 4 150-15,-6-1 118 0,2 2-76 0,-1 1-182 16,5 2-152-16,-5-3-127 0,5 3-132 16,0 0-104-16,0 3-62 0,0 2-37 15,0 7-21-15,0 1-6 0,0 3 1 0,5 6-3 16,-5 6-11-16,5 2-16 0,-5 6-16 16,4 0-19-16,2 5-19 0,-2-3-23 0,1 1-29 15,5-1-45-15,-5-2-54 0,5 0-87 16,0-6-145-16,-5 0-186 0,-1-2-221 0,1-7-239 15,-5-2-98-15,0-4 6 0,0-4 106 16,-5-3 171-16,1-3 232 0</inkml:trace>
  <inkml:trace contextRef="#ctx0" brushRef="#br0" timeOffset="802164.4249">13659 8897 79 0,'-10'-3'725'0,"1"3"198"0,-2-3 138 15,1 3 105-15,6-3-28 0,-6 3-275 16,5 0-240-16,0 0-166 0,5 0-109 0,-4-3-63 15,8 3-29-15,-4-3-11 0,10 3-223 16,-5-2-22-16,4-1 0 0,6-2 0 0,0 2 0 16,4-2 0-16,-4 2 0 0,10 0 0 15,-1-3 0-15,-5 4 0 0,11 0 0 16,-5 2 0-16,4-4 0 0,-5 4 0 0,6 0 0 16,-6 0 0-16,0 4 0 0,0-4 0 15,-3 2-390-15,-2 3-564 0,-4-2-254 0,-6 3-80 16,1-4 14-16,-5 1 90 0,0-3 206 15,0-3 330-15</inkml:trace>
  <inkml:trace contextRef="#ctx0" brushRef="#br0" timeOffset="803100.7099">14367 8603 147 0,'0'-6'586'0,"-5"1"118"0,5-4 110 16,0 3 100-16,-4 1-106 0,4 3-176 16,-5-4-113-16,5 0-83 0,0 3-86 0,0 2-82 15,0-3-74-15,-5 4-56 0,5 0-36 16,5 4-24-16,-5-3-14 0,0 11-8 16,5 2-2-16,-5 5-2 0,4 6-8 0,1 2-10 15,-5 3-8-15,5 3-11 0,-5 0-7 16,0 0-5-16,5-3-4 0,-5 1-1 15,5-4-2-15,-5-5 0 0,5-3 1 0,-5-2 2 16,0-6 5-16,5 0 5 0,-5-6 5 16,0-2 5-16,0-6 2 0,0-5 2 15,0-3-3-15,0-5-6 0,-5-4-2 0,5-2-3 16,-5-3 0-16,0-2 3 0,0-3 1 16,0-1 2-16,5-1 2 0,-5 1 1 0,1-2-3 15,4 6-4-15,4-1-4 0,-4 7-2 16,5-1-5-16,5 6-4 0,0-1-1 0,5 6-2 15,-6-1-1-15,11 7-1 0,-6 0-9 16,1 2 0-16,0 6-2 0,0 0-1 0,-1 2 3 16,-4 6 4-16,0 0 11 0,-6 3 3 15,2 2 1-15,-6 3 0 0,-6 1 8 16,6-1 0-16,-9-2 1 0,4 1-3 0,-5-1-1 16,6-3-5-16,-6-3-13 0,5-3-11 15,-1 0-13-15,2-2-10 0,-1-4-14 0,5 1-10 16,0 0-2-16,5-3 4 0,-5 0 6 15,4-3 3-15,7 3 9 0,-1 0 13 16,-1 0 9-16,6 0 7 0,-1 3 5 0,1-3 15 16,0 5 8-16,0 1 5 0,-1 2 6 15,1 1 3-15,-1 1 0 0,-4 2 1 0,0 1 1 16,-5-2-3-16,0 5 1 0,-5-2-2 16,-5 3-1-16,0-3 1 0,-5-1 1 0,0 1 1 15,-4-3 0-15,-1 0 0 0,1-3 8 16,-1-2 2-16,0-1 3 0,-4-2 0 0,4-3-3 15,0-3-7-15,1 1-15 0,3-4-23 16,2 1-33-16,-1-1-47 0,5 0-68 0,5-2-97 16,0 0-117-16,10-1-151 0,-5 4-167 15,4-3-196-15,12 3-59 0,-7-1 32 16,6 0 89-16,9-2 146 0,-5 0 184 0</inkml:trace>
  <inkml:trace contextRef="#ctx0" brushRef="#br0" timeOffset="803366.7169">14925 8619 503 0,'9'-16'858'0,"-4"-1"155"16,0 1 108-16,-5 1 71 0,-5 1-282 0,5 1-270 16,-5 2-192-16,-4 1-135 0,4 1-90 15,-5 1-62-15,5 3-43 0,-9-1-29 0,3 6-23 16,-3 3-15-16,4 2-5 0,-10 6 5 16,6 5 15-16,0 4 18 0,-1 1 26 0,5 7 18 15,0-1-128-15,5 4 0 0,0-4 0 16,5 4 0-16,0-4 0 0,10 1 0 15,0-3 0-15,4-4 0 0,6-2 0 0,-1-2 0 16,6-1 0-16,-1-4 0 0,6-4 0 16,-1-3 0-16,-4-2 0 0,4-1 0 0,-5-2 0 15,0 0-414-15,-3 0-486 0,-7 3-270 16,0-3-98-16,-4-3-5 0,0 1 71 16,0-3 195-16,-6-1 338 0</inkml:trace>
  <inkml:trace contextRef="#ctx0" brushRef="#br0" timeOffset="804831.9739">6382 9804 15 0,'0'0'497'0,"0"-4"128"0,0 4 99 0,0-3 88 16,0 3-72-16,0 0-107 0,0-2-104 0,0 2-78 15,0 0-64-15,0 0-60 0,0-3-55 16,0 3-53-16,0-2-40 0,0 2-31 15,-5-3-22-15,5 0-16 0,-5 0-17 0,5 0-13 16,-5 0-15-16,1 3-13 0,-1-5-10 16,-5 3-9-16,5 2-7 0,-5-4-7 0,0 2-5 15,1-1-3-15,-1 3-3 0,-5 0 0 16,6 0-4-16,-6 0-1 0,5 0 0 16,0-2-1-16,0 2-1 0,0 0 0 0,1 0 0 15,4 0-1-15,0 0-2 0,5 0-4 16,-5 0-2-16,5 0-3 0,0 0 0 0,0 0-1 15,0 0 2-15,5 0 2 0,-5 2 1 16,5-2 4-16,-5 3 0 0,5 3 3 16,0-1 2-16,-1 3 3 0,2 3 5 0,-2 1 0 15,1 4 3-15,-5 0-1 0,5 3 0 16,0 1-3-16,-5 2 0 0,0-1-1 0,5 2-2 16,-5-2-1-16,0-1 0 0,0 2-1 15,0-6-3-15,0 1 1 0,0-1 0 16,0-5-2-16,-5 0-4 0,5-2-3 0,0-2-6 15,0 2-13-15,0-3-24 0,0-1-49 16,0-2-106-16,0-1-172 0,0 1-257 0,0 0-292 16,0-3-136-16,0 0-35 0,0 0 63 15,0-3 152-15,5 3 251 0</inkml:trace>
  <inkml:trace contextRef="#ctx0" brushRef="#br0" timeOffset="806904.8327">15721 8814 17 0,'0'3'591'0,"-5"-1"162"16,5 1 130-16,-5 0 109 0,5-3-29 0,0 3-220 15,-5 0-171-15,5-3-131 0,0 2-105 16,0 1-77-16,0-3-48 0,5 0-27 0,5 0-17 16,5-3-11-16,0-2-14 0,4-6-22 15,5-6-28-15,6-2-28 0,4-8-26 0,0-6-22 16,1-3-22-16,-1-2-27 0,0-1-21 15,0 3-21-15,-4-2-17 0,-11-1-14 0,0 3-5 16,-9 4 9-16,0-1 14 0,-10 3 17 16,-5-1 14-16,0 3 16 0,-9 1 11 0,-6 3 9 15,0 1 16-15,-4 5 14 0,-1-2 14 16,1 3 12-16,-1 7 11 0,1-1 10 16,5 5-8-16,-1 3-5 0,6 6-5 0,-1 3-3 15,5 5-1-15,5 5 11 0,0 6 15 16,5 3 24-16,5 5 27 0,-5 3 29 0,10 5 33 15,-5 1 24-15,4 5-31 0,-3 0-166 16,3 0 0-16,1 3 0 0,0-3 0 0,0-4 0 16,0 0 0-16,-6-8 0 0,6-2 0 15,0-2 0-15,0-9 0 0,-1-3 0 16,1-2 0-16,0-6 0 0,0-5 0 0,0-3 0 16,-6-5 0-16,6-6 0 0,-5-3 0 15,0-2 0-15,0-3 0 0,0-4 0 0,4 4-85 16,-3-1-21-16,-6 2 22 0,4 4 13 15,1 0 12-15,0 6 8 0,0 3 7 16,5 1 5-16,-5 4 7 0,-1 4 9 0,6 1 11 16,-5 6 8-16,5 0 4 0,-1 0 3 15,1 3 2-15,5-1-1 0,-5 1 1 0,0 0-1 16,4-3 0-16,-4-3 1 0,4 1-1 16,-4-2 1-16,5-4-1 0,0 0 0 0,0-6-2 15,-6 0-3-15,6-2-2 0,-5 0-4 16,-1-3-3-16,1-4 1 0,-5 1-1 15,0 0 3-15,-5 0-1 0,0 1 5 0,-5-2 1 16,0 1 2-16,1 3 1 0,-7-3 1 16,1 3 1-16,1 3 3 0,-1-4 1 15,1 7 0-15,-1-1 0 0,0 0-1 0,5 6 0 16,-4 0-2-16,3 4-3 0,1 2 1 16,5 5 2-16,-4-3 1 0,4 5 0 0,0 1 3 15,0-1 0-15,4-2 3 0,1 3 0 16,1-6 2-16,3 2 1 0,1-4 0 0,-1-2-1 15,6-1-1-15,-5-1-4 0,5-5-1 16,0 0-5-16,-6-2-3 0,1-3-2 0,5-1-1 16,-11-2-1-16,6-1 1 0,-5-1 0 15,0-1 2-15,0-1 1 0,0 1 0 16,-5-2 1-16,0 2 0 0,0-3 2 0,-5 3 5 16,5 0 9-16,-5 3 10 0,5 0 5 15,0 2 4-15,-5 4 1 0,5-1-3 0,0 3-8 16,0 0-4-16,0 5-3 0,0 1 3 15,0 4 2-15,5 1 6 0,-5 6 1 16,5-3 0-16,0 2-1 0,-1 3-4 0,2-2-4 16,3-4-20-16,1 4-1 0,0-3 0 15,0-3 0-15,4-3 0 0,1 0 0 16,-6-5 0-16,6 0 0 0,-5-6 0 0,5 0 0 16,-6-5-7-16,1 0-6 0,0-3-1 0,-5-3-1 15,0-3 2-15,-5 4-1 0,4-4 4 16,-4 1 2-16,-4-1 0 0,4 1 3 15,0 5-2-15,0 0 0 0,-5 5 0 0,5 4-1 16,0 2 3-16,0 5-1 0,-5 3 2 16,5 3 4-16,0 5 3 0,5-1 0 0,-5 1-1 15,5-2 0-15,-1 3-3 0,2-7-7 16,3 2-8-16,1-7-7 0,0 1-12 16,0-6-11-16,4-4-9 0,-4 2-7 0,0-6 6 15,0-4 4-15,-1 2 10 0,1-4 11 16,-5 3 10-16,0-3 10 0,0 3 4 15,-5-2-1-15,0 1-4 0,0 1 0 0,0 0 4 16,0 6 3-16,0-3 0 0,0 5 1 16,0 1 9-16,0 2 5 0,0 2 1 0,0 4 5 15,0 4 17-15,0 1 18 0,5 6 19 16,-5 2 17-16,5 3 18 0,0 3 16 0,-1 3 4 16,2 2-98-16,-2 5-27 0,1 1 0 15,0 3 0-15,5 2 0 0,-6 0 0 0,2 3 0 16,-1-3 0-16,-1 3 0 0,-4 1 0 15,0-2 0-15,0-1 0 0,-4-4 0 16,-1 0 0-16,-5-5 0 0,-5-2 0 0,0-4 0 16,1-3 0-16,-6-1 0 0,-4-4 0 15,-1-3 0-15,-4-2 0 0,-1-3 0 0,2-3 0 16,-6-5 0-16,-1-3-112 0,1-6-170 16,-1-1-50-16,1-5-81 0,0-5-93 15,0-1-109-15,5-2-130 0,5-2-205 0,-1 3-55 16,5-3 48-16,6 3 101 0,9-3 137 15,0 0 171-15</inkml:trace>
  <inkml:trace contextRef="#ctx0" brushRef="#br0" timeOffset="810817.8635">17505 8545 282 0,'5'-6'483'0,"0"1"80"0,-5-1 74 15,5-2-32-15,-5 0-99 0,0 0-45 16,0-1-24-16,0 1-18 0,0 0-26 0,-5-1-34 16,0 4-47-16,0-3-59 0,0 2-62 15,-5 1-50-15,0-1-41 0,-4 6-19 0,-1-2-13 16,1 4-8-16,-1 4-4 0,0 2 0 15,-4 3 0-15,4 6-3 0,0 2-2 0,1 3 1 16,-1 5-4-16,5 4-5 0,5 5-4 16,0-4-6-16,5 4-8 0,5-3-7 0,0 0-8 15,10 0-4-15,-1-6-12 0,6-2-4 16,4-3-1-16,0-3 1 0,1-8 2 0,5-2 2 16,-1-4 10-16,-5-5 2 0,-4-3 2 15,0-2 0-15,-1-4 0 0,-9-1-3 16,0-1 2-16,-6-1 1 0,-4-1 1 0,-4-1 3 15,-1-2 2-15,-5-1 1 0,0-2 0 16,1 3-2-16,-6-1-3 0,0 3-6 0,5-2-4 16,-4 5-1-16,4-3-3 0,0 6-1 15,5-1-1-15,-5 4 0 0,10-1 0 16,-5 4 2-16,5 2 2 0,5 0 1 0,1 2 1 16,-2 1 3-16,1 0 3 0,5 2 0 15,0 1 0-15,4-1 2 0,1 1-1 0,5 0 1 16,-1-3-10-16,5-2-21 0,-4 5-39 15,9-3-91-15,-4 0-145 0,-1 0-224 0,1 2-329 16,-1-2-162-16,1 0-60 0,-1 2 38 16,-4-2 117-16,4 0 209 0</inkml:trace>
  <inkml:trace contextRef="#ctx0" brushRef="#br0" timeOffset="811114.6607">17979 8550 76 0,'-10'-9'582'0,"5"2"135"0,5-1 126 16,-9 2 107-16,3 0-62 0,2 4-188 16,-1-1-146-16,0 3-115 0,0 0-109 15,5 3-92-15,-5 5-75 0,1 3-49 0,-2 3-32 16,6 5-17-16,0 0-13 0,-4 6-12 15,4 3-10-15,0-1-9 0,0 4-8 0,0-2-6 16,0 2-8-16,0-4-18 0,0 1-38 16,4-6-63-16,-4-1-91 0,6-4-112 0,-6-1-120 15,4-4-134-15,-4-5-138 0,0-4-153 16,0-3-21-16,0-3 52 0,-4-4 91 16,4-2 134-16,0-4 165 0</inkml:trace>
  <inkml:trace contextRef="#ctx0" brushRef="#br0" timeOffset="811293.1492">17866 8729 211 0,'-9'-28'523'15,"-1"1"93"-15,0 0 88 0,1 2 26 0,4 0-113 16,-5 3-111-16,10 2-68 0,-5 4-35 16,5 0-42-16,0 2-42 0,5 0-38 0,-1 1-42 15,7 4-39-15,-2 1-48 0,6 0-33 0,-1 2-29 16,1 6-23-16,0 0-18 0,4 3-18 16,6 2-18-16,-6 1-22 0,1 5-35 0,5 0-71 15,-6 6-117-15,-4-1-160 0,4 3-225 16,-9 3-255-16,-1 0-111 0,2 3-7 15,-7-1 75-15,1 1 137 0,-5 0 221 0</inkml:trace>
  <inkml:trace contextRef="#ctx0" brushRef="#br0" timeOffset="811515.774">17911 8904 40 0,'-20'0'653'15,"10"-2"183"-15,-5-1 145 0,6 3 105 16,-1-2-17-16,0-1-267 0,5 3-201 0,1-3-156 15,-1 3-127-15,5 0-87 0,0-3-62 16,0 3-42-16,5 0-29 0,4 0-19 16,1 0-15-16,0 3-13 0,5 0-15 15,-1 2-12-15,6-2-20 0,-1 2-29 0,5 1-37 16,1 0-46-16,-1-4-67 0,1 4-123 16,-1-6-156-16,1 3-240 0,-1-3-268 0,1 0-116 15,-1 0-18-15,1 0 77 0,-1-3 144 16,0 0 248-16</inkml:trace>
  <inkml:trace contextRef="#ctx0" brushRef="#br0" timeOffset="813496.2848">18516 8526 282 0,'-4'-9'542'0,"4"1"81"0,0 0 63 16,-5-1-1-16,5-1-158 0,-6-2-112 0,6 1-59 16,0 1-26-16,0-1-8 0,0 0-5 15,0 2-12-15,0-2-21 0,0 4-30 16,0 1-33-16,0-3-40 0,6 4-38 0,-6-1-30 16,5 4-17-16,-5 2-10 0,4 0-7 15,-4 2-4-15,6 7-3 0,-2 2 0 0,1 2-2 16,0 9-9-16,0 0-8 0,-5 9-6 15,5-1-6-15,-1 6-8 0,-4 2-7 16,0 1-7-16,6-1-5 0,-6 0-8 0,0-2-13 16,0-3-16-16,0-3-27 0,4-2-34 15,-4-6-57-15,0 0-91 0,5-6-120 16,-5-5-158-16,0 0-226 0,0-5-215 0,0-3-77 16,0-3 24-16,0 0 90 0,0 0 154 15,6 0 238-15</inkml:trace>
  <inkml:trace contextRef="#ctx0" brushRef="#br0" timeOffset="813815.041">18458 8924 306 0,'-10'0'726'0,"0"-3"162"16,1 1 136-16,-6-1 98 0,5 0-179 0,5 0-214 15,-5 0-156-15,5 3-130 0,1-3-113 16,4 3-83-16,0 0-53 0,0-2-34 0,4-1-20 15,1 1-7-15,5-1 6 0,5 0-45 16,0 0-94-16,-1 0 0 0,6 3 0 16,-1-3 0-16,0 3 0 0,2 0 0 15,3 0 0-15,1 3 0 0,-1-3 0 0,0 3 0 16,5 0 0-16,-4 0 0 0,-1 2 0 16,-4-2 0-16,4 2 0 0,-9-2 0 0,4 3 0 15,-4-3 0-15,-5-1 0 0,-1 1-177 16,1 0-15-16,-5-3-8 0,1 0-18 0,-2 3-81 15,1-6-149-15,-5 3-228 0,-5-3-274 16,5 0-126-16,-4 1-38 0,-2-4 65 0,6 3 157 16,-5 0 250-16</inkml:trace>
  <inkml:trace contextRef="#ctx0" brushRef="#br0" timeOffset="814795.6912">19259 8526 407 0,'-4'-3'697'0,"-1"3"134"16,-1-3 114-16,2 0 46 0,4 3-237 0,-5 0-188 15,5 3-126-15,0 3-102 0,0 2-86 16,0 3-54-16,0 2-24 0,5 4-19 0,-1 2-26 16,-4 6-23-16,6 0-21 0,-6-1-19 15,5 3-18-15,-1 1-13 0,-4-3-10 16,5 0-11-16,-5-1-5 0,0-4-3 0,5-4-3 16,-5-1-3-16,5-8 0 0,-5 2 1 15,0-4-1-15,5-5 1 0,-5-5 1 0,0-4 1 16,0-2-3-16,0-5-3 0,0-6 0 15,-5 0-1-15,5-5-2 0,0-1-1 16,-5-6-1-16,0 5 0 0,5-5-3 0,0 2 1 16,-5 2-1-16,5 1 2 0,5 5 4 15,-5-1 2-15,5 6 2 0,5 3 2 16,0-1 1-16,0 6-1 0,-1 0-1 0,6 3-3 16,0 3-1-16,-5 1-1 0,4 4-2 15,0 4 0-15,1-2-1 0,-5 7 4 0,-1 2 5 16,2 0 7-16,-1 2 4 0,-10 1 4 15,0 6 4-15,0-4-2 0,-6 6-6 0,-3-4-10 16,3 5-14-16,-3-4-20 0,-1-2-21 16,5 0-20-16,1-7-15 0,-6 2-16 0,10-4-9 15,-5-3 1-15,5-2 9 0,0-3 14 16,5 0 15-16,-1-3 19 0,6 0 20 16,0-2 16-16,4 2 10 0,-3 1 5 0,8 2 4 15,-4 0 0-15,-1 2 1 0,1 1 0 16,4 5-1-16,-8 0 1 0,3 0 5 15,-4 6 5-15,0-1 7 0,-6 4 8 0,1 0 9 16,-5 0 5-16,0 1 5 0,-5 2 2 16,-4-1 2-16,-1-3-2 0,0 1-1 0,-5-1-2 15,6-4-3-15,-6-1-4 0,5-4-5 16,-5-1-4-16,1-3-6 0,0-6-8 16,4 0-10-16,-1-5-16 0,-3 0-21 0,9 0-40 15,-4-3-65-15,9 0-98 0,-6 3-128 16,12-4-178-16,-6 4-217 0,9-3-163 0,1 3-45 15,5 0 44-15,0-3 102 0,9 2 173 16,-5 2 227-16</inkml:trace>
  <inkml:trace contextRef="#ctx0" brushRef="#br0" timeOffset="815065.8324">19821 8586 170 0,'15'-14'696'16,"-5"0"206"-16,0 1 149 0,-6-1 95 0,-4 0-112 15,0 4-228-15,-4-2-202 0,-1 2-176 16,0 1-125-16,-5 1-79 0,0 3-55 15,0 1-34-15,-4 8-20 0,-1 1-9 0,1 6 4 16,-1 2 14-16,-5 7-56 0,6 5-68 16,-6 2 0-16,6 3 0 0,-1 1 0 0,5 1 0 15,1 2 0-15,3-4 0 0,6 0 0 16,6-2 0-16,-2-4 0 0,5 1 0 16,6-5 0-16,5-2 0 0,0-4 0 0,4-3 0 15,5-3 0-15,1-3 0 0,-1-2 0 16,-5-3 0-16,6-3 0 0,-6 1 0 0,1-3-338 15,-1-1-422-15,-10 0-323 0,7-2-149 16,-12-3-37-16,6 0 41 0,-5 0 158 16,-1 0 282-16,-4-3 370 0</inkml:trace>
  <inkml:trace contextRef="#ctx0" brushRef="#br0" timeOffset="816947.1692">20862 8776 42 0,'-4'5'583'0,"-2"-2"134"0,6-1 92 16,-4 2 80-16,-1-2-30 0,5-2-194 15,0 3-132-15,0-1-86 0,0 1-50 16,0-3-45-16,5 0-60 0,-1 0-52 0,2 0-42 16,3-3-36-16,1-2-35 0,-1-3-33 15,6 0-30-15,0-4-25 0,0-4-17 0,-1 2-13 16,1-2-12-16,0-3-13 0,-1-1-13 15,-4-2-14-15,0 4-13 0,0-2-11 0,-5-2-6 16,-1 2 2-16,-4 4 7 0,0-4 11 16,0 7 11-16,-4-1 12 0,4 4 9 15,0 1 6-15,0 4 4 0,0 2 7 0,0 3 7 16,-5 3 6-16,5 5 12 0,0 3 12 16,0 6 11-16,0-2 6 0,0 8 3 0,-6-1 1 15,6 2-4-15,0 2-7 0,-4 1-8 16,4-2-9-16,-5-1-24 0,5 1-41 15,0 0-60-15,0-3-113 0,0-6-187 0,0 3-294 16,0-2-276-16,0-5-118 0,5-2-26 16,-5-7 65-16,4-3 161 0,2-3 283 0</inkml:trace>
  <inkml:trace contextRef="#ctx0" brushRef="#br0" timeOffset="817374.1496">20975 8470 52 0,'-5'-2'494'0,"0"-1"96"16,0-3 91-16,5 4 93 0,-5-4-85 15,0 1-110-15,5-1-62 0,-5 1-38 0,1 2-47 16,-2-2-62-16,2 1-58 0,-1 3-62 15,-5-3-63-15,5 4-47 0,-5 4-31 0,1 3-16 16,-1 2-6-16,0 7 2 0,0 3 7 16,0 6 10-16,1 5 11 0,3 3 3 15,2 6 0-15,-1 5-7 0,5-3-10 0,0 3-16 16,5 0-16-16,5-3-20 0,-1 0-15 16,6-2-15-16,0-6-7 0,4-3-9 15,1-3-4-15,0-7-2 0,4-4 6 0,0-7 4 16,0-7 5-16,1-4 6 0,-1-5 5 15,-3-6 3-15,-2-3-4 0,-4-10-7 0,-1 2-10 16,0-6-9-16,-8-3-15 0,-2 1-19 16,1-7-22-16,-5 0-27 0,-5-2-27 0,-5 3-35 15,1-1-35-15,-6 0-54 0,-4 3-84 16,4 4-143-16,-10 1-222 0,6 9-258 0,-5 0-110 16,4 11-17-16,0 3 62 0,1 6 146 15,4 4 242-15</inkml:trace>
  <inkml:trace contextRef="#ctx0" brushRef="#br0" timeOffset="1.04926E6">5449 9908 314 0,'0'-9'484'15,"0"4"65"-15,0-3 58 0,0-1-47 0,0 4-128 16,0-1-68-16,0 0-35 0,0 1-18 16,0 3-16-16,0-1-18 0,0 3-16 0,0-3-22 15,0 3-28-15,0 0-29 0,0 3-25 16,0 0-22-16,0-1-20 0,0 3-17 0,0 7-16 15,0-3-13-15,0 7-14 0,-5 0-13 16,5 3-13-16,-5 3-7 0,0 0-7 16,0 2-4-16,0 5-2 0,1-5-4 0,4 4-2 15,-6-3-3-15,1-4-4 0,5 2-8 16,-4-4-56-16,4-3-114 0,0-2-163 0,0-4-228 16,0-3-254-16,0-5-128 0,4-2-16 15,1-5 72-15,1-4 146 0,-2 1 218 16</inkml:trace>
  <inkml:trace contextRef="#ctx0" brushRef="#br0" timeOffset="1.0497E6">5547 9875 42 0,'0'-6'426'16,"0"1"95"-16,-6 0 83 0,6 1 62 0,0 2-74 16,0-1-59-16,0 0-30 0,0 3-16 15,0-3-26-15,0 3-36 0,0 3-47 0,0-3-60 16,0 3-64-16,0 0-68 0,-4 3-50 16,4-1-38-16,-5 3-29 0,5 6-21 15,-5-1-13-15,0 4-8 0,0 5-8 0,0 2-5 16,0 1-3-16,1 3-4 0,-1-1-6 15,-1 3-9-15,6 1-42 0,-4-1-126 0,-1 0-242 16,5-2-377-16,-5-1-197 0,5-5-100 16,0-3-16-16,5-5 96 0,-5-3 225 15,5-5 369-15</inkml:trace>
  <inkml:trace contextRef="#ctx0" brushRef="#br0" timeOffset="1.05048E6">7716 9944 483 0,'0'-6'609'0,"0"-3"117"15,0 4 118-15,0-1-31 0,0 4-103 16,-5-4-92-16,5 4-78 0,0 2-85 0,-4 0-95 16,4 0-90-16,0 0-75 0,0 0-49 15,0 2-30-15,0 4-16 0,0 0-7 0,0 1 0 16,4 5 1-16,-4 1-3 0,0 1-9 15,0 2-11-15,0 4-13 0,-4 2-15 16,4 0-14-16,-6 2-14 0,6-1-18 0,-4 1-40 16,4 1-74-16,-5-6-162 0,5 0-270 15,-5-2-377-15,0-3-191 0,5-6-69 0,0-6 12 16,0-2 130-16,5-5 255 0,0-6 369 16</inkml:trace>
  <inkml:trace contextRef="#ctx0" brushRef="#br0" timeOffset="1.0507E6">7824 9905 465 0,'0'-6'829'15,"0"1"155"-15,0-1 110 0,0 4 78 0,0-2-264 16,-5 3-262-16,5 1-189 0,0 0-135 16,0 0-91-16,0 1-63 0,0 5-39 0,0 5-28 15,0 0-18-15,0 6-15 0,0 5-15 16,0 0-18-16,0 3-13 0,0 2-30 15,5 3-58-15,-5 1-129 0,0-1-277 0,0 3-424 16,0-3-224-16,0 0-100 0,0-2-11 16,0-4 91-16,0-2 255 0,4-5 415 15</inkml:trace>
  <inkml:trace contextRef="#ctx0" brushRef="#br0" timeOffset="1.05315E6">11528 9529 390 0,'-5'-23'714'0,"0"-4"138"16,5 5 120-16,-10 3 80 0,6 2-257 16,-1 3-196-16,-5 4-138 0,5 4-122 0,-5 3-107 15,6 3-65-15,-2 9-44 0,-3 1-32 16,4 7-22-16,0 7-13 0,-5 4-12 0,5 5-13 16,0 6-13-16,1 1-15 0,4 5-8 15,-6 4-4-15,2-2-2 0,4 2 2 0,-5-1 0 16,5-8 9-16,0 2 2 0,0-9 1 15,0-6 0-15,0-5 1 0,0-3 4 16,0-8 1-16,5-5 2 0,-5-6 0 0,4-9-1 16,2-10-4-16,-2-3-5 0,-4-10-7 0,5-4 13 15,-5-3 7-15,0-4 7 0,0-2 5 16,0-1 5-16,0-4 5 0,0 4-13 0,0-2-6 16,0 7-3-16,0 0 0 0,5 6 1 15,0 4 1-15,-5 4 1 0,5 5-2 16,5 6 0-16,-5 1-1 0,5 8 0 15,-6 3 0-15,6 4 1 0,0 9 0 0,4 2 0 16,-4 2-2-16,5 9-2 0,-6 1-4 16,2 4-9-16,3 1-8 0,-4 2-3 0,4 0-3 15,-4 3-3-15,5-3-2 0,-6 1 7 16,6-7 3-16,-5 1 4 0,5-6 1 0,-6-6 1 16,1-1 3-16,0-3 0 0,0-8 4 15,5-2 2-15,-5-5 0 0,-1-5 3 0,1 0 2 16,-5-6 2-16,0 3-2 0,0-2-2 15,-5-3-1-15,0 2-1 0,0 1-2 16,0 2-2-16,-5 0-1 0,5 3 0 0,-5 0-1 16,5 6-3-16,-5-1-1 0,5 6-1 15,0 0-1-15,5 8-1 0,-5 3 2 0,5 3-2 16,0 5 0-16,-5 3-3 0,9 3-3 16,-4 2-2-16,5 7-2 0,-5-5-6 15,5 4-15-15,0-2-19 0,4-1-25 16,1-6-43-16,0 2-58 0,-1-7-62 0,1-6-55 15,5-2-44-15,-6-2-28 0,6-6-2 16,-5-6 31-16,-2 0 52 0,2-5 61 0,-5-3 63 16,0 0 62-16,0-3 64 0,-5-2 66 15,0-4 61-15,-5 4 54 0,0-3 54 0,0-1 40 16,-5 4 26-16,0-4 3 0,0 4-10 16,-5 3-18-16,1-2-25 0,-6 2-29 0,5 2-31 15,1 3-26-15,-2 5-28 0,-3 3-25 16,9 3-20-16,-5 5-16 0,5 3-11 0,1 6-2 15,-2 0 1-15,6 4 6 0,0 4 3 16,0 0 3-16,6-1 0 0,-2 0-5 16,6-2-5-16,0 1-5 0,4-6-5 0,-3-4-4 15,2-2-1-15,2-6-2 0,0-2-2 16,0-6-5-16,4-4-2 0,-9-2-3 16,5-4 0-16,-5-1-3 0,-1-3-1 0,1 1 0 15,-5-4 1-15,0 1 1 0,-5 3 6 16,0-4 5-16,0 4 4 0,-5 0 2 0,5 2 3 15,-5 1 1-15,0 1-3 0,5 3-4 16,-5 2-1-16,5 4-3 0,-4 0-3 0,4 9-1 16,0-1-4-16,0 6-2 0,4 2 1 15,-4 4 2-15,0 2 2 0,5 3 2 0,0 1 4 16,0 1 1-16,0 1-3 0,0 2-15 16,4-4-65-16,1-1-157 0,0-4-253 0,0-4-342 15,-5 0-180-15,5-6-82 0,0-6 14 16,4-4 127-16,-4-3 239 0</inkml:trace>
  <inkml:trace contextRef="#ctx0" brushRef="#br0" timeOffset="1.05334E6">12144 9672 298 0,'-20'-31'743'16,"1"1"172"-16,-1 3 129 0,1 4 87 16,4 4-169-16,1 2-258 0,3 4-179 0,2 4-156 15,-1 1-109-15,10 0-71 0,0 6-48 16,0-1-36-16,5 3-22 0,5 3-14 0,-1-1-16 15,6 4-17-15,0-1-17 0,-1 3-37 16,6-2-67-16,4 2-166 0,-4 1-317 16,-1-2-369-16,6-1-194 0,-6 0-77 0,1-1 5 15,5-2 132-15,-1 0 302 0</inkml:trace>
  <inkml:trace contextRef="#ctx0" brushRef="#br0" timeOffset="1.05946E6">13052 9564 346 0,'6'-11'553'16,"-6"3"92"-16,0-3 78 0,0 6-12 15,0-1-156-15,-6 0-90 0,6 4-71 0,0-1-68 16,-4 3-64-16,4 0-58 0,0 3-42 15,-5 5-41-15,5 3-30 0,-5 5-14 16,0 6-3-16,0 3 2 0,1 3-15 0,-2 2-12 16,-3 5-3-16,4-1-4 0,-5 4-6 15,0-3-3-15,6 4 3 0,-7-6 3 0,7 0 1 16,-6-6-4-16,5-2 1 0,5-8 8 16,-5-4 5-16,5-4-1 0,0-6-4 0,0-9-4 15,5-8-10-15,0-8-16 0,5-8-13 16,0-6 5-16,-1-5 4 0,1 0 4 15,0-3 4-15,0 0 4 0,0 0-1 0,-1 3-16 16,1 2-7-16,-5 4-5 0,5 1 0 16,-5 7 4-16,-1 5 8 0,2 3 5 0,-2 3 6 15,1 7 8-15,0 4 6 0,5 5 5 16,-6 5 4-16,2 6 5 0,3 6-2 16,-3 2-1-16,3 8-4 0,1 1-4 0,-1 5-8 15,1 0-5-15,0 2-1 0,0 2-4 16,4 1-2-16,-4-3 0 0,0-2 0 0,5 1-1 15,-5-2-7-15,-1-4-25 0,6-1-50 16,-5-4-107-16,0-1-162 0,-6-6-202 0,1-5-257 16,0 0-197-16,-5-3-68 0,0-5 43 15,-5 0 126-15,0-3 185 0,-5-3 252 16</inkml:trace>
  <inkml:trace contextRef="#ctx0" brushRef="#br0" timeOffset="1.05964E6">13126 9941 37 0,'-29'-14'474'0,"-1"-3"98"0,1 1 86 0,0-1 81 16,4 0-86-16,6 4-128 0,-1-1-81 15,10 4-57-15,1 1-47 0,-1-1-39 0,10 1-34 16,0 1-40-16,10-1-32 0,-1 4-16 16,1 0-22-16,10-1-42 0,-1 3-29 15,1 1-19-15,4-1-14 0,6 3-21 0,-1-3-15 16,6 3-21-16,-1 0-103 0,0 0-190 16,0-3-313-16,0-3-264 0,0 5-141 0,-4-3-53 15,-1-1 62-15,1 2 162 0,-6-2 296 16</inkml:trace>
  <inkml:trace contextRef="#ctx0" brushRef="#br0" timeOffset="1.05987E6">13488 9561 210 0,'-5'-8'617'0,"0"-3"137"0,0 3 130 0,0-3 108 16,5 5-144-16,-4 1-198 0,-2-1-130 15,6 3-109-15,0 3-106 0,0 3-87 16,6 0-51-16,-2 5-22 0,1 7-12 0,-5-2-14 15,5 6-15-15,0 5-19 0,0 2-21 16,-5 4-18-16,5 0-13 0,0 0-11 16,-5 3-9-16,4 0-10 0,-4 1-18 0,5-5-44 15,-5-2-86-15,5-1-158 0,-5-4-230 16,0-3-322-16,0-5-191 0,0-4-71 0,0-4 26 16,0-6 124-16,-5-3 213 0,5-5 320 15</inkml:trace>
  <inkml:trace contextRef="#ctx0" brushRef="#br0" timeOffset="1.06008E6">13390 9690 450 0,'-15'-30'691'0,"0"3"124"0,-4 2 117 16,4 1 65-16,6 1-248 0,-1 4-168 15,0 2-106-15,5 1-98 0,5 2-99 0,0 4-73 16,5-1-50-16,5 2-33 0,0 1-20 16,5 2-17-16,-1 3-15 0,6 3-13 15,-1 0-13-15,5 3-13 0,1 0-11 0,-6 3-11 16,6 2-17-16,-1 0-30 0,1 3-59 15,-1 0-126-15,-4 3-184 0,0 3-254 16,-6-1-282-16,-4 0-128 0,4 4-25 0,-3-1 82 16,-7 0 159-16,6 1 246 0</inkml:trace>
  <inkml:trace contextRef="#ctx0" brushRef="#br0" timeOffset="1.06032E6">13473 9957 94 0,'-15'9'636'0,"1"-4"156"0,-1 0 148 16,1 1 115-16,-1-4-51 0,0 1-213 0,5 0-142 15,1-3-97-15,3 3-100 0,2-3-78 16,-1 0-56-16,0 0-37 0,10 0-32 16,0-3-245-16,-1 0-4 0,6 0 0 0,5 3 0 15,0-2 0-15,4-1 0 0,1 0 0 16,-1 0 0-16,6 1 0 0,4 2 0 0,-5-3 0 15,6 1 0-15,-5-2 0 0,3 4-250 16,-7 0-598-16,3 0-320 0,-5 0-119 16,-4 0-4-16,4 0 63 0,1 0 188 0,-6-2 315 15</inkml:trace>
  <inkml:trace contextRef="#ctx0" brushRef="#br0" timeOffset="1.06115E6">14231 10004 11 0,'-11'3'577'0,"2"-1"152"16,-1-2 119-16,5 4 101 0,-5-4-28 15,6 2-217-15,4-2-154 0,0 2-106 0,0-4-76 16,4 2-64-16,6-6-46 0,5 1-31 16,0-6-33-16,4-3-37 0,5-3-39 0,1-4-37 15,-1-7-34-15,6-3-18 0,4-1-12 16,-9-4-6-16,4 0-9 0,-5 0-8 15,1 1-15-15,-10 2-25 0,-1 0-20 0,-4 3-16 16,-6 3-6-16,-4 2 3 0,0 2 16 16,-9 4 21-16,-1 3 18 0,-5 2 15 0,0 3 10 15,-4 0 8-15,4 6 0 0,1 2 1 16,-1 3 0-16,6 6-1 0,-6 1-1 0,10 8-1 16,0 1-2-16,0 6 1 0,5 5 0 15,0 4 1-15,5 2 0 0,5 3 8 16,0-1 9-16,-1 0 8 0,6 2 8 0,4-4 13 15,1-3 11-15,0-3 2 0,9-5-4 16,-5-3-5-16,6-5-3 0,-1-3-13 0,5-8-13 16,1-3-7-16,-6-3-12 0,0-5-8 15,-4 0-12-15,-1-7-9 0,-4 5-6 0,-5-3-4 16,-6-2 0-16,-4-1 5 0,-5 2 3 16,0 0 7-16,-10 1 3 0,0-1 2 0,-5 3 1 15,-4-3-2-15,0 3 2 0,-1 3 0 16,1-1 1-16,-1 4 0 0,5 3 2 15,1 2 1-15,-1 2-1 0,5 3 6 0,5 4 3 16,0 3 5-16,0 1 4 0,5 3 6 16,5-2 3-16,0 2 1 0,5 1 0 0,0-1 0 15,0-2-1-15,4-1-1 0,1-1 1 16,-1-7-3-16,6 0-2 0,-5-1-2 0,5-8-1 16,-6 3-2-16,0-5-3 0,1-3-3 15,0-2-2-15,-5 0-2 0,-1-2 0 16,1-1-3-16,-5 1 0 0,-5-4 0 0,5 3 2 15,-10 0 2-15,5 0 1 0,-5 4 2 16,1-1 1-16,4 2 0 0,-6 4-2 16,6 2-1-16,-4 3-1 0,4 3-2 0,0 2 4 15,0 6 2-15,4 0 4 0,2 3 2 16,-2 3 2-16,1 2-1 0,0 0-21 0,0 1-48 16,4-2-127-16,-3 2-201 0,3-3-295 15,1-4-279-15,-5-2-131 0,5-3-31 0,-5-3 82 16,5-5 177-16,-1-5 283 0</inkml:trace>
  <inkml:trace contextRef="#ctx0" brushRef="#br0" timeOffset="1.06133E6">14842 9625 626 0,'-20'-31'830'16,"0"1"157"-16,1 2 103 0,4 7 25 16,0 1-312-16,6 4-218 0,4 2-165 0,0 3-142 15,5 4-97-15,5 1-63 0,0 3-43 16,4 3-28-16,6 3-21 0,4 3-38 0,2 1-94 15,-2 4-214-15,5 0-384 0,-5 0-272 16,11 0-139-16,-5 3-50 0,9 3 45 16,5-4 188-16,5 4 369 0</inkml:trace>
  <inkml:trace contextRef="#ctx0" brushRef="#br0" timeOffset="1.06217E6">15702 9742 553 0,'-6'0'855'15,"-3"-1"141"-15,-1-3 100 0,-5-1 61 16,0-3-322-16,-4-1-277 0,0 1-177 0,-6-3-128 16,5 3-83-16,-4-1-49 0,5 4-24 15,-6 3-13-15,1 2-2 0,4 2 1 0,1 9 6 16,-1 0 8-16,1 8 16 0,4 1 12 16,5 4 8-16,1 4-2 0,-1-1-11 0,5 1-58 15,5-1-62-15,5 1 0 0,5-7 0 16,-1 2 0-16,6-4 0 0,0-3 0 15,4-8 0-15,6-2 0 0,-1-3 0 16,1-9 0-16,4-5-91 0,0-3-151 0,-4-4-68 16,-1-8-84-16,0 2-82 0,-9-6-51 15,5-1-36-15,-10 2-15 0,-1-5 20 0,1 5 74 16,-10-8 106-16,0 2 103 0,-5-1 113 16,-5 0 116-16,6-2 123 0,-11 2 114 0,5 3 108 15,5 3 96-15,-5 5 71 0,1 3 25 16,3 6-25-16,2 4-53 0,-1 5-62 15,0 1-59-15,5 9-56 0,0 2-30 0,0 9 0 16,0 2 17-16,5 6 9 0,-5 6 0 16,5 2-8-16,-1 3-140 0,2 5-84 0,3 1 0 15,1 2 0-15,-1 0 0 0,6-3 0 16,0 1 0-16,4-3 0 0,1-5 0 0,0-4 0 16,-1-5 0-16,1-3 0 0,-1-3 0 15,1-4 0-15,0-5 0 0,-6-1 0 16,1-6-29-16,0-6-92 0,-6-1 6 15,-4-5 9-15,0-4 11 0,0-1 13 0,-10-1 19 16,5-2 19-16,-10-2 23 0,1 2 14 16,-1 4 14-16,-5-1 14 0,5 4 11 0,-4 3 10 15,-1 4 0-15,5 3 1 0,0 3 1 16,1 5 0-16,-1 3 4 0,5 6 6 0,0 0 2 16,0 3 1-16,0 2 1 0,5-2-5 15,5 1-10-15,0 2-10 0,0-3-27 0,5-4-6 16,-1 1 0-16,1-4 0 0,5-1 0 15,0-4 0-15,-1-2 0 0,6-3 0 16,-5-6 0-16,-1 1-38 0,1-1-16 0,-1-4-14 16,-4 1-9-16,-5-2-5 0,5 0-2 15,-5-2 4-15,-5-1 7 0,0 0 8 0,0 4 10 16,0-2 11-16,-5 2 12 0,5 1 8 16,0 4 8-16,-5-1 7 0,5 6 6 15,0 0 6-15,0 6 8 0,0 1 12 0,0 2 17 16,5 2 23-16,-5 5 27 0,5 1 27 15,-1-1 24-15,2 4 37 0,-2 2-40 0,1-1-138 16,5 4 0-16,0 3 0 0,0-1 0 16,-6 1 0-16,6 2 0 0,-5 0 0 15,0 4 0-15,0-5 0 0,-5 4 0 0,0-3 0 16,0 1 0-16,-5-1 0 0,0-5 0 16,-4 0 0-16,-1-3 0 0,-5-6 0 0,-5-2 0 15,6-6 0-15,-6-5 0 0,1-6-230 0,-6-8-605 16,1-6-332-16,-1-10-124 0,1-9 2 15,-1-8 78-15,6-11 166 0,0-5 299 16</inkml:trace>
  <inkml:trace contextRef="#ctx0" brushRef="#br0" timeOffset="1.06235E6">15755 9470 446 0,'5'-29'837'0,"5"-2"159"16,-5 6 112-16,0 3 77 0,4 4-250 15,-4 4-267-15,5-1-199 0,0 8-141 0,0-1-100 16,4 1-70-16,1 7-50 0,0 4-35 15,4 1-28-15,1 3-18 0,0 1-20 0,-1 2-33 16,0 3-41-16,1-1-59 0,-1 4-108 16,-4-1-183-16,0 3-266 0,-5-2-285 15,-6 3-127-15,1-2-31 0,-5-1 63 0,0 2 157 16,-9-3 261-16</inkml:trace>
  <inkml:trace contextRef="#ctx0" brushRef="#br0" timeOffset="1.06254E6">15530 9657 86 0,'-34'3'776'0,"5"-3"184"0,-1 0 132 16,6 0 102-16,5 0-4 0,4-3-373 0,5 3-258 15,5-2-153-15,5-1-110 0,5 1-87 16,0-1-59-16,9 0-37 0,7 0-28 0,3 3-35 16,0 0-52-16,11 0-75 0,-6 3-122 15,10 0-231-15,-5 0-378 0,6-1-283 16,-6 1-123-16,0-1-19 0,0 4 71 15,0 0 202-15,0-3 362 0</inkml:trace>
  <inkml:trace contextRef="#ctx0" brushRef="#br0" timeOffset="1.06311E6">16718 9539 90 0,'-10'-10'558'0,"0"-2"116"0,6 1 112 16,-1 3 115-16,0 0-64 0,0 3-170 15,0-1-130-15,0 3-96 0,5 3-93 0,-5 0-97 16,10 3-81-16,-5 5-51 0,5 6-16 0,0 2-8 16,5 6-11-16,-5 6-16 0,5 5-26 15,-1 2-14-15,6 4-17 0,0 2-11 0,-5 3-9 16,4 1-6-16,0-5-14 0,1 2-53 15,-5-4-99-15,5-2-118 0,-6-3-118 16,1-9-99-16,-5 1-69 0,-5-5-13 16,0-7 55-16,-5-2 106 0,1-6 125 0,-6-5 135 15,-5-2 133-15,0-6 127 0,0-4 100 0,-4-1 68 16,4-6 61-16,-4-5 43 0,-5-2 37 16,9-1 22-16,-5-1 4 0,5 1-17 15,6 3-40-15,-1-2-55 0,0 4-64 0,10 1-62 16,0-1-52-16,0 2-32 0,5 4-26 15,5-1-15-15,-1 6-5 0,6 0-8 0,5 6-7 16,0 2-11-16,4 0-20 0,1 6-39 16,3 3-105-16,2 1-153 0,-5 5-205 0,3 1-298 15,-3 4-194-15,-5-1-75 0,4 6 35 16,-4-2 112-16,-6 2 185 0,1 0 293 0</inkml:trace>
  <inkml:trace contextRef="#ctx0" brushRef="#br0" timeOffset="1.06523E6">16987 9809 234 0,'0'-3'554'16,"0"-3"113"-16,0 1 114 0,0 2 72 16,-5 1-89-16,5 2-100 0,0-3-86 0,0 3-79 15,0 0-94-15,0 0-104 0,0 3-95 16,0-3-69-16,0 2-43 0,0 1-21 0,0 2-6 16,0 4-2-16,5 2 2 0,-5 2 4 15,4 4 0-15,2 2-7 0,-1 3-8 16,-1 3-11-16,1-3-11 0,0 2-8 0,0 1-10 15,5-3-7-15,-5-2-2 0,5-4-5 16,-6 1-2-16,1-4-1 0,0-2-4 0,0-6-1 16,0 1 1-16,-1-3 1 0,-4-6 1 15,6-3 2-15,-1-4 3 0,-5-4 2 16,0-2-1-16,0-4-2 0,0-2-1 0,0-3-2 16,0 1-3-16,0-4-3 0,0 4 0 15,0-3-1-15,0 1-2 0,4 2 15 0,-4 5 9 16,6-1 7-16,-2 3 3 0,1 1 3 15,5 5 1-15,-1 0-14 0,1 3-9 16,1 3-13-16,-2 5-17 0,6 0-28 0,-1 2-63 16,1 7-109-16,-5-2-154 0,4 2-201 15,-4-1-271-15,5 3-182 0,-5 0-49 0,4 0 50 16,-4 3 127-16,0-3 190 0,-1-2 279 16</inkml:trace>
  <inkml:trace contextRef="#ctx0" brushRef="#br0" timeOffset="1.06643E6">17270 9905 103 0,'-5'-6'409'16,"5"-2"79"-16,0 3 74 0,-4-4 11 16,4 1-67-16,-5-1-66 0,5 2-30 0,-5 1-6 15,5-2 1-15,0 2 1 0,0 1-5 16,0 0-13-16,0 2-26 0,-5 0-42 0,5 0-51 16,0 1-55-16,0 2-49 0,0 0-35 15,0 2-28-15,0 4-19 0,0 2-17 16,0 3-8-16,5 3 0 0,-5 2 0 0,5 3-6 15,-5 1-5-15,5 1-8 0,-1-1-8 16,1-1-10-16,5 0-9 0,0-2-5 16,-1-4-7-16,1-1-3 0,0-4-8 15,0 0-4-15,5-5-5 0,-5-3-5 0,-1-6-4 16,6 1 1-16,-5-6 1 0,-1-2 1 0,1-2 4 16,-5-1 3-16,5-4 3 0,-5 4 3 15,-1-1 2-15,-4 1 3 0,0 0 0 0,0 1 3 16,0 2-1-16,0 3 2 0,0 1 4 15,-4 3 5-15,4 1 1 0,0 2 1 16,0 0 2-16,0 3 2 0,0 3 0 0,-5 3 3 16,5 2 6-16,0 1 7 0,0 1 10 15,0 2 8-15,0 1 12 0,5-2 8 0,-5 2 12 16,0 1 7-16,4 0-1 0,-4 0-5 16,6-1-10-16,-2 1-12 0,1-3-18 15,0 0-11-15,0 0-10 0,0-5-8 0,0 2-8 16,4-5-7-16,-4 2-8 0,5-5-9 15,-5 0-7-15,5-2-5 0,0-4-7 0,-5-2-4 16,-1-1-6-16,6-1-6 0,-5-4-7 16,0 3-5-16,0-5 0 0,0-1 2 15,-1 3 9-15,-4-3 10 0,6 7 12 16,-1-4 11-16,-5 2 9 0,4 5 5 0,-4 1 8 16,5 1 9-16,-5 1 9 0,5 4 9 0,-5 0 8 15,5 0 6-15,0 4 6 0,0 1-1 16,-5 3-1-16,5-3-4 0,-1 4-3 0,2-1-6 15,-2 1-4-15,1 1-8 0,0-1-3 16,0-1-4-16,0-2-2 0,-1 2-2 16,2-3-2-16,3 1-1 0,-3 0-5 0,3-4-3 15,1 1-6-15,-1-3-5 0,1-3-2 16,5 1-2-16,-6-2 2 0,1-1 1 0,5-3 4 16,-5 0 4-16,0-4 3 0,-6 1 0 15,2 1 2-15,-2-1-2 0,1 0 0 16,-5 0-1-16,0 0 2 0,-5 0 0 15,5 0 0-15,-10 0 3 0,6 3-1 0,-6-1 1 16,5 4 0-16,-4 0 1 0,-2 1 1 16,1 8 1-16,6-2 2 0,-6 4 3 0,0 2 2 15,6 3 6-15,-2 0 2 0,2 2 1 16,4 1 1-16,0 3 1 0,0-4-2 0,4 4-3 16,2-6-2-16,3 3-1 0,-4-4-4 15,5-1-1-15,4-3-5 0,-3-1-3 0,3-5-6 16,0-3-5-16,-4 1-4 0,5-7-3 15,0 1 1-15,-5 0 0 0,-1-4 3 16,1-1 1-16,0 2 1 0,-5-3 0 0,0 4 1 16,-1-2 0-16,-4 2 2 0,0-2 3 15,0 4 3-15,-4 0 2 0,4 3 3 0,-5-1 1 16,5 0 0-16,-5 6 3 0,5 0 1 16,0 3 6-16,0 6 6 0,0-2 8 0,0 4 11 15,0 5 14-15,0 1 12 0,5 3 10 16,0 5 10-16,-1-1 7 0,6 3 1 15,-5 7-8-15,10-1-11 0,-5 2-49 0,-1 1-21 16,1 3 0-16,0-4 0 0,0 1 0 16,0-1 0-16,-6 1 0 0,1-3 0 15,-5 0 0-15,0-3 0 0,-5 1 0 0,1-7 0 16,-6 1 0-16,-5-3 0 0,-4-2 0 16,-1-4 0-16,-5-3 0 0,1 1 0 0,-5-2 0 15,-5-7-114-15,0 0-90 0,-6-5-53 16,1-3-79-16,0-3-105 0,0 2-123 15,0-8-164-15,0 1-229 0,4 0-86 0,6 1 23 16,5-4 93-16,9 0 136 0,11-5 197 16</inkml:trace>
  <inkml:trace contextRef="#ctx0" brushRef="#br0" timeOffset="1.06792E6">18228 9660 317 0,'0'-10'740'0,"5"-1"146"0,0 2 106 0,-1 4 75 16,-4 2-209-16,0 0-239 0,6 3-181 15,-1 0-126-15,-1 6-88 0,-4 2-63 16,10 6-41-16,-5 5-36 0,0 3-25 0,5 5-19 16,-6 3-13-16,6 6-12 0,-5 0-6 15,0 0 2-15,5 2 0 0,-5 0-7 0,5-1-9 16,0-5-19-16,-6-1-21 0,6-4-22 16,-5-2-23-16,0-6-9 0,0-5 2 15,-5-1 10-15,0-4 16 0,-5-7 20 0,0-2 21 16,-5-5 18-16,-5-3 13 0,6-6 15 15,-6-2 12-15,-4-7 12 0,4-1 9 16,-4-1 10-16,4-2 7 0,0-1 4 0,0 4 4 16,5-2-4-16,6 5-6 0,-1 5-11 15,5-5-13-15,5 8-11 0,-1 2-9 16,2 1-5-16,8 1-5 0,0 6-11 0,1 1-18 16,10 4-27-16,-1 1-53 0,1 3-94 0,4 2-122 15,0 0-130-15,1 0-148 0,-6 0-152 16,0 1-162-16,1-1-22 0,-5 1 62 0,-6-2 107 15,1-1 145-15,-6-1 254 0,-3 1 391 16,-2-3 275-16,1-1 180 0,-5-2 119 16,0-2 106-16,-5-1 9 0,1-3-89 0,-2 1-78 15,2-1-44-15,-1-1-30 0,0 3-41 16,0-1-49-16,5 2-57 0,-5 0-60 16,1 1-61-16,4 2-48 0,0 0-34 0,0 2-22 15,0 4-17-15,0 3-11 0,0-2-4 16,4 7-3-16,1 0-7 0,0-1-14 15,0 4-11-15,4-3-10 0,1 2-9 0,1-2-9 16,3-4-8-16,0 3-10 0,1-6-8 16,0-1-10-16,-1-6-8 0,1 0-4 0,0-6-1 15,0 1 3-15,-1-6 6 0,-4 0 7 16,0-6 5-16,-6 3 6 0,2-2 3 0,-6-3 3 16,0 2 2-16,0 1 1 0,-6-1 0 15,2 4 1-15,-1-1 1 0,0 3 3 0,0 0 2 16,0 6 3-16,0-1 1 0,5 3 2 15,0 6-1-15,-5 3-3 0,5 2-1 16,5 3-1-16,-5 0 1 0,0 5 2 0,5 1 3 16,5 2 4-16,-5 3 5 0,4 0 3 15,1 2 2-15,0-1-2 0,0 1-1 0,5 1-6 16,-5-1-5-16,4 2-6 0,0-5-4 16,-4 1 3-16,1-2 2 0,3-1 0 15,-9-3 2-15,4-2 1 0,-3 0 2 0,-2 0-4 16,1-4-3-16,-5 1-6 0,-5-2-5 15,1-1-1-15,-2-3-2 0,-3 1-2 16,-6-3-1-16,0 0 6 0,1-3 1 0,-6 0-3 16,6-3-4-16,-11 0-2 0,5-5 0 15,6 3-3-15,-6-4 1 0,6 1 3 16,-1-1 0-16,5 2 1 0,5-2 0 0,5-2 0 16,0 0-1-16,0 0 2 0,10-3 3 0,0 1 1 15,5-2 1-15,4-3-1 0,1 1 0 16,-1-2-3-16,6 0 3 0,-1-3 0 0,-5 0-2 15,6 0 2-15,-5 0 0 0,-1 2 4 16,1 1-2-16,-6 3 2 0,1 0 2 16,-5 2 0-16,-5 0 2 0,0 1-1 0,0 1 0 15,-5 3-2-15,-5-1-3 0,0 2-1 16,0-1-5-16,-5 2 0 0,5-2-1 0,-5 4-1 16,1 2 3-16,-6 0 2 0,5 1 4 15,5 2 2-15,-5 2 3 0,1 1 5 0,4 2 3 16,-5 4 6-16,6 1 5 0,4 4 4 15,-6-1 6-15,6 2 5 0,6 1 4 0,-2 1 2 16,1-3 5-16,5 2 3 0,-1-3 0 16,6-2 1-16,-5 0-3 0,5-2-3 15,4-1-5-15,-4 0-4 0,4-6-5 0,1 2-4 16,-6-1-4-16,6-6-4 0,0-1-4 16,-5 2-5-16,-1-6-2 0,0 0-6 0,1-1-3 15,0-2-5-15,-5-2 0 0,-1-1-3 16,1 1-1-16,0 1 3 0,0 1 1 0,-6 0 1 15,2 5 3-15,-6 1 5 0,4 0 4 16,-4 2 1-16,5 3 4 0,-5 3 2 16,-5 0 4-16,5 3 3 0,0 1 0 0,-4 4 3 15,4 0 1-15,0 1 1 0,-6-2-3 16,6 2-5-16,6 1-2 0,-6-4-3 0,4 1-6 16,1-2-6-16,1-2-7 0,-2-3-6 15,6 0-8-15,0-6-6 0,0-3-2 16,-1-2-2-16,1-3 2 0,0-3 3 0,-1 1 5 15,-3-1 4-15,3 0 4 0,-4 0 4 16,5 1 3-16,-5 2 0 0,0 0 2 0,0 6 1 16,-1-1 5-16,2 3 6 0,-2 0 6 15,1 6 3-15,0 2 5 0,0 4 2 16,4 2-2-16,-3 2-4 0,-1 1-7 0,-5 2-13 16,4 4-26-16,2-1-34 0,-6 0-45 15,0 1-58-15,0-1-89 0,0 0-123 0,-6-2-126 16,2-4-136-16,-1 1-131 0,-5-6-137 15,0 1-63-15,-4-4 49 0,-1-2 104 16,0 0 144-16,-4-3 160 0</inkml:trace>
  <inkml:trace contextRef="#ctx0" brushRef="#br0" timeOffset="1.06811E6">18873 9866 264 0,'-29'-33'617'0,"9"0"100"0,1 3 98 15,4 2 86-15,6 1-164 0,3 5-136 0,6 1-93 16,0 1-63-16,6 1-71 0,3 5-75 15,6 0-71-15,-1 3-74 0,1 5-52 0,5 2-35 16,-1 4-25-16,1 2-26 0,-6 3-30 16,1 7-49-16,5 1-124 0,-11 1-196 15,6 3-312-15,-10-1-245 0,5 0-117 0,-10-2-23 16,4 0 82-16,2-3 173 0,-6-5 303 16</inkml:trace>
  <inkml:trace contextRef="#ctx0" brushRef="#br0" timeOffset="1.06828E6">18956 9443 529 0,'-9'-33'922'16,"9"6"147"-16,-5 0 110 0,5 4 77 16,-5 4-268-16,5 6-343 0,0-1-218 0,5 5-137 15,-5 4-100-15,5 5-77 0,-1 8-65 16,1 3-75-16,-5 8-116 0,5 6-218 0,-5 5-354 16,0 6-308-16,-5 0-143 0,5 2-37 15,-9-2 50-15,4 5 183 0,-5-3 330 16</inkml:trace>
  <inkml:trace contextRef="#ctx0" brushRef="#br0" timeOffset="1.06891E6">19949 9850 77 0,'-10'-3'547'0,"-1"0"117"0,2-2 118 0,-1 2 130 15,1 0-52-15,3 3-142 0,-3-2-108 16,4 2-76-16,0-3-89 0,0 3-113 16,5 0-100-16,0-2-66 0,0 2-45 15,5 0-35-15,5-3-22 0,5 3-15 0,-1 0-8 16,6 0-10-16,4 3-11 0,1-1-12 16,-1 1-27-16,5 2-36 0,1 1-60 0,-1-1-102 15,0 1-148-15,-4 0-189 0,-1-1-238 0,-4 0-191 16,-1 3-63-16,-4-3 38 0,-10 1 114 15,-1 3 177-15,-4-4 247 0</inkml:trace>
  <inkml:trace contextRef="#ctx0" brushRef="#br0" timeOffset="1.06909E6">20124 9935 471 0,'-24'0'744'15,"-1"-3"145"-15,1-2 131 0,-1 2 63 0,1-3-228 16,5 4-180-16,4-1-130 0,0 0-119 16,1 1-118-16,9-1-89 0,-1 0-67 15,6 3-55-15,6 0-47 0,3 0-23 0,6 0-12 16,4 0-7-16,6 3-18 0,5 0-34 15,-1-1-49-15,0-2-79 0,10 3-140 0,-5-6-183 16,5 3-245-16,-5-2-245 0,-4-4-99 16,-1-2 0-16,-5 2 99 0,-3-1 162 15,-2-5 248-15</inkml:trace>
  <inkml:trace contextRef="#ctx0" brushRef="#br0" timeOffset="1.06927E6">20364 9817 186 0,'-10'-11'650'0,"0"-3"144"0,0 3 134 0,-5-2 117 15,1-1-103-15,0 1-212 0,4 1-160 16,0 1-111-16,5 0-111 0,0 0-100 0,5 3-60 15,0 2-38-15,5 1-24 0,0 0-14 16,5 2-3-16,0 3 0 0,4 0-2 0,0 5-3 16,1 0-9-16,0 9-10 0,-5 0-5 15,5 8-54-15,-6 0-26 0,1 5 0 0,0 7 0 16,-10-2 0-16,5 6-173 0,-5 2-161 16,-5-2-240-16,0 0-377 0,0 1-202 15,-5-1-69-15,1-5 9 0,-1 3 112 0,0-9 222 16,0-2 382-16</inkml:trace>
  <inkml:trace contextRef="#ctx0" brushRef="#br0" timeOffset="1.0706E6">21062 9603 434 0,'-4'-9'586'0,"4"3"107"0,0-1 103 0,-5 1-14 16,5 1-117-16,-5 2-95 0,5-3-80 16,-5 6-88-16,5-2-91 0,0 4-90 15,0 1-79-15,5 3-54 0,-5 5-31 0,5 2-15 16,0 7-9-16,-1 1-11 0,2 4-9 15,-2 3-6-15,1 4-3 0,1 2-3 0,-6-1-9 16,4 0-28-16,1 0-60 0,-1-5-88 16,2-1-107-16,-1-6-132 0,-5-1-149 15,4-3-170-15,-4-7-108 0,0-4-1 0,-4-6 59 16,4-3 105-16,-5-5 144 0</inkml:trace>
  <inkml:trace contextRef="#ctx0" brushRef="#br0" timeOffset="1.07079E6">21033 9847 390 0,'-14'-24'548'0,"-1"-2"87"16,-5 2 89-16,6-1 2 0,-6 1-121 15,5 2-66-15,1-1-40 0,4 4-40 16,0 3-62-16,5-1-76 0,1 1-74 0,4 2-65 16,9 1-52-16,1-1-34 0,0 3-18 15,10 2-14-15,-1 1-11 0,5 2-9 0,1 4-7 16,4 0-8-16,1 2-8 0,-2 2-16 16,2 6-24-16,-1 0-42 0,-4 6-88 15,-1 3-126-15,-4 5-175 0,-6 0-232 0,-4 5-228 16,-5 3-94-16,0 1 12 0,-5 1 89 15,-5-2 155-15,0 1 231 0</inkml:trace>
  <inkml:trace contextRef="#ctx0" brushRef="#br0" timeOffset="1.07099E6">21043 10040 576 0,'-19'-3'879'0,"4"0"146"0,0-2 106 0,0-1 78 15,6 0-316-15,-6-2-259 0,10 3-177 16,0-1-120-16,5-2-85 0,5 0-67 0,5-1-49 15,0 4-37-15,4-1-37 0,6 1-27 16,4 2-21-16,1 3-31 0,5 3-41 16,-2-3-52-16,6 3-69 0,1-1-136 0,-1 2-200 15,0-2-268-15,1-2-244 0,-1 3-98 16,0-6-7-16,-5 1 96 0,-5-4 181 0,1 0 274 16</inkml:trace>
  <inkml:trace contextRef="#ctx0" brushRef="#br0" timeOffset="1.07161E6">21542 9702 592 0,'-5'-17'853'0,"0"4"151"0,-5-2 103 15,5 5 36-15,0 2-306 0,5-1-257 0,-4 4-186 16,4 2-136-16,0 3-88 0,4 3-54 16,-4 2-27-16,5 4-10 0,0 2-7 15,0 5-14-15,0 3-9 0,0 3-10 0,0 3-9 16,-1 2-6-16,-4 1-6 0,5-1-1 0,0 1-4 15,-5-1-10-15,5-5-10 0,-5-3-15 16,5-2-11-16,-5-6-10 0,5 0-5 16,-5-6 0-16,5-2 5 0,-5-3 8 0,0-6 8 15,0-4 7-15,-5-4 5 0,5-5 4 16,-5-1 2-16,0-4 2 0,5-1 13 0,-5-2 9 16,0-1 9-16,5-2 9 0,-5 2 8 15,5 1 6-15,0 0-9 0,5 2-7 16,0 3-7-16,0 2-7 0,5 6-8 0,-5 1-5 15,9 2-1-15,-9 3 2 0,10 2 3 16,-5 3 0-16,-1 3 2 0,1 3 1 0,-5 0 0 16,5 5-3-16,-5 3-4 0,-5 2-3 15,0 4-6-15,0 0-11 0,0 2-14 16,-5 0-20-16,0-2-16 0,5-4-11 0,-5 1-1 16,5-3 5-16,-5-2 10 0,5-1 15 15,0-3 11-15,0-1 5 0,0-3 3 0,0 2 1 16,5-3 6-16,-5 0 3 0,10-3 8 15,-5 3 7-15,5-1 5 0,-1-3 3 16,6 4-5-16,0 0 1 0,-1 0 4 0,1 0 6 16,0 0 7-16,0 4 6 0,4 0 16 0,-4 2 10 15,-6 5 6-15,6 0 3 0,-1 0 6 16,-3 5 3-16,-2-2-4 0,-4 3-2 0,0 2-3 16,-5-3-6-16,0 0-5 0,0 4-5 15,-5-4-8-15,0 1-5 0,-4-3-5 16,-6-1-3-16,5 1-12 0,-5-3-8 15,1-2-4-15,-6-1-3 0,0-3-1 0,6-1-1 16,-6-4 9-16,1 0 1 0,4-6-11 0,-4-1-33 16,9 3-47-16,-5-2-84 0,10-2-151 15,1-1-217-15,4 2-319 0,0-5-196 16,4 2-72-16,6-2 18 0,4 4 116 16,1-3 201-16,5 3 321 0</inkml:trace>
  <inkml:trace contextRef="#ctx0" brushRef="#br0" timeOffset="1.07184E6">22338 9831 39 0,'-5'2'794'0,"0"-2"183"16,-4 0 122-16,-1 0 96 0,5-2 42 16,0-1-392-16,0 3-291 0,5-2-168 15,0-4-115-15,0 3-92 0,10-2-73 0,-1 2-49 16,6-2-29-16,0 1-17 0,4 4-21 15,-4 0-30-15,10 4-37 0,-6 1-59 0,-4 0-95 16,4 4-156-16,-4 1-193 0,0-1-244 16,-5-1-202-16,-1 1-69 0,-3 1 26 0,-2 2 123 15,-4-5 187-15,-4 2 259 0</inkml:trace>
  <inkml:trace contextRef="#ctx0" brushRef="#br0" timeOffset="1.07202E6">22397 9935 119 0,'-20'0'649'0,"5"3"165"0,-4-3 154 0,4 0 120 16,0-3-68-16,6 3-212 0,-1 0-177 15,1-3-136-15,3 3-140 0,2-3-110 16,4 3-82-16,0-2-62 0,4 2-43 0,2-3-27 16,3 1-16-16,1 2-7 0,5 0-15 15,4 0-29-15,1 0-53 0,-1 0-112 0,1 2-179 16,-1 1-268-16,1-1-314 0,-1 1-145 0,-4 0-41 16,4 0 63-16,2-3 155 0,-8-3 254 15</inkml:trace>
  <inkml:trace contextRef="#ctx0" brushRef="#br0" timeOffset="1.07234E6">23022 9614 423 0,'-4'-6'823'0,"4"-2"168"16,0 2 116-16,-5 3 81 0,5 0-238 16,-6 1-264-16,6 0-208 0,0 2-155 0,0 0-109 15,0 4-76-15,0 2-51 0,0 5-36 16,0 3-19-16,6 6-11 0,-6 1-20 15,5 7-13-15,4-1-5 0,-4 0-12 0,5 6-19 0,-5-2-34 16,4-1-44-16,1 0-107 0,0-2-147 16,-5 0-190-16,4-6-215 0,1 0-201 15,-5-6-67-15,1-2 44 0,-6-3 115 0,0-5 178 16,0-4 228-16</inkml:trace>
  <inkml:trace contextRef="#ctx0" brushRef="#br0" timeOffset="1.07254E6">22973 9828 189 0,'-19'-24'654'0,"4"-5"126"15,0 5 110-15,1 2 105 0,4 0-111 16,0 3-205-16,0 0-148 0,10 2-93 16,-4 0-84-16,4 4-83 0,4-4-66 0,2 6-46 15,3-2-33-15,1 2-26 0,5 2-22 0,4 1-18 16,1 3-18-16,-1 5-14 0,6 0-14 16,-1 2-16-16,1 4-25 0,4 5-33 0,-5 0-45 15,1 5-91-15,-6 1-141 0,1 2-175 16,-1 3-226-16,-9 3-232 0,-5 0-95 0,0 2 17 15,-5 1 106-15,0-1 161 0,-5 1 237 0</inkml:trace>
  <inkml:trace contextRef="#ctx0" brushRef="#br0" timeOffset="1.07275E6">22973 10053 231 0,'-14'0'854'0,"4"0"180"15,-4-2 130-15,3-1 113 0,2 0-53 0,4-2-347 16,-5 2-252-16,10-3-147 0,-5 1-103 15,10-1-323-15,0 1-52 0,5-1 0 0,-1 1 0 16,6 1 0-16,5 2 0 0,-1 2 0 16,6 0 0-16,-1 2 0 0,5 2 0 0,5-1 0 15,1-1 0-15,-1 2-202 0,5-2-305 0,-5 0-191 16,6-2-233-16,-1-2-179 0,-5 0-58 16,-5-2 38-16,5 2 121 0,-10-7 211 15,6 4 280-15</inkml:trace>
  <inkml:trace contextRef="#ctx0" brushRef="#br0" timeOffset="1.07302E6">23619 9762 210 0,'0'-20'727'0,"-5"-2"178"15,5 4 140-15,-6 1 101 0,2 1-116 0,-6-1-243 16,5 6-183-16,-5 0-139 0,5 0-113 16,-4 6-81-16,-1-1-61 0,0 3-52 15,1 3-40-15,-6 6-25 0,0-1-23 0,0 9-70 0,1 0 0 16,-1 5 0-16,0 0 0 0,0 3 0 15,6 0 0-15,-1 0 0 0,5 0 0 0,5 0 0 16,0 3 0-16,0-6 0 0,10 4 0 16,0-5 0-16,5 2 0 0,-1-4 0 0,10 0 0 15,-4-1 0-15,9-5 0 0,-4-2 0 16,-1 1 0-16,5-7 0 0,-4 4 0 0,-1-6 0 16,6 0-317-16,-5-3-245 0,-6 0-225 15,0-2-267-15,1-3-109 0,-5-1-21 0,-1-1 59 16,-4-2 157-16,0-1 265 0</inkml:trace>
  <inkml:trace contextRef="#ctx0" brushRef="#br0" timeOffset="1.07406E6">11557 10537 270 0,'-4'-25'476'16,"-1"3"82"-16,-1 3 70 0,6 0-18 16,0-1-112-16,0 4-41 0,0 2-21 15,0 0-14-15,0 1-13 0,0 4-30 0,0 1-42 16,0 6-49-16,6-1-49 0,-1 6-50 16,-5 2-41-16,4 9-26 0,1 5-17 0,0 9-16 15,0 7-15-15,-5 4-16 0,5 8-14 16,-5 2-13-16,5 3-11 0,-5 1-9 15,0-2-9-15,5-1-4 0,-1-6-1 0,-4-3 7 16,10-5 5-16,-5-6 6 0,0-8 2 16,0-2 3-16,4-7-2 0,2-8-6 0,-7-2-5 15,6-6-1-15,0-2 1 0,0-6 1 16,4 0 2-16,1-3 1 0,-5 3 0 0,4 0 0 16,1-2-2-16,5 4 0 0,-6-2-2 15,6 5 0-15,4 1-1 0,1 0-6 16,-1-1-21-16,6 4-36 0,4-1-73 0,-5 3-126 15,5-3-163-15,-4 0-216 0,4 1-273 16,0-1-121-16,-5-3-9 0,1 1 81 0,-1 0 139 16,-5-4 209-16</inkml:trace>
  <inkml:trace contextRef="#ctx0" brushRef="#br0" timeOffset="1.07462E6">12285 10795 92 0,'0'-8'598'0,"-10"-4"147"16,1 5 130-16,-1-2 107 0,-9 1-67 0,4 0-217 15,-5-3-156-15,-4 3-118 0,0 0-109 16,4 2-89-16,1-2-64 0,-6 5-43 0,10 1-32 15,-4 2-23-15,4 2-19 0,0 3-15 16,6 4-10-16,-1 2-8 0,5 5-3 16,0 1-3-16,0 1 0 0,5 2-2 0,5 0 0 15,0 2-1-15,5 0-1 0,0-3-2 16,5-4 0-16,-1 2-1 0,6-3-1 0,-1-3 0 16,0-2 0-16,1-4-1 0,0-5-3 15,-1 0-2-15,1-5 0 0,-1-1-3 16,-4-3-1-16,4-1 0 0,-9-3 1 15,5-2 3-15,-10 2 1 0,5-1 3 0,-6-3 2 16,-4 4 3-16,0-4 4 0,0 3 4 16,0 1 5-16,-4 2 2 0,-2 0 8 0,2 2 4 15,-1 1 3-15,0 0-1 0,5 5-3 16,-5 0-2-16,5 1-5 0,0 4-7 16,-5 4-5-16,5 2-5 0,5 0 0 0,-5 6-3 15,5-3 0-15,0 3-1 0,0 3-1 0,-1-4-1 16,6 1-5-16,1-1-9 0,-2-2-11 15,1-2-10-15,5-4-9 0,-6 1-6 16,6-6 1-16,-5 0 7 0,5-3 10 0,-6-2 11 16,1-1 9-16,-5-2 7 0,0-1 6 15,0-2 2-15,-1 1 1 0,2 1 2 0,-6-1 0 16,0-2 1-16,0 1-1 0,-6 0 1 16,6 3 2-16,0 0 3 0,-4 2 4 15,4 0 3-15,-5 1 4 0,5 3-1 0,0-1-1 16,0 3-2-16,0 0-3 0,0 3-3 15,0 2-2-15,0 3 1 0,0 3 0 0,5 0 0 16,-5 3-2-16,4 0 1 0,2 2-5 16,-2 1-6-16,1 0-23 0,5-1-52 15,-5 0-128-15,5-1-202 0,-5-8-314 0,5 4-237 16,-6-2-110-16,1-7-15 0,0 4 89 16,5-9 184-16,-6 0 303 0</inkml:trace>
  <inkml:trace contextRef="#ctx0" brushRef="#br0" timeOffset="1.07479E6">12432 10597 413 0,'-9'-22'823'0,"-1"3"151"0,0 2 103 15,5 4 70-15,-5 2-239 0,5 0-295 16,1 3-213-16,-1 2-145 0,5 0-100 0,5 3-72 16,-1 3-57-16,1 7-65 0,0-2-163 15,0 9-296-15,5 5-345 0,-5 0-181 16,-1 6-82-16,6 2-8 0,-5 1 123 0,0 4 276 15</inkml:trace>
  <inkml:trace contextRef="#ctx0" brushRef="#br0" timeOffset="1.07496E6">12432 11243 12 0,'-15'16'818'15,"1"-7"204"-15,-1-4 142 0,-5-5 114 0,6 3 83 16,-1-6-429-16,0 3-312 0,1-2-190 15,9-1-145-15,-4 3-153 0,3-3-147 16,6 3-139-16,0 0-225 0,6 0-352 0,-2 3-335 16,6 0-139-16,0-3-33 0,4-6 38 0,1 0 170 15,0-2 325-15</inkml:trace>
  <inkml:trace contextRef="#ctx0" brushRef="#br0" timeOffset="1.07543E6">13156 10762 248 0,'-6'-5'649'0,"2"-4"126"16,-1 4 124-16,0-3 108 0,-5 2-151 0,6-2-196 16,-7 3-123-16,1-1-96 0,1 0-97 15,-6 1-85-15,5 5-63 0,-5 0-38 0,1 3-26 16,0 5-12-16,4 1-8 0,-5 4-5 15,0 3-2-15,6 4-1 0,-1 2-7 16,5-1-9-16,0 5-11 0,5-2-15 0,5 1-14 16,0-4-15-16,5 5-13 0,-1-4-7 15,11 0 7-15,0-4 4 0,-1-4-24 0,11 1 0 16,-6-5 0-16,5-1 0 0,5-6 0 0,-4-3 0 16,4-3 0-16,-5 0 0 0,1-6-48 15,-6-2-15-15,1 0 7 0,-6-3 11 16,-4 1 15-16,-6-4 13 0,1 1 9 0,-10 0 6 15,0-1 5-15,0 3 0 0,-10-2 0 16,1 2 2-16,-1 1 4 0,-5 1 4 16,0 2 5-16,1 1 4 0,-1 1 5 0,1 3 2 15,-1 1-3-15,5 2-5 0,0 4-3 16,1 4-5-16,4-1-3 0,0 7-3 0,0 1 0 16,5 1 0-16,0 5 0 0,5 1 0 15,5-1-6-15,-6 0-19 0,11 0-49 16,0-2-59-16,-1-3-101 0,1-4-196 0,5 1-302 15,-6-5-316-15,6-6-131 0,-6-6-38 0,6-8 53 16,-5-2 167-16,4-6 292 0</inkml:trace>
  <inkml:trace contextRef="#ctx0" brushRef="#br0" timeOffset="1.07561E6">13483 10606 668 0,'-5'-23'987'0,"0"2"156"15,-4 2 122-15,-2 4 84 0,7 5-331 0,-6-1-352 16,5 5-216-16,0 3-147 0,5 6-121 15,-5 6-117-15,5 1-117 0,0 9-143 0,0 4-275 16,-5-2-462-16,5 7-241 0,5-1-96 16,-5 1-1-16,0-1 82 0,5-1 243 0,5-2 444 15</inkml:trace>
  <inkml:trace contextRef="#ctx0" brushRef="#br0" timeOffset="1.07588E6">13996 10993 790 0,'-5'2'1089'0,"0"1"200"16,1 0 148-16,-2 0 80 0,-3-3-381 0,3 3-385 16,2-3-569-16,-1 0-182 0,0 0 0 15,5 0 0-15,0 0 0 0,5-3 0 16,4 3 0-16,-3-3 0 0,3 0-467 16,1 0-514-16,-5 1-248 0,5-3-75 0,-5-1 26 15,5 1 105-15,-6-4 221 0,6 1 354 0</inkml:trace>
  <inkml:trace contextRef="#ctx0" brushRef="#br0" timeOffset="1.07606E6">14054 10880 322 0,'-4'-5'882'0,"-1"-1"191"0,0 1 153 16,-5 0 113-16,0-1-117 0,6 0-380 15,-2 1-272-15,2 1-215 0,4 3-205 0,0-2-181 16,0 3-194-16,4 0-259 0,-4 0-402 16,6 3-241-16,-6-2-90 0,4 8-5 15,-4-3 83-15,0 2 204 0,0 0 380 0</inkml:trace>
  <inkml:trace contextRef="#ctx0" brushRef="#br0" timeOffset="1.08671E6">14768 10746 368 0,'5'-9'473'0,"-5"1"61"16,0 0 60-16,0 0-85 0,0 2-107 16,0-2-47-16,0 2-13 0,0 3 6 15,0-2 7-15,-5 2 11 0,5 3 4 0,0-2-16 16,0 2-35-16,0-3-46 0,0 3-57 16,0 3-57-16,-5-1-46 0,5 4-35 0,0 5-21 15,0 3-14-15,-4 5-12 0,4 2-8 16,0 5-8-16,0 4-7 0,0-1-7 0,0 5-2 15,0 0-3-15,4-2-18 0,-4 1-59 16,5-3-112-16,0-5-151 0,-5 0-199 16,5-9-275-16,-5-2-159 0,5-6-31 0,-5-8 61 15,0-3 125-15,0-5 189 0</inkml:trace>
  <inkml:trace contextRef="#ctx0" brushRef="#br0" timeOffset="1.08697E6">14646 10775 443 0,'-15'-10'540'16,"5"-2"90"-16,1 2 87 0,4 2-54 0,-5-1-102 16,5 2-45-16,0-2-27 0,1 3-45 15,-2 1-51-15,6-1-62 0,0 1-60 16,0-1-56-16,0 1-46 0,6-1-32 0,-2 1-19 16,1 0-13-16,0-1-15 0,5 3-15 15,0-2-13-15,-1-1-13 0,6 3-13 16,0 0-10-16,-1 2-7 0,6 1-5 0,0 0-2 15,-1 1-4-15,1 5-1 0,4 0-9 16,-4 2-23-16,4 3-41 0,-5 3-108 0,1-1-162 16,-6 4-225-16,1-3-313 0,-5 2-163 15,0 3-55-15,0-3 54 0,-5 1 135 0,4 0 211 16</inkml:trace>
  <inkml:trace contextRef="#ctx0" brushRef="#br0" timeOffset="1.08722E6">14670 11031 336 0,'-19'9'675'0,"4"-6"133"0,0 0 127 15,1-2 99-15,4 3-225 0,0-2-170 0,0-2-132 16,6 3-114-16,-1-3-104 0,0 3-76 16,5-3-41-16,5 3-22 0,0-3-7 0,5 2-2 15,-1-2-7-15,6 3-14 0,-1-3-20 16,6 3-21-16,0 0-20 0,-1-1-17 0,5-2-12 15,1 3-17-15,5 0-34 0,-2 0-52 16,2-3-70-16,-1 2-161 0,1-2-252 16,-1 3-382-16,0-3-180 0,0-3-65 0,1 3 9 15,-1-2 128-15,1-4 233 0,-1 1 382 16</inkml:trace>
  <inkml:trace contextRef="#ctx0" brushRef="#br0" timeOffset="1.0877E6">15394 10668 454 0,'0'-16'787'0,"0"-1"158"0,-6 4 107 0,2 2 73 16,-1-3-276-16,-5 6-216 0,5-2-159 15,-5 3-129-15,6 1-83 0,-6 2-57 0,0 4-42 16,0 3-30-16,1 2-22 0,-6 8-5 15,0 1-5-15,5 8 2 0,-4 0 0 0,-1 5-4 16,6 4-10-16,-6-1-37 0,10 0-52 16,0 3 0-16,0-3 0 0,10 3 0 0,0-2 0 15,0-4 0-15,4 1 0 0,1-7 0 16,5 1 0-16,4-2 0 0,1-4 0 16,0-2 0-16,-1-5 0 0,5-1 0 0,-4-6 0 15,5-4-45-15,-6-2-16 0,0 0-2 16,-4-2 7-16,0-2 14 0,-5-3 14 0,-5 0 13 15,-1-1 8-15,2 1 5 0,-12 1 1 16,2-4 0-16,-1 3 0 0,-5-3 0 0,-5 3-1 16,0 0-2-16,1 4 0 0,0-6-2 15,-7 6-1-15,7-1 0 0,0 2 0 16,-1 0 1-16,0 4-2 0,5-1 2 0,1 1 0 16,3 2 0-16,2-4 0 0,-1 8 1 15,5-4 2-15,0 2 3 0,5 1 0 0,-1-1 3 16,7 1 3-16,-1-3 0 0,4 3-5 15,6-3-24-15,-1-3-45 0,1 3-58 0,4-3-105 16,-4 3-177-16,4-2-256 0,-5 2-310 16,1 0-134-16,0 0-39 0,-1 0 55 15,0 2 150-15,1 1 245 0</inkml:trace>
  <inkml:trace contextRef="#ctx0" brushRef="#br0" timeOffset="1.08806E6">15897 10910 35 0,'-5'3'589'16,"0"0"161"-16,0-3 153 0,1 3 119 0,-6-3-43 16,5 0-197-16,0 0-162 0,0 0-120 15,5 0-124-15,-5 0-101 0,5 0-70 0,0 0-47 16,0 0-41-16,5-3-36 0,5 3-27 16,-5-3-16-16,5 3-13 0,4 0-11 15,1-3-11-15,-1 3-10 0,1 0-25 0,4 0-38 16,-4 3-62-16,5-3-133 0,-6 3-184 15,1 3-245-15,-5-4-273 0,0 3-118 0,-1 4-23 16,2-3 90-16,-7-1 164 0,1 1 238 16</inkml:trace>
  <inkml:trace contextRef="#ctx0" brushRef="#br0" timeOffset="1.08828E6">15965 11020 311 0,'-19'4'823'0,"4"-4"159"15,1 2 112-15,-1 1 91 0,0-3-134 16,6 2-285-16,-1-2-217 0,0 3-133 0,5-3-94 15,0 0-83-15,5 0-71 0,5 0-53 16,-5 0-37-16,10 3-27 0,-1-3-13 0,1 0-35 16,5 0-3-16,0 3 0 0,0-3 0 15,4 3-31-15,-4-3-119 0,4 0-147 0,1 0-261 16,-1 0-422-16,1-3-201 0,0 0-65 16,-1 0 15-16,0-2 114 0,1 0 242 15,4-4 410-15</inkml:trace>
  <inkml:trace contextRef="#ctx0" brushRef="#br0" timeOffset="1.08883E6">16376 10803 467 0,'-10'0'709'0,"0"3"131"16,1-3 124-16,-1 3 48 0,5-3-226 16,-5 2-171-16,6-2-130 0,-2 4-116 15,6-4-102-15,0 0-68 0,6 0-40 0,-2 0-21 16,6-4-10-16,5 2-5 0,-6-4-14 16,11-2-23-16,0-3-23 0,-1-3-21 15,1-3-16-15,-1 1-19 0,0-2-21 0,2-2-25 16,-7 1-23-16,0 0-19 0,-4 2-12 15,0-2-6-15,-5 2 7 0,-5 3 17 0,0-1 20 16,-5 1 16-16,0 2 13 0,-4-2 12 16,-6 7 9-16,5-2 5 0,-5 4 8 0,6-1 4 15,-1 4 2-15,-5 2 2 0,10 0 2 16,-5 5 2-16,6 3 0 0,-1 3 3 0,5 3 3 16,0 3 8-16,0 1 5 0,5 5 2 15,-1-1 2-15,2 5-4 0,3-2-4 16,1 2-11-16,-1 3-8 0,2-2-12 0,3 2-21 15,-4-3-35-15,4 1-61 0,1 0-151 16,-5-4-217-16,-1 1-304 0,1-3-225 16,-5-3-95-16,1 1-6 0,-2-4 113 0,-4 0 200 15,0-5 298-15</inkml:trace>
  <inkml:trace contextRef="#ctx0" brushRef="#br0" timeOffset="1.08904E6">16454 11067 547 0,'-19'-5'768'0,"4"-1"149"16,-4 1 121-16,4 0 42 0,0 2-264 15,5-3-185-15,1 0-130 0,4 4-121 16,0-3-91-16,0 1-57 0,10-1-33 0,-5 2-16 16,10-2-9-16,-6 2-6 0,6-3-9 15,5 6-50-15,0-3-109 0,-1 3 0 0,6 0 0 16,-1 3 0-16,5 0 0 0,1 0 0 16,5 0 0-16,-2-1 0 0,2 1 0 0,4 3-180 15,-5-4-222-15,1 2-208 0,4 1-249 16,-9 0-226-16,-1-2-81 0,1 3 4 0,-6-3 100 15,1-2 195-15,-6 3 274 0</inkml:trace>
  <inkml:trace contextRef="#ctx0" brushRef="#br0" timeOffset="1.08952E6">16611 11218 445 0,'-20'11'775'0,"6"-3"139"0,-7-2 119 15,7 0 87-15,4-1-263 0,0-3-226 16,1 1-157-16,4-3-121 0,0 0-109 0,5-5-75 16,0 0-48-16,0-1-29 0,5-5-18 15,5 2-4-15,0-1 1 0,-1 1 0 0,1 1-5 16,5 0-7-16,0 3-8 0,-1-1-10 16,0 6-10-16,1 0-12 0,0 3-8 15,-1 2-3-15,1 4 0 0,0 4 0 0,-5 3 2 16,-5 1 4-16,-1 5 1 0,-4 3-2 15,0-3-3-15,0 3 3 0,-4-3 1 0,-6 3 4 16,0-3 4-16,0-4 3 0,-5 2 6 16,1-2 1-16,-1-1 0 0,-4-3 0 15,-1-3 0-15,1 0-3 0,-1-2-3 0,0-7-19 16,1 2-7-16,0-4 0 0,-1-6 0 16,1-3 0-16,-1 1 0 0,0-3 0 15,1-3 0-15,9 0 0 0,-5 1 0 0,6-1 0 16,4 3 0-16,5 0 0 0,0 0 0 15,5 2 0-15,-1 1 0 0,6 3 0 0,5-1 0 16,0 3-4-16,-1 1 1 0,1 2 0 16,5 2 0-16,-1 1 0 0,5 1 1 0,-4 3-2 15,4-1-1-15,0 3 0 0,1-4-6 16,5 3-14-16,-6 1-29 0,5-4-44 0,1 0-54 16,-6-2-92-16,5 0-170 0,1-1-254 15,-1-2-320-15,1-5-142 0,-2-1-42 16,2-5 40-16,-1-5 148 0,1-6 255 0</inkml:trace>
  <inkml:trace contextRef="#ctx0" brushRef="#br0" timeOffset="1.08998E6">17241 10735 620 0,'-10'-25'892'0,"0"0"134"0,-4 3 100 0,4 0 72 15,0 6-334-15,-5-1-259 0,6 3-153 16,-1 3-105-16,5 3-79 0,-5-1-57 15,5 8-48-15,-5-2-34 0,1 6-21 0,4 4-9 16,-5 7-16-16,0 6-83 0,1 2 0 16,-1 5 0-16,0 3 0 0,5 4 0 0,0 0 0 15,5 5 0-15,0 0 0 0,5-1 0 16,0-1 0-16,5-2 0 0,5-2 0 0,-1-3 0 16,1-5 0-16,4-3 0 0,1-6 0 15,5-2 0-15,-6-6 0 0,5-5 0 16,1-3 0-16,-6-3 0 0,1-2 0 0,-6-4 0 15,1-2 0-15,0 0 0 0,-5-2 0 16,-5-1 0-16,-5 0 0 0,0-3 0 0,0 4 0 16,-10-4 0-16,0 4 0 0,0-1 0 15,-5 0 0-15,1 3 0 0,-1 0 0 16,1 2 0-16,-1 5 0 0,5-2 0 16,0 3 0-16,1 1 0 0,4 2 0 0,0-3 0 15,0 6 0-15,5-3 0 0,0 2 0 16,5 1 0-16,0 0 0 0,0 2 0 0,4-3 0 15,1 2 0-15,0-4 0 0,5 3 0 16,-1-3 0-16,6 0 0 0,-5 0 0 0,4 0-81 16,1 0-123-16,-1 0-136 0,0 0-208 15,-4 2-297-15,0-2-237 0,0 0-80 0,-1 4-9 16,1-8 93-16,0 2 187 0,0-1 301 16</inkml:trace>
  <inkml:trace contextRef="#ctx0" brushRef="#br0" timeOffset="1.09047E6">17637 10724 355 0,'0'-11'693'0,"-5"2"176"0,5 2 153 15,0-2 73-15,0 3-149 0,-5 4-159 16,5-1-132-16,0 0-135 0,-5 3-126 15,5 0-83-15,0 3-56 0,-5 5-38 0,5 0-145 16,-4 6-72-16,-2 5 0 0,2 3 0 16,-1 0 0-16,0 6 0 0,0 2 0 0,-5 3 0 15,5-1 0-15,1 2 0 0,-1-4 0 16,5-3 0-16,-6-2 0 0,6-5 0 0,0-3 0 16,0-4 0-16,0-5 0 0,0 0 0 15,6-8 0-15,-6-5 0 0,5-6 0 0,-1-2 0 16,1-9 0-16,5-1 0 0,-5-1 0 15,0-7 0-15,4 4 0 0,1-3 0 0,-5 0 0 16,5 2 0-16,-1 3 0 0,1 0 0 16,1 3 0-16,-2 6 0 0,1-1 0 15,-5 7 0-15,5-2 0 0,-1 7 0 16,1 3 0-16,-5 2 0 0,5 2 0 0,-6 6 0 16,7 4 0-16,-7 1 0 0,6 1 0 15,-5 2 0-15,4 6 0 0,-3-3 0 0,3 6 0 16,1 0 0-16,0 0 0 0,-1-1 0 15,6 1 0-15,0 0 0 0,-5 0 0 0,5-4 0 16,-6-1 0-16,6 2 0 0,-5-3-426 16,-1-3-198-16,-3 1-195 0,-2-3-238 0,-4-4-98 15,0-1-2-15,0-3 94 0,-4-4 163 16,-2-2 231-16</inkml:trace>
  <inkml:trace contextRef="#ctx0" brushRef="#br0" timeOffset="1.09069E6">17671 11009 437 0,'-24'-14'806'15,"4"1"165"-15,0 2 126 0,6 2 95 16,-1 4-242-16,6 0-244 0,4-1-182 0,-1 1-135 16,2 2-92-16,4 0-64 0,4-3-43 15,7 4-24-15,-2-1-19 0,1 1-61 16,9-1-86-16,-4 3 0 0,4-3 0 0,6 3 0 16,-1 0 0-16,1 0-138 0,-1 0-249 15,1 3-287-15,-6 2-366 0,6-2-163 0,-10 3-39 16,4-1 31-16,1 1 145 0,-6-4 271 15,6 4 372-15</inkml:trace>
  <inkml:trace contextRef="#ctx0" brushRef="#br0" timeOffset="1.09107E6">18673 10949 507 0,'-10'0'714'0,"-5"0"142"0,6-3 138 16,-1 1 29-16,0 2-201 0,0-3-150 16,0 0-99-16,6 0-89 0,-6 3-99 0,5-2-72 15,0-2-57-15,5 4-50 0,0-2-46 16,0-1-43-16,5 1-33 0,0-1-59 16,5 0-25-16,4 3 0 0,1 0 0 0,0 0 0 15,4 3 0-15,6 0 0 0,-1 2 0 16,5-3 0-16,1 4-116 0,-1 0-85 0,0 2-120 15,-4-2-175-15,-1 1-236 0,1-1-277 16,-10 3-129-16,-1-2-27 0,-4 4 71 0,-5-2 160 16,-5 2 252-16</inkml:trace>
  <inkml:trace contextRef="#ctx0" brushRef="#br0" timeOffset="1.09128E6">18800 11100 487 0,'-25'3'721'0,"1"-3"154"0,5 0 139 15,-6-3 42-15,10 3-206 0,-4-3-159 0,9 3-111 16,-5-3-114-16,10 1-112 0,-4 2-80 15,9-3-47-15,-5 3-36 0,5-3-27 16,5 1-24-16,0 2-39 0,4-3-101 0,1 3 0 16,0 0 0-16,5 0 0 0,-1 3 0 15,6-3 0-15,-1 2 0 0,6 1 0 0,-1-3-61 16,0 3-315-16,1-3-256 0,-1 2-385 0,1-2-167 16,-6 0-57-16,1 3 19 0,-5-3 124 15,-1 0 241-15,1 0 401 0</inkml:trace>
  <inkml:trace contextRef="#ctx0" brushRef="#br0" timeOffset="1.09345E6">19949 10801 24 0,'-6'-6'8'0</inkml:trace>
  <inkml:trace contextRef="#ctx0" brushRef="#br0" timeOffset="1.0948E6">19372 10719 406 0,'-5'2'560'15,"0"1"94"-15,0-1 93 0,0 1-17 0,1-3-96 16,-2 3-58-16,6-3-54 0,-4 0-59 15,4 3-70-15,-5-3-78 0,5 0-75 0,0 0-58 16,5 2-30-16,-5-2-12 0,4-2-5 16,2-1-6-16,3 0-12 0,1-2-19 15,5-3-24-15,-1-4-22 0,0-2-22 0,1 1-16 16,0-3-16-16,4-1-17 0,-4-2-18 16,0 0-16-16,-5-1-14 0,-1 4-10 0,1-4-4 15,0 2 6-15,-10 1 10 0,5 0 16 16,-10 0 11-16,0 1 12 0,0 3 10 15,1 2 8-15,-7 2 8 0,2 2 3 0,4 4 7 16,-5 0 6-16,0 6 6 0,6 4 9 16,-6 2 8-16,5 5 8 0,0 2 7 0,0 6 4 15,5 3 3-15,-5-1 0 0,5 7-5 16,0-1-4-16,0 4-9 0,5-2-8 0,0-1-8 16,0 1-11-16,0 1-14 0,5 0-28 15,-1-3-36-15,1-2-58 0,0 2-125 16,-1-3-166-16,2 1-230 0,-7-6-288 0,6 0-132 15,0-3-31-15,-5-2 79 0,0-6 141 16,-1-3 225-16</inkml:trace>
  <inkml:trace contextRef="#ctx0" brushRef="#br0" timeOffset="1.09504E6">19391 11070 547 0,'-19'5'710'0,"4"-2"133"0,0 0 136 16,0-3 16-16,1 3-212 0,4-3-134 0,0 0-91 15,1 2-91-15,-1-2-105 0,5 0-80 16,5 0-51-16,-5-2-35 0,10 2-28 0,0-3-14 16,5 3-10-16,-1-3-21 0,6 0-123 15,4 1 0-15,2-1 0 0,3 3 0 0,5-3 0 16,1 3 0-16,-2 0 0 0,12 0 0 16,-6 3 0-16,0-3 0 0,6 5-236 15,-6-2-124-15,0 3-112 0,-5-1-141 0,0 3-188 16,1-2-213-16,-11 0-77 0,1-1 22 15,-1-3 99-15,-9 1 160 0,0 0 236 0</inkml:trace>
  <inkml:trace contextRef="#ctx0" brushRef="#br0" timeOffset="1.09555E6">19611 11328 473 0,'-14'13'767'15,"-6"-1"128"-15,0-1 118 0,1-3 82 0,4 1-286 16,0-2-212-16,1-1-131 0,-1 0-95 16,5-3-89-16,0-1-67 0,6-2-47 0,-1-2-36 15,0-1-34-15,5-3-29 0,0 0-24 16,5-1-14-16,4-5-10 0,-3 4-4 0,3-3-6 16,6-3-4-16,-1 6-5 0,1-2-3 15,0 4-11-15,0 0-5 0,4 3-2 16,-4 3 3-16,0 3 2 0,4 3 3 0,-4 4 12 15,-5 2 7-15,-1 1 6 0,1 1 4 16,-5 6 4-16,-5-1 2 0,0 2 2 0,-5 1-1 16,1 3-4-16,-7-3 7 0,1 3 1 15,-4 0 2-15,0-3 0 0,-1 2 0 0,-5-4 3 16,0 2-9-16,6-6-3 0,-6 1-3 16,1-3-2-16,-1-4-1 0,0-1-2 15,6-4-3-15,-6 0-3 0,1-5-4 0,-1-2-3 16,6-6-2-16,-1-1-2 0,0-1 0 0,6-4 0 15,-1-1-1-15,0 2-2 0,10 2 1 16,0-2-1-16,0 1-1 0,5 1 3 0,0 0 0 16,5 3 3-16,-1 0 3 0,6 3 4 15,0 1-1-15,-1 2 2 0,6 2-2 16,-1 2-1-16,1 2-3 0,4 1-5 0,1 0-14 16,-1 1-22-16,1 2-30 0,4-2-40 15,-4 0-47-15,4-1-81 0,1 0-114 0,-2-5-152 16,2 0-221-16,-1 0-246 0,1-8-103 15,-1 0 1-15,5-6 87 0,-5-2 151 0,0-7 241 16</inkml:trace>
  <inkml:trace contextRef="#ctx0" brushRef="#br0" timeOffset="1.096E6">20198 10844 497 0,'-5'-19'835'0,"0"0"141"15,-5 0 99-15,5 0 69 16,-5 2-286-16,0 1-255 0,1 2-170 0,-1 3-115 16,5 0-81-16,-5 5-58 0,1 1-43 0,-1 5-32 15,0 2-24-15,1 10-16 0,-2 2-1 16,2 2 7-16,-6 9 13 0,5-1 13 0,0 6 9 16,1 3 8-16,-1 3 6 0,5 0-116 15,5 0-3-15,0 3 0 0,5-4 0 16,0 1 0-16,0-1 0 0,10-4 0 0,-1-4 0 15,6-2 0-15,-1-5 0 0,6-4 0 16,-1-5 0-16,1-4 0 0,4-7 0 0,-5 0 0 16,0-5 0-16,1-3 0 0,-1-3 0 15,-4-3 0-15,-6 1 0 0,-4-7 0 16,5 4 0-16,-10-3 0 0,0 2 0 0,-5-2 0 16,0 2 0-16,-5-2 0 0,0 3 0 15,-5 0 0-15,1-1 0 0,-1 3 0 0,0 3 0 16,0 0 0-16,0 2 0 0,6 4 0 15,-1 0 0-15,0 2 0 0,0 0 0 0,0 1 0 16,5 2 0-16,-4 0 0 0,4 2 0 16,4-2 0-16,-4 3-29 0,5 0-60 0,-5 0-37 15,5-1-44-15,0 1-52 0,-5-3-104 16,5 2-163-16,-1 1-257 0,2-3-252 0,-2 0-106 16,1-3-22-16,0 1 76 0,5-6 163 15,0 2 279-15</inkml:trace>
  <inkml:trace contextRef="#ctx0" brushRef="#br0" timeOffset="1.0965E6">20227 10991 177 0,'-5'0'419'0,"0"0"73"0,5 0 78 0,-5 0-20 16,1-3-59-16,4 3-48 0,-6-4-21 16,2 4-3-16,-1-2-6 0,5-1-9 15,-5 1-16-15,0-4-26 0,0 3-32 0,0 0-42 16,0 0-40-16,0-2-34 0,1 3-12 16,4-1-3-16,-6 0 6 0,2 0 7 15,4 3-2-15,-5-2-19 0,5 2-28 0,0 0-35 16,0 0-77-16,5 0-51 0,-1 0 0 15,6 2 0-15,5 1 0 0,0 3 0 0,4-4 0 16,1 3 0-16,5-2 0 0,-6 0 0 16,5 0 0-16,1 3 0 0,-1-4-68 0,1 1-204 15,-6-1-165-15,0 2-205 0,-4-4-308 16,0 3-172-16,0-3-54 0,-5 0 35 0,-1 0 124 16,1 0 205-16,-5-3 333 0</inkml:trace>
  <inkml:trace contextRef="#ctx0" brushRef="#br0" timeOffset="1.09706E6">20593 10859 22 0,'-9'-6'563'0,"3"0"139"0,2 1 123 16,-1-3 124-16,0-1-17 0,0 1-183 16,0 0-139-16,1 2-97 0,-2-2-88 15,6 0-95-15,-4 5-77 0,4-2-56 0,-5 1-42 16,5 2-33-16,0 2-21 0,0 2-10 15,0 7-8-15,0 2 0 0,0 5 0 0,5 7-3 16,-5 4-11-16,0 3-17 0,4 3-9 16,-4 0-7-16,6 3-6 0,-6-3-4 0,9 0-1 15,-4-3 1-15,0-3-11 0,0-5-14 16,5 1-1-16,-6-10-4 0,-4 1-8 16,5-2 3-16,1-8 3 0,-6-1 2 15,0-6 5-15,0-5 3 0,0-3-1 0,0-5-7 16,0-4-4-16,-6-1-2 0,6-4-1 15,-5-3 4-15,1 0 0 0,-2-1 5 0,2-1 2 16,4-1 1-16,-5 1 1 0,5 3-2 16,0-1 0-16,0 6-2 0,0 0 1 0,5 5 0 15,5 1-2-15,-6 0 0 0,7 2-1 16,-2 2 1-16,1 5 0 0,5-2-1 0,-1 4 0 16,1 2-2-16,5 0-10 0,-6 3-18 15,6 3-22-15,-6 0-27 0,6 5-29 16,-5-2-36-16,4 5-39 0,-4 0-69 0,-1 2-113 15,1 1-157-15,-6 2-209 0,-3 1-233 16,3-3-92-16,-3 3 10 0,-6-4 96 0,4 1 160 16,-4 0 230-16</inkml:trace>
  <inkml:trace contextRef="#ctx0" brushRef="#br0" timeOffset="1.0973E6">20701 11007 615 0,'-19'2'924'0,"4"-4"142"15,0-1 114-15,0 0 95 0,5 0-301 0,1 0-272 16,-1 3-184-16,5-2-123 0,1 2-94 16,4-2-66-16,0 2-229 0,4 0-6 0,1 0 0 15,5 0 0-15,5 0 0 0,-1 2 0 16,1 0 0-16,-1-2 0 0,6 3 0 16,0 0 0-16,-1 0 0 0,6-3 0 0,-6 3 0 15,1-1-256-15,-1 1-527 0,-4 0-341 16,0 0-134-16,-1-1-18 0,1-2 52 0,0 0 162 15,-6-2 276-15,6-1 369 0</inkml:trace>
  <inkml:trace contextRef="#ctx0" brushRef="#br0" timeOffset="1.09787E6">21248 11047 260 0,'-5'0'522'0,"0"0"96"0,1 0 92 16,-1 0 20-16,0-1-72 0,0 1-58 16,0-3-48-16,0 3-41 0,0 0-48 0,1-3-67 15,-2 0-72-15,6 3-74 0,0-3-50 0,0 3-30 16,0-3-15-16,6-2-7 0,-2 3-5 15,6-2-4-15,0 2-8 0,0-1-15 0,4 0-22 16,6 0-22-16,-1 3-18 0,1 0-16 16,4 3-24-16,-4 0-42 0,5-3-53 15,-1 5-56-15,1-1-81 0,-6 1-152 0,0 3-189 16,1-2-251-16,-6 2-223 0,-3 0-92 16,-7 0 4-16,1-2 107 0,0-1 179 0,-5 3 270 15</inkml:trace>
  <inkml:trace contextRef="#ctx0" brushRef="#br0" timeOffset="1.09813E6">21390 11128 202 0,'-20'0'798'16,"6"0"176"-16,-1-3 124 0,1 3 98 0,4-3-72 15,-5 3-302-15,10-3-241 0,-5 3-149 16,6-3-109-16,4 3-83 0,0 0-65 0,4-2-51 16,1 2-31-16,5 0-84 0,0 0-9 15,5 2 0-15,-1 1 0 0,1 0 0 16,5 0 0-16,-1 0 0 0,5 0-42 0,-4-1-258 15,4 1-226-15,-4-3-339 0,-1 0-257 16,1 0-97-16,-5 0-6 0,-6 0 87 0,6 0 200 16,-5-3 336-16</inkml:trace>
  <inkml:trace contextRef="#ctx0" brushRef="#br0" timeOffset="1.10503E6">22040 10864 160 0,'-10'-5'569'16,"6"-1"103"-16,-2 0 100 0,1 1 94 0,1-3-115 16,-2 2-139-16,2 0-89 0,-1 1-61 15,0-1-68-15,5 4-70 0,-5-4-64 0,5 4-58 16,0-1-42-16,-5 3-29 0,5-3-18 15,0 3-7-15,0 3 0 0,0 0 1 16,5-1 7-16,-5 10 2 0,0-2-1 0,0 3-16 16,5 8-20-16,-5 0-24 0,-5 5-22 15,5 1-12-15,0 0-7 0,5 1-6 0,-5 2-16 16,0-2-32-16,5-1-43 0,0 0-59 16,-5-2-90-16,4-1-137 0,2-4-159 0,-6-1-179 15,0-5-218-15,0-6-129 0,0-2-9 16,0-6 85-16,0-3 145 0,-6-6 197 0</inkml:trace>
  <inkml:trace contextRef="#ctx0" brushRef="#br0" timeOffset="1.10526E6">21908 11015 90 0,'-14'-22'498'15,"-1"0"99"-15,0 3 93 0,5 0 77 16,1-1-121-16,-1 4-118 0,5 2-73 0,0 0-42 16,0 4-41-16,5-5-40 0,0 5-34 15,5 1-31-15,5-1-31 0,-6 4-32 0,11-2-26 16,-5 2-16-16,5 1-15 0,4 2-13 15,-4 0-15-15,5 3-18 0,-1 0-19 16,-4 3-18-16,4 2-17 0,0 1-15 16,2 2-13-16,-2 3-16 0,0 0-34 0,-4 3-55 15,4 3-117-15,-8-1-205 0,-2 2-312 0,1 5-276 16,-5-4-124-16,0 3-28 0,-5-2 71 16,5-2 183-16,-5 2 301 0</inkml:trace>
  <inkml:trace contextRef="#ctx0" brushRef="#br0" timeOffset="1.10549E6">21913 11246 536 0,'-10'3'825'0,"-5"-3"159"0,6-3 118 16,4 3 82-16,-5-3-306 0,5 0-226 16,0 0-148-16,5 0-120 0,0 1-80 0,0-3-45 15,5 1-26-15,5 2-16 0,-5-1-88 16,5 1-129-16,0-1 0 0,4 0 0 0,-4 3 0 15,5 0 0-15,-1-3 0 0,1 3 0 16,4 0 0-16,1 0 0 0,-1 0 0 16,6 0 0-16,-6 0 0 0,6 0 0 0,-1 0-213 15,-4 0-485-15,0 0-350 0,-1 0-169 16,-4-3-38-16,4 1 28 0,1 0 120 0,-6-4 245 16,6-3 378-16</inkml:trace>
  <inkml:trace contextRef="#ctx0" brushRef="#br0" timeOffset="1.10605E6">22421 10831 472 0,'0'0'641'0,"0"-3"110"0,0 0 112 16,0 3 16-16,0-3-149 0,0 1-121 0,0-1-78 16,-5 1-71-16,5-2-78 0,0 2-77 15,0-1-63-15,0 3-41 0,0-3-29 0,0 3-28 16,0 0-24-16,5 0-11 0,-5 0-9 16,0 6-7-16,5 0-6 0,-5 1-2 15,5 8-5-15,-5-2-16 0,5 6-21 0,-1 1-16 16,-4 4-26-16,0 1-1 0,6-1 0 15,-6 2 0-15,0 1 0 0,5-2 0 0,-5-1 0 16,4 1 0-16,-4-5 0 0,0-1-12 16,5-6-51-16,-5 1-8 0,5-3 0 15,-5-5 3-15,0-4 11 0,0-2 15 0,0-2 14 16,0-7 8-16,0-2 4 0,0-3 2 16,-5-2 0-16,5-3 5 0,0-3 1 0,-5 0 4 15,1-3 3-15,4-2 3 0,-5 2 5 16,-1 0 1-16,2 1-1 0,4 1 1 15,0 2 0-15,0 1 0 0,0 4 1 0,0 1-1 16,4 2 1-16,2 3-2 0,-1-2 0 16,-1 1-3-16,6 3-2 0,-5-1-9 0,5 4-7 15,-1 0-1-15,6 2 0 0,-5 0 0 0,5 3 1 16,0 0 10-16,-1 0 4 0,0 3-5 16,1 3-12-16,0-1-18 0,-5 1-26 15,-1 2-33-15,6 0-43 0,-10 3-63 0,5 0-116 16,-5 3-154-16,-5-3-213 0,5 2-257 0,-10 1-111 15,5-3-12-15,-5 2 84 0,5 1 149 16,-5 1 225-16</inkml:trace>
  <inkml:trace contextRef="#ctx0" brushRef="#br0" timeOffset="1.1063E6">22475 11059 48 0,'-10'3'674'15,"-4"-3"183"-15,3 0 156 0,-3 0 115 16,9 0-16-16,-5 0-289 0,5-3-214 0,5 3-153 15,5-6-126-15,0 4-91 0,0-3-51 16,10 2-21-16,-5-3-20 0,4 3-18 0,1-2-20 16,-1 2-17-16,1 1-22 0,4-2-70 15,-4 2 0-15,0 2 0 0,0-3 0 0,-1 6-2 16,1-3-167-16,0 2-106 0,-6 4-203 0,1-1-331 16,0-2-274-16,0 3-101 0,-5-3-12 15,4-3 56-15,1-3 177 0,0 0 326 0</inkml:trace>
  <inkml:trace contextRef="#ctx0" brushRef="#br0" timeOffset="1.11103E6">24092 9720 519 0,'0'-5'671'0,"-4"-3"96"0,4 0 93 16,-5-1 19-16,5 4-206 0,0-3-133 15,0 3-77-15,0-4-67 0,0 3-71 0,5 1-77 16,-1 0-64-16,1-3-46 0,5 2-32 15,5 0-19-15,-5 4-13 0,9-1-13 0,-4 3-10 16,0 0-11-16,4 3-9 0,-4-1-8 0,0 6-6 16,-1 1-4-16,0-1-6 0,-4 3 0 15,1 3-13-15,-11 2-6 0,4 1-2 0,-8 2 0 16,-2-3 1-16,-3 3-1 0,-1 1 11 16,0 0 7-16,-4-4 4 0,4-3 5 0,-5 1 4 15,5-1 6-15,0-1 2 0,6-3 0 16,-6-2-2-16,5-1-5 0,0-1-3 0,5-2-6 15,-5 0-3-15,5 0-2 0,5-1 2 16,-5-2 2-16,10 3 5 0,-6-3 2 16,6 0 2-16,0 0-1 0,0-3-2 0,5 3-2 15,-1-2-3-15,6-1-3 0,-6 0-1 0,1 0-5 16,5-2-16-16,-6 2-24 0,1 0-29 0,0 1-39 16,0-2-76-16,-1 3-130 0,-4-5-155 15,0 3-192-15,-6 0-258 0,1-2-115 0,0 0-5 16,0-1 90-16,0-3 147 0,0 4 202 15</inkml:trace>
  <inkml:trace contextRef="#ctx0" brushRef="#br0" timeOffset="1.11139E6">24366 9591 193 0,'-10'-10'623'0,"-4"-4"108"16,-1 3 87-16,1 0 96 0,-1 0-109 0,0 6-184 15,0-4-109-15,1 6-69 0,-1 1-58 16,0 2-75-16,1 0-74 0,-1 2-63 0,1 4-40 15,4 0-27-15,0 1-15 0,0 5-11 16,0 1-3-16,1 4-2 0,-1 2 1 0,0 3-2 16,5 3-14-16,0 0-10 0,5-1-9 15,0 3-9-15,0-2-9 0,5 0-5 0,5 0 7 16,0-3 4-16,0 0-1 0,4-2-1 16,6-4-2-16,-1-3-3 0,1-2-3 0,4-2-4 15,0-4-4-15,-3-2-2 0,3-6-1 16,0 0-5-16,-4-5-2 0,-1-3-1 0,1-3-2 15,-6 1-2-15,1-4-4 0,0-2 1 0,-5-3 14 16,-1 0 11-16,-4 0 6 0,0 1 2 16,0-5-8-16,-5 1-15 0,-5-2-35 0,5 3-32 15,-10 1-30-15,6-2-23 0,-7 6-19 16,2 0-36-16,-1 5-60 0,-5 7-124 0,1 0-191 16,-1 5-295-16,-5 4-186 0,1 7-65 15,0-1 21-15,-1 6 114 0,6 2 198 0,3 0 309 16</inkml:trace>
  <inkml:trace contextRef="#ctx0" brushRef="#br0" timeOffset="1.113E6">23863 10859 110 0,'0'2'482'0,"0"1"84"16,0-3 71-16,0 2 51 0,0-2-125 15,-5 3-90-15,5-3-47 0,0 0-16 0,0 0 2 16,0 0-9-16,0 0-24 0,0 0-38 16,0 3-46-16,0-3-47 0,-5 0-51 0,5 0-39 15,0 0-28-15,5 0-18 0,-5 0-14 0,5 0-11 16,0 0-12-16,0 0-15 0,4-3-13 15,1 3-11-15,5-3-18 0,-6 3-14 0,6-2-6 16,0 2-6-16,0 0-2 0,-5 0-6 16,4 2-3-16,-4 1-2 0,-6-3-4 0,2 6-1 15,-2-1 0-15,-4 1 2 0,-4 1 6 16,-2 2 4-16,-3 2 11 0,-1 0 5 0,1-2 6 16,-6 2 3-16,5 0 4 0,-5-4 2 0,6 2-7 15,-1-1-3-15,0 1-3 0,0-4-3 16,5-3-1-16,0 4-2 0,1-3-3 0,4-3-3 15,-5 3-5-15,5-3 0 0,0 2-1 16,5-2 0-16,-1 3 3 0,1-3 2 0,5 3 3 16,-5-3 0-16,9 0-6 0,-4 3-3 15,0-3-1-15,4 2-1 0,-3 2 3 0,-1-2 2 16,-6 3 10-16,6 1 6 0,-5 0 4 16,0-2 6-16,-5 5 2 0,0-1 4 0,0 3 1 15,-5-2 0-15,0 1 9 0,-5 2 5 0,6-4 0 16,-6 3-2-16,-1-3 1 0,2 3-1 15,-1-6-11-15,1 4-5 0,-6-4-3 0,5 1-2 16,0-3-3-16,1-3-1 0,-6 0-8 16,5-3-9-16,0 0-13 0,0-2-21 15,1-1-27-15,4-2-53 0,0 2-112 0,0-2-152 16,5-3-221-16,-5 3-257 0,10-3-171 0,-5 0-53 16,10-3 61-16,-5 3 130 0,4 0 216 15,1-2 265-15</inkml:trace>
  <inkml:trace contextRef="#ctx0" brushRef="#br0" timeOffset="1.11338E6">23956 10834 131 0,'-6'-12'664'0,"2"1"139"15,-6 3 104-15,5-3 95 0,-4 3-74 0,-1-1-249 16,5 4-180-16,-5 0-109 0,5-1-85 16,-5 4-80-16,6-2-65 0,-1 4-43 0,-5 0-29 15,0 4-14-15,5-2-7 0,-5 7 4 0,1-2 8 16,-6 8 18-16,5-2 14 0,1 4 13 15,-6 1 6-15,5 3-2 0,0 0-11 0,5 5-18 16,0 1-9-16,1 0-16 0,-2 1-42 16,6-1-32-16,6 4 0 0,-2-4 0 0,1 0 0 15,5 1 0-15,0-4 0 0,4 1 0 16,1-2 0-16,5-5 0 0,-6-2 0 0,6 1 0 16,0-6 0-16,-1-2 0 0,0-4 0 15,1-2 0-15,0-3 0 0,-1-6 0 0,1-5 0 16,-1 0 0-16,1-6 0 0,0-1 0 0,-6-2 0 15,1-4 0-15,-1-1 0 0,1-6 0 16,-5 4 0-16,0-3 0 0,-5-3-59 0,-5 0-67 16,0 0-24-16,-5 2-18 0,-5 2-13 0,0 4-17 15,-5 3-40-15,1 6-85 0,-6 1-114 16,1 8-161-16,-5 1-206 0,-1 6-163 16,1 0-44-16,3 6 56 0,-3 1 111 0,5 2 176 15,-1 2 231-15</inkml:trace>
  <inkml:trace contextRef="#ctx0" brushRef="#br0" timeOffset="1.11486E6">11646 12042 419 0,'0'-8'738'0,"-6"-1"133"15,6 5 96-15,-4 1 70 0,4 3-271 0,-5 0-190 16,-1 6-157-16,2 1-112 0,4 4-77 16,-5 5-59-16,5 7-45 0,-5 2-40 0,5 2-19 15,0 3-7-15,0 3-9 0,5 3-6 16,0 2-4-16,-1 1-1 0,2 2 1 0,-1-2-10 16,-1-4-10-16,6 1-7 0,-5-3-20 0,0-5-24 15,5-1-40-15,-6-5-62 0,2-5-64 16,-2-4-62-16,1-2-55 0,-5-5-43 15,0-6-13-15,0-3 26 0,-5-5 48 0,1-3 56 16,-6-6 64-16,0 1 62 0,0-7 61 0,-9 2 47 16,4-7 43-16,-4 1 42 0,-6 0 43 15,1-4 48-15,-1-2 33 0,1 0 28 16,-1-3 28-16,1 3 9 0,-1-3-9 0,6 4-21 16,4-1-23-16,1 0-27 0,3 3-34 0,7 0-26 15,-1 2-12-15,5 1-8 0,5 2-3 16,5 3-3-16,-1 3-8 0,6 2-11 0,4 3-14 15,1 1-17-15,5 4-17 0,4 4-2 0,0 5-2 16,1 3-2-16,-1 5-8 0,0 3-18 16,1 6-32-16,-1 2-60 0,0 5-119 0,-4 4-187 15,-1 5-270-15,-4-1-307 0,-1 2-141 16,-4 1-46-16,0-2 62 0,-1-2 157 0,1-2 263 16</inkml:trace>
  <inkml:trace contextRef="#ctx0" brushRef="#br0" timeOffset="1.11525E6">11880 12328 301 0,'-15'-8'748'0,"10"0"166"0,-9-1 139 16,4 2 97-16,0 1-166 0,-4-3-246 15,4 4-163-15,5 3-128 0,-5-2-115 0,5 2-83 16,0 2-59-16,0 0-45 0,5 2-38 16,0 7-30-16,0-1-17 0,0 6-5 0,0 3-4 15,5 2-36-15,0 3-15 0,0-3 0 16,0 2 0-16,0 1 0 0,5-2 0 0,-1-1 0 15,1-2 0-15,0-4 0 0,0 2 0 0,4-8 0 16,1-1 0-16,-5-3 0 0,4-6 0 16,1 0-6-16,-5-6-44 0,5-4 2 15,-6-1 3-15,1-2 6 0,-5-4 4 0,-1-2 8 16,2 0 6-16,-1 1 8 0,-1-1 7 0,-4-3 4 16,0 3 6-16,-4 0-1 0,4 0 1 15,-5 3-1-15,-1 2 2 0,2 3-1 0,-1 4 1 16,5 4 1-16,-4 1 0 0,4 5 0 15,0 2-2-15,-6 4-4 0,12 3-2 0,-6 1-1 16,0 3-1-16,4 4-1 0,-4 2 2 16,5 4 4-16,-1-2 3 0,2 4 4 0,-1 3-4 15,-1-3-18-15,2-1-46 0,-2 1-58 16,6-3-111-16,-5 0-180 0,0-2-256 0,0-4-326 16,0-3-141-16,-1-5-43 0,-4-2 58 0,5-6 150 15,1-3 245-15</inkml:trace>
  <inkml:trace contextRef="#ctx0" brushRef="#br0" timeOffset="1.11549E6">11973 12194 73 0,'-15'-36'660'0,"5"3"163"15,5 2 144-15,-5 2 110 0,6 4-33 16,-6 3-275-16,5 0-186 0,5 5-133 16,0 1-121-16,0 5-90 0,0 2-53 0,5 2-30 15,0 7-26-15,4 0-19 0,-3 2-18 0,3 6-16 16,1 6-21-16,-5 0-34 0,5 2-47 15,-5 3-60-15,-1 3-107 0,2-2-204 0,-2 5-327 16,-4-4-301-16,5 2-135 0,-5-2-38 16,0-4 54-16,0-1 173 0,0-2 314 0</inkml:trace>
  <inkml:trace contextRef="#ctx0" brushRef="#br0" timeOffset="1.11573E6">11933 11916 710 0,'-14'-22'952'15,"4"-3"129"-15,-4 3 88 0,4 3 63 16,5 3-383-16,0 2-293 0,0 0-174 16,5 3-108-16,5 0-71 0,0 3-50 0,5 0-34 15,5 5-29-15,-1 0-21 0,0 3-18 0,7 3-15 16,-2 2-28-16,0 6-44 0,1 0-62 16,-1 3-107-16,1 2-247 0,0 4-446 0,-1-1-223 15,6-2-94-15,-1 2-10 0,1 0 69 16,-1 0 222-16,10-5 436 0</inkml:trace>
  <inkml:trace contextRef="#ctx0" brushRef="#br0" timeOffset="1.11637E6">12662 12367 239 0,'-5'2'706'0,"0"1"163"15,0-3 137-15,0 0 104 0,1 3-132 0,-2-3-213 16,1 0-165-16,5 3-125 0,-4-3-116 15,4 0-91-15,0 0-73 0,4-3-57 0,-4 0-46 16,11-2-35-16,-7-3-22 0,11-1-10 16,-5-4-8-16,-1-1-7 0,6 0-10 0,0-2-14 15,-5-1-18-15,-1 1-17 0,1-1-16 16,-5 3-12-16,5-3-4 0,-5 4 7 0,-5-1 13 16,0 3 14-16,0 0 14 0,0 4 11 0,-5-2 8 15,5 3 5-15,-5 4 5 0,0-1 1 16,0 3 3-16,1 0 5 0,-2 5 4 0,6 3 6 15,-4 4 6-15,-1 1 4 0,5 4 1 0,0 4-1 16,-6 1 1-16,6 4-3 0,0 1 0 16,6 0-2-16,-6 4-8 0,5-1-23 0,-1-2-43 15,6-1-74-15,-5-2-164 0,5-1-241 16,-5-7-349-16,5-1-196 0,-6-5-78 16,6-2 9-16,-5-7 126 0,4-2 222 0,2-5 343 15</inkml:trace>
  <inkml:trace contextRef="#ctx0" brushRef="#br0" timeOffset="1.1167E6">12769 12257 405 0,'-14'-28'712'16,"-6"-2"122"-16,1 5 120 0,-1 0 100 0,0 6-249 15,6 3-193-15,-6 2-123 0,5 3-99 16,-4 3-104-16,4 5-85 0,1 3-56 0,4 3-35 16,-4 5-20-16,3 3-11 0,1 5-3 15,6 4 0-15,-1 2 2 0,0 5 6 0,5 0 7 16,5 4 6-16,0 0 5 0,-1-2 3 0,6 5-7 15,5-4-6-15,0 0-15 0,0-6-28 16,4 2-49-16,5-7 0 0,-4-2 0 0,4-7 0 16,1-4 0-16,-1-6 0 0,-4-3 0 15,4-8 0-15,-4 0 0 0,-1-6 0 0,-4-2 0 16,-5-3 0-16,-1-2 0 0,1-1 0 16,-5 0 0-16,-5-3 0 0,-5 1 0 0,1 2 0 15,-2-3 0-15,-3 5 0 0,-6-3 0 0,1 2-55 16,-1 2-51-16,-5 3-35 0,6 2-39 15,-6 7-55-15,1 4-121 0,4 3-190 16,0 6-324-16,5 3-188 0,1 4-75 0,4 3 6 16,5 4 107-16,5 2 196 0,4-2 352 15</inkml:trace>
  <inkml:trace contextRef="#ctx0" brushRef="#br0" timeOffset="1.117E6">13073 12416 135 0,'0'5'749'15,"0"-2"197"-15,0 0 133 0,0 0 87 0,0 0-81 16,0 0-297-16,0-1-255 0,0-2-174 15,0 3-114-15,4-1-70 0,1 5-40 0,-5-2-22 16,5 3-18-16,0 0-18 0,-5 4-15 16,5 1-16-16,-5 3-13 0,0 1-13 15,0 2-20-15,0 1-28 0,0-1-41 0,0 0-49 16,-5-1-94-16,5-1-173 0,-5 0-279 0,5-3-311 16,0-3-140-16,-5-3-49 0,5-6 44 15,5-4 148-15,-5-3 275 0</inkml:trace>
  <inkml:trace contextRef="#ctx0" brushRef="#br0" timeOffset="1.11723E6">13092 12312 30 0,'-5'-6'702'16,"5"1"213"-16,-5 0 150 0,0-1 102 0,1 0 5 15,4 3-269-15,-6-2-224 0,2 3-168 0,-1-4-122 16,5 3-85-16,-6 0-79 0,6 1-96 15,0 2-129-15,0 0 0 0,0 0-29 0,6 0-191 16,-1 2-195-16,-1 4-361 0,-4 2-308 16,6-3-126-16,-2 4-27 0,1-3 43 0,0-1 162 15,0 0 347-15</inkml:trace>
  <inkml:trace contextRef="#ctx0" brushRef="#br0" timeOffset="1.11771E6">13527 12156 384 0,'-10'-7'791'16,"0"2"164"-16,5 0 115 0,1-4 73 16,-6 6-232-16,10-2-274 0,0-1-190 0,0 4-138 15,5-3-93-15,0-1-53 0,4 3-22 16,1 0-10-16,0 3-8 0,-1 0-13 0,6 0-8 16,-5 6-10-16,0 0-13 0,4 1-12 15,-8 4-13-15,3 1-10 0,-4 5-10 0,0-2-11 16,-5 5-7-16,0 0-7 0,-5 1-5 0,0 4-2 15,0-3 2-15,1 0 1 0,-6 0 1 16,5-3 3-16,-5 0 2 0,5-5-2 0,-5 3-1 16,1-6-1-16,3 0 0 0,-3-4 0 15,4 2 0-15,5-3 1 0,-5-4-3 0,0 1-2 16,5-1-1-16,0-2 0 0,5 0-2 16,0 0 2-16,0-2 2 0,0 2 4 0,5-5 3 15,4 2-2-15,-4 0-9 0,5 0 0 16,-1 0 0-16,1 0 0 0,0 1 0 0,4-1-2 15,-4 1-70-15,4 2-52 0,-4 0-59 16,0 0-109-16,0 2-170 0,-1-2-219 0,-4 3-303 16,-6-1-132-16,6-2-39 0,-5 0 57 0,5 0 148 15,-5-2 228-15</inkml:trace>
  <inkml:trace contextRef="#ctx0" brushRef="#br0" timeOffset="1.11809E6">13591 12070 485 0,'-20'-16'769'0,"0"-1"124"0,5 1 123 16,1 4 88-16,-1 1-292 0,1 3-216 0,-1 3-139 15,1-1-106-15,-1 6-103 0,5 3-72 16,-5 2-41-16,6 4-19 0,-1 4-5 0,-1 2 0 16,2 1 4-16,-1 2 4 0,5 5 1 15,1 2 0-15,-2-1-4 0,6 4-7 0,0 2-13 16,6-3-80-16,-2 4-16 0,7-1 0 15,-2 0 0-15,1 1 0 0,5-3 0 0,4-4 0 16,-4 1 0-16,4-3 0 0,1-6 0 0,4 0 0 16,0-1 0-16,-4-8 0 0,5-1 0 15,-1-6 0-15,-4-3 0 0,-1-2 0 0,5-6 0 16,-9-3 0-16,4 1 0 0,-9-7 0 16,5 1 0-16,-5-3 0 0,-5 0 0 0,0-3 0 15,-5-3 0-15,0 1 0 0,0-3 0 16,-5 0 0-16,-5-1 0 0,1 1 0 0,-6 0 0 15,0 3 0-15,-4-1-22 0,4 3-179 16,-4 3-30-16,-2 9-67 0,2 1-133 0,4 7-187 16,-4 3-309-16,4 4-156 0,6 6-54 15,-1 1 37-15,5 1 133 0,5 1 211 0,0-2 339 16</inkml:trace>
  <inkml:trace contextRef="#ctx0" brushRef="#br0" timeOffset="1.11848E6">13961 12334 433 0,'-4'0'785'0,"4"0"166"0,-5-3 120 16,5 3 68-16,-5 0-235 0,5-3-232 16,0 3-174-16,-5 0-132 0,5 0-88 0,0 0-47 15,0 3-24-15,5-3-6 0,-5 3 0 16,0 2-4-16,5 4-140 0,-5-1-57 0,5 5 0 15,-5 1 0-15,0 6 0 0,4-2 0 0,-4 2 0 16,0 2 0-16,6 0 0 0,-6-1 0 16,0-1 0-16,5-1-190 0,-5 1-295 15,0-7-200-15,0-1-258 0,0-5-175 0,0-4-59 16,0-6 28-16,0-2 123 0,0-6 218 0,0-2 303 16</inkml:trace>
  <inkml:trace contextRef="#ctx0" brushRef="#br0" timeOffset="1.11873E6">13927 12303 216 0,'-4'-24'690'15,"-1"2"161"-15,5 3 140 0,-5-1 98 16,0 4-141-16,5-1-239 0,-5 6-182 0,5 0-145 16,0 0-132-16,0 3-93 0,5 3-58 15,0 2-43-15,0 0-44 0,0 3-64 0,5 3-143 16,-6 0-229-16,6 2-385 0,0 3-205 16,0-2-93-16,5 2-7 0,-1 0 103 0,6-2 208 15,-1-1 373-15</inkml:trace>
  <inkml:trace contextRef="#ctx0" brushRef="#br0" timeOffset="1.1191E6">14309 12158 110 0,'-5'-9'769'0,"0"4"197"0,0 0 133 0,0-1 97 15,0-2-30-15,0 3-312 0,5-1-254 0,0 1-163 16,0-4-104-16,0 3-74 0,5 1-59 15,5 3-46-15,-5-4-106 0,5 3-48 0,-1 3 0 16,6 0 0-16,-5 3 0 0,0 3 0 16,-1 0 0-16,-4 1 0 0,5 4 0 0,-10 3 0 15,5 2 0-15,-5 1 0 0,0 3 0 16,-5-4 0-16,0 2 0 0,-5 2 0 0,1-3-54 16,4-1 10-16,-10-2 14 0,6 0 10 0,-1-6 11 15,0 0 5-15,0 1 4 0,0-4 1 16,5-3 0-16,1 1-3 0,-2 0-1 0,2-3-1 15,4 0-2-15,4-3 0 0,2 0 1 16,3-2 1-16,1 3 1 0,0-4 0 0,4 0 1 16,1 3-2-16,0 1-1 0,4-2 1 15,-4 4 3-15,0 0 2 0,-1 6 9 0,-4-3 8 16,0 5 13-16,0 1 12 0,0 2 9 16,-6 3 4-16,-4-3-56 0,5 5 0 0,-10-2 0 15,5 0 0-15,-4 2 0 0,-2-2 0 0,2 0 0 16,-1-4 0-16,-5 1 0 0,0-2 0 15,5-1 0-15,-4-5 0 0,-6 2 0 0,5-5 0 16,0 0 0-16,1-3 0 0,-1 1 0 16,0-7-121-16,5 4-212 0,0-3-161 0,1 2-225 15,-2-2-301-15,2-3-129 0,4 3-37 16,4-6 62-16,-4 0 154 0,10 1 246 0</inkml:trace>
  <inkml:trace contextRef="#ctx0" brushRef="#br0" timeOffset="1.11951E6">14338 12058 538 0,'-10'-10'670'0,"-4"-4"112"15,4 1 107-15,0 1-21 0,-5 5-139 0,5-5-128 16,1 4-86-16,-1 3-73 0,1-1-74 16,-1 3-77-16,5 1-61 0,-5 2-43 0,5 2-25 15,-5 1-12-15,1 5-7 0,3 3 3 16,-3 3 6-16,4 3 6 0,-5 4 0 0,5 2-146 15,0 1-12-15,5 3 0 0,-4 4 0 0,4 2 0 16,4 2 0-16,-4-1 0 0,5 4 0 16,5-2 0-16,0-3 0 0,-1 3 0 15,6-4 0-15,0-1 0 0,0-3 0 0,4-5 0 16,-4 0 0-16,4-4 0 0,6-2 0 0,-6-7 0 16,6-1 0-16,-6-3 0 0,6-6 0 15,-6-3 0-15,1-6 0 0,-1-1 0 0,-4-7 0 16,0 0 0-16,0-5 0 0,-6-2 0 15,1-4 0-15,-5 1 0 0,-1-3 0 0,-4-4 0 16,0 4 0-16,-4-6 0 0,-1 3 0 0,-5 1 0 16,1-1 0-16,-6-1 0 0,0 2 0 15,0-1 0-15,-4 5 0 0,4 1 0 0,1 5 0 16,-6 5 0-16,5 3-255 0,1 6-144 16,-1 3-183-16,0 2-313 0,5 6-201 0,-4-1-78 15,9 4-2-15,0 5 104 0,5-3 196 16,0 1 345-16</inkml:trace>
  <inkml:trace contextRef="#ctx0" brushRef="#br0" timeOffset="1.12016E6">15188 12359 357 0,'-10'0'768'15,"1"0"172"-15,-6 0 129 0,5 0 100 0,1 0-185 16,-6 0-209-16,5-3-141 0,1 3-112 0,3-4-85 15,2 4-75-15,-1 0-188 0,0 0-174 16,5 0 0-16,5 0 0 0,0 0 0 0,5 0 0 16,-1 0 0-16,6 0 0 0,4 0 0 15,1 4 0-15,4-4 0 0,1 0 0 0,4-4 0 16,-4 4 0-16,4 0 0 0,5-2 0 0,-4 2 0 16,-6 0 0-16,1 0-67 0,-1 2-394 15,-5 2-118-15,1-4-109 0,-6 3-99 0,-4-1-117 16,-5 2-123-16,-5 0 27 0,-5 2 104 15,1 0 142-15,-6-1 155 0,-5 1 178 0</inkml:trace>
  <inkml:trace contextRef="#ctx0" brushRef="#br0" timeOffset="1.12039E6">15399 12416 237 0,'-20'3'529'0,"1"2"126"0,-6-5 107 0,6 3 49 15,-1-3-47-15,1-3-86 0,-1 3-74 0,5 0-54 16,0-3-47-16,1 3-43 0,4-2-64 16,0 2-62-16,1-3-50 0,3 1-44 0,6 2-38 15,0-3-34-15,0 0-154 0,10 0-14 16,-5 1 0-16,10 2 0 0,-1-4 0 0,1 2 0 15,5 2 0-15,4 0 0 0,-4 0 0 16,5-3 0-16,3 3 0 0,-3 0 0 0,-1 0 0 16,1-2-226-16,-6 2-302 0,1 0-188 15,-1 0-176-15,-9 0-193 0,5-3-70 0,-5 0 36 16,-5-2 134-16,-1-1 207 0,1 0 227 0</inkml:trace>
  <inkml:trace contextRef="#ctx0" brushRef="#br0" timeOffset="1.12062E6">15486 12274 372 0,'-14'-14'746'0,"-1"-3"170"0,1 1 142 15,-1 0 94-15,0 1-191 0,-4 2-187 0,9 1-133 16,-5 4-113-16,6 1-106 0,3-2-80 16,2 3-64-16,4 1-277 0,0 2-1 0,4 0 0 15,6 0 0-15,0 3 0 0,4 3 0 0,7 0 0 16,-7 3 0-16,6 2 0 0,-1 1 0 16,1 4 0-16,-1 1 0 0,1-1 0 15,-6 6 0-15,-4 0 0 0,5 7 0 0,-5-2 0 16,-5 1 0-16,-1 3 0 0,-4 0 0 0,-4 1 0 15,4 1 0-15,-11-2 0 0,2 3 0 16,-1-2 0-16,0-2 0 0,-4 4 0 0,-1-6-391 16,1 0-354-16,-1-1-330 0,-5-5-136 0,6 1-32 15,-1-7 38-15,0 1 145 0,5-6 249 16,1-2 381-16</inkml:trace>
  <inkml:trace contextRef="#ctx0" brushRef="#br0" timeOffset="1.12511E6">16532 12084 150 0,'0'-3'418'0,"0"3"61"15,0-3 45-15,0 3-25 0,0 0-114 0,0-2-90 16,0 2-61-16,0 0-42 0,0-4-34 15,0 4-33-15,0 0-32 0,0 0-26 0,0 0-19 16,0 0-18-16,0 0-10 0,0 0-9 0,0 0-3 16,0 0 1-16,0 0 1 0,0 0 7 15,0 0 10-15,0 0 11 0,0 0 13 16,0 0 11-16,0-2 10 0,0 2 6 0,0 0 4 16,0 0-1-16,0 0-3 0,0-3-9 0,0 3-10 15,0 0-11-15,0 0-12 0,0 0-13 16,0 0-9-16,0 0-6 0,0 0-5 0,0-2-2 15,5 2-2-15,-5 0-1 0,0-3 2 16,0 3-1-16,0 0 2 0,0-4 1 0,0 4 2 16,0 0 3-16,0-2 7 0,0 2 18 15,0 0 19-15,0-2 22 0,0 2 23 0,0 0 24 16,0 0 14-16,0 0 3 0,0 0-6 16,0 0-10-16,0 0-13 0,0 0-13 0,0 0-9 15,-5 0-2-15,5 0-2 0,0 0-2 0,0 2-5 16,0 0-5-16,0 2 3 0,0 4-1 15,0 3-6-15,0 5-3 0,0 3 1 0,0 4-3 16,5 1-12-16,-5 4-8 0,0-1-5 0,5 4 0 16,0-4-3-16,-5 0-3 0,5 1-2 15,-1-3-2-15,2 0-4 0,-6-3-5 16,4-4-5-16,1 2-3 0,1-4-3 0,-6-2-4 16,4-2-1-16,-4-5 0 0,0 2 1 0,5-3 4 15,-5-5 9-15,0 3 6 0,0-4 4 16,0-4 0-16,0 0-3 0,-5-8-5 15,5-1-10-15,-4-4-9 0,-2-5-4 0,6 0 1 16,-5-2 1-16,1-3 4 0,-6-4 4 0,5 0 3 16,5 2 7-16,-5-5 4 0,0 5 3 15,0-2 0-15,5 3 2 0,0 3-2 0,0 4-4 16,0 2-4-16,0-1-5 0,5 7-2 16,0 1-6-16,0 1 0 0,0 5-2 0,5 2-1 15,-1 1 0-15,1 0-1 0,0 3 1 16,0 3 0-16,4 0 0 0,-4 1-1 0,0 2 1 15,0 0-2-15,-1 2-1 0,1 1 2 0,-5 2 0 16,5 0 0-16,-10 0 3 0,0 2 4 16,0 1 1-16,0 2-1 0,-5-2 2 0,0 0-1 15,-4-1-3-15,3-1-1 0,1-1-1 16,1-3 1-16,-6 1-1 0,5-5 1 0,5 2 1 16,-5-3-2-16,0 0-8 0,5-1-7 0,0 1-5 15,5-3-3-15,0 0-1 0,0 0-2 16,5-3 3-16,5 3 4 0,-1 0 2 15,1 0 1-15,0 3 0 0,4-1 2 0,1 2 4 16,-6 1 4-16,1 3 1 0,0 3 2 0,-1 1 1 16,-4 1 3-16,-6 3 3 0,2 1 1 15,-6 2 2-15,0 1 4 0,-6-1 7 0,2 0 3 16,-1-2 7-16,-5-1 4 0,1 1 6 16,-1-4 4-16,-5-2 1 0,6 1 3 0,-6-5 2 15,0-1 3-15,0 0 0 0,1-6-3 16,-6 0-5-16,6 0-6 0,-1-6-9 0,0 0-11 15,0-1-7-15,5-2-6 0,1 1-9 0,-1-1-15 16,5 2-19-16,1-2-22 0,4 1-25 16,4-1-36-16,1 4-66 0,0 0-110 0,9-1-122 15,-4 1-150-15,5 1-181 0,4 2-197 16,1-3-50-16,5-1 55 0,4-2 107 0,1-1 152 16,-2-1 198-16</inkml:trace>
  <inkml:trace contextRef="#ctx0" brushRef="#br0" timeOffset="1.12553E6">17050 12161 627 0,'5'-20'845'16,"0"-1"148"-16,-5 1 103 0,0 1 8 0,-5 3-280 16,0-4-223-16,1 4-161 0,-6 2-118 15,5 1-75-15,0 1-40 0,0 1-27 0,-5 3-25 16,5 3-28-16,1 2-26 0,-1 6-26 0,-5 2-23 16,0 6-15-16,5 9-9 0,-5-1 1 15,1 8 7-15,4 3 5 0,-5 3-17 16,10 3-24-16,-5 0 0 0,10 2 0 0,0-2 0 15,0-3 0-15,4 0 0 0,6-4 0 0,-5-3 0 16,5-5 0-16,4-1 0 0,-4-6 0 16,4-4 0-16,-4-3 0 0,0-7 0 15,0-3 0-15,-1-3 0 0,-4-2 0 0,0-1 0 16,-6-1 0-16,1-5 0 0,-5 2 0 0,0-1 0 16,-5 1 0-16,1 2 0 0,-6-3 0 0,0 0 0 15,0 0 0-15,0 4 0 0,-5-5 0 16,6 8 0-16,-6-5 0 0,5 4 0 0,1 0 0 15,-1 2 0-15,5 0 0 0,0 4 0 16,5-1 0-16,-5 1 0 0,5 2 0 0,5-3 0 16,0 3 0-16,0 0 0 0,5 3 0 15,-1-3 0-15,6 0 0 0,-5 0 0 16,5 0 0-16,0 0 0 0,-1 0 0 0,0 0 0 16,7-3 0-16,-7 3 0 0,6 0-181 0,-6 0-117 15,1 0-142-15,-1 0-197 0,1 0-291 16,0 0-170-16,-5 3-61 0,-1-3 20 0,6 2 135 15,-5 1 213-15,0-1 330 0</inkml:trace>
  <inkml:trace contextRef="#ctx0" brushRef="#br0" timeOffset="1.12604E6">17437 12133 515 0,'0'-11'675'0,"0"3"119"15,-6-3 121-15,6 1-15 0,-4-2-154 0,4 3-137 16,-5-1-99-16,-5-1-83 0,5 2-90 0,1 1-70 16,-7-1-48-16,1 5-34 0,1-2-26 15,-1 6-22-15,1 0-18 0,-6 3-16 0,0 4-12 16,5 2-9-16,-5 5 1 0,1 3 1 15,-1 5 10-15,6 0 9 0,-1 2-66 0,5 4-37 16,-5-1 0-16,10 6 0 0,-5-3 0 16,10 3 0-16,0-3 0 0,0 1 0 0,5-4 0 15,-1-2 0-15,6-1 0 0,4-4 0 16,1-4 0-16,0-2 0 0,4-6 0 0,1-2 0 16,-1-3 0-16,5-6 0 0,-4-3 0 15,-1-2-54-15,1-3-484 0,-6 1-212 0,1-4-262 16,-1-3-151-16,-4 1-41 0,0-1 45 0,-1 0 155 15,-4-2 227-15,0 3 309 0</inkml:trace>
  <inkml:trace contextRef="#ctx0" brushRef="#br0" timeOffset="1.12646E6">17632 12130 164 0,'-5'-16'730'16,"0"5"193"-16,0 1 145 0,1-2 102 16,-2 3-80-16,2 4-252 0,4 0-229 0,-5-1-173 15,5 6-116-15,-5 0-68 0,5 2-48 0,5 7-26 16,-5 2-4-16,5 4-139 0,-1 1-35 15,2 2 0-15,-2 4 0 0,1 0 0 0,0 3 0 16,0 3 0-16,0-3 0 0,-1 2 0 16,2-2 0-16,-2-1 0 0,1 1 0 0,1-3 0 15,-2-5 0-15,-4-1 0 0,5-2 0 0,-5-6 0 16,5 1 0-16,-5-4 0 0,0-3 0 16,0-2 0-16,0-2 0 0,-5-3 0 15,5-7 0-15,-5-1 0 0,5-1 0 0,-4-5 0 16,-2 0 0-16,1-3 0 0,1-1 0 0,-6-1 0 15,5-1 0-15,0 0 0 0,0 0 0 16,0 4 0-16,5 1 0 0,-4 2 0 0,4 1 0 16,0 0 0-16,4 1 0 0,1 3 0 0,0-2 0 15,0 4 0-15,0 0 0 0,5 3 0 16,-1 0 0-16,1-1 0 0,0 7 0 16,0-2 0-16,4 3 0 0,-4 1 0 0,4 0 0 15,1 0 0-15,0 5 0 0,-5-3 0 0,5 4 0 16,-6 2 0-16,6 1 0 0,-5-1 0 15,0 2-114-15,-1-1-161 0,1 3-63 16,-5-2-100-16,0 1-138 0,-5 0-188 0,0 0-230 16,0 2-91-16,0-4 20 0,0 2 98 0,-5-2 164 15,5 1 222-15</inkml:trace>
  <inkml:trace contextRef="#ctx0" brushRef="#br0" timeOffset="1.12669E6">17724 12249 454 0,'-9'2'837'0,"-1"-2"163"15,-5 0 118-15,6 3 88 0,4-3-249 0,-5 0-259 16,6 0-205-16,-2 3-149 0,6-3-102 0,0 0-62 16,0 0-32-16,6 0-8 0,-2 0 11 15,6-3 18-15,0 3-115 0,0-3-54 16,4 3 0-16,-4-2 0 0,4 2 0 0,1-3 0 16,0 3 0-16,0 0 0 0,-1 0 0 0,1 0 0 15,0 0 0-15,-6 3 0 0,1-1 0 16,0 4 0-16,0-3-241 0,0 5-183 0,-6-2-111 15,1 1-135-15,0 2-168 0,-5-3-192 16,0 1-58-16,0 2 48 0,-5-1 119 0,5-3 175 16,-5 4 218-16</inkml:trace>
  <inkml:trace contextRef="#ctx0" brushRef="#br0" timeOffset="1.12693E6">17783 12414 157 0,'-14'7'684'0,"4"-1"182"15,0 0 148-15,0-1 117 0,1 0-90 0,-1 2-209 16,5-5-197-16,-5 1-151 0,10-1-125 15,-5 1-76-15,5 0-37 0,0-3-11 0,5 3-11 16,5-3-224-16,-5 0 0 0,5 0 0 0,-1-3 0 16,1 3 0-16,0 0 0 0,4-3 0 15,-4 3 0-15,5-3 0 0,0 3 0 16,0-2 0-16,-1 2 0 0,1 0 0 0,0 0 0 16,-6 0 0-16,6 2 0 0,0-2 0 0,-5 3 0 15,-1-3-495-15,-4 3-488 0,0 0-228 16,0-3-69-16,5 2 9 0,-6-2 92 0,6 0 208 15,4-2 376-15</inkml:trace>
  <inkml:trace contextRef="#ctx0" brushRef="#br0" timeOffset="1.12778E6">18375 12436 278 0,'-20'11'673'0,"5"-3"127"0,1 0 117 0,-6-3 109 16,11 4-167-16,-6-3-182 0,5-1-141 0,1 0-104 16,3-2-105-16,2 0-102 0,4-3-62 15,0 3-34-15,4-6-11 0,6 0 1 16,5-3 10-16,4-1 5 0,6-8-11 0,-1 2-21 16,6-9-24-16,-1 0-22 0,0-3-20 0,0-2-13 15,5-4-12-15,-9 0-12 0,5 4-16 16,-11-3-15-16,1 2-13 0,-1 1-11 0,-9 5-7 15,0-2 3-15,-10 1 8 0,0 4 10 0,0 0 10 16,-10-1 8-16,0 4 7 0,1-1 4 16,-6 1 5-16,0 0 2 0,0 5 2 15,1 0-1-15,-1 6-1 0,0 2 1 0,0 3-1 16,6 5 1-16,-1 9 2 0,1 2 1 0,3 7 5 16,2 1 6-16,4 7 8 0,0 2 7 15,4-1 9-15,6 5 12 0,0 0 7 0,0-1 5 16,5 0 0-16,4-3-2 0,0-1-5 15,2-3-10-15,3-2-10 0,0-5-9 0,0-2-8 16,6-7-6-16,-6-2-7 0,5-2-2 0,-4-7-4 16,-1 1 4-16,-4-8 2 0,0-1 2 15,-5-3 1-15,-1 1 2 0,-4-5-3 16,0-1-4-16,-10 0-7 0,0-2-5 0,0-1-3 16,-6 0 0-16,-3 0 3 0,-1 2 3 0,-5-2 3 15,6 0 8-15,-6 4 4 0,0 2 1 16,1 0-2-16,4 3-2 0,-5 5-3 0,5 0-4 15,0 6-2-15,6 2-4 0,-1 3 2 0,0 3-1 16,5 4 3-16,0-2 6 0,0 3 2 16,5 1 4-16,0 0 2 0,5-1 1 15,-1-2 0-15,1 2-3 0,0-5-6 0,4 0-8 16,1-2-8-16,-5-4-10 0,5-3-2 0,0-2-4 16,-1-2-2-16,-4-1 4 0,0-2 6 0,-1-1 7 15,-4-2 2-15,0 0 2 0,-5-4 3 16,5 5 2-16,-10-4 2 0,5-1-3 0,-5 2 0 15,0-1 0-15,5 0 1 0,-5 2 3 16,5 4-1-16,-4 0 5 0,4-1 1 0,0 6 0 16,0 0 4-16,4 2 3 0,1 2 7 15,-5 3 4-15,5 2 3 0,5-1 4 0,-5 2-4 16,4 5 0-16,2-1-8 0,-2-1-16 16,1 1-31-16,0-1-40 0,4 2-76 0,-4-1-136 15,0-4-194-15,-1 1-248 0,-3 1-258 16,3-7-114-16,-4 3-8 0,0-8 93 0,0 3 172 15,0-6 248-15</inkml:trace>
  <inkml:trace contextRef="#ctx0" brushRef="#br0" timeOffset="1.12803E6">18898 12284 557 0,'-25'-24'883'0,"6"-4"143"0,-1 3 99 0,1 3 78 16,4 3-301-16,0 2-275 0,5 1-186 0,1 3-123 15,4 2-85-15,5-4-65 0,0 8-47 16,5-2-34-16,4 1-24 0,1 3-20 0,5 2-15 15,0-1-2-15,4 4-14 0,1 4-30 16,4-1-42-16,0 2-60 0,6 1-128 0,-6 2-252 16,5 1-359-16,1 1-224 0,-5-2-94 0,3 3-11 15,-3 3 92-15,-1-3 221 0,1 0 356 16</inkml:trace>
  <inkml:trace contextRef="#ctx0" brushRef="#br0" timeOffset="1.12871E6">19479 12468 142 0,'-5'3'576'0,"5"-3"120"16,0 0 94-16,-5 3 76 0,5-3-130 15,0 0-143-15,0 0-114 0,0 0-75 0,0 3-55 16,0-3-49-16,0 0-50 0,0 0-39 0,0 0-33 16,5-3-21-16,0 0-15 0,0-2-11 15,0-1-9-15,5-2-11 0,-1-1-16 16,1-1-20-16,5-4-21 0,0 0-14 0,4-2-12 15,0-4-8-15,2-1-6 0,-2-2-1 0,0-1-3 16,1-1-9-16,-1 0-13 0,-4 1-14 16,0-1-14-16,-1 1-11 0,-4-2-8 0,-5 4 0 15,-5 3 7-15,0 1 6 0,-5-3 8 16,0 5 8-16,-4 0 7 0,-6 1 2 0,0 2 2 16,-4-1 10-16,4 1 7 0,-4 5 6 15,-6-1 4-15,6 1 6 0,-1 5 8 0,5 3 3 16,-4 0 4-16,4 6 9 0,5 5 13 15,0 2 12-15,1 4 17 0,4 4 19 0,0 2 22 16,5 5 22-16,5 2 22 0,-5 5 21 0,9 2-139 16,-4-3-47-16,5 8 0 0,0 0 0 15,5-1 0-15,-6-3 0 0,1 1 0 0,0-1 0 16,4-5 0-16,-3-3 0 0,-1-6 0 16,-1-1 0-16,1-4 0 0,-5-5 0 0,5-3 0 15,-1-3 0-15,-3-5 0 0,3-6 0 16,1-5 0-16,-5-6 0 0,5-3 0 0,-6-5 0 15,6 1 0-15,-5-5 0 0,0-1 0 0,-1 0 0 16,2 2 0-16,-6 3 0 0,4 0 0 16,1 6 0-16,-5 1 0 0,5 5 0 0,-5 5 0 15,0 2 0-15,5 0 0 0,0 9 0 16,-5-1 0-16,5 3 0 0,0 3 0 0,0 3 0 16,-1 3 0-16,6-4 0 0,-5 6 0 0,0-2 0 15,5-3 0-15,-5 2 0 0,4-2 0 16,1 0 0-16,0-1 0 0,5-4 0 15,-5-1 0-15,4-3 0 0,1-2 0 0,4-3 0 16,-4 0 0-16,5-3 0 0,-6-2-215 0,6-1-345 16,-6 1-286-16,1-3-264 0,-5 0-100 15,4-1-17-15,-4-1 86 0,0 1 186 16,0-2 300-16</inkml:trace>
  <inkml:trace contextRef="#ctx0" brushRef="#br0" timeOffset="1.13023E6">20090 12037 9 0,'-5'-13'604'0,"1"1"138"0,-2 2 111 15,-3 1 94-15,4 1-15 0,0 5-252 16,0 0-181-16,0 3-107 0,5 6-87 0,0 2-75 16,0 6-59-16,0 4-33 0,5 2-25 0,0 5-19 15,0 5-13-15,0 0-11 0,4 6-8 16,-3 0-3-16,3 2-4 0,-4 3-4 0,5-2-7 15,-5 0-5-15,0-1-4 0,-1-2-8 16,6-3-7-16,-5-3-8 0,0-3-7 0,0-5-11 16,0-2-8-16,-1-4-4 0,2-2-2 15,-6-6-5-15,0-3-2 0,0-5 0 0,-6-2 2 16,2-7-2-16,-1-1-2 0,-5-7 3 0,0-2 4 16,1-3 2-16,-6-5 1 0,0-1 1 15,0 1 3-15,1-4 3 0,-1 1 6 0,0 3 9 16,1-1 14-16,0 6 15 0,3 0 9 15,1 5 5-15,6 4 0 0,-1-1-5 0,0 5-11 16,5 2-11-16,5 1-8 0,0 3-4 16,5-3 1-16,5 6 3 0,4 0 3 0,0 0 3 15,6 3 0-15,-1 0-2 0,10-3-3 16,-4 3-6-16,9-3-4 0,-5-3-1 0,1 3-1 16,3-6 2-16,-4 5 2 0,1-5 2 0,-1 0 3 15,-5 1-1-15,-4-4 1 0,-1 4-2 16,-5-4 1-16,-4 1-5 0,-5-3-5 0,0 0-9 15,-5 0-7-15,0 1-11 0,-10-1-9 16,0-1-10-16,0-1-3 0,-10 1 0 0,6-2 5 16,-11 1 5-16,0-1 6 0,1 1 10 15,0-1 5-15,-6 0 5 0,1 1 8 0,4-1 11 16,-5 6 13-16,6-1 11 0,4 3 10 0,-4 6 6 16,9 3 7-16,1 3 5 0,-2 5 8 15,7 6 15-15,-2 2 26 0,6 6 26 0,0-1 23 16,0 7 16-16,6 2 9 0,-2 2-36 15,1 4-143-15,5-1 0 0,-5 1 0 0,5-2 0 16,-1 0 0-16,-3-2 0 0,3-5 0 16,1 1 0-16,-1-6 0 0,1-6 0 0,-5 0 0 15,5-6 0-15,-5-1 0 0,0-4 0 0,0-2 0 16,5-4 0-16,-5-4 0 0,-1-4 0 16,6-2 0-16,-5-5 0 0,0-2 0 0,0 2 0 15,4-4 0-15,-3 4 0 0,-1-1 0 16,4 0 0-16,-4 6 0 0,0 0 0 0,0 2-50 15,0 3 9-15,0 3 13 0,-1 3 14 16,2 3 10-16,-2-1 6 0,1 6 5 0,5 0 1 16,-5 0 1-16,5 0-1 0,-1 0 0 15,1 3-1-15,0-3 0 0,4-3-2 0,1 1 0 16,0-4 0-16,-1-3-1 0,6-2-3 16,-1-2-1-16,-4-2 0 0,5-3 0 0,-6-2-3 15,1 2 0-15,0-5-1 0,-5 1 0 0,-6 1 1 16,6-4 1-16,-10 2-1 0,5 2 0 15,-5-1 0-15,-5 0 1 0,1 0-1 0,-6-1 0 16,5 4 0-16,-10-1 1 0,5 2 1 16,-5 1 0-16,6 1 1 0,-6 2 0 15,5 0-2-15,0 6 2 0,1 0 0 0,-1 2 0 16,5 1 1-16,1 1 3 0,4 6 3 0,0-3 0 16,0 1 1-16,0 0-1 0,4 0 0 15,6 0-1-15,-5 0 0 0,4 0-1 0,6-2-1 16,-5-2 0-16,5-1 0 0,-6-3 0 0,6-1-2 15,-5-2 1-15,5 0-1 0,-1-2-1 16,1-4-1-16,-6 1-1 0,2 0-2 0,3-4 0 16,-4 1-2-16,0-4-1 0,0 5 0 15,-1-4-3-15,1 2-1 0,-5 1-2 0,5 0-2 16,-1-1 1-16,1 5-2 0,0-2 3 16,0 3 1-16,0-1 3 0,-6 4 1 0,6 0 5 15,0 4 10-15,0 1 10 0,-1 1 14 0,-3 2 15 16,3 0 9-16,1 3-56 0,-5 0 0 15,0 3 0-15,0 0 0 0,-5 0 0 16,4-1 0-16,1 1 0 0,-5 2 0 0,5-1 0 16,-5-5 0-16,0 4-35 0,0-4-341 0,0 2-234 15,0-7-335-15,0 1-203 0,-5-6-71 16,5-3 10-16,0-5 104 0,-5-1 223 16,5-4 353-16</inkml:trace>
  <inkml:trace contextRef="#ctx0" brushRef="#br0" timeOffset="1.13048E6">20941 12323 586 0,'-6'-27'953'0,"2"1"155"15,-1 2 120-15,-5 2 91 0,10 5-275 0,-5 1-337 16,5 3-224-16,0-2-144 0,0 8-115 0,5-2-94 16,0 3-91-16,0 6-87 0,0 0-97 15,-1 3-166-15,-4 5-340 0,0 3-372 16,0 4-174-16,0-5-53 0,0 4 20 0,0-1 128 16,0 1 319-16,0 0 366 0</inkml:trace>
  <inkml:trace contextRef="#ctx0" brushRef="#br0" timeOffset="1.13194E6">6270 9229 360 0,'-10'3'598'0,"0"3"95"0,5-4 95 0,-5-2 33 15,6 3-152-15,-2-1-106 0,-3-2-63 16,9 3-52-16,-5-3-61 0,5 0-64 0,-5 0-68 16,5 3-59-16,0-3-37 0,0 0-20 15,0 0-9-15,5 0-2 0,0 0 5 16,0 0 3-16,5 0-2 0,-1 3-7 0,1 0-17 16,5 0-20-16,0-3-20 0,-1 1-19 15,6 3-18-15,-1-2-14 0,6 1-9 0,-6-3-13 16,5 3-34-16,1-3-42 0,-5 0-60 15,-1 3-125-15,0-3-216 0,2 2-310 16,-12 1-265-16,6-3-114 0,-11 6-22 0,6-4 80 16,-5 3 194-16,-5 2 306 0</inkml:trace>
  <inkml:trace contextRef="#ctx0" brushRef="#br0" timeOffset="1.13281E6">6274 10735 120 0,'-4'0'540'0,"-1"0"105"16,5-3 91-16,-5 3 89 0,0 0-109 15,0-3-114-15,0 3-74 0,0-3-44 0,5 3-43 16,-5 0-48-16,5-2-53 0,-4 2-54 16,4-3-42-16,0 1-22 0,4 2-9 0,1-3-4 15,0 0 1-15,5-3-1 0,5 3-12 16,-1 1-166-16,1-1-31 0,4 1 0 0,6-2 0 16,-1 4 0-16,1-3 0 0,4 3 0 15,-4-2 0-15,4 2 0 0,-5 0 0 16,6 0-2-16,-6 2-322 0,-4 1-184 0,-1 3-281 15,1 2-282-15,-6-2-109 0,-4 2-22 16,0-3 55-16,0 1 169 0,0-3 295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0911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76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6039a3cf85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6039a3cf85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76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6153f2b44b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6153f2b44b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9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76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767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76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LANK_2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61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19.e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muare.vn/uploaded2/coolair/goi%207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customXml" Target="../ink/ink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2.gif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ustomXml" Target="../ink/ink1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customXml" Target="../ink/ink3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509265" y="2442257"/>
            <a:ext cx="8520600" cy="9327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Alberta Heavy" panose="02040603050506020204" pitchFamily="18" charset="0"/>
              </a:rPr>
              <a:t>HÌNH THOI</a:t>
            </a:r>
            <a:endParaRPr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TM Alberta Heavy" panose="02040603050506020204" pitchFamily="18" charset="0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-75881" y="2283499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7281641" y="1136546"/>
            <a:ext cx="892968" cy="986057"/>
            <a:chOff x="7281641" y="1136546"/>
            <a:chExt cx="892968" cy="986057"/>
          </a:xfrm>
        </p:grpSpPr>
        <p:sp>
          <p:nvSpPr>
            <p:cNvPr id="337" name="Google Shape;337;p23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9" name="Google Shape;439;p23"/>
          <p:cNvGrpSpPr/>
          <p:nvPr/>
        </p:nvGrpSpPr>
        <p:grpSpPr>
          <a:xfrm>
            <a:off x="319707" y="3143540"/>
            <a:ext cx="638983" cy="1054658"/>
            <a:chOff x="319707" y="3143540"/>
            <a:chExt cx="638983" cy="1054658"/>
          </a:xfrm>
        </p:grpSpPr>
        <p:sp>
          <p:nvSpPr>
            <p:cNvPr id="440" name="Google Shape;440;p23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1344284" y="3702273"/>
            <a:ext cx="388340" cy="497513"/>
            <a:chOff x="1344284" y="3702273"/>
            <a:chExt cx="388340" cy="497513"/>
          </a:xfrm>
        </p:grpSpPr>
        <p:sp>
          <p:nvSpPr>
            <p:cNvPr id="445" name="Google Shape;445;p23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449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1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3"/>
          <p:cNvGrpSpPr/>
          <p:nvPr/>
        </p:nvGrpSpPr>
        <p:grpSpPr>
          <a:xfrm>
            <a:off x="1664354" y="4088694"/>
            <a:ext cx="1037582" cy="940754"/>
            <a:chOff x="1664354" y="4088694"/>
            <a:chExt cx="1037582" cy="940754"/>
          </a:xfrm>
        </p:grpSpPr>
        <p:grpSp>
          <p:nvGrpSpPr>
            <p:cNvPr id="464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5" name="Google Shape;475;p23"/>
          <p:cNvGrpSpPr/>
          <p:nvPr/>
        </p:nvGrpSpPr>
        <p:grpSpPr>
          <a:xfrm>
            <a:off x="2661531" y="4759645"/>
            <a:ext cx="636336" cy="613800"/>
            <a:chOff x="2661531" y="4759645"/>
            <a:chExt cx="636336" cy="613800"/>
          </a:xfrm>
        </p:grpSpPr>
        <p:sp>
          <p:nvSpPr>
            <p:cNvPr id="476" name="Google Shape;476;p23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3260869" y="4155210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3"/>
          <p:cNvGrpSpPr/>
          <p:nvPr/>
        </p:nvGrpSpPr>
        <p:grpSpPr>
          <a:xfrm>
            <a:off x="4349976" y="4801904"/>
            <a:ext cx="591495" cy="708080"/>
            <a:chOff x="4349976" y="4801904"/>
            <a:chExt cx="591495" cy="708080"/>
          </a:xfrm>
        </p:grpSpPr>
        <p:sp>
          <p:nvSpPr>
            <p:cNvPr id="493" name="Google Shape;493;p23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6151764" y="3887194"/>
            <a:ext cx="1009123" cy="1313971"/>
            <a:chOff x="6151764" y="3887194"/>
            <a:chExt cx="1009123" cy="1313971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520;p23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3"/>
          <p:cNvGrpSpPr/>
          <p:nvPr/>
        </p:nvGrpSpPr>
        <p:grpSpPr>
          <a:xfrm>
            <a:off x="8490510" y="1991557"/>
            <a:ext cx="536463" cy="705466"/>
            <a:chOff x="8490510" y="1991557"/>
            <a:chExt cx="536463" cy="705466"/>
          </a:xfrm>
        </p:grpSpPr>
        <p:grpSp>
          <p:nvGrpSpPr>
            <p:cNvPr id="55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5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EA97F52-8F14-411F-8C11-3A341726B919}"/>
              </a:ext>
            </a:extLst>
          </p:cNvPr>
          <p:cNvSpPr/>
          <p:nvPr/>
        </p:nvSpPr>
        <p:spPr>
          <a:xfrm>
            <a:off x="3440204" y="1665591"/>
            <a:ext cx="25177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SzPts val="3600"/>
            </a:pPr>
            <a:r>
              <a:rPr lang="en-US" sz="4000" b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Alberta Heavy" panose="02040603050506020204" pitchFamily="18" charset="0"/>
                <a:ea typeface="Permanent Marker"/>
                <a:sym typeface="Permanent Marker"/>
              </a:rPr>
              <a:t>BÀI 7</a:t>
            </a:r>
            <a:endParaRPr lang="en-US" sz="4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TM Alberta Heavy" panose="02040603050506020204" pitchFamily="18" charset="0"/>
              <a:ea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2"/>
          <p:cNvGrpSpPr>
            <a:grpSpLocks/>
          </p:cNvGrpSpPr>
          <p:nvPr/>
        </p:nvGrpSpPr>
        <p:grpSpPr bwMode="auto">
          <a:xfrm>
            <a:off x="4400550" y="1051322"/>
            <a:ext cx="1828800" cy="1714500"/>
            <a:chOff x="1824" y="384"/>
            <a:chExt cx="1536" cy="1440"/>
          </a:xfrm>
        </p:grpSpPr>
        <p:sp>
          <p:nvSpPr>
            <p:cNvPr id="87" name="Freeform 3"/>
            <p:cNvSpPr>
              <a:spLocks/>
            </p:cNvSpPr>
            <p:nvPr/>
          </p:nvSpPr>
          <p:spPr bwMode="auto">
            <a:xfrm>
              <a:off x="1824" y="384"/>
              <a:ext cx="1536" cy="1440"/>
            </a:xfrm>
            <a:custGeom>
              <a:avLst/>
              <a:gdLst>
                <a:gd name="T0" fmla="*/ 0 w 1536"/>
                <a:gd name="T1" fmla="*/ 0 h 1440"/>
                <a:gd name="T2" fmla="*/ 0 w 1536"/>
                <a:gd name="T3" fmla="*/ 1440 h 1440"/>
                <a:gd name="T4" fmla="*/ 1536 w 1536"/>
                <a:gd name="T5" fmla="*/ 1440 h 1440"/>
                <a:gd name="T6" fmla="*/ 0 w 1536"/>
                <a:gd name="T7" fmla="*/ 0 h 14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6" h="1440">
                  <a:moveTo>
                    <a:pt x="0" y="0"/>
                  </a:moveTo>
                  <a:lnTo>
                    <a:pt x="0" y="1440"/>
                  </a:lnTo>
                  <a:lnTo>
                    <a:pt x="1536" y="1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8" name="Freeform 4" descr="Bouquet"/>
            <p:cNvSpPr>
              <a:spLocks/>
            </p:cNvSpPr>
            <p:nvPr/>
          </p:nvSpPr>
          <p:spPr bwMode="auto">
            <a:xfrm>
              <a:off x="2042" y="864"/>
              <a:ext cx="855" cy="777"/>
            </a:xfrm>
            <a:custGeom>
              <a:avLst/>
              <a:gdLst>
                <a:gd name="T0" fmla="*/ 0 w 1536"/>
                <a:gd name="T1" fmla="*/ 0 h 1440"/>
                <a:gd name="T2" fmla="*/ 0 w 1536"/>
                <a:gd name="T3" fmla="*/ 122 h 1440"/>
                <a:gd name="T4" fmla="*/ 148 w 1536"/>
                <a:gd name="T5" fmla="*/ 122 h 1440"/>
                <a:gd name="T6" fmla="*/ 0 w 1536"/>
                <a:gd name="T7" fmla="*/ 0 h 14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6" h="1440">
                  <a:moveTo>
                    <a:pt x="0" y="0"/>
                  </a:moveTo>
                  <a:lnTo>
                    <a:pt x="0" y="1440"/>
                  </a:lnTo>
                  <a:lnTo>
                    <a:pt x="1536" y="144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89" name="Group 5"/>
          <p:cNvGrpSpPr>
            <a:grpSpLocks/>
          </p:cNvGrpSpPr>
          <p:nvPr/>
        </p:nvGrpSpPr>
        <p:grpSpPr bwMode="auto">
          <a:xfrm>
            <a:off x="2114550" y="2800350"/>
            <a:ext cx="4686300" cy="457200"/>
            <a:chOff x="528" y="2544"/>
            <a:chExt cx="3936" cy="384"/>
          </a:xfrm>
        </p:grpSpPr>
        <p:sp>
          <p:nvSpPr>
            <p:cNvPr id="90" name="Rectangle 6"/>
            <p:cNvSpPr>
              <a:spLocks noChangeArrowheads="1"/>
            </p:cNvSpPr>
            <p:nvPr/>
          </p:nvSpPr>
          <p:spPr bwMode="auto">
            <a:xfrm>
              <a:off x="528" y="2544"/>
              <a:ext cx="393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6858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0 </a:t>
              </a:r>
              <a:r>
                <a:rPr lang="en-US" altLang="en-US" sz="1350" b="1">
                  <a:solidFill>
                    <a:srgbClr val="0000C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 1       2       3       4       5       6       7       8       9       10</a:t>
              </a:r>
            </a:p>
          </p:txBody>
        </p:sp>
        <p:grpSp>
          <p:nvGrpSpPr>
            <p:cNvPr id="91" name="Group 7"/>
            <p:cNvGrpSpPr>
              <a:grpSpLocks/>
            </p:cNvGrpSpPr>
            <p:nvPr/>
          </p:nvGrpSpPr>
          <p:grpSpPr bwMode="auto">
            <a:xfrm>
              <a:off x="637" y="2544"/>
              <a:ext cx="3574" cy="96"/>
              <a:chOff x="637" y="2544"/>
              <a:chExt cx="3574" cy="144"/>
            </a:xfrm>
          </p:grpSpPr>
          <p:sp>
            <p:nvSpPr>
              <p:cNvPr id="92" name="Line 8"/>
              <p:cNvSpPr>
                <a:spLocks noChangeShapeType="1"/>
              </p:cNvSpPr>
              <p:nvPr/>
            </p:nvSpPr>
            <p:spPr bwMode="auto">
              <a:xfrm>
                <a:off x="637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3" name="Line 9"/>
              <p:cNvSpPr>
                <a:spLocks noChangeShapeType="1"/>
              </p:cNvSpPr>
              <p:nvPr/>
            </p:nvSpPr>
            <p:spPr bwMode="auto">
              <a:xfrm>
                <a:off x="995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4" name="Line 10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5" name="Line 11"/>
              <p:cNvSpPr>
                <a:spLocks noChangeShapeType="1"/>
              </p:cNvSpPr>
              <p:nvPr/>
            </p:nvSpPr>
            <p:spPr bwMode="auto">
              <a:xfrm>
                <a:off x="170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6" name="Line 12"/>
              <p:cNvSpPr>
                <a:spLocks noChangeShapeType="1"/>
              </p:cNvSpPr>
              <p:nvPr/>
            </p:nvSpPr>
            <p:spPr bwMode="auto">
              <a:xfrm>
                <a:off x="208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7" name="Line 13"/>
              <p:cNvSpPr>
                <a:spLocks noChangeShapeType="1"/>
              </p:cNvSpPr>
              <p:nvPr/>
            </p:nvSpPr>
            <p:spPr bwMode="auto">
              <a:xfrm>
                <a:off x="2439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8" name="Line 14"/>
              <p:cNvSpPr>
                <a:spLocks noChangeShapeType="1"/>
              </p:cNvSpPr>
              <p:nvPr/>
            </p:nvSpPr>
            <p:spPr bwMode="auto">
              <a:xfrm>
                <a:off x="2788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9" name="Line 15"/>
              <p:cNvSpPr>
                <a:spLocks noChangeShapeType="1"/>
              </p:cNvSpPr>
              <p:nvPr/>
            </p:nvSpPr>
            <p:spPr bwMode="auto">
              <a:xfrm>
                <a:off x="3146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0" name="Line 1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1" name="Line 17"/>
              <p:cNvSpPr>
                <a:spLocks noChangeShapeType="1"/>
              </p:cNvSpPr>
              <p:nvPr/>
            </p:nvSpPr>
            <p:spPr bwMode="auto">
              <a:xfrm>
                <a:off x="386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2" name="Line 18"/>
              <p:cNvSpPr>
                <a:spLocks noChangeShapeType="1"/>
              </p:cNvSpPr>
              <p:nvPr/>
            </p:nvSpPr>
            <p:spPr bwMode="auto">
              <a:xfrm>
                <a:off x="421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grpSp>
        <p:nvGrpSpPr>
          <p:cNvPr id="103" name="Group 19"/>
          <p:cNvGrpSpPr>
            <a:grpSpLocks/>
          </p:cNvGrpSpPr>
          <p:nvPr/>
        </p:nvGrpSpPr>
        <p:grpSpPr bwMode="auto">
          <a:xfrm rot="19567112">
            <a:off x="1600200" y="660798"/>
            <a:ext cx="3456385" cy="1268015"/>
            <a:chOff x="2422" y="2972"/>
            <a:chExt cx="2903" cy="1065"/>
          </a:xfrm>
        </p:grpSpPr>
        <p:sp>
          <p:nvSpPr>
            <p:cNvPr id="104" name="Rectangle 20"/>
            <p:cNvSpPr>
              <a:spLocks noChangeArrowheads="1"/>
            </p:cNvSpPr>
            <p:nvPr/>
          </p:nvSpPr>
          <p:spPr bwMode="auto">
            <a:xfrm rot="-1139775">
              <a:off x="3068" y="334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5" name="AutoShape 21"/>
            <p:cNvSpPr>
              <a:spLocks noChangeArrowheads="1"/>
            </p:cNvSpPr>
            <p:nvPr/>
          </p:nvSpPr>
          <p:spPr bwMode="auto">
            <a:xfrm rot="-6458225">
              <a:off x="2687" y="3552"/>
              <a:ext cx="220" cy="749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6" name="AutoShape 22"/>
            <p:cNvSpPr>
              <a:spLocks noChangeArrowheads="1"/>
            </p:cNvSpPr>
            <p:nvPr/>
          </p:nvSpPr>
          <p:spPr bwMode="auto">
            <a:xfrm rot="-6458225">
              <a:off x="2557" y="3846"/>
              <a:ext cx="84" cy="2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 rot="-1139775">
              <a:off x="3114" y="3487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8" name="Rectangle 24"/>
            <p:cNvSpPr>
              <a:spLocks noChangeArrowheads="1"/>
            </p:cNvSpPr>
            <p:nvPr/>
          </p:nvSpPr>
          <p:spPr bwMode="auto">
            <a:xfrm rot="-1139775">
              <a:off x="3094" y="341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9" name="Oval 25"/>
            <p:cNvSpPr>
              <a:spLocks noChangeArrowheads="1"/>
            </p:cNvSpPr>
            <p:nvPr/>
          </p:nvSpPr>
          <p:spPr bwMode="auto">
            <a:xfrm rot="-1340991">
              <a:off x="5199" y="2972"/>
              <a:ext cx="100" cy="238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10" name="Oval 26"/>
            <p:cNvSpPr>
              <a:spLocks noChangeArrowheads="1"/>
            </p:cNvSpPr>
            <p:nvPr/>
          </p:nvSpPr>
          <p:spPr bwMode="auto">
            <a:xfrm flipH="1">
              <a:off x="5226" y="3069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</p:grpSp>
      <p:sp>
        <p:nvSpPr>
          <p:cNvPr id="111" name="Text Box 27"/>
          <p:cNvSpPr txBox="1">
            <a:spLocks noChangeArrowheads="1"/>
          </p:cNvSpPr>
          <p:nvPr/>
        </p:nvSpPr>
        <p:spPr bwMode="auto">
          <a:xfrm>
            <a:off x="1925241" y="2436019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6509147" y="2477691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3" name="Line 29"/>
          <p:cNvSpPr>
            <a:spLocks noChangeShapeType="1"/>
          </p:cNvSpPr>
          <p:nvPr/>
        </p:nvSpPr>
        <p:spPr bwMode="auto">
          <a:xfrm>
            <a:off x="4391025" y="2714625"/>
            <a:ext cx="0" cy="1250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grpSp>
        <p:nvGrpSpPr>
          <p:cNvPr id="114" name="Group 30"/>
          <p:cNvGrpSpPr>
            <a:grpSpLocks/>
          </p:cNvGrpSpPr>
          <p:nvPr/>
        </p:nvGrpSpPr>
        <p:grpSpPr bwMode="auto">
          <a:xfrm rot="5400000">
            <a:off x="1806179" y="2633663"/>
            <a:ext cx="4686300" cy="457200"/>
            <a:chOff x="528" y="2544"/>
            <a:chExt cx="3936" cy="384"/>
          </a:xfrm>
        </p:grpSpPr>
        <p:sp>
          <p:nvSpPr>
            <p:cNvPr id="115" name="Rectangle 31"/>
            <p:cNvSpPr>
              <a:spLocks noChangeArrowheads="1"/>
            </p:cNvSpPr>
            <p:nvPr/>
          </p:nvSpPr>
          <p:spPr bwMode="auto">
            <a:xfrm>
              <a:off x="528" y="2544"/>
              <a:ext cx="393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6858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0 </a:t>
              </a:r>
              <a:r>
                <a:rPr lang="en-US" altLang="en-US" sz="1350" b="1">
                  <a:solidFill>
                    <a:srgbClr val="0000C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 1       2       3       4       5       6       7       8       9       10</a:t>
              </a:r>
            </a:p>
          </p:txBody>
        </p:sp>
        <p:grpSp>
          <p:nvGrpSpPr>
            <p:cNvPr id="116" name="Group 32"/>
            <p:cNvGrpSpPr>
              <a:grpSpLocks/>
            </p:cNvGrpSpPr>
            <p:nvPr/>
          </p:nvGrpSpPr>
          <p:grpSpPr bwMode="auto">
            <a:xfrm>
              <a:off x="637" y="2544"/>
              <a:ext cx="3574" cy="96"/>
              <a:chOff x="637" y="2544"/>
              <a:chExt cx="3574" cy="144"/>
            </a:xfrm>
          </p:grpSpPr>
          <p:sp>
            <p:nvSpPr>
              <p:cNvPr id="117" name="Line 33"/>
              <p:cNvSpPr>
                <a:spLocks noChangeShapeType="1"/>
              </p:cNvSpPr>
              <p:nvPr/>
            </p:nvSpPr>
            <p:spPr bwMode="auto">
              <a:xfrm>
                <a:off x="637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8" name="Line 34"/>
              <p:cNvSpPr>
                <a:spLocks noChangeShapeType="1"/>
              </p:cNvSpPr>
              <p:nvPr/>
            </p:nvSpPr>
            <p:spPr bwMode="auto">
              <a:xfrm>
                <a:off x="995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9" name="Line 35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0" name="Line 36"/>
              <p:cNvSpPr>
                <a:spLocks noChangeShapeType="1"/>
              </p:cNvSpPr>
              <p:nvPr/>
            </p:nvSpPr>
            <p:spPr bwMode="auto">
              <a:xfrm>
                <a:off x="170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1" name="Line 37"/>
              <p:cNvSpPr>
                <a:spLocks noChangeShapeType="1"/>
              </p:cNvSpPr>
              <p:nvPr/>
            </p:nvSpPr>
            <p:spPr bwMode="auto">
              <a:xfrm>
                <a:off x="208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2" name="Line 38"/>
              <p:cNvSpPr>
                <a:spLocks noChangeShapeType="1"/>
              </p:cNvSpPr>
              <p:nvPr/>
            </p:nvSpPr>
            <p:spPr bwMode="auto">
              <a:xfrm>
                <a:off x="2439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3" name="Line 39"/>
              <p:cNvSpPr>
                <a:spLocks noChangeShapeType="1"/>
              </p:cNvSpPr>
              <p:nvPr/>
            </p:nvSpPr>
            <p:spPr bwMode="auto">
              <a:xfrm>
                <a:off x="2788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4" name="Line 40"/>
              <p:cNvSpPr>
                <a:spLocks noChangeShapeType="1"/>
              </p:cNvSpPr>
              <p:nvPr/>
            </p:nvSpPr>
            <p:spPr bwMode="auto">
              <a:xfrm>
                <a:off x="3146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5" name="Line 41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6" name="Line 42"/>
              <p:cNvSpPr>
                <a:spLocks noChangeShapeType="1"/>
              </p:cNvSpPr>
              <p:nvPr/>
            </p:nvSpPr>
            <p:spPr bwMode="auto">
              <a:xfrm>
                <a:off x="386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7" name="Line 43"/>
              <p:cNvSpPr>
                <a:spLocks noChangeShapeType="1"/>
              </p:cNvSpPr>
              <p:nvPr/>
            </p:nvSpPr>
            <p:spPr bwMode="auto">
              <a:xfrm>
                <a:off x="421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grpSp>
        <p:nvGrpSpPr>
          <p:cNvPr id="128" name="Group 44"/>
          <p:cNvGrpSpPr>
            <a:grpSpLocks/>
          </p:cNvGrpSpPr>
          <p:nvPr/>
        </p:nvGrpSpPr>
        <p:grpSpPr bwMode="auto">
          <a:xfrm>
            <a:off x="3383756" y="2714625"/>
            <a:ext cx="120254" cy="144066"/>
            <a:chOff x="1882" y="2829"/>
            <a:chExt cx="101" cy="121"/>
          </a:xfrm>
        </p:grpSpPr>
        <p:sp>
          <p:nvSpPr>
            <p:cNvPr id="129" name="Line 45"/>
            <p:cNvSpPr>
              <a:spLocks noChangeShapeType="1"/>
            </p:cNvSpPr>
            <p:nvPr/>
          </p:nvSpPr>
          <p:spPr bwMode="auto">
            <a:xfrm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30" name="Line 46"/>
            <p:cNvSpPr>
              <a:spLocks noChangeShapeType="1"/>
            </p:cNvSpPr>
            <p:nvPr/>
          </p:nvSpPr>
          <p:spPr bwMode="auto">
            <a:xfrm flipV="1"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131" name="Group 47"/>
          <p:cNvGrpSpPr>
            <a:grpSpLocks/>
          </p:cNvGrpSpPr>
          <p:nvPr/>
        </p:nvGrpSpPr>
        <p:grpSpPr bwMode="auto">
          <a:xfrm>
            <a:off x="5241131" y="2695575"/>
            <a:ext cx="120254" cy="144066"/>
            <a:chOff x="1882" y="2829"/>
            <a:chExt cx="101" cy="121"/>
          </a:xfrm>
        </p:grpSpPr>
        <p:sp>
          <p:nvSpPr>
            <p:cNvPr id="132" name="Line 48"/>
            <p:cNvSpPr>
              <a:spLocks noChangeShapeType="1"/>
            </p:cNvSpPr>
            <p:nvPr/>
          </p:nvSpPr>
          <p:spPr bwMode="auto">
            <a:xfrm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 flipV="1"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134" name="Line 50"/>
          <p:cNvSpPr>
            <a:spLocks noChangeShapeType="1"/>
          </p:cNvSpPr>
          <p:nvPr/>
        </p:nvSpPr>
        <p:spPr bwMode="auto">
          <a:xfrm flipH="1">
            <a:off x="4387453" y="1575436"/>
            <a:ext cx="11906" cy="2490549"/>
          </a:xfrm>
          <a:prstGeom prst="line">
            <a:avLst/>
          </a:prstGeom>
          <a:noFill/>
          <a:ln w="28575">
            <a:solidFill>
              <a:srgbClr val="3364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5" name="Line 51"/>
          <p:cNvSpPr>
            <a:spLocks noChangeShapeType="1"/>
          </p:cNvSpPr>
          <p:nvPr/>
        </p:nvSpPr>
        <p:spPr bwMode="auto">
          <a:xfrm>
            <a:off x="4377929" y="4061222"/>
            <a:ext cx="642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6" name="Line 52"/>
          <p:cNvSpPr>
            <a:spLocks noChangeShapeType="1"/>
          </p:cNvSpPr>
          <p:nvPr/>
        </p:nvSpPr>
        <p:spPr bwMode="auto">
          <a:xfrm>
            <a:off x="4368404" y="1494235"/>
            <a:ext cx="642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7" name="Line 53"/>
          <p:cNvSpPr>
            <a:spLocks noChangeShapeType="1"/>
          </p:cNvSpPr>
          <p:nvPr/>
        </p:nvSpPr>
        <p:spPr bwMode="auto">
          <a:xfrm>
            <a:off x="4343400" y="3403998"/>
            <a:ext cx="82154" cy="26194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8" name="Line 54"/>
          <p:cNvSpPr>
            <a:spLocks noChangeShapeType="1"/>
          </p:cNvSpPr>
          <p:nvPr/>
        </p:nvSpPr>
        <p:spPr bwMode="auto">
          <a:xfrm>
            <a:off x="4343400" y="2146698"/>
            <a:ext cx="91679" cy="21431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9" name="Line 55"/>
          <p:cNvSpPr>
            <a:spLocks noChangeShapeType="1"/>
          </p:cNvSpPr>
          <p:nvPr/>
        </p:nvSpPr>
        <p:spPr bwMode="auto">
          <a:xfrm>
            <a:off x="2253854" y="2752726"/>
            <a:ext cx="0" cy="607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40" name="Line 56"/>
          <p:cNvSpPr>
            <a:spLocks noChangeShapeType="1"/>
          </p:cNvSpPr>
          <p:nvPr/>
        </p:nvSpPr>
        <p:spPr bwMode="auto">
          <a:xfrm>
            <a:off x="6500813" y="2756297"/>
            <a:ext cx="0" cy="607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41" name="Text Box 57"/>
          <p:cNvSpPr txBox="1">
            <a:spLocks noChangeArrowheads="1"/>
          </p:cNvSpPr>
          <p:nvPr/>
        </p:nvSpPr>
        <p:spPr bwMode="auto">
          <a:xfrm>
            <a:off x="4360599" y="1278096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2" name="Text Box 58"/>
          <p:cNvSpPr txBox="1">
            <a:spLocks noChangeArrowheads="1"/>
          </p:cNvSpPr>
          <p:nvPr/>
        </p:nvSpPr>
        <p:spPr bwMode="auto">
          <a:xfrm>
            <a:off x="4277916" y="4065985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3" name="Line 59"/>
          <p:cNvSpPr>
            <a:spLocks noChangeShapeType="1"/>
          </p:cNvSpPr>
          <p:nvPr/>
        </p:nvSpPr>
        <p:spPr bwMode="auto">
          <a:xfrm>
            <a:off x="2253854" y="2775347"/>
            <a:ext cx="425529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44" name="Line 60"/>
          <p:cNvSpPr>
            <a:spLocks noChangeShapeType="1"/>
          </p:cNvSpPr>
          <p:nvPr/>
        </p:nvSpPr>
        <p:spPr bwMode="auto">
          <a:xfrm>
            <a:off x="4387454" y="2639616"/>
            <a:ext cx="1785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45" name="Line 61"/>
          <p:cNvSpPr>
            <a:spLocks noChangeShapeType="1"/>
          </p:cNvSpPr>
          <p:nvPr/>
        </p:nvSpPr>
        <p:spPr bwMode="auto">
          <a:xfrm>
            <a:off x="4556522" y="2639616"/>
            <a:ext cx="0" cy="1321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46" name="Text Box 62"/>
          <p:cNvSpPr txBox="1">
            <a:spLocks noChangeArrowheads="1"/>
          </p:cNvSpPr>
          <p:nvPr/>
        </p:nvSpPr>
        <p:spPr bwMode="auto">
          <a:xfrm>
            <a:off x="4400550" y="2686050"/>
            <a:ext cx="27146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533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76301E-6 L 0.62205 6.7630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517 -3.20988E-6 L 0.23785 -0.2561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24 -0.23302 L 0.24531 0.243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2382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41" grpId="0"/>
      <p:bldP spid="142" grpId="0"/>
      <p:bldP spid="1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2"/>
          <p:cNvSpPr>
            <a:spLocks noChangeShapeType="1"/>
          </p:cNvSpPr>
          <p:nvPr/>
        </p:nvSpPr>
        <p:spPr bwMode="auto">
          <a:xfrm>
            <a:off x="2253854" y="2826544"/>
            <a:ext cx="425529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925241" y="2487216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509147" y="2528888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>
            <a:off x="4391025" y="2765823"/>
            <a:ext cx="0" cy="12501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grpSp>
        <p:nvGrpSpPr>
          <p:cNvPr id="42" name="Group 6"/>
          <p:cNvGrpSpPr>
            <a:grpSpLocks/>
          </p:cNvGrpSpPr>
          <p:nvPr/>
        </p:nvGrpSpPr>
        <p:grpSpPr bwMode="auto">
          <a:xfrm>
            <a:off x="3383756" y="2765823"/>
            <a:ext cx="120254" cy="144065"/>
            <a:chOff x="1882" y="2829"/>
            <a:chExt cx="101" cy="121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 flipV="1"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45" name="Group 9"/>
          <p:cNvGrpSpPr>
            <a:grpSpLocks/>
          </p:cNvGrpSpPr>
          <p:nvPr/>
        </p:nvGrpSpPr>
        <p:grpSpPr bwMode="auto">
          <a:xfrm>
            <a:off x="5241131" y="2746773"/>
            <a:ext cx="120254" cy="144065"/>
            <a:chOff x="1882" y="2829"/>
            <a:chExt cx="101" cy="121"/>
          </a:xfrm>
        </p:grpSpPr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 bwMode="auto">
            <a:xfrm flipV="1">
              <a:off x="1882" y="2829"/>
              <a:ext cx="101" cy="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48" name="Line 12"/>
          <p:cNvSpPr>
            <a:spLocks noChangeShapeType="1"/>
          </p:cNvSpPr>
          <p:nvPr/>
        </p:nvSpPr>
        <p:spPr bwMode="auto">
          <a:xfrm flipH="1">
            <a:off x="4387453" y="1554956"/>
            <a:ext cx="13097" cy="2562225"/>
          </a:xfrm>
          <a:prstGeom prst="line">
            <a:avLst/>
          </a:prstGeom>
          <a:noFill/>
          <a:ln w="28575">
            <a:solidFill>
              <a:srgbClr val="3364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4377929" y="4112419"/>
            <a:ext cx="642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>
            <a:off x="4368404" y="1545431"/>
            <a:ext cx="642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4343400" y="3455194"/>
            <a:ext cx="82154" cy="26194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2" name="Line 16"/>
          <p:cNvSpPr>
            <a:spLocks noChangeShapeType="1"/>
          </p:cNvSpPr>
          <p:nvPr/>
        </p:nvSpPr>
        <p:spPr bwMode="auto">
          <a:xfrm>
            <a:off x="4343400" y="2197894"/>
            <a:ext cx="91679" cy="21431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3" name="Line 17"/>
          <p:cNvSpPr>
            <a:spLocks noChangeShapeType="1"/>
          </p:cNvSpPr>
          <p:nvPr/>
        </p:nvSpPr>
        <p:spPr bwMode="auto">
          <a:xfrm>
            <a:off x="2253854" y="2803922"/>
            <a:ext cx="0" cy="607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>
            <a:off x="6500813" y="2807494"/>
            <a:ext cx="0" cy="607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5" name="Line 19"/>
          <p:cNvSpPr>
            <a:spLocks noChangeShapeType="1"/>
          </p:cNvSpPr>
          <p:nvPr/>
        </p:nvSpPr>
        <p:spPr bwMode="auto">
          <a:xfrm flipV="1">
            <a:off x="2247900" y="1550194"/>
            <a:ext cx="2152650" cy="127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>
            <a:off x="4391025" y="1550194"/>
            <a:ext cx="2114550" cy="128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7" name="Line 21"/>
          <p:cNvSpPr>
            <a:spLocks noChangeShapeType="1"/>
          </p:cNvSpPr>
          <p:nvPr/>
        </p:nvSpPr>
        <p:spPr bwMode="auto">
          <a:xfrm>
            <a:off x="2238375" y="2826544"/>
            <a:ext cx="2162175" cy="128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8" name="Line 22"/>
          <p:cNvSpPr>
            <a:spLocks noChangeShapeType="1"/>
          </p:cNvSpPr>
          <p:nvPr/>
        </p:nvSpPr>
        <p:spPr bwMode="auto">
          <a:xfrm flipV="1">
            <a:off x="4391025" y="2817019"/>
            <a:ext cx="211455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grpSp>
        <p:nvGrpSpPr>
          <p:cNvPr id="59" name="Group 23"/>
          <p:cNvGrpSpPr>
            <a:grpSpLocks/>
          </p:cNvGrpSpPr>
          <p:nvPr/>
        </p:nvGrpSpPr>
        <p:grpSpPr bwMode="auto">
          <a:xfrm rot="18526555">
            <a:off x="1079897" y="464344"/>
            <a:ext cx="3456385" cy="1268016"/>
            <a:chOff x="2422" y="2972"/>
            <a:chExt cx="2903" cy="1065"/>
          </a:xfrm>
        </p:grpSpPr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 rot="-1139775">
              <a:off x="3068" y="334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61" name="AutoShape 25"/>
            <p:cNvSpPr>
              <a:spLocks noChangeArrowheads="1"/>
            </p:cNvSpPr>
            <p:nvPr/>
          </p:nvSpPr>
          <p:spPr bwMode="auto">
            <a:xfrm rot="-6458225">
              <a:off x="2687" y="3552"/>
              <a:ext cx="220" cy="749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62" name="AutoShape 26"/>
            <p:cNvSpPr>
              <a:spLocks noChangeArrowheads="1"/>
            </p:cNvSpPr>
            <p:nvPr/>
          </p:nvSpPr>
          <p:spPr bwMode="auto">
            <a:xfrm rot="-6458225">
              <a:off x="2557" y="3846"/>
              <a:ext cx="84" cy="2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81" name="Rectangle 27"/>
            <p:cNvSpPr>
              <a:spLocks noChangeArrowheads="1"/>
            </p:cNvSpPr>
            <p:nvPr/>
          </p:nvSpPr>
          <p:spPr bwMode="auto">
            <a:xfrm rot="-1139775">
              <a:off x="3114" y="3487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82" name="Rectangle 28"/>
            <p:cNvSpPr>
              <a:spLocks noChangeArrowheads="1"/>
            </p:cNvSpPr>
            <p:nvPr/>
          </p:nvSpPr>
          <p:spPr bwMode="auto">
            <a:xfrm rot="-1139775">
              <a:off x="3094" y="341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83" name="Oval 29"/>
            <p:cNvSpPr>
              <a:spLocks noChangeArrowheads="1"/>
            </p:cNvSpPr>
            <p:nvPr/>
          </p:nvSpPr>
          <p:spPr bwMode="auto">
            <a:xfrm rot="-1340991">
              <a:off x="5199" y="2972"/>
              <a:ext cx="100" cy="238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84" name="Oval 30"/>
            <p:cNvSpPr>
              <a:spLocks noChangeArrowheads="1"/>
            </p:cNvSpPr>
            <p:nvPr/>
          </p:nvSpPr>
          <p:spPr bwMode="auto">
            <a:xfrm flipH="1">
              <a:off x="5226" y="3069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5" name="Group 31"/>
          <p:cNvGrpSpPr>
            <a:grpSpLocks/>
          </p:cNvGrpSpPr>
          <p:nvPr/>
        </p:nvGrpSpPr>
        <p:grpSpPr bwMode="auto">
          <a:xfrm rot="19773991">
            <a:off x="1040606" y="2207419"/>
            <a:ext cx="4686300" cy="457200"/>
            <a:chOff x="528" y="2544"/>
            <a:chExt cx="3936" cy="384"/>
          </a:xfrm>
        </p:grpSpPr>
        <p:sp>
          <p:nvSpPr>
            <p:cNvPr id="86" name="Rectangle 32"/>
            <p:cNvSpPr>
              <a:spLocks noChangeArrowheads="1"/>
            </p:cNvSpPr>
            <p:nvPr/>
          </p:nvSpPr>
          <p:spPr bwMode="auto">
            <a:xfrm>
              <a:off x="528" y="2544"/>
              <a:ext cx="393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6858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0 </a:t>
              </a:r>
              <a:r>
                <a:rPr lang="en-US" altLang="en-US" sz="1350" b="1">
                  <a:solidFill>
                    <a:srgbClr val="0000C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 1       2       3       4       5       6       7       8       9       10</a:t>
              </a:r>
            </a:p>
          </p:txBody>
        </p:sp>
        <p:grpSp>
          <p:nvGrpSpPr>
            <p:cNvPr id="87" name="Group 33"/>
            <p:cNvGrpSpPr>
              <a:grpSpLocks/>
            </p:cNvGrpSpPr>
            <p:nvPr/>
          </p:nvGrpSpPr>
          <p:grpSpPr bwMode="auto">
            <a:xfrm>
              <a:off x="637" y="2544"/>
              <a:ext cx="3574" cy="96"/>
              <a:chOff x="637" y="2544"/>
              <a:chExt cx="3574" cy="144"/>
            </a:xfrm>
          </p:grpSpPr>
          <p:sp>
            <p:nvSpPr>
              <p:cNvPr id="88" name="Line 34"/>
              <p:cNvSpPr>
                <a:spLocks noChangeShapeType="1"/>
              </p:cNvSpPr>
              <p:nvPr/>
            </p:nvSpPr>
            <p:spPr bwMode="auto">
              <a:xfrm>
                <a:off x="637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9" name="Line 35"/>
              <p:cNvSpPr>
                <a:spLocks noChangeShapeType="1"/>
              </p:cNvSpPr>
              <p:nvPr/>
            </p:nvSpPr>
            <p:spPr bwMode="auto">
              <a:xfrm>
                <a:off x="995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0" name="Line 36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1" name="Line 37"/>
              <p:cNvSpPr>
                <a:spLocks noChangeShapeType="1"/>
              </p:cNvSpPr>
              <p:nvPr/>
            </p:nvSpPr>
            <p:spPr bwMode="auto">
              <a:xfrm>
                <a:off x="170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2" name="Line 38"/>
              <p:cNvSpPr>
                <a:spLocks noChangeShapeType="1"/>
              </p:cNvSpPr>
              <p:nvPr/>
            </p:nvSpPr>
            <p:spPr bwMode="auto">
              <a:xfrm>
                <a:off x="208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3" name="Line 39"/>
              <p:cNvSpPr>
                <a:spLocks noChangeShapeType="1"/>
              </p:cNvSpPr>
              <p:nvPr/>
            </p:nvSpPr>
            <p:spPr bwMode="auto">
              <a:xfrm>
                <a:off x="2439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4" name="Line 40"/>
              <p:cNvSpPr>
                <a:spLocks noChangeShapeType="1"/>
              </p:cNvSpPr>
              <p:nvPr/>
            </p:nvSpPr>
            <p:spPr bwMode="auto">
              <a:xfrm>
                <a:off x="2788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5" name="Line 41"/>
              <p:cNvSpPr>
                <a:spLocks noChangeShapeType="1"/>
              </p:cNvSpPr>
              <p:nvPr/>
            </p:nvSpPr>
            <p:spPr bwMode="auto">
              <a:xfrm>
                <a:off x="3146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6" name="Line 4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7" name="Line 43"/>
              <p:cNvSpPr>
                <a:spLocks noChangeShapeType="1"/>
              </p:cNvSpPr>
              <p:nvPr/>
            </p:nvSpPr>
            <p:spPr bwMode="auto">
              <a:xfrm>
                <a:off x="386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8" name="Line 44"/>
              <p:cNvSpPr>
                <a:spLocks noChangeShapeType="1"/>
              </p:cNvSpPr>
              <p:nvPr/>
            </p:nvSpPr>
            <p:spPr bwMode="auto">
              <a:xfrm>
                <a:off x="421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grpSp>
        <p:nvGrpSpPr>
          <p:cNvPr id="99" name="Group 45"/>
          <p:cNvGrpSpPr>
            <a:grpSpLocks/>
          </p:cNvGrpSpPr>
          <p:nvPr/>
        </p:nvGrpSpPr>
        <p:grpSpPr bwMode="auto">
          <a:xfrm rot="18526555">
            <a:off x="3261122" y="-816769"/>
            <a:ext cx="3456385" cy="1268016"/>
            <a:chOff x="2422" y="2972"/>
            <a:chExt cx="2903" cy="1065"/>
          </a:xfrm>
        </p:grpSpPr>
        <p:sp>
          <p:nvSpPr>
            <p:cNvPr id="100" name="Rectangle 46"/>
            <p:cNvSpPr>
              <a:spLocks noChangeArrowheads="1"/>
            </p:cNvSpPr>
            <p:nvPr/>
          </p:nvSpPr>
          <p:spPr bwMode="auto">
            <a:xfrm rot="-1139775">
              <a:off x="3068" y="334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1" name="AutoShape 47"/>
            <p:cNvSpPr>
              <a:spLocks noChangeArrowheads="1"/>
            </p:cNvSpPr>
            <p:nvPr/>
          </p:nvSpPr>
          <p:spPr bwMode="auto">
            <a:xfrm rot="-6458225">
              <a:off x="2687" y="3552"/>
              <a:ext cx="220" cy="749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2" name="AutoShape 48"/>
            <p:cNvSpPr>
              <a:spLocks noChangeArrowheads="1"/>
            </p:cNvSpPr>
            <p:nvPr/>
          </p:nvSpPr>
          <p:spPr bwMode="auto">
            <a:xfrm rot="-6458225">
              <a:off x="2557" y="3846"/>
              <a:ext cx="84" cy="2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3" name="Rectangle 49"/>
            <p:cNvSpPr>
              <a:spLocks noChangeArrowheads="1"/>
            </p:cNvSpPr>
            <p:nvPr/>
          </p:nvSpPr>
          <p:spPr bwMode="auto">
            <a:xfrm rot="-1139775">
              <a:off x="3114" y="3487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4" name="Rectangle 50"/>
            <p:cNvSpPr>
              <a:spLocks noChangeArrowheads="1"/>
            </p:cNvSpPr>
            <p:nvPr/>
          </p:nvSpPr>
          <p:spPr bwMode="auto">
            <a:xfrm rot="-1139775">
              <a:off x="3094" y="341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5" name="Oval 51"/>
            <p:cNvSpPr>
              <a:spLocks noChangeArrowheads="1"/>
            </p:cNvSpPr>
            <p:nvPr/>
          </p:nvSpPr>
          <p:spPr bwMode="auto">
            <a:xfrm rot="-1340991">
              <a:off x="5199" y="2972"/>
              <a:ext cx="100" cy="238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06" name="Oval 52"/>
            <p:cNvSpPr>
              <a:spLocks noChangeArrowheads="1"/>
            </p:cNvSpPr>
            <p:nvPr/>
          </p:nvSpPr>
          <p:spPr bwMode="auto">
            <a:xfrm flipH="1">
              <a:off x="5226" y="3069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7" name="Group 53"/>
          <p:cNvGrpSpPr>
            <a:grpSpLocks/>
          </p:cNvGrpSpPr>
          <p:nvPr/>
        </p:nvGrpSpPr>
        <p:grpSpPr bwMode="auto">
          <a:xfrm rot="1874078">
            <a:off x="2949179" y="2168129"/>
            <a:ext cx="4686300" cy="457200"/>
            <a:chOff x="528" y="2544"/>
            <a:chExt cx="3936" cy="384"/>
          </a:xfrm>
        </p:grpSpPr>
        <p:sp>
          <p:nvSpPr>
            <p:cNvPr id="108" name="Rectangle 54"/>
            <p:cNvSpPr>
              <a:spLocks noChangeArrowheads="1"/>
            </p:cNvSpPr>
            <p:nvPr/>
          </p:nvSpPr>
          <p:spPr bwMode="auto">
            <a:xfrm>
              <a:off x="528" y="2544"/>
              <a:ext cx="393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6858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0 </a:t>
              </a:r>
              <a:r>
                <a:rPr lang="en-US" altLang="en-US" sz="1350" b="1">
                  <a:solidFill>
                    <a:srgbClr val="0000C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 1       2       3       4       5       6       7       8       9       10</a:t>
              </a:r>
            </a:p>
          </p:txBody>
        </p:sp>
        <p:grpSp>
          <p:nvGrpSpPr>
            <p:cNvPr id="109" name="Group 55"/>
            <p:cNvGrpSpPr>
              <a:grpSpLocks/>
            </p:cNvGrpSpPr>
            <p:nvPr/>
          </p:nvGrpSpPr>
          <p:grpSpPr bwMode="auto">
            <a:xfrm>
              <a:off x="637" y="2544"/>
              <a:ext cx="3574" cy="96"/>
              <a:chOff x="637" y="2544"/>
              <a:chExt cx="3574" cy="144"/>
            </a:xfrm>
          </p:grpSpPr>
          <p:sp>
            <p:nvSpPr>
              <p:cNvPr id="110" name="Line 56"/>
              <p:cNvSpPr>
                <a:spLocks noChangeShapeType="1"/>
              </p:cNvSpPr>
              <p:nvPr/>
            </p:nvSpPr>
            <p:spPr bwMode="auto">
              <a:xfrm>
                <a:off x="637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1" name="Line 57"/>
              <p:cNvSpPr>
                <a:spLocks noChangeShapeType="1"/>
              </p:cNvSpPr>
              <p:nvPr/>
            </p:nvSpPr>
            <p:spPr bwMode="auto">
              <a:xfrm>
                <a:off x="995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2" name="Line 58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3" name="Line 59"/>
              <p:cNvSpPr>
                <a:spLocks noChangeShapeType="1"/>
              </p:cNvSpPr>
              <p:nvPr/>
            </p:nvSpPr>
            <p:spPr bwMode="auto">
              <a:xfrm>
                <a:off x="170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4" name="Line 60"/>
              <p:cNvSpPr>
                <a:spLocks noChangeShapeType="1"/>
              </p:cNvSpPr>
              <p:nvPr/>
            </p:nvSpPr>
            <p:spPr bwMode="auto">
              <a:xfrm>
                <a:off x="208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5" name="Line 61"/>
              <p:cNvSpPr>
                <a:spLocks noChangeShapeType="1"/>
              </p:cNvSpPr>
              <p:nvPr/>
            </p:nvSpPr>
            <p:spPr bwMode="auto">
              <a:xfrm>
                <a:off x="2439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6" name="Line 62"/>
              <p:cNvSpPr>
                <a:spLocks noChangeShapeType="1"/>
              </p:cNvSpPr>
              <p:nvPr/>
            </p:nvSpPr>
            <p:spPr bwMode="auto">
              <a:xfrm>
                <a:off x="2788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7" name="Line 63"/>
              <p:cNvSpPr>
                <a:spLocks noChangeShapeType="1"/>
              </p:cNvSpPr>
              <p:nvPr/>
            </p:nvSpPr>
            <p:spPr bwMode="auto">
              <a:xfrm>
                <a:off x="3146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8" name="Line 64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9" name="Line 65"/>
              <p:cNvSpPr>
                <a:spLocks noChangeShapeType="1"/>
              </p:cNvSpPr>
              <p:nvPr/>
            </p:nvSpPr>
            <p:spPr bwMode="auto">
              <a:xfrm>
                <a:off x="386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0" name="Line 66"/>
              <p:cNvSpPr>
                <a:spLocks noChangeShapeType="1"/>
              </p:cNvSpPr>
              <p:nvPr/>
            </p:nvSpPr>
            <p:spPr bwMode="auto">
              <a:xfrm>
                <a:off x="421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grpSp>
        <p:nvGrpSpPr>
          <p:cNvPr id="121" name="Group 67"/>
          <p:cNvGrpSpPr>
            <a:grpSpLocks/>
          </p:cNvGrpSpPr>
          <p:nvPr/>
        </p:nvGrpSpPr>
        <p:grpSpPr bwMode="auto">
          <a:xfrm rot="19720280">
            <a:off x="3330179" y="3402806"/>
            <a:ext cx="4686300" cy="457200"/>
            <a:chOff x="528" y="2544"/>
            <a:chExt cx="3936" cy="384"/>
          </a:xfrm>
        </p:grpSpPr>
        <p:sp>
          <p:nvSpPr>
            <p:cNvPr id="122" name="Rectangle 68"/>
            <p:cNvSpPr>
              <a:spLocks noChangeArrowheads="1"/>
            </p:cNvSpPr>
            <p:nvPr/>
          </p:nvSpPr>
          <p:spPr bwMode="auto">
            <a:xfrm>
              <a:off x="528" y="2544"/>
              <a:ext cx="393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6858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0 </a:t>
              </a:r>
              <a:r>
                <a:rPr lang="en-US" altLang="en-US" sz="1350" b="1">
                  <a:solidFill>
                    <a:srgbClr val="0000C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 1       2       3       4       5       6       7       8       9       10</a:t>
              </a:r>
            </a:p>
          </p:txBody>
        </p:sp>
        <p:grpSp>
          <p:nvGrpSpPr>
            <p:cNvPr id="123" name="Group 69"/>
            <p:cNvGrpSpPr>
              <a:grpSpLocks/>
            </p:cNvGrpSpPr>
            <p:nvPr/>
          </p:nvGrpSpPr>
          <p:grpSpPr bwMode="auto">
            <a:xfrm>
              <a:off x="637" y="2544"/>
              <a:ext cx="3574" cy="96"/>
              <a:chOff x="637" y="2544"/>
              <a:chExt cx="3574" cy="144"/>
            </a:xfrm>
          </p:grpSpPr>
          <p:sp>
            <p:nvSpPr>
              <p:cNvPr id="124" name="Line 70"/>
              <p:cNvSpPr>
                <a:spLocks noChangeShapeType="1"/>
              </p:cNvSpPr>
              <p:nvPr/>
            </p:nvSpPr>
            <p:spPr bwMode="auto">
              <a:xfrm>
                <a:off x="637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5" name="Line 71"/>
              <p:cNvSpPr>
                <a:spLocks noChangeShapeType="1"/>
              </p:cNvSpPr>
              <p:nvPr/>
            </p:nvSpPr>
            <p:spPr bwMode="auto">
              <a:xfrm>
                <a:off x="995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6" name="Line 72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7" name="Line 73"/>
              <p:cNvSpPr>
                <a:spLocks noChangeShapeType="1"/>
              </p:cNvSpPr>
              <p:nvPr/>
            </p:nvSpPr>
            <p:spPr bwMode="auto">
              <a:xfrm>
                <a:off x="170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8" name="Line 74"/>
              <p:cNvSpPr>
                <a:spLocks noChangeShapeType="1"/>
              </p:cNvSpPr>
              <p:nvPr/>
            </p:nvSpPr>
            <p:spPr bwMode="auto">
              <a:xfrm>
                <a:off x="208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9" name="Line 75"/>
              <p:cNvSpPr>
                <a:spLocks noChangeShapeType="1"/>
              </p:cNvSpPr>
              <p:nvPr/>
            </p:nvSpPr>
            <p:spPr bwMode="auto">
              <a:xfrm>
                <a:off x="2439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" name="Line 76"/>
              <p:cNvSpPr>
                <a:spLocks noChangeShapeType="1"/>
              </p:cNvSpPr>
              <p:nvPr/>
            </p:nvSpPr>
            <p:spPr bwMode="auto">
              <a:xfrm>
                <a:off x="2788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1" name="Line 77"/>
              <p:cNvSpPr>
                <a:spLocks noChangeShapeType="1"/>
              </p:cNvSpPr>
              <p:nvPr/>
            </p:nvSpPr>
            <p:spPr bwMode="auto">
              <a:xfrm>
                <a:off x="3146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2" name="Line 78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3" name="Line 79"/>
              <p:cNvSpPr>
                <a:spLocks noChangeShapeType="1"/>
              </p:cNvSpPr>
              <p:nvPr/>
            </p:nvSpPr>
            <p:spPr bwMode="auto">
              <a:xfrm>
                <a:off x="386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4" name="Line 80"/>
              <p:cNvSpPr>
                <a:spLocks noChangeShapeType="1"/>
              </p:cNvSpPr>
              <p:nvPr/>
            </p:nvSpPr>
            <p:spPr bwMode="auto">
              <a:xfrm>
                <a:off x="421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grpSp>
        <p:nvGrpSpPr>
          <p:cNvPr id="135" name="Group 81"/>
          <p:cNvGrpSpPr>
            <a:grpSpLocks/>
          </p:cNvGrpSpPr>
          <p:nvPr/>
        </p:nvGrpSpPr>
        <p:grpSpPr bwMode="auto">
          <a:xfrm rot="18526555">
            <a:off x="3236120" y="1754982"/>
            <a:ext cx="3456384" cy="1268015"/>
            <a:chOff x="2422" y="2972"/>
            <a:chExt cx="2903" cy="1065"/>
          </a:xfrm>
        </p:grpSpPr>
        <p:sp>
          <p:nvSpPr>
            <p:cNvPr id="136" name="Rectangle 82"/>
            <p:cNvSpPr>
              <a:spLocks noChangeArrowheads="1"/>
            </p:cNvSpPr>
            <p:nvPr/>
          </p:nvSpPr>
          <p:spPr bwMode="auto">
            <a:xfrm rot="-1139775">
              <a:off x="3068" y="334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37" name="AutoShape 83"/>
            <p:cNvSpPr>
              <a:spLocks noChangeArrowheads="1"/>
            </p:cNvSpPr>
            <p:nvPr/>
          </p:nvSpPr>
          <p:spPr bwMode="auto">
            <a:xfrm rot="-6458225">
              <a:off x="2687" y="3552"/>
              <a:ext cx="220" cy="749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38" name="AutoShape 84"/>
            <p:cNvSpPr>
              <a:spLocks noChangeArrowheads="1"/>
            </p:cNvSpPr>
            <p:nvPr/>
          </p:nvSpPr>
          <p:spPr bwMode="auto">
            <a:xfrm rot="-6458225">
              <a:off x="2557" y="3846"/>
              <a:ext cx="84" cy="2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39" name="Rectangle 85"/>
            <p:cNvSpPr>
              <a:spLocks noChangeArrowheads="1"/>
            </p:cNvSpPr>
            <p:nvPr/>
          </p:nvSpPr>
          <p:spPr bwMode="auto">
            <a:xfrm rot="-1139775">
              <a:off x="3114" y="3487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0" name="Rectangle 86"/>
            <p:cNvSpPr>
              <a:spLocks noChangeArrowheads="1"/>
            </p:cNvSpPr>
            <p:nvPr/>
          </p:nvSpPr>
          <p:spPr bwMode="auto">
            <a:xfrm rot="-1139775">
              <a:off x="3094" y="341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1" name="Oval 87"/>
            <p:cNvSpPr>
              <a:spLocks noChangeArrowheads="1"/>
            </p:cNvSpPr>
            <p:nvPr/>
          </p:nvSpPr>
          <p:spPr bwMode="auto">
            <a:xfrm rot="-1340991">
              <a:off x="5199" y="2972"/>
              <a:ext cx="100" cy="238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2" name="Oval 88"/>
            <p:cNvSpPr>
              <a:spLocks noChangeArrowheads="1"/>
            </p:cNvSpPr>
            <p:nvPr/>
          </p:nvSpPr>
          <p:spPr bwMode="auto">
            <a:xfrm flipH="1">
              <a:off x="5226" y="3069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3" name="Group 89"/>
          <p:cNvGrpSpPr>
            <a:grpSpLocks/>
          </p:cNvGrpSpPr>
          <p:nvPr/>
        </p:nvGrpSpPr>
        <p:grpSpPr bwMode="auto">
          <a:xfrm rot="18526555">
            <a:off x="1100138" y="473869"/>
            <a:ext cx="3456385" cy="1268015"/>
            <a:chOff x="2422" y="2972"/>
            <a:chExt cx="2903" cy="1065"/>
          </a:xfrm>
        </p:grpSpPr>
        <p:sp>
          <p:nvSpPr>
            <p:cNvPr id="144" name="Rectangle 90"/>
            <p:cNvSpPr>
              <a:spLocks noChangeArrowheads="1"/>
            </p:cNvSpPr>
            <p:nvPr/>
          </p:nvSpPr>
          <p:spPr bwMode="auto">
            <a:xfrm rot="-1139775">
              <a:off x="3068" y="334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5" name="AutoShape 91"/>
            <p:cNvSpPr>
              <a:spLocks noChangeArrowheads="1"/>
            </p:cNvSpPr>
            <p:nvPr/>
          </p:nvSpPr>
          <p:spPr bwMode="auto">
            <a:xfrm rot="-6458225">
              <a:off x="2687" y="3552"/>
              <a:ext cx="220" cy="749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6" name="AutoShape 92"/>
            <p:cNvSpPr>
              <a:spLocks noChangeArrowheads="1"/>
            </p:cNvSpPr>
            <p:nvPr/>
          </p:nvSpPr>
          <p:spPr bwMode="auto">
            <a:xfrm rot="-6458225">
              <a:off x="2557" y="3846"/>
              <a:ext cx="84" cy="2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7" name="Rectangle 93"/>
            <p:cNvSpPr>
              <a:spLocks noChangeArrowheads="1"/>
            </p:cNvSpPr>
            <p:nvPr/>
          </p:nvSpPr>
          <p:spPr bwMode="auto">
            <a:xfrm rot="-1139775">
              <a:off x="3114" y="3487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8" name="Rectangle 94"/>
            <p:cNvSpPr>
              <a:spLocks noChangeArrowheads="1"/>
            </p:cNvSpPr>
            <p:nvPr/>
          </p:nvSpPr>
          <p:spPr bwMode="auto">
            <a:xfrm rot="-1139775">
              <a:off x="3094" y="3415"/>
              <a:ext cx="2211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49" name="Oval 95"/>
            <p:cNvSpPr>
              <a:spLocks noChangeArrowheads="1"/>
            </p:cNvSpPr>
            <p:nvPr/>
          </p:nvSpPr>
          <p:spPr bwMode="auto">
            <a:xfrm rot="-1340991">
              <a:off x="5199" y="2972"/>
              <a:ext cx="100" cy="238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  <p:sp>
          <p:nvSpPr>
            <p:cNvPr id="150" name="Oval 96"/>
            <p:cNvSpPr>
              <a:spLocks noChangeArrowheads="1"/>
            </p:cNvSpPr>
            <p:nvPr/>
          </p:nvSpPr>
          <p:spPr bwMode="auto">
            <a:xfrm flipH="1">
              <a:off x="5226" y="3069"/>
              <a:ext cx="45" cy="4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1" name="Group 97"/>
          <p:cNvGrpSpPr>
            <a:grpSpLocks/>
          </p:cNvGrpSpPr>
          <p:nvPr/>
        </p:nvGrpSpPr>
        <p:grpSpPr bwMode="auto">
          <a:xfrm rot="1837601">
            <a:off x="912019" y="3490913"/>
            <a:ext cx="4686300" cy="457200"/>
            <a:chOff x="528" y="2544"/>
            <a:chExt cx="3936" cy="384"/>
          </a:xfrm>
        </p:grpSpPr>
        <p:sp>
          <p:nvSpPr>
            <p:cNvPr id="152" name="Rectangle 98"/>
            <p:cNvSpPr>
              <a:spLocks noChangeArrowheads="1"/>
            </p:cNvSpPr>
            <p:nvPr/>
          </p:nvSpPr>
          <p:spPr bwMode="auto">
            <a:xfrm>
              <a:off x="528" y="2544"/>
              <a:ext cx="393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6858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0 </a:t>
              </a:r>
              <a:r>
                <a:rPr lang="en-US" altLang="en-US" sz="1350" b="1">
                  <a:solidFill>
                    <a:srgbClr val="0000C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en-US" altLang="en-US" sz="1350">
                  <a:latin typeface="Times New Roman" panose="02020603050405020304" pitchFamily="18" charset="0"/>
                  <a:cs typeface="Arial" panose="020B0604020202020204" pitchFamily="34" charset="0"/>
                </a:rPr>
                <a:t> 1       2       3       4       5       6       7       8       9       10</a:t>
              </a:r>
            </a:p>
          </p:txBody>
        </p:sp>
        <p:grpSp>
          <p:nvGrpSpPr>
            <p:cNvPr id="153" name="Group 99"/>
            <p:cNvGrpSpPr>
              <a:grpSpLocks/>
            </p:cNvGrpSpPr>
            <p:nvPr/>
          </p:nvGrpSpPr>
          <p:grpSpPr bwMode="auto">
            <a:xfrm>
              <a:off x="637" y="2544"/>
              <a:ext cx="3574" cy="96"/>
              <a:chOff x="637" y="2544"/>
              <a:chExt cx="3574" cy="144"/>
            </a:xfrm>
          </p:grpSpPr>
          <p:sp>
            <p:nvSpPr>
              <p:cNvPr id="154" name="Line 100"/>
              <p:cNvSpPr>
                <a:spLocks noChangeShapeType="1"/>
              </p:cNvSpPr>
              <p:nvPr/>
            </p:nvSpPr>
            <p:spPr bwMode="auto">
              <a:xfrm>
                <a:off x="637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5" name="Line 101"/>
              <p:cNvSpPr>
                <a:spLocks noChangeShapeType="1"/>
              </p:cNvSpPr>
              <p:nvPr/>
            </p:nvSpPr>
            <p:spPr bwMode="auto">
              <a:xfrm>
                <a:off x="995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6" name="Line 102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7" name="Line 103"/>
              <p:cNvSpPr>
                <a:spLocks noChangeShapeType="1"/>
              </p:cNvSpPr>
              <p:nvPr/>
            </p:nvSpPr>
            <p:spPr bwMode="auto">
              <a:xfrm>
                <a:off x="170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8" name="Line 104"/>
              <p:cNvSpPr>
                <a:spLocks noChangeShapeType="1"/>
              </p:cNvSpPr>
              <p:nvPr/>
            </p:nvSpPr>
            <p:spPr bwMode="auto">
              <a:xfrm>
                <a:off x="208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9" name="Line 105"/>
              <p:cNvSpPr>
                <a:spLocks noChangeShapeType="1"/>
              </p:cNvSpPr>
              <p:nvPr/>
            </p:nvSpPr>
            <p:spPr bwMode="auto">
              <a:xfrm>
                <a:off x="2439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0" name="Line 106"/>
              <p:cNvSpPr>
                <a:spLocks noChangeShapeType="1"/>
              </p:cNvSpPr>
              <p:nvPr/>
            </p:nvSpPr>
            <p:spPr bwMode="auto">
              <a:xfrm>
                <a:off x="2788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1" name="Line 107"/>
              <p:cNvSpPr>
                <a:spLocks noChangeShapeType="1"/>
              </p:cNvSpPr>
              <p:nvPr/>
            </p:nvSpPr>
            <p:spPr bwMode="auto">
              <a:xfrm>
                <a:off x="3146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2" name="Line 108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3" name="Line 109"/>
              <p:cNvSpPr>
                <a:spLocks noChangeShapeType="1"/>
              </p:cNvSpPr>
              <p:nvPr/>
            </p:nvSpPr>
            <p:spPr bwMode="auto">
              <a:xfrm>
                <a:off x="386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4" name="Line 110"/>
              <p:cNvSpPr>
                <a:spLocks noChangeShapeType="1"/>
              </p:cNvSpPr>
              <p:nvPr/>
            </p:nvSpPr>
            <p:spPr bwMode="auto">
              <a:xfrm>
                <a:off x="4211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sp>
        <p:nvSpPr>
          <p:cNvPr id="165" name="Text Box 111"/>
          <p:cNvSpPr txBox="1">
            <a:spLocks noChangeArrowheads="1"/>
          </p:cNvSpPr>
          <p:nvPr/>
        </p:nvSpPr>
        <p:spPr bwMode="auto">
          <a:xfrm>
            <a:off x="4270772" y="1195388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6" name="Text Box 112"/>
          <p:cNvSpPr txBox="1">
            <a:spLocks noChangeArrowheads="1"/>
          </p:cNvSpPr>
          <p:nvPr/>
        </p:nvSpPr>
        <p:spPr bwMode="auto">
          <a:xfrm>
            <a:off x="4277916" y="4117181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67" name="Text Box 113"/>
          <p:cNvSpPr txBox="1">
            <a:spLocks noChangeArrowheads="1"/>
          </p:cNvSpPr>
          <p:nvPr/>
        </p:nvSpPr>
        <p:spPr bwMode="auto">
          <a:xfrm>
            <a:off x="4356497" y="2731294"/>
            <a:ext cx="271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68" name="Line 114"/>
          <p:cNvSpPr>
            <a:spLocks noChangeShapeType="1"/>
          </p:cNvSpPr>
          <p:nvPr/>
        </p:nvSpPr>
        <p:spPr bwMode="auto">
          <a:xfrm>
            <a:off x="4387454" y="2690813"/>
            <a:ext cx="1785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69" name="Line 115"/>
          <p:cNvSpPr>
            <a:spLocks noChangeShapeType="1"/>
          </p:cNvSpPr>
          <p:nvPr/>
        </p:nvSpPr>
        <p:spPr bwMode="auto">
          <a:xfrm>
            <a:off x="4556522" y="2690813"/>
            <a:ext cx="0" cy="1321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267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3125 -0.2400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120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0903 L 0.29601 0.2574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1240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29965 -0.2425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-1213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162 L 0.30434 0.2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1240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22060" y="254000"/>
            <a:ext cx="234899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2. Tính chất:</a:t>
            </a: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123874" y="753268"/>
            <a:ext cx="3886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Hình thoi có tất cả các tính chất của hình bình hành	</a:t>
            </a: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4114800" y="669646"/>
            <a:ext cx="9574" cy="4473853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68600"/>
            <a:ext cx="8112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9" name="Group 8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492020"/>
              </p:ext>
            </p:extLst>
          </p:nvPr>
        </p:nvGraphicFramePr>
        <p:xfrm>
          <a:off x="4191000" y="2308225"/>
          <a:ext cx="4953000" cy="284985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Text Box 88"/>
          <p:cNvSpPr txBox="1">
            <a:spLocks noChangeArrowheads="1"/>
          </p:cNvSpPr>
          <p:nvPr/>
        </p:nvSpPr>
        <p:spPr bwMode="auto">
          <a:xfrm>
            <a:off x="5029200" y="2347913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ABCD là hình thoi</a:t>
            </a:r>
          </a:p>
        </p:txBody>
      </p:sp>
      <p:sp>
        <p:nvSpPr>
          <p:cNvPr id="51" name="Text Box 89"/>
          <p:cNvSpPr txBox="1">
            <a:spLocks noChangeArrowheads="1"/>
          </p:cNvSpPr>
          <p:nvPr/>
        </p:nvSpPr>
        <p:spPr bwMode="auto">
          <a:xfrm>
            <a:off x="5029200" y="29210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AC   BD </a:t>
            </a:r>
          </a:p>
        </p:txBody>
      </p:sp>
      <p:sp>
        <p:nvSpPr>
          <p:cNvPr id="52" name="Text Box 90"/>
          <p:cNvSpPr txBox="1">
            <a:spLocks noChangeArrowheads="1"/>
          </p:cNvSpPr>
          <p:nvPr/>
        </p:nvSpPr>
        <p:spPr bwMode="auto">
          <a:xfrm>
            <a:off x="4953000" y="3302000"/>
            <a:ext cx="4191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AC là đường phân giác của góc A</a:t>
            </a:r>
          </a:p>
        </p:txBody>
      </p:sp>
      <p:sp>
        <p:nvSpPr>
          <p:cNvPr id="53" name="Text Box 92"/>
          <p:cNvSpPr txBox="1">
            <a:spLocks noChangeArrowheads="1"/>
          </p:cNvSpPr>
          <p:nvPr/>
        </p:nvSpPr>
        <p:spPr bwMode="auto">
          <a:xfrm>
            <a:off x="4953000" y="3759200"/>
            <a:ext cx="4038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BD là đường phân giác của góc B</a:t>
            </a:r>
          </a:p>
        </p:txBody>
      </p:sp>
      <p:sp>
        <p:nvSpPr>
          <p:cNvPr id="54" name="Text Box 94"/>
          <p:cNvSpPr txBox="1">
            <a:spLocks noChangeArrowheads="1"/>
          </p:cNvSpPr>
          <p:nvPr/>
        </p:nvSpPr>
        <p:spPr bwMode="auto">
          <a:xfrm>
            <a:off x="4953000" y="4597400"/>
            <a:ext cx="4038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DB là đường phân giác của góc D</a:t>
            </a:r>
          </a:p>
        </p:txBody>
      </p:sp>
      <p:sp>
        <p:nvSpPr>
          <p:cNvPr id="55" name="Text Box 95"/>
          <p:cNvSpPr txBox="1">
            <a:spLocks noChangeArrowheads="1"/>
          </p:cNvSpPr>
          <p:nvPr/>
        </p:nvSpPr>
        <p:spPr bwMode="auto">
          <a:xfrm>
            <a:off x="4953000" y="4140200"/>
            <a:ext cx="4038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CA là đường phân giác của góc C</a:t>
            </a:r>
          </a:p>
        </p:txBody>
      </p:sp>
      <p:sp>
        <p:nvSpPr>
          <p:cNvPr id="56" name="Line 96"/>
          <p:cNvSpPr>
            <a:spLocks noChangeShapeType="1"/>
          </p:cNvSpPr>
          <p:nvPr/>
        </p:nvSpPr>
        <p:spPr bwMode="auto">
          <a:xfrm>
            <a:off x="6324600" y="63500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97"/>
          <p:cNvSpPr>
            <a:spLocks noChangeShapeType="1"/>
          </p:cNvSpPr>
          <p:nvPr/>
        </p:nvSpPr>
        <p:spPr bwMode="auto">
          <a:xfrm>
            <a:off x="4953000" y="1397000"/>
            <a:ext cx="2743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AutoShape 98"/>
          <p:cNvSpPr>
            <a:spLocks noChangeArrowheads="1"/>
          </p:cNvSpPr>
          <p:nvPr/>
        </p:nvSpPr>
        <p:spPr bwMode="auto">
          <a:xfrm>
            <a:off x="4953000" y="635000"/>
            <a:ext cx="2743200" cy="1524000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9" name="Line 99"/>
          <p:cNvSpPr>
            <a:spLocks noChangeShapeType="1"/>
          </p:cNvSpPr>
          <p:nvPr/>
        </p:nvSpPr>
        <p:spPr bwMode="auto">
          <a:xfrm flipH="1">
            <a:off x="5562600" y="1701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100"/>
          <p:cNvSpPr>
            <a:spLocks noChangeShapeType="1"/>
          </p:cNvSpPr>
          <p:nvPr/>
        </p:nvSpPr>
        <p:spPr bwMode="auto">
          <a:xfrm>
            <a:off x="6934200" y="1701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01"/>
          <p:cNvSpPr>
            <a:spLocks noChangeShapeType="1"/>
          </p:cNvSpPr>
          <p:nvPr/>
        </p:nvSpPr>
        <p:spPr bwMode="auto">
          <a:xfrm flipH="1">
            <a:off x="6934200" y="939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02"/>
          <p:cNvSpPr>
            <a:spLocks noChangeShapeType="1"/>
          </p:cNvSpPr>
          <p:nvPr/>
        </p:nvSpPr>
        <p:spPr bwMode="auto">
          <a:xfrm>
            <a:off x="5638800" y="939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Text Box 103"/>
          <p:cNvSpPr txBox="1">
            <a:spLocks noChangeArrowheads="1"/>
          </p:cNvSpPr>
          <p:nvPr/>
        </p:nvSpPr>
        <p:spPr bwMode="auto">
          <a:xfrm>
            <a:off x="4572000" y="1197428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4" name="Text Box 104"/>
          <p:cNvSpPr txBox="1">
            <a:spLocks noChangeArrowheads="1"/>
          </p:cNvSpPr>
          <p:nvPr/>
        </p:nvSpPr>
        <p:spPr bwMode="auto">
          <a:xfrm>
            <a:off x="6172200" y="2540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65" name="Text Box 105"/>
          <p:cNvSpPr txBox="1">
            <a:spLocks noChangeArrowheads="1"/>
          </p:cNvSpPr>
          <p:nvPr/>
        </p:nvSpPr>
        <p:spPr bwMode="auto">
          <a:xfrm>
            <a:off x="7698014" y="1218292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6" name="Text Box 106"/>
          <p:cNvSpPr txBox="1">
            <a:spLocks noChangeArrowheads="1"/>
          </p:cNvSpPr>
          <p:nvPr/>
        </p:nvSpPr>
        <p:spPr bwMode="auto">
          <a:xfrm>
            <a:off x="6172200" y="2148116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67" name="Text Box 107"/>
          <p:cNvSpPr txBox="1">
            <a:spLocks noChangeArrowheads="1"/>
          </p:cNvSpPr>
          <p:nvPr/>
        </p:nvSpPr>
        <p:spPr bwMode="auto">
          <a:xfrm>
            <a:off x="6019800" y="13208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68" name="Line 109"/>
          <p:cNvSpPr>
            <a:spLocks noChangeShapeType="1"/>
          </p:cNvSpPr>
          <p:nvPr/>
        </p:nvSpPr>
        <p:spPr bwMode="auto">
          <a:xfrm>
            <a:off x="5715000" y="132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110"/>
          <p:cNvSpPr>
            <a:spLocks noChangeShapeType="1"/>
          </p:cNvSpPr>
          <p:nvPr/>
        </p:nvSpPr>
        <p:spPr bwMode="auto">
          <a:xfrm flipH="1">
            <a:off x="5715000" y="132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111"/>
          <p:cNvSpPr>
            <a:spLocks noChangeShapeType="1"/>
          </p:cNvSpPr>
          <p:nvPr/>
        </p:nvSpPr>
        <p:spPr bwMode="auto">
          <a:xfrm flipH="1">
            <a:off x="6705600" y="132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112"/>
          <p:cNvSpPr>
            <a:spLocks noChangeShapeType="1"/>
          </p:cNvSpPr>
          <p:nvPr/>
        </p:nvSpPr>
        <p:spPr bwMode="auto">
          <a:xfrm>
            <a:off x="6705600" y="132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113"/>
          <p:cNvSpPr>
            <a:spLocks noChangeShapeType="1"/>
          </p:cNvSpPr>
          <p:nvPr/>
        </p:nvSpPr>
        <p:spPr bwMode="auto">
          <a:xfrm>
            <a:off x="6248400" y="101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114"/>
          <p:cNvSpPr>
            <a:spLocks noChangeShapeType="1"/>
          </p:cNvSpPr>
          <p:nvPr/>
        </p:nvSpPr>
        <p:spPr bwMode="auto">
          <a:xfrm>
            <a:off x="6248400" y="939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115"/>
          <p:cNvSpPr>
            <a:spLocks noChangeShapeType="1"/>
          </p:cNvSpPr>
          <p:nvPr/>
        </p:nvSpPr>
        <p:spPr bwMode="auto">
          <a:xfrm>
            <a:off x="6248400" y="1701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116"/>
          <p:cNvSpPr>
            <a:spLocks noChangeShapeType="1"/>
          </p:cNvSpPr>
          <p:nvPr/>
        </p:nvSpPr>
        <p:spPr bwMode="auto">
          <a:xfrm>
            <a:off x="6248400" y="1778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8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7453313" y="2667000"/>
            <a:ext cx="855662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baseline="-25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36"/>
          <p:cNvSpPr txBox="1">
            <a:spLocks noChangeArrowheads="1"/>
          </p:cNvSpPr>
          <p:nvPr/>
        </p:nvSpPr>
        <p:spPr bwMode="auto">
          <a:xfrm>
            <a:off x="170658" y="303574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Chứng minh:</a:t>
            </a:r>
          </a:p>
        </p:txBody>
      </p:sp>
      <p:sp>
        <p:nvSpPr>
          <p:cNvPr id="49" name="Text Box 37"/>
          <p:cNvSpPr txBox="1">
            <a:spLocks noChangeArrowheads="1"/>
          </p:cNvSpPr>
          <p:nvPr/>
        </p:nvSpPr>
        <p:spPr bwMode="auto">
          <a:xfrm>
            <a:off x="184915" y="72820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ABC có:</a:t>
            </a:r>
            <a:endParaRPr lang="el-GR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 Box 38"/>
          <p:cNvSpPr txBox="1">
            <a:spLocks noChangeArrowheads="1"/>
          </p:cNvSpPr>
          <p:nvPr/>
        </p:nvSpPr>
        <p:spPr bwMode="auto">
          <a:xfrm>
            <a:off x="95252" y="1154452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AB = BC ( các cạnh của hình thoi )</a:t>
            </a: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133351" y="1575028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Suy ra </a:t>
            </a:r>
            <a:r>
              <a:rPr lang="el-GR" altLang="en-US" sz="2400" b="1">
                <a:latin typeface="Times New Roman" panose="02020603050405020304" pitchFamily="18" charset="0"/>
              </a:rPr>
              <a:t>Δ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ABC cân tại B 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133351" y="2037672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Lại có: AO = OC ( t/c 2 đường chéo hình bình hành )</a:t>
            </a:r>
          </a:p>
        </p:txBody>
      </p:sp>
      <p:sp>
        <p:nvSpPr>
          <p:cNvPr id="53" name="Text Box 41"/>
          <p:cNvSpPr txBox="1">
            <a:spLocks noChangeArrowheads="1"/>
          </p:cNvSpPr>
          <p:nvPr/>
        </p:nvSpPr>
        <p:spPr bwMode="auto">
          <a:xfrm>
            <a:off x="170658" y="3328533"/>
            <a:ext cx="7263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Vậy:</a:t>
            </a:r>
            <a:r>
              <a:rPr lang="en-US" altLang="en-US" sz="2400">
                <a:latin typeface="Times New Roman" panose="02020603050405020304" pitchFamily="18" charset="0"/>
              </a:rPr>
              <a:t> BD       AC và 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BD là đường phân giác của góc B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pic>
        <p:nvPicPr>
          <p:cNvPr id="54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Freeform 44"/>
          <p:cNvSpPr>
            <a:spLocks/>
          </p:cNvSpPr>
          <p:nvPr/>
        </p:nvSpPr>
        <p:spPr bwMode="auto">
          <a:xfrm>
            <a:off x="6553200" y="609600"/>
            <a:ext cx="609600" cy="152400"/>
          </a:xfrm>
          <a:custGeom>
            <a:avLst/>
            <a:gdLst>
              <a:gd name="T0" fmla="*/ 0 w 384"/>
              <a:gd name="T1" fmla="*/ 0 h 96"/>
              <a:gd name="T2" fmla="*/ 2147483646 w 384"/>
              <a:gd name="T3" fmla="*/ 2147483646 h 96"/>
              <a:gd name="T4" fmla="*/ 2147483646 w 384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0"/>
                </a:moveTo>
                <a:cubicBezTo>
                  <a:pt x="64" y="48"/>
                  <a:pt x="128" y="96"/>
                  <a:pt x="192" y="96"/>
                </a:cubicBezTo>
                <a:cubicBezTo>
                  <a:pt x="256" y="96"/>
                  <a:pt x="320" y="4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Freeform 45"/>
          <p:cNvSpPr>
            <a:spLocks/>
          </p:cNvSpPr>
          <p:nvPr/>
        </p:nvSpPr>
        <p:spPr bwMode="auto">
          <a:xfrm rot="10800000">
            <a:off x="6477000" y="1600200"/>
            <a:ext cx="609600" cy="152400"/>
          </a:xfrm>
          <a:custGeom>
            <a:avLst/>
            <a:gdLst>
              <a:gd name="T0" fmla="*/ 0 w 384"/>
              <a:gd name="T1" fmla="*/ 0 h 96"/>
              <a:gd name="T2" fmla="*/ 2147483646 w 384"/>
              <a:gd name="T3" fmla="*/ 2147483646 h 96"/>
              <a:gd name="T4" fmla="*/ 2147483646 w 384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0"/>
                </a:moveTo>
                <a:cubicBezTo>
                  <a:pt x="64" y="48"/>
                  <a:pt x="128" y="96"/>
                  <a:pt x="192" y="96"/>
                </a:cubicBezTo>
                <a:cubicBezTo>
                  <a:pt x="256" y="96"/>
                  <a:pt x="320" y="4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Freeform 46"/>
          <p:cNvSpPr>
            <a:spLocks/>
          </p:cNvSpPr>
          <p:nvPr/>
        </p:nvSpPr>
        <p:spPr bwMode="auto">
          <a:xfrm rot="16556812" flipH="1">
            <a:off x="5561806" y="1143794"/>
            <a:ext cx="301625" cy="147638"/>
          </a:xfrm>
          <a:custGeom>
            <a:avLst/>
            <a:gdLst>
              <a:gd name="T0" fmla="*/ 0 w 384"/>
              <a:gd name="T1" fmla="*/ 0 h 96"/>
              <a:gd name="T2" fmla="*/ 2147483646 w 384"/>
              <a:gd name="T3" fmla="*/ 2147483646 h 96"/>
              <a:gd name="T4" fmla="*/ 2147483646 w 384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0"/>
                </a:moveTo>
                <a:cubicBezTo>
                  <a:pt x="64" y="48"/>
                  <a:pt x="128" y="96"/>
                  <a:pt x="192" y="96"/>
                </a:cubicBezTo>
                <a:cubicBezTo>
                  <a:pt x="256" y="96"/>
                  <a:pt x="320" y="4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Freeform 47"/>
          <p:cNvSpPr>
            <a:spLocks/>
          </p:cNvSpPr>
          <p:nvPr/>
        </p:nvSpPr>
        <p:spPr bwMode="auto">
          <a:xfrm rot="5836745" flipH="1">
            <a:off x="7815262" y="1100138"/>
            <a:ext cx="447675" cy="228600"/>
          </a:xfrm>
          <a:custGeom>
            <a:avLst/>
            <a:gdLst>
              <a:gd name="T0" fmla="*/ 0 w 384"/>
              <a:gd name="T1" fmla="*/ 0 h 96"/>
              <a:gd name="T2" fmla="*/ 2147483646 w 384"/>
              <a:gd name="T3" fmla="*/ 2147483646 h 96"/>
              <a:gd name="T4" fmla="*/ 2147483646 w 384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0"/>
                </a:moveTo>
                <a:cubicBezTo>
                  <a:pt x="64" y="48"/>
                  <a:pt x="128" y="96"/>
                  <a:pt x="192" y="96"/>
                </a:cubicBezTo>
                <a:cubicBezTo>
                  <a:pt x="256" y="96"/>
                  <a:pt x="320" y="4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Freeform 48"/>
          <p:cNvSpPr>
            <a:spLocks/>
          </p:cNvSpPr>
          <p:nvPr/>
        </p:nvSpPr>
        <p:spPr bwMode="auto">
          <a:xfrm rot="16556812" flipH="1">
            <a:off x="5598319" y="1107281"/>
            <a:ext cx="457200" cy="223838"/>
          </a:xfrm>
          <a:custGeom>
            <a:avLst/>
            <a:gdLst>
              <a:gd name="T0" fmla="*/ 0 w 384"/>
              <a:gd name="T1" fmla="*/ 0 h 96"/>
              <a:gd name="T2" fmla="*/ 2147483646 w 384"/>
              <a:gd name="T3" fmla="*/ 2147483646 h 96"/>
              <a:gd name="T4" fmla="*/ 2147483646 w 384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0"/>
                </a:moveTo>
                <a:cubicBezTo>
                  <a:pt x="64" y="48"/>
                  <a:pt x="128" y="96"/>
                  <a:pt x="192" y="96"/>
                </a:cubicBezTo>
                <a:cubicBezTo>
                  <a:pt x="256" y="96"/>
                  <a:pt x="320" y="4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Freeform 49"/>
          <p:cNvSpPr>
            <a:spLocks/>
          </p:cNvSpPr>
          <p:nvPr/>
        </p:nvSpPr>
        <p:spPr bwMode="auto">
          <a:xfrm rot="5684828" flipH="1">
            <a:off x="7924800" y="1139825"/>
            <a:ext cx="457200" cy="152400"/>
          </a:xfrm>
          <a:custGeom>
            <a:avLst/>
            <a:gdLst>
              <a:gd name="T0" fmla="*/ 0 w 384"/>
              <a:gd name="T1" fmla="*/ 0 h 96"/>
              <a:gd name="T2" fmla="*/ 2147483646 w 384"/>
              <a:gd name="T3" fmla="*/ 2147483646 h 96"/>
              <a:gd name="T4" fmla="*/ 2147483646 w 384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0"/>
                </a:moveTo>
                <a:cubicBezTo>
                  <a:pt x="64" y="48"/>
                  <a:pt x="128" y="96"/>
                  <a:pt x="192" y="96"/>
                </a:cubicBezTo>
                <a:cubicBezTo>
                  <a:pt x="256" y="96"/>
                  <a:pt x="320" y="4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89" y="3011022"/>
            <a:ext cx="1593740" cy="103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51"/>
          <p:cNvSpPr txBox="1">
            <a:spLocks noChangeArrowheads="1"/>
          </p:cNvSpPr>
          <p:nvPr/>
        </p:nvSpPr>
        <p:spPr bwMode="auto">
          <a:xfrm>
            <a:off x="6477000" y="1143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2760662" y="4513040"/>
            <a:ext cx="440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latin typeface="Times New Roman" panose="02020603050405020304" pitchFamily="18" charset="0"/>
              </a:rPr>
              <a:t>DB là đường phân giác của góc D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5" name="Text Box 60"/>
          <p:cNvSpPr txBox="1">
            <a:spLocks noChangeArrowheads="1"/>
          </p:cNvSpPr>
          <p:nvPr/>
        </p:nvSpPr>
        <p:spPr bwMode="auto">
          <a:xfrm>
            <a:off x="2775744" y="4166718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en-US" sz="2400">
                <a:latin typeface="Times New Roman" panose="02020603050405020304" pitchFamily="18" charset="0"/>
              </a:rPr>
              <a:t>CA là đường phân giác của góc C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6" name="Text Box 61"/>
          <p:cNvSpPr txBox="1">
            <a:spLocks noChangeArrowheads="1"/>
          </p:cNvSpPr>
          <p:nvPr/>
        </p:nvSpPr>
        <p:spPr bwMode="auto">
          <a:xfrm>
            <a:off x="95251" y="3818958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en-US" sz="2400" b="1">
                <a:latin typeface="Times New Roman" panose="02020603050405020304" pitchFamily="18" charset="0"/>
              </a:rPr>
              <a:t>C/m tương tự,</a:t>
            </a:r>
            <a:r>
              <a:rPr lang="fr-FR" altLang="en-US" sz="2400">
                <a:latin typeface="Times New Roman" panose="02020603050405020304" pitchFamily="18" charset="0"/>
              </a:rPr>
              <a:t> ta có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7" name="Text Box 62"/>
          <p:cNvSpPr txBox="1">
            <a:spLocks noChangeArrowheads="1"/>
          </p:cNvSpPr>
          <p:nvPr/>
        </p:nvSpPr>
        <p:spPr bwMode="auto">
          <a:xfrm>
            <a:off x="2749942" y="3815358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en-US" sz="2400">
                <a:latin typeface="Times New Roman" panose="02020603050405020304" pitchFamily="18" charset="0"/>
              </a:rPr>
              <a:t>AC là đường phân giác của góc A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8" name="Text Box 77"/>
          <p:cNvSpPr txBox="1">
            <a:spLocks noChangeArrowheads="1"/>
          </p:cNvSpPr>
          <p:nvPr/>
        </p:nvSpPr>
        <p:spPr bwMode="auto">
          <a:xfrm>
            <a:off x="95252" y="2468157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nên BO là đường trung tuyến</a:t>
            </a:r>
          </a:p>
        </p:txBody>
      </p:sp>
      <p:sp>
        <p:nvSpPr>
          <p:cNvPr id="69" name="Text Box 78"/>
          <p:cNvSpPr txBox="1">
            <a:spLocks noChangeArrowheads="1"/>
          </p:cNvSpPr>
          <p:nvPr/>
        </p:nvSpPr>
        <p:spPr bwMode="auto">
          <a:xfrm>
            <a:off x="95251" y="2880337"/>
            <a:ext cx="74294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BO đồng thời là đường cao, đường phân giác…</a:t>
            </a:r>
          </a:p>
        </p:txBody>
      </p:sp>
      <p:sp>
        <p:nvSpPr>
          <p:cNvPr id="70" name="Line 79"/>
          <p:cNvSpPr>
            <a:spLocks noChangeShapeType="1"/>
          </p:cNvSpPr>
          <p:nvPr/>
        </p:nvSpPr>
        <p:spPr bwMode="auto">
          <a:xfrm>
            <a:off x="6781800" y="68580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80"/>
          <p:cNvSpPr>
            <a:spLocks noChangeShapeType="1"/>
          </p:cNvSpPr>
          <p:nvPr/>
        </p:nvSpPr>
        <p:spPr bwMode="auto">
          <a:xfrm>
            <a:off x="5410200" y="1447800"/>
            <a:ext cx="2743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AutoShape 81"/>
          <p:cNvSpPr>
            <a:spLocks noChangeArrowheads="1"/>
          </p:cNvSpPr>
          <p:nvPr/>
        </p:nvSpPr>
        <p:spPr bwMode="auto">
          <a:xfrm>
            <a:off x="5410200" y="685800"/>
            <a:ext cx="2743200" cy="1524000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SVN-A Love Of Thunder" panose="02040603050506020204" pitchFamily="18" charset="0"/>
            </a:endParaRPr>
          </a:p>
        </p:txBody>
      </p:sp>
      <p:sp>
        <p:nvSpPr>
          <p:cNvPr id="73" name="Line 82"/>
          <p:cNvSpPr>
            <a:spLocks noChangeShapeType="1"/>
          </p:cNvSpPr>
          <p:nvPr/>
        </p:nvSpPr>
        <p:spPr bwMode="auto">
          <a:xfrm flipH="1">
            <a:off x="6019800" y="1752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83"/>
          <p:cNvSpPr>
            <a:spLocks noChangeShapeType="1"/>
          </p:cNvSpPr>
          <p:nvPr/>
        </p:nvSpPr>
        <p:spPr bwMode="auto">
          <a:xfrm>
            <a:off x="7391400" y="175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84"/>
          <p:cNvSpPr>
            <a:spLocks noChangeShapeType="1"/>
          </p:cNvSpPr>
          <p:nvPr/>
        </p:nvSpPr>
        <p:spPr bwMode="auto">
          <a:xfrm flipH="1">
            <a:off x="7391400" y="990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85"/>
          <p:cNvSpPr>
            <a:spLocks noChangeShapeType="1"/>
          </p:cNvSpPr>
          <p:nvPr/>
        </p:nvSpPr>
        <p:spPr bwMode="auto">
          <a:xfrm>
            <a:off x="6096000" y="990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86"/>
          <p:cNvSpPr txBox="1">
            <a:spLocks noChangeArrowheads="1"/>
          </p:cNvSpPr>
          <p:nvPr/>
        </p:nvSpPr>
        <p:spPr bwMode="auto">
          <a:xfrm>
            <a:off x="5029200" y="12192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SVN-A Love Of Thunder" panose="02040603050506020204" pitchFamily="18" charset="0"/>
              </a:rPr>
              <a:t>A</a:t>
            </a:r>
          </a:p>
        </p:txBody>
      </p:sp>
      <p:sp>
        <p:nvSpPr>
          <p:cNvPr id="78" name="Text Box 87"/>
          <p:cNvSpPr txBox="1">
            <a:spLocks noChangeArrowheads="1"/>
          </p:cNvSpPr>
          <p:nvPr/>
        </p:nvSpPr>
        <p:spPr bwMode="auto">
          <a:xfrm>
            <a:off x="6629400" y="3048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SVN-A Love Of Thunder" panose="02040603050506020204" pitchFamily="18" charset="0"/>
              </a:rPr>
              <a:t>B</a:t>
            </a:r>
          </a:p>
        </p:txBody>
      </p:sp>
      <p:sp>
        <p:nvSpPr>
          <p:cNvPr id="79" name="Text Box 88"/>
          <p:cNvSpPr txBox="1">
            <a:spLocks noChangeArrowheads="1"/>
          </p:cNvSpPr>
          <p:nvPr/>
        </p:nvSpPr>
        <p:spPr bwMode="auto">
          <a:xfrm>
            <a:off x="8229600" y="12192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SVN-A Love Of Thunder" panose="02040603050506020204" pitchFamily="18" charset="0"/>
              </a:rPr>
              <a:t>C</a:t>
            </a:r>
          </a:p>
        </p:txBody>
      </p:sp>
      <p:sp>
        <p:nvSpPr>
          <p:cNvPr id="80" name="Text Box 89"/>
          <p:cNvSpPr txBox="1">
            <a:spLocks noChangeArrowheads="1"/>
          </p:cNvSpPr>
          <p:nvPr/>
        </p:nvSpPr>
        <p:spPr bwMode="auto">
          <a:xfrm>
            <a:off x="6629400" y="22860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SVN-A Love Of Thunder" panose="02040603050506020204" pitchFamily="18" charset="0"/>
              </a:rPr>
              <a:t>D</a:t>
            </a:r>
          </a:p>
        </p:txBody>
      </p:sp>
      <p:sp>
        <p:nvSpPr>
          <p:cNvPr id="81" name="Text Box 90"/>
          <p:cNvSpPr txBox="1">
            <a:spLocks noChangeArrowheads="1"/>
          </p:cNvSpPr>
          <p:nvPr/>
        </p:nvSpPr>
        <p:spPr bwMode="auto">
          <a:xfrm>
            <a:off x="6477000" y="13716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82" name="Line 91"/>
          <p:cNvSpPr>
            <a:spLocks noChangeShapeType="1"/>
          </p:cNvSpPr>
          <p:nvPr/>
        </p:nvSpPr>
        <p:spPr bwMode="auto">
          <a:xfrm flipV="1">
            <a:off x="5410200" y="685800"/>
            <a:ext cx="13716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92"/>
          <p:cNvSpPr>
            <a:spLocks noChangeShapeType="1"/>
          </p:cNvSpPr>
          <p:nvPr/>
        </p:nvSpPr>
        <p:spPr bwMode="auto">
          <a:xfrm>
            <a:off x="6781800" y="685800"/>
            <a:ext cx="13716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93"/>
          <p:cNvSpPr>
            <a:spLocks noChangeShapeType="1"/>
          </p:cNvSpPr>
          <p:nvPr/>
        </p:nvSpPr>
        <p:spPr bwMode="auto">
          <a:xfrm>
            <a:off x="5410200" y="1447800"/>
            <a:ext cx="2743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95"/>
          <p:cNvSpPr>
            <a:spLocks noChangeShapeType="1"/>
          </p:cNvSpPr>
          <p:nvPr/>
        </p:nvSpPr>
        <p:spPr bwMode="auto">
          <a:xfrm>
            <a:off x="7162800" y="1371600"/>
            <a:ext cx="152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96"/>
          <p:cNvSpPr>
            <a:spLocks noChangeShapeType="1"/>
          </p:cNvSpPr>
          <p:nvPr/>
        </p:nvSpPr>
        <p:spPr bwMode="auto">
          <a:xfrm flipV="1">
            <a:off x="7162800" y="1371600"/>
            <a:ext cx="152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97"/>
          <p:cNvSpPr>
            <a:spLocks noChangeShapeType="1"/>
          </p:cNvSpPr>
          <p:nvPr/>
        </p:nvSpPr>
        <p:spPr bwMode="auto">
          <a:xfrm>
            <a:off x="6172200" y="1371600"/>
            <a:ext cx="152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98"/>
          <p:cNvSpPr>
            <a:spLocks noChangeShapeType="1"/>
          </p:cNvSpPr>
          <p:nvPr/>
        </p:nvSpPr>
        <p:spPr bwMode="auto">
          <a:xfrm flipV="1">
            <a:off x="6172200" y="1371600"/>
            <a:ext cx="152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99"/>
          <p:cNvSpPr>
            <a:spLocks noChangeShapeType="1"/>
          </p:cNvSpPr>
          <p:nvPr/>
        </p:nvSpPr>
        <p:spPr bwMode="auto">
          <a:xfrm>
            <a:off x="6705600" y="1066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100"/>
          <p:cNvSpPr>
            <a:spLocks noChangeShapeType="1"/>
          </p:cNvSpPr>
          <p:nvPr/>
        </p:nvSpPr>
        <p:spPr bwMode="auto">
          <a:xfrm>
            <a:off x="6705600" y="1143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Line 101"/>
          <p:cNvSpPr>
            <a:spLocks noChangeShapeType="1"/>
          </p:cNvSpPr>
          <p:nvPr/>
        </p:nvSpPr>
        <p:spPr bwMode="auto">
          <a:xfrm flipV="1">
            <a:off x="67056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102"/>
          <p:cNvSpPr>
            <a:spLocks noChangeShapeType="1"/>
          </p:cNvSpPr>
          <p:nvPr/>
        </p:nvSpPr>
        <p:spPr bwMode="auto">
          <a:xfrm>
            <a:off x="6705600" y="182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9" dur="2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2" dur="2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62" grpId="0"/>
      <p:bldP spid="64" grpId="0"/>
      <p:bldP spid="66" grpId="0"/>
      <p:bldP spid="68" grpId="0"/>
      <p:bldP spid="69" grpId="0"/>
      <p:bldP spid="72" grpId="0" animBg="1"/>
      <p:bldP spid="72" grpId="1" animBg="1"/>
      <p:bldP spid="77" grpId="0"/>
      <p:bldP spid="78" grpId="0"/>
      <p:bldP spid="79" grpId="0"/>
      <p:bldP spid="80" grpId="0"/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3735" y="177912"/>
            <a:ext cx="5105400" cy="528638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  <a:latin typeface="SVN-A Love Of Thunder" panose="02040603050506020204" pitchFamily="18" charset="0"/>
              </a:rPr>
              <a:t>Các tính chất của hình thoi.</a:t>
            </a:r>
          </a:p>
        </p:txBody>
      </p:sp>
      <p:graphicFrame>
        <p:nvGraphicFramePr>
          <p:cNvPr id="13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923468"/>
              </p:ext>
            </p:extLst>
          </p:nvPr>
        </p:nvGraphicFramePr>
        <p:xfrm>
          <a:off x="3561993" y="787399"/>
          <a:ext cx="5508884" cy="4239930"/>
        </p:xfrm>
        <a:graphic>
          <a:graphicData uri="http://schemas.openxmlformats.org/drawingml/2006/table">
            <a:tbl>
              <a:tblPr/>
              <a:tblGrid>
                <a:gridCol w="1275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6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A Love Of Thunder" panose="02040603050506020204" pitchFamily="18" charset="0"/>
                        </a:rPr>
                        <a:t>Các yếu tố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Tính chất của hình thoi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SVN-A Love Of Thunder" panose="02040603050506020204" pitchFamily="18" charset="0"/>
                        </a:rPr>
                        <a:t>Cạnh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4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SVN-A Love Of Thunder" panose="02040603050506020204" pitchFamily="18" charset="0"/>
                        </a:rPr>
                        <a:t>Góc</a:t>
                      </a: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8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SVN-A Love Of Thunder" panose="02040603050506020204" pitchFamily="18" charset="0"/>
                        </a:rPr>
                        <a:t>Đường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SVN-A Love Of Thunder" panose="02040603050506020204" pitchFamily="18" charset="0"/>
                        </a:rPr>
                        <a:t>chéo</a:t>
                      </a:r>
                      <a:r>
                        <a:rPr kumimoji="0" lang="en-US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SVN-A Love Of Thunder" panose="02040603050506020204" pitchFamily="18" charset="0"/>
                        </a:rPr>
                        <a:t> 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966244" y="1585864"/>
            <a:ext cx="403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- </a:t>
            </a:r>
            <a:r>
              <a:rPr lang="en-US" altLang="en-US" sz="2400">
                <a:latin typeface="Times New Roman" panose="02020603050405020304" pitchFamily="18" charset="0"/>
              </a:rPr>
              <a:t>Các cạnh đối song song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- Các cạnh bằng nhau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966244" y="2423141"/>
            <a:ext cx="381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- Các góc đối bằng nhau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835617" y="2965655"/>
            <a:ext cx="448255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- Hai đường chéo cắt nhau tại trung điểm của mỗi đường.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- Hai đường chéo vuông góc với nhau.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- Hai đường chéo là các đường phân giác của các góc của hình thoi</a:t>
            </a:r>
            <a:endParaRPr lang="en-US" altLang="en-US" sz="2200" b="1">
              <a:latin typeface="Times New Roman" panose="02020603050405020304" pitchFamily="18" charset="0"/>
            </a:endParaRPr>
          </a:p>
        </p:txBody>
      </p:sp>
      <p:sp>
        <p:nvSpPr>
          <p:cNvPr id="38" name="Line 56"/>
          <p:cNvSpPr>
            <a:spLocks noChangeShapeType="1"/>
          </p:cNvSpPr>
          <p:nvPr/>
        </p:nvSpPr>
        <p:spPr bwMode="auto">
          <a:xfrm>
            <a:off x="3416851" y="52592"/>
            <a:ext cx="7257" cy="5050972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/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122060" y="254000"/>
            <a:ext cx="234899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2. Tính chất:</a:t>
            </a:r>
          </a:p>
        </p:txBody>
      </p:sp>
      <p:sp>
        <p:nvSpPr>
          <p:cNvPr id="50" name="Text Box 25"/>
          <p:cNvSpPr txBox="1">
            <a:spLocks noChangeArrowheads="1"/>
          </p:cNvSpPr>
          <p:nvPr/>
        </p:nvSpPr>
        <p:spPr bwMode="auto">
          <a:xfrm>
            <a:off x="79276" y="792543"/>
            <a:ext cx="31779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Hình thoi có tất cả các tính chất của hình bình hành	</a:t>
            </a:r>
          </a:p>
        </p:txBody>
      </p:sp>
      <p:sp>
        <p:nvSpPr>
          <p:cNvPr id="51" name="Line 96"/>
          <p:cNvSpPr>
            <a:spLocks noChangeShapeType="1"/>
          </p:cNvSpPr>
          <p:nvPr/>
        </p:nvSpPr>
        <p:spPr bwMode="auto">
          <a:xfrm>
            <a:off x="1740451" y="201565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97"/>
          <p:cNvSpPr>
            <a:spLocks noChangeShapeType="1"/>
          </p:cNvSpPr>
          <p:nvPr/>
        </p:nvSpPr>
        <p:spPr bwMode="auto">
          <a:xfrm>
            <a:off x="368851" y="2777650"/>
            <a:ext cx="2743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AutoShape 98"/>
          <p:cNvSpPr>
            <a:spLocks noChangeArrowheads="1"/>
          </p:cNvSpPr>
          <p:nvPr/>
        </p:nvSpPr>
        <p:spPr bwMode="auto">
          <a:xfrm>
            <a:off x="368851" y="2015650"/>
            <a:ext cx="2743200" cy="1524000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4" name="Line 99"/>
          <p:cNvSpPr>
            <a:spLocks noChangeShapeType="1"/>
          </p:cNvSpPr>
          <p:nvPr/>
        </p:nvSpPr>
        <p:spPr bwMode="auto">
          <a:xfrm flipH="1">
            <a:off x="978451" y="308245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100"/>
          <p:cNvSpPr>
            <a:spLocks noChangeShapeType="1"/>
          </p:cNvSpPr>
          <p:nvPr/>
        </p:nvSpPr>
        <p:spPr bwMode="auto">
          <a:xfrm>
            <a:off x="2350051" y="30824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01"/>
          <p:cNvSpPr>
            <a:spLocks noChangeShapeType="1"/>
          </p:cNvSpPr>
          <p:nvPr/>
        </p:nvSpPr>
        <p:spPr bwMode="auto">
          <a:xfrm flipH="1">
            <a:off x="2350051" y="23204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102"/>
          <p:cNvSpPr>
            <a:spLocks noChangeShapeType="1"/>
          </p:cNvSpPr>
          <p:nvPr/>
        </p:nvSpPr>
        <p:spPr bwMode="auto">
          <a:xfrm>
            <a:off x="1054651" y="232045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103"/>
          <p:cNvSpPr txBox="1">
            <a:spLocks noChangeArrowheads="1"/>
          </p:cNvSpPr>
          <p:nvPr/>
        </p:nvSpPr>
        <p:spPr bwMode="auto">
          <a:xfrm>
            <a:off x="-12149" y="2578078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9" name="Text Box 104"/>
          <p:cNvSpPr txBox="1">
            <a:spLocks noChangeArrowheads="1"/>
          </p:cNvSpPr>
          <p:nvPr/>
        </p:nvSpPr>
        <p:spPr bwMode="auto">
          <a:xfrm>
            <a:off x="1588051" y="163465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60" name="Text Box 105"/>
          <p:cNvSpPr txBox="1">
            <a:spLocks noChangeArrowheads="1"/>
          </p:cNvSpPr>
          <p:nvPr/>
        </p:nvSpPr>
        <p:spPr bwMode="auto">
          <a:xfrm>
            <a:off x="3113865" y="2598942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1" name="Text Box 106"/>
          <p:cNvSpPr txBox="1">
            <a:spLocks noChangeArrowheads="1"/>
          </p:cNvSpPr>
          <p:nvPr/>
        </p:nvSpPr>
        <p:spPr bwMode="auto">
          <a:xfrm>
            <a:off x="1588051" y="3528766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62" name="Text Box 107"/>
          <p:cNvSpPr txBox="1">
            <a:spLocks noChangeArrowheads="1"/>
          </p:cNvSpPr>
          <p:nvPr/>
        </p:nvSpPr>
        <p:spPr bwMode="auto">
          <a:xfrm>
            <a:off x="1435651" y="270145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63" name="Line 109"/>
          <p:cNvSpPr>
            <a:spLocks noChangeShapeType="1"/>
          </p:cNvSpPr>
          <p:nvPr/>
        </p:nvSpPr>
        <p:spPr bwMode="auto">
          <a:xfrm>
            <a:off x="1130851" y="27014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110"/>
          <p:cNvSpPr>
            <a:spLocks noChangeShapeType="1"/>
          </p:cNvSpPr>
          <p:nvPr/>
        </p:nvSpPr>
        <p:spPr bwMode="auto">
          <a:xfrm flipH="1">
            <a:off x="1130851" y="27014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111"/>
          <p:cNvSpPr>
            <a:spLocks noChangeShapeType="1"/>
          </p:cNvSpPr>
          <p:nvPr/>
        </p:nvSpPr>
        <p:spPr bwMode="auto">
          <a:xfrm flipH="1">
            <a:off x="2121451" y="27014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112"/>
          <p:cNvSpPr>
            <a:spLocks noChangeShapeType="1"/>
          </p:cNvSpPr>
          <p:nvPr/>
        </p:nvSpPr>
        <p:spPr bwMode="auto">
          <a:xfrm>
            <a:off x="2121451" y="27014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13"/>
          <p:cNvSpPr>
            <a:spLocks noChangeShapeType="1"/>
          </p:cNvSpPr>
          <p:nvPr/>
        </p:nvSpPr>
        <p:spPr bwMode="auto">
          <a:xfrm>
            <a:off x="1664251" y="23966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114"/>
          <p:cNvSpPr>
            <a:spLocks noChangeShapeType="1"/>
          </p:cNvSpPr>
          <p:nvPr/>
        </p:nvSpPr>
        <p:spPr bwMode="auto">
          <a:xfrm>
            <a:off x="1664251" y="23204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115"/>
          <p:cNvSpPr>
            <a:spLocks noChangeShapeType="1"/>
          </p:cNvSpPr>
          <p:nvPr/>
        </p:nvSpPr>
        <p:spPr bwMode="auto">
          <a:xfrm>
            <a:off x="1664251" y="30824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116"/>
          <p:cNvSpPr>
            <a:spLocks noChangeShapeType="1"/>
          </p:cNvSpPr>
          <p:nvPr/>
        </p:nvSpPr>
        <p:spPr bwMode="auto">
          <a:xfrm>
            <a:off x="1664251" y="31586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3" name="Ink 72"/>
              <p14:cNvContentPartPr/>
              <p14:nvPr/>
            </p14:nvContentPartPr>
            <p14:xfrm>
              <a:off x="599760" y="2093760"/>
              <a:ext cx="2350800" cy="139716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360" y="2084760"/>
                <a:ext cx="2367720" cy="14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30080" y="2621160"/>
              <a:ext cx="2076120" cy="333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480" y="2606400"/>
                <a:ext cx="2096280" cy="36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1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4"/>
          <p:cNvSpPr>
            <a:spLocks noGrp="1" noChangeArrowheads="1"/>
          </p:cNvSpPr>
          <p:nvPr>
            <p:ph type="body" idx="1"/>
          </p:nvPr>
        </p:nvSpPr>
        <p:spPr>
          <a:xfrm>
            <a:off x="-4081" y="159657"/>
            <a:ext cx="9082313" cy="7620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? Dựa vào định nghĩa hãy cho biết khi nào một tứ giác là một hình thoi.</a:t>
            </a:r>
          </a:p>
        </p:txBody>
      </p:sp>
      <p:pic>
        <p:nvPicPr>
          <p:cNvPr id="5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947850"/>
            <a:ext cx="2286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2496458" y="1138575"/>
            <a:ext cx="55626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>
                <a:latin typeface="Times New Roman" panose="02020603050405020304" pitchFamily="18" charset="0"/>
              </a:rPr>
              <a:t>Tứ giác có 4 cạnh bằng nhau là hình thoi</a:t>
            </a:r>
          </a:p>
        </p:txBody>
      </p:sp>
      <p:sp>
        <p:nvSpPr>
          <p:cNvPr id="7" name="Text Box 71"/>
          <p:cNvSpPr txBox="1">
            <a:spLocks noChangeArrowheads="1"/>
          </p:cNvSpPr>
          <p:nvPr/>
        </p:nvSpPr>
        <p:spPr bwMode="auto">
          <a:xfrm>
            <a:off x="43771" y="2003965"/>
            <a:ext cx="84867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? Dựa vào tính chất của hình thoi, chúng ta sẽ tìm hiểu thêm một số dấu hiệu nhận biết khác:  </a:t>
            </a:r>
          </a:p>
        </p:txBody>
      </p:sp>
      <p:sp>
        <p:nvSpPr>
          <p:cNvPr id="8" name="Text Box 72"/>
          <p:cNvSpPr txBox="1">
            <a:spLocks noChangeArrowheads="1"/>
          </p:cNvSpPr>
          <p:nvPr/>
        </p:nvSpPr>
        <p:spPr bwMode="auto">
          <a:xfrm>
            <a:off x="188686" y="2884376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006600"/>
                </a:solidFill>
                <a:latin typeface="Times New Roman" panose="02020603050405020304" pitchFamily="18" charset="0"/>
              </a:rPr>
              <a:t>Hình bình hành</a:t>
            </a:r>
          </a:p>
        </p:txBody>
      </p:sp>
      <p:pic>
        <p:nvPicPr>
          <p:cNvPr id="9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6" y="3341576"/>
            <a:ext cx="16954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8"/>
          <p:cNvSpPr txBox="1">
            <a:spLocks noChangeArrowheads="1"/>
          </p:cNvSpPr>
          <p:nvPr/>
        </p:nvSpPr>
        <p:spPr bwMode="auto">
          <a:xfrm>
            <a:off x="3061938" y="2884376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006600"/>
                </a:solidFill>
                <a:latin typeface="Times New Roman" panose="02020603050405020304" pitchFamily="18" charset="0"/>
              </a:rPr>
              <a:t>Hình thoi</a:t>
            </a:r>
          </a:p>
        </p:txBody>
      </p:sp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38" y="3488645"/>
            <a:ext cx="15525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4"/>
          <p:cNvSpPr txBox="1">
            <a:spLocks noChangeArrowheads="1"/>
          </p:cNvSpPr>
          <p:nvPr/>
        </p:nvSpPr>
        <p:spPr bwMode="auto">
          <a:xfrm>
            <a:off x="5277758" y="2900477"/>
            <a:ext cx="26557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Hình bình hành có 2 cạnh kề bằng nhau là hình thoi</a:t>
            </a:r>
          </a:p>
        </p:txBody>
      </p:sp>
    </p:spTree>
    <p:extLst>
      <p:ext uri="{BB962C8B-B14F-4D97-AF65-F5344CB8AC3E}">
        <p14:creationId xmlns:p14="http://schemas.microsoft.com/office/powerpoint/2010/main" val="225548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6"/>
          <p:cNvSpPr txBox="1">
            <a:spLocks noChangeArrowheads="1"/>
          </p:cNvSpPr>
          <p:nvPr/>
        </p:nvSpPr>
        <p:spPr bwMode="auto">
          <a:xfrm>
            <a:off x="3563258" y="339536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006600"/>
                </a:solidFill>
                <a:latin typeface="Times New Roman" panose="02020603050405020304" pitchFamily="18" charset="0"/>
              </a:rPr>
              <a:t>Hình thoi</a:t>
            </a:r>
          </a:p>
        </p:txBody>
      </p:sp>
      <p:pic>
        <p:nvPicPr>
          <p:cNvPr id="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421">
            <a:off x="2953658" y="720536"/>
            <a:ext cx="2362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6"/>
          <p:cNvSpPr txBox="1">
            <a:spLocks noChangeArrowheads="1"/>
          </p:cNvSpPr>
          <p:nvPr/>
        </p:nvSpPr>
        <p:spPr bwMode="auto">
          <a:xfrm>
            <a:off x="5678715" y="815607"/>
            <a:ext cx="34652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Hình bình hành có 2 đường chéo vuông góc với nhau là hình thoi</a:t>
            </a:r>
          </a:p>
        </p:txBody>
      </p:sp>
      <p:pic>
        <p:nvPicPr>
          <p:cNvPr id="7" name="Picture 1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258" y="796736"/>
            <a:ext cx="2286000" cy="1219200"/>
          </a:xfrm>
          <a:noFill/>
        </p:spPr>
      </p:pic>
      <p:sp>
        <p:nvSpPr>
          <p:cNvPr id="8" name="Rectangle 107"/>
          <p:cNvSpPr>
            <a:spLocks noChangeArrowheads="1"/>
          </p:cNvSpPr>
          <p:nvPr/>
        </p:nvSpPr>
        <p:spPr bwMode="auto">
          <a:xfrm>
            <a:off x="515258" y="339536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6600"/>
                </a:solidFill>
                <a:latin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9" name="Rectangle 110"/>
          <p:cNvSpPr txBox="1">
            <a:spLocks noChangeArrowheads="1"/>
          </p:cNvSpPr>
          <p:nvPr/>
        </p:nvSpPr>
        <p:spPr>
          <a:xfrm>
            <a:off x="264886" y="2396936"/>
            <a:ext cx="2590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en-US" sz="2800" u="sng" smtClean="0">
                <a:solidFill>
                  <a:srgbClr val="006600"/>
                </a:solidFill>
                <a:latin typeface="Times New Roman" panose="02020603050405020304" pitchFamily="18" charset="0"/>
              </a:rPr>
              <a:t>Hình bình hành</a:t>
            </a:r>
          </a:p>
        </p:txBody>
      </p:sp>
      <p:pic>
        <p:nvPicPr>
          <p:cNvPr id="10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4" y="2886793"/>
            <a:ext cx="2895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86" y="2976727"/>
            <a:ext cx="2743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8"/>
          <p:cNvSpPr txBox="1">
            <a:spLocks noChangeArrowheads="1"/>
          </p:cNvSpPr>
          <p:nvPr/>
        </p:nvSpPr>
        <p:spPr bwMode="auto">
          <a:xfrm>
            <a:off x="3563258" y="2396936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006600"/>
                </a:solidFill>
                <a:latin typeface="Times New Roman" panose="02020603050405020304" pitchFamily="18" charset="0"/>
              </a:rPr>
              <a:t>Hình thoi</a:t>
            </a:r>
          </a:p>
        </p:txBody>
      </p:sp>
      <p:sp>
        <p:nvSpPr>
          <p:cNvPr id="13" name="Text Box 127"/>
          <p:cNvSpPr txBox="1">
            <a:spLocks noChangeArrowheads="1"/>
          </p:cNvSpPr>
          <p:nvPr/>
        </p:nvSpPr>
        <p:spPr bwMode="auto">
          <a:xfrm>
            <a:off x="5909128" y="2884676"/>
            <a:ext cx="30044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Hình bình hành có một đường chéo là đường phân giác của một góc là hình thoi.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3423600" y="3244320"/>
              <a:ext cx="1011960" cy="846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9920" y="3231360"/>
                <a:ext cx="1042200" cy="87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9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35000" y="3851558"/>
            <a:ext cx="609600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635000" y="2800482"/>
            <a:ext cx="609600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35000" y="1749406"/>
            <a:ext cx="609600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35000" y="743857"/>
            <a:ext cx="609600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397000" y="939447"/>
            <a:ext cx="70140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Tứ giác có 4 cạnh bằng nhau là hình thoi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97000" y="1944996"/>
            <a:ext cx="76054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Hình bình hành có 2 cạnh kề bằng nhau là hình thoi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397000" y="2760775"/>
            <a:ext cx="7747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Hình bình hành có 2 đường chéo vuông góc với nhau là hình thoi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97000" y="4007441"/>
            <a:ext cx="76054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Hình bình hành có một đường chéo là đường phân giác của một góc là hình thoi.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9FABF6-EC83-406C-8E77-938BBC9A0919}"/>
              </a:ext>
            </a:extLst>
          </p:cNvPr>
          <p:cNvGrpSpPr/>
          <p:nvPr/>
        </p:nvGrpSpPr>
        <p:grpSpPr>
          <a:xfrm>
            <a:off x="1851413" y="96968"/>
            <a:ext cx="5541818" cy="646889"/>
            <a:chOff x="2239157" y="275285"/>
            <a:chExt cx="4638601" cy="743066"/>
          </a:xfrm>
        </p:grpSpPr>
        <p:sp>
          <p:nvSpPr>
            <p:cNvPr id="14" name="Google Shape;1240;p41">
              <a:extLst>
                <a:ext uri="{FF2B5EF4-FFF2-40B4-BE49-F238E27FC236}">
                  <a16:creationId xmlns:a16="http://schemas.microsoft.com/office/drawing/2014/main" id="{35DD4879-C435-4841-BFD2-26891B915F30}"/>
                </a:ext>
              </a:extLst>
            </p:cNvPr>
            <p:cNvSpPr/>
            <p:nvPr/>
          </p:nvSpPr>
          <p:spPr>
            <a:xfrm>
              <a:off x="2428549" y="275285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7EBE02-55F8-4796-A7CE-DCF571123887}"/>
                </a:ext>
              </a:extLst>
            </p:cNvPr>
            <p:cNvSpPr txBox="1"/>
            <p:nvPr/>
          </p:nvSpPr>
          <p:spPr>
            <a:xfrm>
              <a:off x="2239157" y="382497"/>
              <a:ext cx="4638601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666658"/>
                  </a:solidFill>
                  <a:latin typeface="SVN-A Love Of Thunder" panose="02040603050506020204" pitchFamily="18" charset="0"/>
                </a:rPr>
                <a:t>3. Dấu hiệu nhận biết</a:t>
              </a:r>
              <a:endParaRPr lang="en-US" sz="2400" b="1" dirty="0">
                <a:solidFill>
                  <a:srgbClr val="666658"/>
                </a:solidFill>
                <a:latin typeface="SVN-A Love Of Thund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7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9FABF6-EC83-406C-8E77-938BBC9A0919}"/>
              </a:ext>
            </a:extLst>
          </p:cNvPr>
          <p:cNvGrpSpPr/>
          <p:nvPr/>
        </p:nvGrpSpPr>
        <p:grpSpPr>
          <a:xfrm>
            <a:off x="2077683" y="0"/>
            <a:ext cx="5541818" cy="743066"/>
            <a:chOff x="2428549" y="163899"/>
            <a:chExt cx="4638601" cy="743066"/>
          </a:xfrm>
        </p:grpSpPr>
        <p:sp>
          <p:nvSpPr>
            <p:cNvPr id="6" name="Google Shape;1240;p41">
              <a:extLst>
                <a:ext uri="{FF2B5EF4-FFF2-40B4-BE49-F238E27FC236}">
                  <a16:creationId xmlns:a16="http://schemas.microsoft.com/office/drawing/2014/main" id="{35DD4879-C435-4841-BFD2-26891B915F3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7EBE02-55F8-4796-A7CE-DCF571123887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666658"/>
                  </a:solidFill>
                  <a:latin typeface="SVN-A Love Of Thunder" panose="02040603050506020204" pitchFamily="18" charset="0"/>
                </a:rPr>
                <a:t>LUYỆN TẬP</a:t>
              </a:r>
              <a:endParaRPr lang="en-US" sz="3200" b="1" dirty="0">
                <a:solidFill>
                  <a:srgbClr val="666658"/>
                </a:solidFill>
                <a:latin typeface="SVN-A Love Of Thunder" panose="02040603050506020204" pitchFamily="18" charset="0"/>
              </a:endParaRPr>
            </a:p>
          </p:txBody>
        </p:sp>
      </p:grpSp>
      <p:grpSp>
        <p:nvGrpSpPr>
          <p:cNvPr id="189" name="Google Shape;1311;p41">
            <a:extLst>
              <a:ext uri="{FF2B5EF4-FFF2-40B4-BE49-F238E27FC236}">
                <a16:creationId xmlns:a16="http://schemas.microsoft.com/office/drawing/2014/main" id="{50A17DB6-6D51-4264-A2B6-3A044E62AA91}"/>
              </a:ext>
            </a:extLst>
          </p:cNvPr>
          <p:cNvGrpSpPr/>
          <p:nvPr/>
        </p:nvGrpSpPr>
        <p:grpSpPr>
          <a:xfrm>
            <a:off x="8186040" y="773500"/>
            <a:ext cx="810850" cy="832246"/>
            <a:chOff x="891532" y="2489185"/>
            <a:chExt cx="855063" cy="877626"/>
          </a:xfrm>
        </p:grpSpPr>
        <p:sp>
          <p:nvSpPr>
            <p:cNvPr id="190" name="Google Shape;1312;p41">
              <a:extLst>
                <a:ext uri="{FF2B5EF4-FFF2-40B4-BE49-F238E27FC236}">
                  <a16:creationId xmlns:a16="http://schemas.microsoft.com/office/drawing/2014/main" id="{464613DA-4ECD-47B5-A34A-2AB02BFFADAF}"/>
                </a:ext>
              </a:extLst>
            </p:cNvPr>
            <p:cNvSpPr/>
            <p:nvPr/>
          </p:nvSpPr>
          <p:spPr>
            <a:xfrm>
              <a:off x="1113705" y="2489185"/>
              <a:ext cx="538452" cy="644703"/>
            </a:xfrm>
            <a:custGeom>
              <a:avLst/>
              <a:gdLst/>
              <a:ahLst/>
              <a:cxnLst/>
              <a:rect l="l" t="t" r="r" b="b"/>
              <a:pathLst>
                <a:path w="31192" h="37347" extrusionOk="0">
                  <a:moveTo>
                    <a:pt x="12856" y="1"/>
                  </a:moveTo>
                  <a:cubicBezTo>
                    <a:pt x="8003" y="1"/>
                    <a:pt x="1" y="8912"/>
                    <a:pt x="1" y="19225"/>
                  </a:cubicBezTo>
                  <a:cubicBezTo>
                    <a:pt x="1" y="29448"/>
                    <a:pt x="1496" y="37346"/>
                    <a:pt x="12567" y="37346"/>
                  </a:cubicBezTo>
                  <a:cubicBezTo>
                    <a:pt x="12663" y="37346"/>
                    <a:pt x="12759" y="37345"/>
                    <a:pt x="12856" y="37344"/>
                  </a:cubicBezTo>
                  <a:cubicBezTo>
                    <a:pt x="31192" y="37121"/>
                    <a:pt x="24572" y="29051"/>
                    <a:pt x="24572" y="18738"/>
                  </a:cubicBezTo>
                  <a:cubicBezTo>
                    <a:pt x="24572" y="8427"/>
                    <a:pt x="17711" y="1"/>
                    <a:pt x="128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313;p41">
              <a:extLst>
                <a:ext uri="{FF2B5EF4-FFF2-40B4-BE49-F238E27FC236}">
                  <a16:creationId xmlns:a16="http://schemas.microsoft.com/office/drawing/2014/main" id="{6C5DD916-F1EA-44E2-8EB9-29AFB297BE76}"/>
                </a:ext>
              </a:extLst>
            </p:cNvPr>
            <p:cNvSpPr/>
            <p:nvPr/>
          </p:nvSpPr>
          <p:spPr>
            <a:xfrm>
              <a:off x="1278616" y="2623851"/>
              <a:ext cx="109600" cy="105560"/>
            </a:xfrm>
            <a:custGeom>
              <a:avLst/>
              <a:gdLst/>
              <a:ahLst/>
              <a:cxnLst/>
              <a:rect l="l" t="t" r="r" b="b"/>
              <a:pathLst>
                <a:path w="6349" h="6115" extrusionOk="0">
                  <a:moveTo>
                    <a:pt x="4212" y="1813"/>
                  </a:moveTo>
                  <a:cubicBezTo>
                    <a:pt x="3955" y="2503"/>
                    <a:pt x="3690" y="3168"/>
                    <a:pt x="3465" y="3684"/>
                  </a:cubicBezTo>
                  <a:cubicBezTo>
                    <a:pt x="3074" y="3029"/>
                    <a:pt x="2720" y="2434"/>
                    <a:pt x="2437" y="1958"/>
                  </a:cubicBezTo>
                  <a:cubicBezTo>
                    <a:pt x="2719" y="1935"/>
                    <a:pt x="3015" y="1910"/>
                    <a:pt x="3307" y="1887"/>
                  </a:cubicBezTo>
                  <a:cubicBezTo>
                    <a:pt x="3611" y="1862"/>
                    <a:pt x="3918" y="1838"/>
                    <a:pt x="4212" y="1813"/>
                  </a:cubicBezTo>
                  <a:close/>
                  <a:moveTo>
                    <a:pt x="5460" y="0"/>
                  </a:moveTo>
                  <a:cubicBezTo>
                    <a:pt x="5423" y="0"/>
                    <a:pt x="5386" y="3"/>
                    <a:pt x="5349" y="8"/>
                  </a:cubicBezTo>
                  <a:cubicBezTo>
                    <a:pt x="4842" y="72"/>
                    <a:pt x="3994" y="140"/>
                    <a:pt x="3172" y="206"/>
                  </a:cubicBezTo>
                  <a:cubicBezTo>
                    <a:pt x="2298" y="276"/>
                    <a:pt x="1473" y="342"/>
                    <a:pt x="929" y="411"/>
                  </a:cubicBezTo>
                  <a:cubicBezTo>
                    <a:pt x="326" y="487"/>
                    <a:pt x="0" y="1155"/>
                    <a:pt x="310" y="1678"/>
                  </a:cubicBezTo>
                  <a:cubicBezTo>
                    <a:pt x="310" y="1678"/>
                    <a:pt x="1413" y="3541"/>
                    <a:pt x="2680" y="5657"/>
                  </a:cubicBezTo>
                  <a:cubicBezTo>
                    <a:pt x="2853" y="5945"/>
                    <a:pt x="3150" y="6114"/>
                    <a:pt x="3472" y="6114"/>
                  </a:cubicBezTo>
                  <a:cubicBezTo>
                    <a:pt x="3504" y="6113"/>
                    <a:pt x="3536" y="6112"/>
                    <a:pt x="3568" y="6109"/>
                  </a:cubicBezTo>
                  <a:cubicBezTo>
                    <a:pt x="4063" y="6056"/>
                    <a:pt x="4574" y="6004"/>
                    <a:pt x="6254" y="1118"/>
                  </a:cubicBezTo>
                  <a:cubicBezTo>
                    <a:pt x="6348" y="841"/>
                    <a:pt x="6294" y="538"/>
                    <a:pt x="6110" y="312"/>
                  </a:cubicBezTo>
                  <a:cubicBezTo>
                    <a:pt x="5950" y="114"/>
                    <a:pt x="5710" y="0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314;p41">
              <a:extLst>
                <a:ext uri="{FF2B5EF4-FFF2-40B4-BE49-F238E27FC236}">
                  <a16:creationId xmlns:a16="http://schemas.microsoft.com/office/drawing/2014/main" id="{45765C13-645B-44C9-BAA4-BB52F907E0B7}"/>
                </a:ext>
              </a:extLst>
            </p:cNvPr>
            <p:cNvSpPr/>
            <p:nvPr/>
          </p:nvSpPr>
          <p:spPr>
            <a:xfrm>
              <a:off x="1244540" y="2550347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0"/>
                  </a:moveTo>
                  <a:cubicBezTo>
                    <a:pt x="752" y="0"/>
                    <a:pt x="0" y="926"/>
                    <a:pt x="0" y="2067"/>
                  </a:cubicBezTo>
                  <a:cubicBezTo>
                    <a:pt x="0" y="3209"/>
                    <a:pt x="752" y="4134"/>
                    <a:pt x="1679" y="4134"/>
                  </a:cubicBezTo>
                  <a:cubicBezTo>
                    <a:pt x="2605" y="4134"/>
                    <a:pt x="3358" y="3209"/>
                    <a:pt x="3358" y="2067"/>
                  </a:cubicBezTo>
                  <a:cubicBezTo>
                    <a:pt x="3358" y="926"/>
                    <a:pt x="2605" y="0"/>
                    <a:pt x="1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315;p41">
              <a:extLst>
                <a:ext uri="{FF2B5EF4-FFF2-40B4-BE49-F238E27FC236}">
                  <a16:creationId xmlns:a16="http://schemas.microsoft.com/office/drawing/2014/main" id="{549F892F-2454-4CD0-9D83-F7ACBFC3C39B}"/>
                </a:ext>
              </a:extLst>
            </p:cNvPr>
            <p:cNvSpPr/>
            <p:nvPr/>
          </p:nvSpPr>
          <p:spPr>
            <a:xfrm>
              <a:off x="1349532" y="2544995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1"/>
                  </a:moveTo>
                  <a:cubicBezTo>
                    <a:pt x="737" y="1"/>
                    <a:pt x="0" y="908"/>
                    <a:pt x="0" y="2067"/>
                  </a:cubicBezTo>
                  <a:cubicBezTo>
                    <a:pt x="0" y="3226"/>
                    <a:pt x="737" y="4135"/>
                    <a:pt x="1679" y="4135"/>
                  </a:cubicBezTo>
                  <a:cubicBezTo>
                    <a:pt x="2621" y="4135"/>
                    <a:pt x="3358" y="3227"/>
                    <a:pt x="3358" y="2067"/>
                  </a:cubicBezTo>
                  <a:cubicBezTo>
                    <a:pt x="3358" y="908"/>
                    <a:pt x="2621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316;p41">
              <a:extLst>
                <a:ext uri="{FF2B5EF4-FFF2-40B4-BE49-F238E27FC236}">
                  <a16:creationId xmlns:a16="http://schemas.microsoft.com/office/drawing/2014/main" id="{F593848C-B0D7-4DFE-A69F-F208119D9D12}"/>
                </a:ext>
              </a:extLst>
            </p:cNvPr>
            <p:cNvSpPr/>
            <p:nvPr/>
          </p:nvSpPr>
          <p:spPr>
            <a:xfrm>
              <a:off x="891532" y="2489185"/>
              <a:ext cx="855063" cy="877626"/>
            </a:xfrm>
            <a:custGeom>
              <a:avLst/>
              <a:gdLst/>
              <a:ahLst/>
              <a:cxnLst/>
              <a:rect l="l" t="t" r="r" b="b"/>
              <a:pathLst>
                <a:path w="49533" h="50840" extrusionOk="0">
                  <a:moveTo>
                    <a:pt x="27807" y="20354"/>
                  </a:moveTo>
                  <a:cubicBezTo>
                    <a:pt x="28755" y="20354"/>
                    <a:pt x="29592" y="20595"/>
                    <a:pt x="30192" y="21055"/>
                  </a:cubicBezTo>
                  <a:cubicBezTo>
                    <a:pt x="30342" y="21173"/>
                    <a:pt x="30481" y="21306"/>
                    <a:pt x="30607" y="21450"/>
                  </a:cubicBezTo>
                  <a:lnTo>
                    <a:pt x="24031" y="21572"/>
                  </a:lnTo>
                  <a:cubicBezTo>
                    <a:pt x="25029" y="20909"/>
                    <a:pt x="26173" y="20453"/>
                    <a:pt x="27442" y="20366"/>
                  </a:cubicBezTo>
                  <a:cubicBezTo>
                    <a:pt x="27565" y="20358"/>
                    <a:pt x="27687" y="20354"/>
                    <a:pt x="27807" y="20354"/>
                  </a:cubicBezTo>
                  <a:close/>
                  <a:moveTo>
                    <a:pt x="31531" y="23120"/>
                  </a:moveTo>
                  <a:cubicBezTo>
                    <a:pt x="31606" y="23329"/>
                    <a:pt x="31677" y="23543"/>
                    <a:pt x="31742" y="23765"/>
                  </a:cubicBezTo>
                  <a:cubicBezTo>
                    <a:pt x="29811" y="23841"/>
                    <a:pt x="27870" y="23879"/>
                    <a:pt x="25930" y="23879"/>
                  </a:cubicBezTo>
                  <a:cubicBezTo>
                    <a:pt x="24506" y="23879"/>
                    <a:pt x="23083" y="23858"/>
                    <a:pt x="21664" y="23817"/>
                  </a:cubicBezTo>
                  <a:cubicBezTo>
                    <a:pt x="21801" y="23639"/>
                    <a:pt x="21947" y="23463"/>
                    <a:pt x="22097" y="23291"/>
                  </a:cubicBezTo>
                  <a:lnTo>
                    <a:pt x="22097" y="23290"/>
                  </a:lnTo>
                  <a:cubicBezTo>
                    <a:pt x="22108" y="23290"/>
                    <a:pt x="22117" y="23293"/>
                    <a:pt x="22127" y="23293"/>
                  </a:cubicBezTo>
                  <a:lnTo>
                    <a:pt x="22144" y="23293"/>
                  </a:lnTo>
                  <a:lnTo>
                    <a:pt x="31531" y="23120"/>
                  </a:lnTo>
                  <a:close/>
                  <a:moveTo>
                    <a:pt x="36354" y="11473"/>
                  </a:moveTo>
                  <a:lnTo>
                    <a:pt x="36354" y="11473"/>
                  </a:lnTo>
                  <a:cubicBezTo>
                    <a:pt x="38718" y="12308"/>
                    <a:pt x="40925" y="13432"/>
                    <a:pt x="42821" y="14462"/>
                  </a:cubicBezTo>
                  <a:cubicBezTo>
                    <a:pt x="44691" y="15477"/>
                    <a:pt x="46594" y="16618"/>
                    <a:pt x="47502" y="18422"/>
                  </a:cubicBezTo>
                  <a:cubicBezTo>
                    <a:pt x="47713" y="18841"/>
                    <a:pt x="47787" y="19182"/>
                    <a:pt x="47715" y="19410"/>
                  </a:cubicBezTo>
                  <a:cubicBezTo>
                    <a:pt x="47617" y="19720"/>
                    <a:pt x="47176" y="19904"/>
                    <a:pt x="46771" y="19904"/>
                  </a:cubicBezTo>
                  <a:cubicBezTo>
                    <a:pt x="46701" y="19904"/>
                    <a:pt x="46632" y="19898"/>
                    <a:pt x="46567" y="19887"/>
                  </a:cubicBezTo>
                  <a:cubicBezTo>
                    <a:pt x="46280" y="19839"/>
                    <a:pt x="46113" y="19806"/>
                    <a:pt x="45959" y="19744"/>
                  </a:cubicBezTo>
                  <a:cubicBezTo>
                    <a:pt x="45917" y="19714"/>
                    <a:pt x="45878" y="19683"/>
                    <a:pt x="45833" y="19653"/>
                  </a:cubicBezTo>
                  <a:lnTo>
                    <a:pt x="45830" y="19652"/>
                  </a:lnTo>
                  <a:cubicBezTo>
                    <a:pt x="45616" y="19508"/>
                    <a:pt x="45399" y="19368"/>
                    <a:pt x="45185" y="19235"/>
                  </a:cubicBezTo>
                  <a:cubicBezTo>
                    <a:pt x="45046" y="19147"/>
                    <a:pt x="44890" y="19105"/>
                    <a:pt x="44736" y="19105"/>
                  </a:cubicBezTo>
                  <a:cubicBezTo>
                    <a:pt x="44467" y="19105"/>
                    <a:pt x="44204" y="19233"/>
                    <a:pt x="44041" y="19471"/>
                  </a:cubicBezTo>
                  <a:cubicBezTo>
                    <a:pt x="43785" y="19844"/>
                    <a:pt x="43868" y="20353"/>
                    <a:pt x="44231" y="20623"/>
                  </a:cubicBezTo>
                  <a:cubicBezTo>
                    <a:pt x="44576" y="20880"/>
                    <a:pt x="44825" y="21058"/>
                    <a:pt x="45085" y="21194"/>
                  </a:cubicBezTo>
                  <a:cubicBezTo>
                    <a:pt x="45923" y="21810"/>
                    <a:pt x="46207" y="22382"/>
                    <a:pt x="46178" y="22725"/>
                  </a:cubicBezTo>
                  <a:cubicBezTo>
                    <a:pt x="46163" y="22914"/>
                    <a:pt x="46045" y="23060"/>
                    <a:pt x="45830" y="23158"/>
                  </a:cubicBezTo>
                  <a:cubicBezTo>
                    <a:pt x="45685" y="23223"/>
                    <a:pt x="45494" y="23263"/>
                    <a:pt x="45266" y="23263"/>
                  </a:cubicBezTo>
                  <a:cubicBezTo>
                    <a:pt x="44747" y="23263"/>
                    <a:pt x="44035" y="23055"/>
                    <a:pt x="43230" y="22458"/>
                  </a:cubicBezTo>
                  <a:cubicBezTo>
                    <a:pt x="43080" y="22346"/>
                    <a:pt x="42904" y="22292"/>
                    <a:pt x="42729" y="22292"/>
                  </a:cubicBezTo>
                  <a:cubicBezTo>
                    <a:pt x="42487" y="22292"/>
                    <a:pt x="42248" y="22397"/>
                    <a:pt x="42081" y="22596"/>
                  </a:cubicBezTo>
                  <a:cubicBezTo>
                    <a:pt x="41795" y="22938"/>
                    <a:pt x="41825" y="23444"/>
                    <a:pt x="42151" y="23750"/>
                  </a:cubicBezTo>
                  <a:cubicBezTo>
                    <a:pt x="42992" y="24539"/>
                    <a:pt x="43622" y="25764"/>
                    <a:pt x="43134" y="26484"/>
                  </a:cubicBezTo>
                  <a:cubicBezTo>
                    <a:pt x="42902" y="26828"/>
                    <a:pt x="42452" y="26978"/>
                    <a:pt x="41990" y="26978"/>
                  </a:cubicBezTo>
                  <a:cubicBezTo>
                    <a:pt x="41712" y="26978"/>
                    <a:pt x="41430" y="26924"/>
                    <a:pt x="41187" y="26824"/>
                  </a:cubicBezTo>
                  <a:cubicBezTo>
                    <a:pt x="40395" y="26500"/>
                    <a:pt x="39723" y="25788"/>
                    <a:pt x="39128" y="25121"/>
                  </a:cubicBezTo>
                  <a:cubicBezTo>
                    <a:pt x="39128" y="20463"/>
                    <a:pt x="38162" y="15786"/>
                    <a:pt x="36354" y="11473"/>
                  </a:cubicBezTo>
                  <a:close/>
                  <a:moveTo>
                    <a:pt x="32164" y="25436"/>
                  </a:moveTo>
                  <a:cubicBezTo>
                    <a:pt x="32294" y="25989"/>
                    <a:pt x="32426" y="26564"/>
                    <a:pt x="32549" y="27154"/>
                  </a:cubicBezTo>
                  <a:cubicBezTo>
                    <a:pt x="32264" y="27155"/>
                    <a:pt x="31979" y="27155"/>
                    <a:pt x="31694" y="27155"/>
                  </a:cubicBezTo>
                  <a:cubicBezTo>
                    <a:pt x="27796" y="27155"/>
                    <a:pt x="23863" y="27070"/>
                    <a:pt x="19966" y="26899"/>
                  </a:cubicBezTo>
                  <a:cubicBezTo>
                    <a:pt x="20132" y="26473"/>
                    <a:pt x="20312" y="26051"/>
                    <a:pt x="20518" y="25640"/>
                  </a:cubicBezTo>
                  <a:cubicBezTo>
                    <a:pt x="20546" y="25585"/>
                    <a:pt x="20577" y="25531"/>
                    <a:pt x="20605" y="25476"/>
                  </a:cubicBezTo>
                  <a:cubicBezTo>
                    <a:pt x="22365" y="25538"/>
                    <a:pt x="24132" y="25571"/>
                    <a:pt x="25905" y="25572"/>
                  </a:cubicBezTo>
                  <a:cubicBezTo>
                    <a:pt x="27997" y="25572"/>
                    <a:pt x="30086" y="25523"/>
                    <a:pt x="32164" y="25436"/>
                  </a:cubicBezTo>
                  <a:close/>
                  <a:moveTo>
                    <a:pt x="12980" y="13440"/>
                  </a:moveTo>
                  <a:lnTo>
                    <a:pt x="12980" y="13440"/>
                  </a:lnTo>
                  <a:cubicBezTo>
                    <a:pt x="11501" y="17068"/>
                    <a:pt x="10598" y="20709"/>
                    <a:pt x="10553" y="23327"/>
                  </a:cubicBezTo>
                  <a:cubicBezTo>
                    <a:pt x="10523" y="25054"/>
                    <a:pt x="10667" y="26518"/>
                    <a:pt x="10994" y="27824"/>
                  </a:cubicBezTo>
                  <a:cubicBezTo>
                    <a:pt x="10961" y="27869"/>
                    <a:pt x="10929" y="27911"/>
                    <a:pt x="10897" y="27956"/>
                  </a:cubicBezTo>
                  <a:cubicBezTo>
                    <a:pt x="10074" y="29075"/>
                    <a:pt x="9468" y="29830"/>
                    <a:pt x="8723" y="29830"/>
                  </a:cubicBezTo>
                  <a:cubicBezTo>
                    <a:pt x="8681" y="29830"/>
                    <a:pt x="8639" y="29827"/>
                    <a:pt x="8597" y="29823"/>
                  </a:cubicBezTo>
                  <a:cubicBezTo>
                    <a:pt x="8141" y="29776"/>
                    <a:pt x="7846" y="29575"/>
                    <a:pt x="7669" y="29195"/>
                  </a:cubicBezTo>
                  <a:cubicBezTo>
                    <a:pt x="7341" y="28491"/>
                    <a:pt x="7500" y="27414"/>
                    <a:pt x="7864" y="26704"/>
                  </a:cubicBezTo>
                  <a:cubicBezTo>
                    <a:pt x="7930" y="26602"/>
                    <a:pt x="7992" y="26497"/>
                    <a:pt x="8051" y="26389"/>
                  </a:cubicBezTo>
                  <a:cubicBezTo>
                    <a:pt x="8268" y="25994"/>
                    <a:pt x="8137" y="25498"/>
                    <a:pt x="7753" y="25263"/>
                  </a:cubicBezTo>
                  <a:cubicBezTo>
                    <a:pt x="7616" y="25180"/>
                    <a:pt x="7464" y="25139"/>
                    <a:pt x="7313" y="25139"/>
                  </a:cubicBezTo>
                  <a:cubicBezTo>
                    <a:pt x="7043" y="25139"/>
                    <a:pt x="6777" y="25270"/>
                    <a:pt x="6615" y="25510"/>
                  </a:cubicBezTo>
                  <a:cubicBezTo>
                    <a:pt x="6546" y="25611"/>
                    <a:pt x="6480" y="25719"/>
                    <a:pt x="6418" y="25835"/>
                  </a:cubicBezTo>
                  <a:cubicBezTo>
                    <a:pt x="5747" y="26854"/>
                    <a:pt x="4711" y="27369"/>
                    <a:pt x="3952" y="27369"/>
                  </a:cubicBezTo>
                  <a:cubicBezTo>
                    <a:pt x="3906" y="27369"/>
                    <a:pt x="3860" y="27367"/>
                    <a:pt x="3816" y="27363"/>
                  </a:cubicBezTo>
                  <a:cubicBezTo>
                    <a:pt x="3696" y="27353"/>
                    <a:pt x="3410" y="27310"/>
                    <a:pt x="3352" y="27136"/>
                  </a:cubicBezTo>
                  <a:cubicBezTo>
                    <a:pt x="3246" y="26823"/>
                    <a:pt x="3523" y="25799"/>
                    <a:pt x="5321" y="24151"/>
                  </a:cubicBezTo>
                  <a:cubicBezTo>
                    <a:pt x="5337" y="24137"/>
                    <a:pt x="5354" y="24122"/>
                    <a:pt x="5368" y="24107"/>
                  </a:cubicBezTo>
                  <a:cubicBezTo>
                    <a:pt x="5688" y="23789"/>
                    <a:pt x="5700" y="23276"/>
                    <a:pt x="5397" y="22943"/>
                  </a:cubicBezTo>
                  <a:cubicBezTo>
                    <a:pt x="5231" y="22761"/>
                    <a:pt x="5003" y="22667"/>
                    <a:pt x="4773" y="22667"/>
                  </a:cubicBezTo>
                  <a:cubicBezTo>
                    <a:pt x="4584" y="22667"/>
                    <a:pt x="4394" y="22731"/>
                    <a:pt x="4237" y="22860"/>
                  </a:cubicBezTo>
                  <a:cubicBezTo>
                    <a:pt x="4082" y="22929"/>
                    <a:pt x="3795" y="22967"/>
                    <a:pt x="3476" y="22967"/>
                  </a:cubicBezTo>
                  <a:cubicBezTo>
                    <a:pt x="2879" y="22967"/>
                    <a:pt x="2167" y="22835"/>
                    <a:pt x="1979" y="22532"/>
                  </a:cubicBezTo>
                  <a:cubicBezTo>
                    <a:pt x="1971" y="22520"/>
                    <a:pt x="1301" y="21297"/>
                    <a:pt x="6621" y="17339"/>
                  </a:cubicBezTo>
                  <a:cubicBezTo>
                    <a:pt x="8566" y="15891"/>
                    <a:pt x="10593" y="14766"/>
                    <a:pt x="12739" y="13575"/>
                  </a:cubicBezTo>
                  <a:cubicBezTo>
                    <a:pt x="12820" y="13530"/>
                    <a:pt x="12900" y="13484"/>
                    <a:pt x="12980" y="13440"/>
                  </a:cubicBezTo>
                  <a:close/>
                  <a:moveTo>
                    <a:pt x="19415" y="28565"/>
                  </a:moveTo>
                  <a:cubicBezTo>
                    <a:pt x="23471" y="28750"/>
                    <a:pt x="27573" y="28845"/>
                    <a:pt x="31634" y="28845"/>
                  </a:cubicBezTo>
                  <a:cubicBezTo>
                    <a:pt x="32041" y="28845"/>
                    <a:pt x="32449" y="28844"/>
                    <a:pt x="32856" y="28842"/>
                  </a:cubicBezTo>
                  <a:cubicBezTo>
                    <a:pt x="32951" y="29457"/>
                    <a:pt x="33023" y="30082"/>
                    <a:pt x="33062" y="30707"/>
                  </a:cubicBezTo>
                  <a:lnTo>
                    <a:pt x="18964" y="30441"/>
                  </a:lnTo>
                  <a:cubicBezTo>
                    <a:pt x="19090" y="29807"/>
                    <a:pt x="19240" y="29182"/>
                    <a:pt x="19415" y="28565"/>
                  </a:cubicBezTo>
                  <a:close/>
                  <a:moveTo>
                    <a:pt x="25414" y="1690"/>
                  </a:moveTo>
                  <a:cubicBezTo>
                    <a:pt x="27519" y="1690"/>
                    <a:pt x="29583" y="3235"/>
                    <a:pt x="31726" y="6414"/>
                  </a:cubicBezTo>
                  <a:cubicBezTo>
                    <a:pt x="35428" y="11906"/>
                    <a:pt x="37458" y="18577"/>
                    <a:pt x="37442" y="25200"/>
                  </a:cubicBezTo>
                  <a:cubicBezTo>
                    <a:pt x="37438" y="27375"/>
                    <a:pt x="37195" y="29044"/>
                    <a:pt x="36677" y="30452"/>
                  </a:cubicBezTo>
                  <a:cubicBezTo>
                    <a:pt x="36234" y="31656"/>
                    <a:pt x="35530" y="32760"/>
                    <a:pt x="34638" y="33714"/>
                  </a:cubicBezTo>
                  <a:cubicBezTo>
                    <a:pt x="35104" y="30547"/>
                    <a:pt x="34336" y="27286"/>
                    <a:pt x="33693" y="24577"/>
                  </a:cubicBezTo>
                  <a:cubicBezTo>
                    <a:pt x="33243" y="22673"/>
                    <a:pt x="32715" y="20868"/>
                    <a:pt x="31218" y="19720"/>
                  </a:cubicBezTo>
                  <a:cubicBezTo>
                    <a:pt x="30329" y="19036"/>
                    <a:pt x="29141" y="18668"/>
                    <a:pt x="27827" y="18668"/>
                  </a:cubicBezTo>
                  <a:cubicBezTo>
                    <a:pt x="27662" y="18668"/>
                    <a:pt x="27496" y="18674"/>
                    <a:pt x="27327" y="18686"/>
                  </a:cubicBezTo>
                  <a:cubicBezTo>
                    <a:pt x="23357" y="18956"/>
                    <a:pt x="20428" y="22065"/>
                    <a:pt x="19012" y="24885"/>
                  </a:cubicBezTo>
                  <a:cubicBezTo>
                    <a:pt x="17630" y="27636"/>
                    <a:pt x="17126" y="30748"/>
                    <a:pt x="16764" y="33618"/>
                  </a:cubicBezTo>
                  <a:cubicBezTo>
                    <a:pt x="16190" y="33120"/>
                    <a:pt x="15651" y="32584"/>
                    <a:pt x="15151" y="32011"/>
                  </a:cubicBezTo>
                  <a:cubicBezTo>
                    <a:pt x="14203" y="30925"/>
                    <a:pt x="13528" y="29877"/>
                    <a:pt x="13083" y="28811"/>
                  </a:cubicBezTo>
                  <a:cubicBezTo>
                    <a:pt x="12469" y="27333"/>
                    <a:pt x="12201" y="25601"/>
                    <a:pt x="12240" y="23357"/>
                  </a:cubicBezTo>
                  <a:cubicBezTo>
                    <a:pt x="12372" y="15825"/>
                    <a:pt x="19397" y="1690"/>
                    <a:pt x="25414" y="1690"/>
                  </a:cubicBezTo>
                  <a:close/>
                  <a:moveTo>
                    <a:pt x="18673" y="32122"/>
                  </a:moveTo>
                  <a:lnTo>
                    <a:pt x="33074" y="32393"/>
                  </a:lnTo>
                  <a:cubicBezTo>
                    <a:pt x="33038" y="33102"/>
                    <a:pt x="32943" y="33805"/>
                    <a:pt x="32769" y="34489"/>
                  </a:cubicBezTo>
                  <a:cubicBezTo>
                    <a:pt x="32135" y="34501"/>
                    <a:pt x="31501" y="34507"/>
                    <a:pt x="30867" y="34507"/>
                  </a:cubicBezTo>
                  <a:cubicBezTo>
                    <a:pt x="26717" y="34507"/>
                    <a:pt x="22570" y="34242"/>
                    <a:pt x="18452" y="33710"/>
                  </a:cubicBezTo>
                  <a:cubicBezTo>
                    <a:pt x="18520" y="33182"/>
                    <a:pt x="18593" y="32652"/>
                    <a:pt x="18673" y="32122"/>
                  </a:cubicBezTo>
                  <a:close/>
                  <a:moveTo>
                    <a:pt x="19476" y="35526"/>
                  </a:moveTo>
                  <a:lnTo>
                    <a:pt x="19476" y="35526"/>
                  </a:lnTo>
                  <a:cubicBezTo>
                    <a:pt x="23250" y="35964"/>
                    <a:pt x="27062" y="36198"/>
                    <a:pt x="30863" y="36198"/>
                  </a:cubicBezTo>
                  <a:cubicBezTo>
                    <a:pt x="30984" y="36198"/>
                    <a:pt x="31103" y="36193"/>
                    <a:pt x="31223" y="36193"/>
                  </a:cubicBezTo>
                  <a:cubicBezTo>
                    <a:pt x="29820" y="36863"/>
                    <a:pt x="28268" y="37272"/>
                    <a:pt x="26668" y="37335"/>
                  </a:cubicBezTo>
                  <a:cubicBezTo>
                    <a:pt x="26507" y="37342"/>
                    <a:pt x="26346" y="37345"/>
                    <a:pt x="26185" y="37345"/>
                  </a:cubicBezTo>
                  <a:cubicBezTo>
                    <a:pt x="23897" y="37345"/>
                    <a:pt x="21585" y="36700"/>
                    <a:pt x="19476" y="35526"/>
                  </a:cubicBezTo>
                  <a:close/>
                  <a:moveTo>
                    <a:pt x="25414" y="1"/>
                  </a:moveTo>
                  <a:cubicBezTo>
                    <a:pt x="21076" y="1"/>
                    <a:pt x="16902" y="5144"/>
                    <a:pt x="14088" y="10954"/>
                  </a:cubicBezTo>
                  <a:cubicBezTo>
                    <a:pt x="13982" y="10968"/>
                    <a:pt x="13881" y="11002"/>
                    <a:pt x="13787" y="11054"/>
                  </a:cubicBezTo>
                  <a:cubicBezTo>
                    <a:pt x="13162" y="11410"/>
                    <a:pt x="12540" y="11755"/>
                    <a:pt x="11922" y="12098"/>
                  </a:cubicBezTo>
                  <a:cubicBezTo>
                    <a:pt x="9726" y="13317"/>
                    <a:pt x="7650" y="14470"/>
                    <a:pt x="5615" y="15984"/>
                  </a:cubicBezTo>
                  <a:cubicBezTo>
                    <a:pt x="1697" y="18900"/>
                    <a:pt x="1" y="21035"/>
                    <a:pt x="278" y="22702"/>
                  </a:cubicBezTo>
                  <a:cubicBezTo>
                    <a:pt x="414" y="23517"/>
                    <a:pt x="1012" y="24133"/>
                    <a:pt x="1961" y="24439"/>
                  </a:cubicBezTo>
                  <a:cubicBezTo>
                    <a:pt x="2179" y="24506"/>
                    <a:pt x="2402" y="24558"/>
                    <a:pt x="2628" y="24591"/>
                  </a:cubicBezTo>
                  <a:cubicBezTo>
                    <a:pt x="1575" y="26011"/>
                    <a:pt x="1536" y="27021"/>
                    <a:pt x="1756" y="27674"/>
                  </a:cubicBezTo>
                  <a:cubicBezTo>
                    <a:pt x="2017" y="28447"/>
                    <a:pt x="2732" y="28958"/>
                    <a:pt x="3668" y="29041"/>
                  </a:cubicBezTo>
                  <a:cubicBezTo>
                    <a:pt x="3759" y="29050"/>
                    <a:pt x="3853" y="29054"/>
                    <a:pt x="3949" y="29054"/>
                  </a:cubicBezTo>
                  <a:cubicBezTo>
                    <a:pt x="4522" y="29054"/>
                    <a:pt x="5176" y="28900"/>
                    <a:pt x="5818" y="28577"/>
                  </a:cubicBezTo>
                  <a:cubicBezTo>
                    <a:pt x="5848" y="29039"/>
                    <a:pt x="5949" y="29493"/>
                    <a:pt x="6142" y="29905"/>
                  </a:cubicBezTo>
                  <a:cubicBezTo>
                    <a:pt x="6569" y="30823"/>
                    <a:pt x="7380" y="31390"/>
                    <a:pt x="8424" y="31498"/>
                  </a:cubicBezTo>
                  <a:cubicBezTo>
                    <a:pt x="8527" y="31509"/>
                    <a:pt x="8629" y="31515"/>
                    <a:pt x="8731" y="31515"/>
                  </a:cubicBezTo>
                  <a:cubicBezTo>
                    <a:pt x="10009" y="31515"/>
                    <a:pt x="10921" y="30659"/>
                    <a:pt x="11662" y="29737"/>
                  </a:cubicBezTo>
                  <a:cubicBezTo>
                    <a:pt x="12173" y="30875"/>
                    <a:pt x="12895" y="31985"/>
                    <a:pt x="13882" y="33117"/>
                  </a:cubicBezTo>
                  <a:cubicBezTo>
                    <a:pt x="15488" y="34962"/>
                    <a:pt x="17419" y="36426"/>
                    <a:pt x="19504" y="37437"/>
                  </a:cubicBezTo>
                  <a:cubicBezTo>
                    <a:pt x="19465" y="38667"/>
                    <a:pt x="19427" y="41015"/>
                    <a:pt x="19389" y="43294"/>
                  </a:cubicBezTo>
                  <a:cubicBezTo>
                    <a:pt x="19374" y="44240"/>
                    <a:pt x="19358" y="45199"/>
                    <a:pt x="19343" y="46083"/>
                  </a:cubicBezTo>
                  <a:cubicBezTo>
                    <a:pt x="18265" y="46695"/>
                    <a:pt x="17026" y="48017"/>
                    <a:pt x="16269" y="48894"/>
                  </a:cubicBezTo>
                  <a:cubicBezTo>
                    <a:pt x="15961" y="49246"/>
                    <a:pt x="15999" y="49781"/>
                    <a:pt x="16353" y="50086"/>
                  </a:cubicBezTo>
                  <a:cubicBezTo>
                    <a:pt x="16513" y="50224"/>
                    <a:pt x="16709" y="50292"/>
                    <a:pt x="16904" y="50292"/>
                  </a:cubicBezTo>
                  <a:cubicBezTo>
                    <a:pt x="17142" y="50292"/>
                    <a:pt x="17379" y="50191"/>
                    <a:pt x="17546" y="49995"/>
                  </a:cubicBezTo>
                  <a:cubicBezTo>
                    <a:pt x="18126" y="49323"/>
                    <a:pt x="18766" y="48678"/>
                    <a:pt x="19301" y="48200"/>
                  </a:cubicBezTo>
                  <a:lnTo>
                    <a:pt x="19301" y="48200"/>
                  </a:lnTo>
                  <a:cubicBezTo>
                    <a:pt x="19289" y="48693"/>
                    <a:pt x="19278" y="49110"/>
                    <a:pt x="19267" y="49413"/>
                  </a:cubicBezTo>
                  <a:cubicBezTo>
                    <a:pt x="19249" y="49878"/>
                    <a:pt x="19613" y="50269"/>
                    <a:pt x="20078" y="50287"/>
                  </a:cubicBezTo>
                  <a:lnTo>
                    <a:pt x="20110" y="50287"/>
                  </a:lnTo>
                  <a:cubicBezTo>
                    <a:pt x="20563" y="50287"/>
                    <a:pt x="20935" y="49928"/>
                    <a:pt x="20952" y="49475"/>
                  </a:cubicBezTo>
                  <a:cubicBezTo>
                    <a:pt x="20961" y="49224"/>
                    <a:pt x="20970" y="48896"/>
                    <a:pt x="20980" y="48514"/>
                  </a:cubicBezTo>
                  <a:cubicBezTo>
                    <a:pt x="21270" y="49083"/>
                    <a:pt x="21520" y="49671"/>
                    <a:pt x="21732" y="50273"/>
                  </a:cubicBezTo>
                  <a:cubicBezTo>
                    <a:pt x="21849" y="50612"/>
                    <a:pt x="22168" y="50839"/>
                    <a:pt x="22528" y="50839"/>
                  </a:cubicBezTo>
                  <a:cubicBezTo>
                    <a:pt x="22621" y="50839"/>
                    <a:pt x="22715" y="50823"/>
                    <a:pt x="22804" y="50792"/>
                  </a:cubicBezTo>
                  <a:cubicBezTo>
                    <a:pt x="23244" y="50640"/>
                    <a:pt x="23476" y="50159"/>
                    <a:pt x="23324" y="49720"/>
                  </a:cubicBezTo>
                  <a:cubicBezTo>
                    <a:pt x="22806" y="48232"/>
                    <a:pt x="22021" y="46512"/>
                    <a:pt x="21031" y="45943"/>
                  </a:cubicBezTo>
                  <a:cubicBezTo>
                    <a:pt x="21046" y="45104"/>
                    <a:pt x="21060" y="44207"/>
                    <a:pt x="21075" y="43320"/>
                  </a:cubicBezTo>
                  <a:cubicBezTo>
                    <a:pt x="21106" y="41401"/>
                    <a:pt x="21138" y="39434"/>
                    <a:pt x="21171" y="38137"/>
                  </a:cubicBezTo>
                  <a:cubicBezTo>
                    <a:pt x="22805" y="38718"/>
                    <a:pt x="24505" y="39028"/>
                    <a:pt x="26194" y="39028"/>
                  </a:cubicBezTo>
                  <a:cubicBezTo>
                    <a:pt x="26375" y="39028"/>
                    <a:pt x="26556" y="39023"/>
                    <a:pt x="26737" y="39017"/>
                  </a:cubicBezTo>
                  <a:cubicBezTo>
                    <a:pt x="27795" y="38975"/>
                    <a:pt x="28835" y="38796"/>
                    <a:pt x="29836" y="38508"/>
                  </a:cubicBezTo>
                  <a:lnTo>
                    <a:pt x="29836" y="38508"/>
                  </a:lnTo>
                  <a:cubicBezTo>
                    <a:pt x="29802" y="39718"/>
                    <a:pt x="29769" y="41494"/>
                    <a:pt x="29737" y="43232"/>
                  </a:cubicBezTo>
                  <a:cubicBezTo>
                    <a:pt x="29722" y="44019"/>
                    <a:pt x="29707" y="44814"/>
                    <a:pt x="29692" y="45562"/>
                  </a:cubicBezTo>
                  <a:cubicBezTo>
                    <a:pt x="28591" y="46146"/>
                    <a:pt x="27297" y="47520"/>
                    <a:pt x="26516" y="48426"/>
                  </a:cubicBezTo>
                  <a:cubicBezTo>
                    <a:pt x="26205" y="48778"/>
                    <a:pt x="26242" y="49316"/>
                    <a:pt x="26597" y="49622"/>
                  </a:cubicBezTo>
                  <a:cubicBezTo>
                    <a:pt x="26756" y="49760"/>
                    <a:pt x="26952" y="49827"/>
                    <a:pt x="27147" y="49827"/>
                  </a:cubicBezTo>
                  <a:cubicBezTo>
                    <a:pt x="27387" y="49827"/>
                    <a:pt x="27626" y="49725"/>
                    <a:pt x="27793" y="49528"/>
                  </a:cubicBezTo>
                  <a:cubicBezTo>
                    <a:pt x="28408" y="48814"/>
                    <a:pt x="29092" y="48130"/>
                    <a:pt x="29645" y="47647"/>
                  </a:cubicBezTo>
                  <a:lnTo>
                    <a:pt x="29645" y="47647"/>
                  </a:lnTo>
                  <a:cubicBezTo>
                    <a:pt x="29634" y="48053"/>
                    <a:pt x="29624" y="48409"/>
                    <a:pt x="29613" y="48690"/>
                  </a:cubicBezTo>
                  <a:cubicBezTo>
                    <a:pt x="29596" y="49156"/>
                    <a:pt x="29959" y="49546"/>
                    <a:pt x="30425" y="49564"/>
                  </a:cubicBezTo>
                  <a:lnTo>
                    <a:pt x="30457" y="49564"/>
                  </a:lnTo>
                  <a:cubicBezTo>
                    <a:pt x="30910" y="49563"/>
                    <a:pt x="31282" y="49205"/>
                    <a:pt x="31299" y="48753"/>
                  </a:cubicBezTo>
                  <a:cubicBezTo>
                    <a:pt x="31304" y="48599"/>
                    <a:pt x="31310" y="48420"/>
                    <a:pt x="31315" y="48227"/>
                  </a:cubicBezTo>
                  <a:cubicBezTo>
                    <a:pt x="31568" y="48740"/>
                    <a:pt x="31790" y="49267"/>
                    <a:pt x="31979" y="49807"/>
                  </a:cubicBezTo>
                  <a:cubicBezTo>
                    <a:pt x="32097" y="50145"/>
                    <a:pt x="32416" y="50373"/>
                    <a:pt x="32775" y="50373"/>
                  </a:cubicBezTo>
                  <a:cubicBezTo>
                    <a:pt x="32870" y="50373"/>
                    <a:pt x="32963" y="50357"/>
                    <a:pt x="33052" y="50326"/>
                  </a:cubicBezTo>
                  <a:cubicBezTo>
                    <a:pt x="33492" y="50172"/>
                    <a:pt x="33725" y="49692"/>
                    <a:pt x="33572" y="49253"/>
                  </a:cubicBezTo>
                  <a:cubicBezTo>
                    <a:pt x="33072" y="47815"/>
                    <a:pt x="32322" y="46162"/>
                    <a:pt x="31378" y="45540"/>
                  </a:cubicBezTo>
                  <a:cubicBezTo>
                    <a:pt x="31393" y="44807"/>
                    <a:pt x="31408" y="44031"/>
                    <a:pt x="31422" y="43263"/>
                  </a:cubicBezTo>
                  <a:cubicBezTo>
                    <a:pt x="31461" y="41171"/>
                    <a:pt x="31502" y="39015"/>
                    <a:pt x="31542" y="37892"/>
                  </a:cubicBezTo>
                  <a:cubicBezTo>
                    <a:pt x="34631" y="36535"/>
                    <a:pt x="37146" y="34061"/>
                    <a:pt x="38261" y="31031"/>
                  </a:cubicBezTo>
                  <a:cubicBezTo>
                    <a:pt x="38709" y="29813"/>
                    <a:pt x="38925" y="28552"/>
                    <a:pt x="39031" y="27412"/>
                  </a:cubicBezTo>
                  <a:cubicBezTo>
                    <a:pt x="39476" y="27797"/>
                    <a:pt x="39976" y="28146"/>
                    <a:pt x="40550" y="28381"/>
                  </a:cubicBezTo>
                  <a:cubicBezTo>
                    <a:pt x="40981" y="28558"/>
                    <a:pt x="41480" y="28656"/>
                    <a:pt x="41983" y="28656"/>
                  </a:cubicBezTo>
                  <a:cubicBezTo>
                    <a:pt x="42953" y="28656"/>
                    <a:pt x="43945" y="28291"/>
                    <a:pt x="44533" y="27426"/>
                  </a:cubicBezTo>
                  <a:cubicBezTo>
                    <a:pt x="45057" y="26651"/>
                    <a:pt x="45108" y="25773"/>
                    <a:pt x="44861" y="24926"/>
                  </a:cubicBezTo>
                  <a:lnTo>
                    <a:pt x="44861" y="24926"/>
                  </a:lnTo>
                  <a:cubicBezTo>
                    <a:pt x="44999" y="24942"/>
                    <a:pt x="45135" y="24949"/>
                    <a:pt x="45269" y="24949"/>
                  </a:cubicBezTo>
                  <a:cubicBezTo>
                    <a:pt x="45717" y="24949"/>
                    <a:pt x="46141" y="24863"/>
                    <a:pt x="46526" y="24689"/>
                  </a:cubicBezTo>
                  <a:cubicBezTo>
                    <a:pt x="47294" y="24342"/>
                    <a:pt x="47793" y="23659"/>
                    <a:pt x="47861" y="22861"/>
                  </a:cubicBezTo>
                  <a:cubicBezTo>
                    <a:pt x="47888" y="22532"/>
                    <a:pt x="47853" y="22044"/>
                    <a:pt x="47571" y="21477"/>
                  </a:cubicBezTo>
                  <a:cubicBezTo>
                    <a:pt x="48357" y="21264"/>
                    <a:pt x="49063" y="20740"/>
                    <a:pt x="49325" y="19914"/>
                  </a:cubicBezTo>
                  <a:cubicBezTo>
                    <a:pt x="49533" y="19255"/>
                    <a:pt x="49426" y="18496"/>
                    <a:pt x="49006" y="17662"/>
                  </a:cubicBezTo>
                  <a:cubicBezTo>
                    <a:pt x="47880" y="15424"/>
                    <a:pt x="45637" y="14071"/>
                    <a:pt x="43624" y="12979"/>
                  </a:cubicBezTo>
                  <a:cubicBezTo>
                    <a:pt x="41274" y="11703"/>
                    <a:pt x="38461" y="10279"/>
                    <a:pt x="35406" y="9390"/>
                  </a:cubicBezTo>
                  <a:cubicBezTo>
                    <a:pt x="35404" y="9390"/>
                    <a:pt x="35400" y="9390"/>
                    <a:pt x="35397" y="9388"/>
                  </a:cubicBezTo>
                  <a:cubicBezTo>
                    <a:pt x="34723" y="8033"/>
                    <a:pt x="33967" y="6721"/>
                    <a:pt x="33123" y="5469"/>
                  </a:cubicBezTo>
                  <a:cubicBezTo>
                    <a:pt x="30644" y="1790"/>
                    <a:pt x="28122" y="1"/>
                    <a:pt x="25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roup 40"/>
          <p:cNvGrpSpPr>
            <a:grpSpLocks/>
          </p:cNvGrpSpPr>
          <p:nvPr/>
        </p:nvGrpSpPr>
        <p:grpSpPr bwMode="auto">
          <a:xfrm>
            <a:off x="235858" y="1613443"/>
            <a:ext cx="1721996" cy="1954213"/>
            <a:chOff x="158" y="981"/>
            <a:chExt cx="1133" cy="1231"/>
          </a:xfrm>
        </p:grpSpPr>
        <p:sp>
          <p:nvSpPr>
            <p:cNvPr id="90" name="Text Box 41"/>
            <p:cNvSpPr txBox="1">
              <a:spLocks noChangeArrowheads="1"/>
            </p:cNvSpPr>
            <p:nvPr/>
          </p:nvSpPr>
          <p:spPr bwMode="auto">
            <a:xfrm>
              <a:off x="359" y="981"/>
              <a:ext cx="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4" name="Text Box 42"/>
            <p:cNvSpPr txBox="1">
              <a:spLocks noChangeArrowheads="1"/>
            </p:cNvSpPr>
            <p:nvPr/>
          </p:nvSpPr>
          <p:spPr bwMode="auto">
            <a:xfrm>
              <a:off x="985" y="1779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97" name="Text Box 43"/>
            <p:cNvSpPr txBox="1">
              <a:spLocks noChangeArrowheads="1"/>
            </p:cNvSpPr>
            <p:nvPr/>
          </p:nvSpPr>
          <p:spPr bwMode="auto">
            <a:xfrm>
              <a:off x="158" y="1815"/>
              <a:ext cx="1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  <p:graphicFrame>
          <p:nvGraphicFramePr>
            <p:cNvPr id="99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0616916"/>
                </p:ext>
              </p:extLst>
            </p:nvPr>
          </p:nvGraphicFramePr>
          <p:xfrm>
            <a:off x="235" y="1122"/>
            <a:ext cx="1056" cy="8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Picture" r:id="rId3" imgW="3209544" imgH="1685544" progId="Word.Picture.8">
                    <p:embed/>
                  </p:oleObj>
                </mc:Choice>
                <mc:Fallback>
                  <p:oleObj name="Picture" r:id="rId3" imgW="3209544" imgH="1685544" progId="Word.Picture.8">
                    <p:embed/>
                    <p:pic>
                      <p:nvPicPr>
                        <p:cNvPr id="29750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1122"/>
                          <a:ext cx="1056" cy="8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Text Box 45"/>
            <p:cNvSpPr txBox="1">
              <a:spLocks noChangeArrowheads="1"/>
            </p:cNvSpPr>
            <p:nvPr/>
          </p:nvSpPr>
          <p:spPr bwMode="auto">
            <a:xfrm>
              <a:off x="509" y="1924"/>
              <a:ext cx="3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102" name="Text Box 46"/>
            <p:cNvSpPr txBox="1">
              <a:spLocks noChangeArrowheads="1"/>
            </p:cNvSpPr>
            <p:nvPr/>
          </p:nvSpPr>
          <p:spPr bwMode="auto">
            <a:xfrm>
              <a:off x="1136" y="1017"/>
              <a:ext cx="1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3" name="AutoShape 47"/>
          <p:cNvSpPr>
            <a:spLocks noChangeArrowheads="1"/>
          </p:cNvSpPr>
          <p:nvPr/>
        </p:nvSpPr>
        <p:spPr bwMode="auto">
          <a:xfrm>
            <a:off x="312058" y="3692930"/>
            <a:ext cx="1600200" cy="685800"/>
          </a:xfrm>
          <a:prstGeom prst="wedgeRoundRectCallout">
            <a:avLst>
              <a:gd name="adj1" fmla="val 13889"/>
              <a:gd name="adj2" fmla="val -12916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ABCD là hình thoi </a:t>
            </a:r>
          </a:p>
        </p:txBody>
      </p:sp>
      <p:grpSp>
        <p:nvGrpSpPr>
          <p:cNvPr id="104" name="Group 48"/>
          <p:cNvGrpSpPr>
            <a:grpSpLocks/>
          </p:cNvGrpSpPr>
          <p:nvPr/>
        </p:nvGrpSpPr>
        <p:grpSpPr bwMode="auto">
          <a:xfrm>
            <a:off x="2293258" y="1537243"/>
            <a:ext cx="3048000" cy="2070100"/>
            <a:chOff x="2037" y="778"/>
            <a:chExt cx="1297" cy="1304"/>
          </a:xfrm>
        </p:grpSpPr>
        <p:grpSp>
          <p:nvGrpSpPr>
            <p:cNvPr id="105" name="Group 49"/>
            <p:cNvGrpSpPr>
              <a:grpSpLocks/>
            </p:cNvGrpSpPr>
            <p:nvPr/>
          </p:nvGrpSpPr>
          <p:grpSpPr bwMode="auto">
            <a:xfrm>
              <a:off x="2037" y="778"/>
              <a:ext cx="1297" cy="1068"/>
              <a:chOff x="2688" y="336"/>
              <a:chExt cx="2784" cy="1188"/>
            </a:xfrm>
          </p:grpSpPr>
          <p:pic>
            <p:nvPicPr>
              <p:cNvPr id="115" name="Picture 50" descr="hinh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576"/>
                <a:ext cx="2640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Text Box 51"/>
              <p:cNvSpPr txBox="1">
                <a:spLocks noChangeArrowheads="1"/>
              </p:cNvSpPr>
              <p:nvPr/>
            </p:nvSpPr>
            <p:spPr bwMode="auto">
              <a:xfrm>
                <a:off x="2784" y="336"/>
                <a:ext cx="336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17" name="Text Box 52"/>
              <p:cNvSpPr txBox="1">
                <a:spLocks noChangeArrowheads="1"/>
              </p:cNvSpPr>
              <p:nvPr/>
            </p:nvSpPr>
            <p:spPr bwMode="auto">
              <a:xfrm>
                <a:off x="4320" y="384"/>
                <a:ext cx="289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118" name="Text Box 53"/>
              <p:cNvSpPr txBox="1">
                <a:spLocks noChangeArrowheads="1"/>
              </p:cNvSpPr>
              <p:nvPr/>
            </p:nvSpPr>
            <p:spPr bwMode="auto">
              <a:xfrm>
                <a:off x="3313" y="1200"/>
                <a:ext cx="431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119" name="Text Box 54"/>
              <p:cNvSpPr txBox="1">
                <a:spLocks noChangeArrowheads="1"/>
              </p:cNvSpPr>
              <p:nvPr/>
            </p:nvSpPr>
            <p:spPr bwMode="auto">
              <a:xfrm>
                <a:off x="5197" y="1152"/>
                <a:ext cx="275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G</a:t>
                </a:r>
              </a:p>
            </p:txBody>
          </p:sp>
        </p:grpSp>
        <p:sp>
          <p:nvSpPr>
            <p:cNvPr id="106" name="Text Box 55"/>
            <p:cNvSpPr txBox="1">
              <a:spLocks noChangeArrowheads="1"/>
            </p:cNvSpPr>
            <p:nvPr/>
          </p:nvSpPr>
          <p:spPr bwMode="auto">
            <a:xfrm>
              <a:off x="2769" y="1794"/>
              <a:ext cx="33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107" name="Line 56"/>
            <p:cNvSpPr>
              <a:spLocks noChangeShapeType="1"/>
            </p:cNvSpPr>
            <p:nvPr/>
          </p:nvSpPr>
          <p:spPr bwMode="auto">
            <a:xfrm>
              <a:off x="2498" y="1026"/>
              <a:ext cx="23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57"/>
            <p:cNvSpPr>
              <a:spLocks noChangeShapeType="1"/>
            </p:cNvSpPr>
            <p:nvPr/>
          </p:nvSpPr>
          <p:spPr bwMode="auto">
            <a:xfrm>
              <a:off x="2722" y="1544"/>
              <a:ext cx="22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58"/>
            <p:cNvSpPr>
              <a:spLocks noChangeShapeType="1"/>
            </p:cNvSpPr>
            <p:nvPr/>
          </p:nvSpPr>
          <p:spPr bwMode="auto">
            <a:xfrm>
              <a:off x="2227" y="1363"/>
              <a:ext cx="6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59"/>
            <p:cNvSpPr>
              <a:spLocks noChangeShapeType="1"/>
            </p:cNvSpPr>
            <p:nvPr/>
          </p:nvSpPr>
          <p:spPr bwMode="auto">
            <a:xfrm>
              <a:off x="2239" y="1389"/>
              <a:ext cx="6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60"/>
            <p:cNvSpPr>
              <a:spLocks noChangeShapeType="1"/>
            </p:cNvSpPr>
            <p:nvPr/>
          </p:nvSpPr>
          <p:spPr bwMode="auto">
            <a:xfrm>
              <a:off x="2963" y="1276"/>
              <a:ext cx="6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61"/>
            <p:cNvSpPr>
              <a:spLocks noChangeShapeType="1"/>
            </p:cNvSpPr>
            <p:nvPr/>
          </p:nvSpPr>
          <p:spPr bwMode="auto">
            <a:xfrm>
              <a:off x="2988" y="1320"/>
              <a:ext cx="6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Arc 62"/>
            <p:cNvSpPr>
              <a:spLocks/>
            </p:cNvSpPr>
            <p:nvPr/>
          </p:nvSpPr>
          <p:spPr bwMode="auto">
            <a:xfrm flipV="1">
              <a:off x="2213" y="1168"/>
              <a:ext cx="45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14" name="Arc 63"/>
            <p:cNvSpPr>
              <a:spLocks/>
            </p:cNvSpPr>
            <p:nvPr/>
          </p:nvSpPr>
          <p:spPr bwMode="auto">
            <a:xfrm flipV="1">
              <a:off x="2278" y="1071"/>
              <a:ext cx="45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120" name="AutoShape 64"/>
          <p:cNvSpPr>
            <a:spLocks noChangeArrowheads="1"/>
          </p:cNvSpPr>
          <p:nvPr/>
        </p:nvSpPr>
        <p:spPr bwMode="auto">
          <a:xfrm>
            <a:off x="2077683" y="3694214"/>
            <a:ext cx="3443513" cy="990600"/>
          </a:xfrm>
          <a:prstGeom prst="wedgeRectCallout">
            <a:avLst>
              <a:gd name="adj1" fmla="val -9635"/>
              <a:gd name="adj2" fmla="val -87933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EFGH là hình bình hành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 EG là </a:t>
            </a:r>
            <a:r>
              <a:rPr lang="en-US" altLang="en-US" sz="200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phân giác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 góc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EFGH là hình thoi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1" name="Group 65"/>
          <p:cNvGrpSpPr>
            <a:grpSpLocks/>
          </p:cNvGrpSpPr>
          <p:nvPr/>
        </p:nvGrpSpPr>
        <p:grpSpPr bwMode="auto">
          <a:xfrm>
            <a:off x="5807602" y="1508138"/>
            <a:ext cx="2952750" cy="2057400"/>
            <a:chOff x="3424" y="845"/>
            <a:chExt cx="1860" cy="1296"/>
          </a:xfrm>
        </p:grpSpPr>
        <p:sp>
          <p:nvSpPr>
            <p:cNvPr id="122" name="Text Box 66"/>
            <p:cNvSpPr txBox="1">
              <a:spLocks noChangeArrowheads="1"/>
            </p:cNvSpPr>
            <p:nvPr/>
          </p:nvSpPr>
          <p:spPr bwMode="auto">
            <a:xfrm>
              <a:off x="3424" y="1373"/>
              <a:ext cx="1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23" name="Text Box 67"/>
            <p:cNvSpPr txBox="1">
              <a:spLocks noChangeArrowheads="1"/>
            </p:cNvSpPr>
            <p:nvPr/>
          </p:nvSpPr>
          <p:spPr bwMode="auto">
            <a:xfrm>
              <a:off x="5092" y="1373"/>
              <a:ext cx="1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24" name="Text Box 68"/>
            <p:cNvSpPr txBox="1">
              <a:spLocks noChangeArrowheads="1"/>
            </p:cNvSpPr>
            <p:nvPr/>
          </p:nvSpPr>
          <p:spPr bwMode="auto">
            <a:xfrm>
              <a:off x="4224" y="845"/>
              <a:ext cx="2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pic>
          <p:nvPicPr>
            <p:cNvPr id="125" name="Picture 69" descr="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1027"/>
              <a:ext cx="1539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Line 70"/>
            <p:cNvSpPr>
              <a:spLocks noChangeShapeType="1"/>
            </p:cNvSpPr>
            <p:nvPr/>
          </p:nvSpPr>
          <p:spPr bwMode="auto">
            <a:xfrm>
              <a:off x="4290" y="1325"/>
              <a:ext cx="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71"/>
            <p:cNvSpPr>
              <a:spLocks noChangeShapeType="1"/>
            </p:cNvSpPr>
            <p:nvPr/>
          </p:nvSpPr>
          <p:spPr bwMode="auto">
            <a:xfrm>
              <a:off x="4290" y="1661"/>
              <a:ext cx="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72"/>
            <p:cNvSpPr>
              <a:spLocks noChangeShapeType="1"/>
            </p:cNvSpPr>
            <p:nvPr/>
          </p:nvSpPr>
          <p:spPr bwMode="auto">
            <a:xfrm>
              <a:off x="4047" y="14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73"/>
            <p:cNvSpPr>
              <a:spLocks noChangeShapeType="1"/>
            </p:cNvSpPr>
            <p:nvPr/>
          </p:nvSpPr>
          <p:spPr bwMode="auto">
            <a:xfrm>
              <a:off x="4074" y="1469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74"/>
            <p:cNvSpPr>
              <a:spLocks noChangeShapeType="1"/>
            </p:cNvSpPr>
            <p:nvPr/>
          </p:nvSpPr>
          <p:spPr bwMode="auto">
            <a:xfrm>
              <a:off x="4514" y="1469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75"/>
            <p:cNvSpPr>
              <a:spLocks noChangeShapeType="1"/>
            </p:cNvSpPr>
            <p:nvPr/>
          </p:nvSpPr>
          <p:spPr bwMode="auto">
            <a:xfrm>
              <a:off x="4487" y="14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 Box 76"/>
            <p:cNvSpPr txBox="1">
              <a:spLocks noChangeArrowheads="1"/>
            </p:cNvSpPr>
            <p:nvPr/>
          </p:nvSpPr>
          <p:spPr bwMode="auto">
            <a:xfrm>
              <a:off x="4198" y="1853"/>
              <a:ext cx="1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33" name="Text Box 77"/>
            <p:cNvSpPr txBox="1">
              <a:spLocks noChangeArrowheads="1"/>
            </p:cNvSpPr>
            <p:nvPr/>
          </p:nvSpPr>
          <p:spPr bwMode="auto">
            <a:xfrm>
              <a:off x="4473" y="1853"/>
              <a:ext cx="3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134" name="AutoShape 78"/>
          <p:cNvSpPr>
            <a:spLocks noChangeArrowheads="1"/>
          </p:cNvSpPr>
          <p:nvPr/>
        </p:nvSpPr>
        <p:spPr bwMode="auto">
          <a:xfrm>
            <a:off x="5948890" y="3694214"/>
            <a:ext cx="3048000" cy="990600"/>
          </a:xfrm>
          <a:prstGeom prst="wedgeRectCallout">
            <a:avLst>
              <a:gd name="adj1" fmla="val 2190"/>
              <a:gd name="adj2" fmla="val -6916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c) KINM là hình bình hành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Mà IMKI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 KINM là </a:t>
            </a:r>
            <a:r>
              <a:rPr lang="en-US" altLang="en-US" sz="200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hình thoi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5" name="Text Box 79"/>
          <p:cNvSpPr txBox="1">
            <a:spLocks noChangeArrowheads="1"/>
          </p:cNvSpPr>
          <p:nvPr/>
        </p:nvSpPr>
        <p:spPr bwMode="auto">
          <a:xfrm>
            <a:off x="233890" y="805774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  <a:cs typeface="Arial" panose="020B0604020202020204" pitchFamily="34" charset="0"/>
              </a:rPr>
              <a:t>Bài tập 73:</a:t>
            </a:r>
            <a:r>
              <a:rPr lang="en-US" alt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smtClean="0">
                <a:latin typeface="Times New Roman" panose="02020603050405020304" pitchFamily="18" charset="0"/>
                <a:cs typeface="Arial" panose="020B0604020202020204" pitchFamily="34" charset="0"/>
              </a:rPr>
              <a:t>Tìm các hình thoi </a:t>
            </a:r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6" name="Text Box 80"/>
          <p:cNvSpPr txBox="1">
            <a:spLocks noChangeArrowheads="1"/>
          </p:cNvSpPr>
          <p:nvPr/>
        </p:nvSpPr>
        <p:spPr bwMode="auto">
          <a:xfrm>
            <a:off x="1759858" y="1613443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686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20" grpId="0"/>
      <p:bldP spid="134" grpId="0"/>
      <p:bldP spid="135" grpId="0"/>
      <p:bldP spid="1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8"/>
          <p:cNvGrpSpPr>
            <a:grpSpLocks/>
          </p:cNvGrpSpPr>
          <p:nvPr/>
        </p:nvGrpSpPr>
        <p:grpSpPr bwMode="auto">
          <a:xfrm>
            <a:off x="244913" y="180210"/>
            <a:ext cx="3810000" cy="2286000"/>
            <a:chOff x="198" y="2568"/>
            <a:chExt cx="1968" cy="1440"/>
          </a:xfrm>
        </p:grpSpPr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198" y="3203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771" y="3720"/>
              <a:ext cx="1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S</a:t>
              </a:r>
            </a:p>
          </p:txBody>
        </p:sp>
        <p:graphicFrame>
          <p:nvGraphicFramePr>
            <p:cNvPr id="24" name="Object 41"/>
            <p:cNvGraphicFramePr>
              <a:graphicFrameLocks noChangeAspect="1"/>
            </p:cNvGraphicFramePr>
            <p:nvPr/>
          </p:nvGraphicFramePr>
          <p:xfrm>
            <a:off x="408" y="2808"/>
            <a:ext cx="1686" cy="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Picture" r:id="rId3" imgW="4020312" imgH="1542288" progId="Word.Picture.8">
                    <p:embed/>
                  </p:oleObj>
                </mc:Choice>
                <mc:Fallback>
                  <p:oleObj name="Picture" r:id="rId3" imgW="4020312" imgH="1542288" progId="Word.Picture.8">
                    <p:embed/>
                    <p:pic>
                      <p:nvPicPr>
                        <p:cNvPr id="30749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" y="2808"/>
                          <a:ext cx="1686" cy="9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 Box 42"/>
            <p:cNvSpPr txBox="1">
              <a:spLocks noChangeArrowheads="1"/>
            </p:cNvSpPr>
            <p:nvPr/>
          </p:nvSpPr>
          <p:spPr bwMode="auto">
            <a:xfrm>
              <a:off x="801" y="2568"/>
              <a:ext cx="7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43"/>
            <p:cNvSpPr txBox="1">
              <a:spLocks noChangeArrowheads="1"/>
            </p:cNvSpPr>
            <p:nvPr/>
          </p:nvSpPr>
          <p:spPr bwMode="auto">
            <a:xfrm>
              <a:off x="801" y="2616"/>
              <a:ext cx="1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29" name="Text Box 44"/>
            <p:cNvSpPr txBox="1">
              <a:spLocks noChangeArrowheads="1"/>
            </p:cNvSpPr>
            <p:nvPr/>
          </p:nvSpPr>
          <p:spPr bwMode="auto">
            <a:xfrm>
              <a:off x="2007" y="3240"/>
              <a:ext cx="1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0" name="Line 45"/>
            <p:cNvSpPr>
              <a:spLocks noChangeShapeType="1"/>
            </p:cNvSpPr>
            <p:nvPr/>
          </p:nvSpPr>
          <p:spPr bwMode="auto">
            <a:xfrm>
              <a:off x="631" y="3048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>
              <a:off x="651" y="3013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>
              <a:off x="1143" y="35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 flipH="1">
              <a:off x="1207" y="2984"/>
              <a:ext cx="58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 flipH="1">
              <a:off x="663" y="3470"/>
              <a:ext cx="66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50"/>
            <p:cNvSpPr txBox="1">
              <a:spLocks noChangeArrowheads="1"/>
            </p:cNvSpPr>
            <p:nvPr/>
          </p:nvSpPr>
          <p:spPr bwMode="auto">
            <a:xfrm>
              <a:off x="1472" y="3624"/>
              <a:ext cx="3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d)</a:t>
              </a:r>
            </a:p>
          </p:txBody>
        </p:sp>
        <p:sp>
          <p:nvSpPr>
            <p:cNvPr id="43" name="Arc 51"/>
            <p:cNvSpPr>
              <a:spLocks/>
            </p:cNvSpPr>
            <p:nvPr/>
          </p:nvSpPr>
          <p:spPr bwMode="auto">
            <a:xfrm>
              <a:off x="563" y="3237"/>
              <a:ext cx="42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 flipH="1">
              <a:off x="687" y="3496"/>
              <a:ext cx="65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rc 53"/>
            <p:cNvSpPr>
              <a:spLocks/>
            </p:cNvSpPr>
            <p:nvPr/>
          </p:nvSpPr>
          <p:spPr bwMode="auto">
            <a:xfrm flipV="1">
              <a:off x="581" y="3328"/>
              <a:ext cx="41" cy="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6" name="Group 54"/>
          <p:cNvGrpSpPr>
            <a:grpSpLocks/>
          </p:cNvGrpSpPr>
          <p:nvPr/>
        </p:nvGrpSpPr>
        <p:grpSpPr bwMode="auto">
          <a:xfrm>
            <a:off x="504292" y="2450335"/>
            <a:ext cx="6576638" cy="2460000"/>
            <a:chOff x="3792" y="1824"/>
            <a:chExt cx="3757" cy="1968"/>
          </a:xfrm>
        </p:grpSpPr>
        <p:grpSp>
          <p:nvGrpSpPr>
            <p:cNvPr id="47" name="Group 55"/>
            <p:cNvGrpSpPr>
              <a:grpSpLocks/>
            </p:cNvGrpSpPr>
            <p:nvPr/>
          </p:nvGrpSpPr>
          <p:grpSpPr bwMode="auto">
            <a:xfrm>
              <a:off x="3792" y="1824"/>
              <a:ext cx="1680" cy="1968"/>
              <a:chOff x="192" y="2448"/>
              <a:chExt cx="1824" cy="1536"/>
            </a:xfrm>
          </p:grpSpPr>
          <p:pic>
            <p:nvPicPr>
              <p:cNvPr id="50" name="Picture 56" descr="hinh thoi dong ta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" y="2448"/>
                <a:ext cx="1554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57"/>
              <p:cNvSpPr txBox="1">
                <a:spLocks noChangeArrowheads="1"/>
              </p:cNvSpPr>
              <p:nvPr/>
            </p:nvSpPr>
            <p:spPr bwMode="auto">
              <a:xfrm>
                <a:off x="960" y="2736"/>
                <a:ext cx="273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2" name="Text Box 58"/>
              <p:cNvSpPr txBox="1">
                <a:spLocks noChangeArrowheads="1"/>
              </p:cNvSpPr>
              <p:nvPr/>
            </p:nvSpPr>
            <p:spPr bwMode="auto">
              <a:xfrm>
                <a:off x="1790" y="3072"/>
                <a:ext cx="22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" name="Text Box 59"/>
              <p:cNvSpPr txBox="1">
                <a:spLocks noChangeArrowheads="1"/>
              </p:cNvSpPr>
              <p:nvPr/>
            </p:nvSpPr>
            <p:spPr bwMode="auto">
              <a:xfrm>
                <a:off x="1056" y="3456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60"/>
              <p:cNvSpPr txBox="1">
                <a:spLocks noChangeArrowheads="1"/>
              </p:cNvSpPr>
              <p:nvPr/>
            </p:nvSpPr>
            <p:spPr bwMode="auto">
              <a:xfrm>
                <a:off x="192" y="3072"/>
                <a:ext cx="38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48" name="Text Box 61"/>
            <p:cNvSpPr txBox="1">
              <a:spLocks noChangeArrowheads="1"/>
            </p:cNvSpPr>
            <p:nvPr/>
          </p:nvSpPr>
          <p:spPr bwMode="auto">
            <a:xfrm>
              <a:off x="5184" y="3311"/>
              <a:ext cx="28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rPr>
                <a:t>e)</a:t>
              </a:r>
            </a:p>
          </p:txBody>
        </p:sp>
        <p:sp>
          <p:nvSpPr>
            <p:cNvPr id="49" name="Text Box 62"/>
            <p:cNvSpPr txBox="1">
              <a:spLocks noChangeArrowheads="1"/>
            </p:cNvSpPr>
            <p:nvPr/>
          </p:nvSpPr>
          <p:spPr bwMode="auto">
            <a:xfrm>
              <a:off x="5533" y="3104"/>
              <a:ext cx="201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A;B là tâm đường tròn</a:t>
              </a:r>
            </a:p>
          </p:txBody>
        </p:sp>
      </p:grpSp>
      <p:sp>
        <p:nvSpPr>
          <p:cNvPr id="55" name="AutoShape 63"/>
          <p:cNvSpPr>
            <a:spLocks noChangeArrowheads="1"/>
          </p:cNvSpPr>
          <p:nvPr/>
        </p:nvSpPr>
        <p:spPr bwMode="auto">
          <a:xfrm>
            <a:off x="4564999" y="484984"/>
            <a:ext cx="3048000" cy="914400"/>
          </a:xfrm>
          <a:prstGeom prst="wedgeEllipseCallout">
            <a:avLst>
              <a:gd name="adj1" fmla="val -35468"/>
              <a:gd name="adj2" fmla="val 5486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d) PQRS không phải là hình thoi.</a:t>
            </a:r>
          </a:p>
        </p:txBody>
      </p:sp>
      <p:sp>
        <p:nvSpPr>
          <p:cNvPr id="56" name="AutoShape 64"/>
          <p:cNvSpPr>
            <a:spLocks noChangeArrowheads="1"/>
          </p:cNvSpPr>
          <p:nvPr/>
        </p:nvSpPr>
        <p:spPr bwMode="auto">
          <a:xfrm>
            <a:off x="4755498" y="2874332"/>
            <a:ext cx="3183815" cy="990600"/>
          </a:xfrm>
          <a:prstGeom prst="wedgeRectCallout">
            <a:avLst>
              <a:gd name="adj1" fmla="val -70313"/>
              <a:gd name="adj2" fmla="val 171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AC = AD = BC = BD (Vì cùng bằng R)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ABCD là hình thoi </a:t>
            </a:r>
          </a:p>
        </p:txBody>
      </p:sp>
    </p:spTree>
    <p:extLst>
      <p:ext uri="{BB962C8B-B14F-4D97-AF65-F5344CB8AC3E}">
        <p14:creationId xmlns:p14="http://schemas.microsoft.com/office/powerpoint/2010/main" val="96411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132055" y="156448"/>
            <a:ext cx="5541818" cy="743066"/>
            <a:chOff x="2474059" y="163899"/>
            <a:chExt cx="4638601" cy="743066"/>
          </a:xfrm>
        </p:grpSpPr>
        <p:sp>
          <p:nvSpPr>
            <p:cNvPr id="81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74059" y="248736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KHỞI ĐỘNG</a:t>
              </a:r>
            </a:p>
          </p:txBody>
        </p:sp>
      </p:grpSp>
      <p:pic>
        <p:nvPicPr>
          <p:cNvPr id="90" name="Picture 2" descr="comp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8407" y="1111112"/>
            <a:ext cx="1158471" cy="120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3"/>
          <p:cNvGrpSpPr>
            <a:grpSpLocks/>
          </p:cNvGrpSpPr>
          <p:nvPr/>
        </p:nvGrpSpPr>
        <p:grpSpPr bwMode="auto">
          <a:xfrm>
            <a:off x="1670734" y="1471931"/>
            <a:ext cx="3338513" cy="682625"/>
            <a:chOff x="394" y="1491"/>
            <a:chExt cx="2103" cy="430"/>
          </a:xfrm>
        </p:grpSpPr>
        <p:sp>
          <p:nvSpPr>
            <p:cNvPr id="92" name="AutoShape 4"/>
            <p:cNvSpPr>
              <a:spLocks noChangeArrowheads="1"/>
            </p:cNvSpPr>
            <p:nvPr/>
          </p:nvSpPr>
          <p:spPr bwMode="auto">
            <a:xfrm rot="-5400000">
              <a:off x="705" y="1180"/>
              <a:ext cx="430" cy="1051"/>
            </a:xfrm>
            <a:prstGeom prst="triangle">
              <a:avLst>
                <a:gd name="adj" fmla="val 50000"/>
              </a:avLst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3" name="AutoShape 5"/>
            <p:cNvSpPr>
              <a:spLocks noChangeArrowheads="1"/>
            </p:cNvSpPr>
            <p:nvPr/>
          </p:nvSpPr>
          <p:spPr bwMode="auto">
            <a:xfrm rot="5400000">
              <a:off x="1757" y="1180"/>
              <a:ext cx="430" cy="105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Text Box 6"/>
          <p:cNvSpPr txBox="1">
            <a:spLocks noChangeArrowheads="1"/>
          </p:cNvSpPr>
          <p:nvPr/>
        </p:nvSpPr>
        <p:spPr bwMode="auto">
          <a:xfrm rot="10746665" flipV="1">
            <a:off x="4698875" y="1584644"/>
            <a:ext cx="85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5" name="Text Box 7"/>
          <p:cNvSpPr txBox="1">
            <a:spLocks noChangeArrowheads="1"/>
          </p:cNvSpPr>
          <p:nvPr/>
        </p:nvSpPr>
        <p:spPr bwMode="auto">
          <a:xfrm rot="10770618" flipV="1">
            <a:off x="1131762" y="1565594"/>
            <a:ext cx="85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6" name="Rectangle 8"/>
          <p:cNvSpPr>
            <a:spLocks noChangeArrowheads="1"/>
          </p:cNvSpPr>
          <p:nvPr/>
        </p:nvSpPr>
        <p:spPr bwMode="auto">
          <a:xfrm>
            <a:off x="2303953" y="2398378"/>
            <a:ext cx="4552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33"/>
                </a:solidFill>
                <a:latin typeface="SVN-A Love Of Thunder" panose="02040603050506020204" pitchFamily="18" charset="0"/>
                <a:cs typeface="Arial" panose="020B0604020202020204" pitchFamily="34" charset="0"/>
              </a:rPr>
              <a:t>Kim Nam châm và la bàn</a:t>
            </a:r>
            <a:endParaRPr lang="en-US" altLang="en-US" sz="1400" b="1">
              <a:solidFill>
                <a:srgbClr val="990033"/>
              </a:solidFill>
              <a:latin typeface="SVN-A Love Of Thunder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7" name="Picture 9" descr="goi%2520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347" y="3181500"/>
            <a:ext cx="1847532" cy="139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0" descr="1207Cs06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88" y="3175149"/>
            <a:ext cx="1389059" cy="1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2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-2357" r="11876" b="6137"/>
          <a:stretch>
            <a:fillRect/>
          </a:stretch>
        </p:blipFill>
        <p:spPr bwMode="auto">
          <a:xfrm>
            <a:off x="1893931" y="3175149"/>
            <a:ext cx="1537527" cy="1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0188" y="4653461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  <a:latin typeface="SVN-A Love Of Thunder" panose="02040603050506020204" pitchFamily="18" charset="0"/>
              </a:rPr>
              <a:t>Hàng thổ cẩm </a:t>
            </a:r>
            <a:endParaRPr lang="en-US" sz="1800">
              <a:solidFill>
                <a:srgbClr val="FF0000"/>
              </a:solidFill>
              <a:latin typeface="SVN-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inh thoi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29" y="188686"/>
            <a:ext cx="6578600" cy="471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1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2077683" y="156448"/>
            <a:ext cx="5541818" cy="523220"/>
            <a:chOff x="2428549" y="163899"/>
            <a:chExt cx="4638601" cy="782748"/>
          </a:xfrm>
        </p:grpSpPr>
        <p:sp>
          <p:nvSpPr>
            <p:cNvPr id="50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1" y="847045"/>
            <a:ext cx="4969329" cy="762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1" y="1777120"/>
            <a:ext cx="8076352" cy="27769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517360" y="3325680"/>
              <a:ext cx="5400" cy="3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3400" y="3321720"/>
                <a:ext cx="13320" cy="1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24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2077683" y="156448"/>
            <a:ext cx="5541818" cy="523220"/>
            <a:chOff x="2428549" y="163899"/>
            <a:chExt cx="4638601" cy="782748"/>
          </a:xfrm>
        </p:grpSpPr>
        <p:sp>
          <p:nvSpPr>
            <p:cNvPr id="15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668"/>
            <a:ext cx="8982075" cy="10096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945800" y="1057320"/>
              <a:ext cx="7139520" cy="35236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2480" y="1042560"/>
                <a:ext cx="7168320" cy="35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90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018"/>
            <a:ext cx="876883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704057" y="146615"/>
            <a:ext cx="5541818" cy="523220"/>
            <a:chOff x="2428549" y="163899"/>
            <a:chExt cx="4638601" cy="782748"/>
          </a:xfrm>
        </p:grpSpPr>
        <p:sp>
          <p:nvSpPr>
            <p:cNvPr id="25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03" y="851258"/>
            <a:ext cx="85439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4"/>
            <a:ext cx="5541818" cy="523220"/>
            <a:chOff x="2428549" y="163899"/>
            <a:chExt cx="4638601" cy="782748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1" y="734192"/>
            <a:ext cx="6515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4"/>
            <a:ext cx="5541818" cy="523220"/>
            <a:chOff x="2428549" y="163899"/>
            <a:chExt cx="4638601" cy="782748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815"/>
            <a:ext cx="9035845" cy="175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5"/>
            <a:ext cx="5541818" cy="384326"/>
            <a:chOff x="2428549" y="163899"/>
            <a:chExt cx="4638601" cy="743066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598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0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2626" cy="25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4"/>
            <a:ext cx="5541818" cy="523220"/>
            <a:chOff x="2428549" y="163899"/>
            <a:chExt cx="4638601" cy="782748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079"/>
            <a:ext cx="8917858" cy="12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4"/>
            <a:ext cx="5541818" cy="523220"/>
            <a:chOff x="2428549" y="163899"/>
            <a:chExt cx="4638601" cy="782748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004"/>
            <a:ext cx="8798826" cy="9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528484" y="2175387"/>
            <a:ext cx="5327650" cy="2746375"/>
            <a:chOff x="2404" y="1389"/>
            <a:chExt cx="3356" cy="1730"/>
          </a:xfrm>
        </p:grpSpPr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5354" y="2125"/>
              <a:ext cx="4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20" name="Line 4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8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Oval 10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2404" y="2097"/>
              <a:ext cx="490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3918" y="2888"/>
              <a:ext cx="4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D</a:t>
              </a:r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3800" y="1389"/>
              <a:ext cx="4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6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7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AutoShape 19"/>
          <p:cNvSpPr>
            <a:spLocks noChangeArrowheads="1"/>
          </p:cNvSpPr>
          <p:nvPr/>
        </p:nvSpPr>
        <p:spPr bwMode="auto">
          <a:xfrm>
            <a:off x="4411355" y="937566"/>
            <a:ext cx="3175102" cy="1114708"/>
          </a:xfrm>
          <a:prstGeom prst="cloudCallout">
            <a:avLst>
              <a:gd name="adj1" fmla="val -56088"/>
              <a:gd name="adj2" fmla="val 151505"/>
            </a:avLst>
          </a:prstGeom>
          <a:solidFill>
            <a:srgbClr val="FFFFCC"/>
          </a:solidFill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4643284" y="1140977"/>
            <a:ext cx="27112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Tứ giác ở hình vẽ bên có gì đặc biệt ?</a:t>
            </a: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1586835" y="3318715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 THOI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9" y="114198"/>
            <a:ext cx="2140482" cy="26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2" grpId="1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4"/>
            <a:ext cx="5541818" cy="523220"/>
            <a:chOff x="2428549" y="163899"/>
            <a:chExt cx="4638601" cy="782748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225"/>
            <a:ext cx="8888361" cy="9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1595902" y="136784"/>
            <a:ext cx="5541818" cy="523220"/>
            <a:chOff x="2428549" y="163899"/>
            <a:chExt cx="4638601" cy="782748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163899"/>
              <a:ext cx="4638601" cy="78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28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ctrTitle"/>
          </p:nvPr>
        </p:nvSpPr>
        <p:spPr>
          <a:xfrm>
            <a:off x="3011768" y="1498718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666658"/>
                </a:solidFill>
                <a:latin typeface="+mn-lt"/>
              </a:rPr>
              <a:t>Nội</a:t>
            </a:r>
            <a:r>
              <a:rPr lang="en-US" dirty="0">
                <a:solidFill>
                  <a:srgbClr val="666658"/>
                </a:solidFill>
                <a:latin typeface="+mn-lt"/>
              </a:rPr>
              <a:t> dung </a:t>
            </a:r>
            <a:r>
              <a:rPr lang="en-US" dirty="0" smtClean="0">
                <a:solidFill>
                  <a:srgbClr val="666658"/>
                </a:solidFill>
                <a:latin typeface="+mn-lt"/>
              </a:rPr>
              <a:t>2</a:t>
            </a:r>
            <a:endParaRPr dirty="0">
              <a:solidFill>
                <a:srgbClr val="666658"/>
              </a:solidFill>
              <a:latin typeface="+mn-lt"/>
            </a:endParaRPr>
          </a:p>
        </p:txBody>
      </p:sp>
      <p:sp>
        <p:nvSpPr>
          <p:cNvPr id="3" name="Google Shape;820;p29">
            <a:extLst>
              <a:ext uri="{FF2B5EF4-FFF2-40B4-BE49-F238E27FC236}">
                <a16:creationId xmlns:a16="http://schemas.microsoft.com/office/drawing/2014/main" id="{49895758-D474-4F8B-852A-BB86D5A5E8F3}"/>
              </a:ext>
            </a:extLst>
          </p:cNvPr>
          <p:cNvSpPr txBox="1">
            <a:spLocks/>
          </p:cNvSpPr>
          <p:nvPr/>
        </p:nvSpPr>
        <p:spPr>
          <a:xfrm>
            <a:off x="2320636" y="2350773"/>
            <a:ext cx="4308763" cy="89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CHIA MỘT TÍCH CHO MỘT SỐ</a:t>
            </a:r>
            <a:endParaRPr lang="en-US" sz="3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AC055E-9DA1-44FE-B2DF-C860216E53EE}"/>
              </a:ext>
            </a:extLst>
          </p:cNvPr>
          <p:cNvSpPr/>
          <p:nvPr/>
        </p:nvSpPr>
        <p:spPr>
          <a:xfrm>
            <a:off x="434340" y="976640"/>
            <a:ext cx="857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bằng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2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B750F4-3D4F-40E4-ACCD-3FE70669B40D}"/>
              </a:ext>
            </a:extLst>
          </p:cNvPr>
          <p:cNvGrpSpPr/>
          <p:nvPr/>
        </p:nvGrpSpPr>
        <p:grpSpPr>
          <a:xfrm>
            <a:off x="1798320" y="156448"/>
            <a:ext cx="5821181" cy="743066"/>
            <a:chOff x="2428549" y="163899"/>
            <a:chExt cx="4638601" cy="743066"/>
          </a:xfrm>
        </p:grpSpPr>
        <p:sp>
          <p:nvSpPr>
            <p:cNvPr id="14" name="Google Shape;1240;p41">
              <a:extLst>
                <a:ext uri="{FF2B5EF4-FFF2-40B4-BE49-F238E27FC236}">
                  <a16:creationId xmlns:a16="http://schemas.microsoft.com/office/drawing/2014/main" id="{34520BAD-B4DE-4753-96A8-BC45D622988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8EC088-27A0-4D5B-9B0F-2A8B13296616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700" y="1438304"/>
            <a:ext cx="8166100" cy="3514696"/>
            <a:chOff x="266700" y="1438304"/>
            <a:chExt cx="8166100" cy="3514696"/>
          </a:xfrm>
        </p:grpSpPr>
        <p:grpSp>
          <p:nvGrpSpPr>
            <p:cNvPr id="9" name="Group 8"/>
            <p:cNvGrpSpPr/>
            <p:nvPr/>
          </p:nvGrpSpPr>
          <p:grpSpPr>
            <a:xfrm>
              <a:off x="266700" y="1438304"/>
              <a:ext cx="8166100" cy="3514696"/>
              <a:chOff x="165099" y="628680"/>
              <a:chExt cx="8166100" cy="3514696"/>
            </a:xfrm>
          </p:grpSpPr>
          <p:sp>
            <p:nvSpPr>
              <p:cNvPr id="2" name="Cloud 1"/>
              <p:cNvSpPr/>
              <p:nvPr/>
            </p:nvSpPr>
            <p:spPr>
              <a:xfrm>
                <a:off x="165099" y="1587500"/>
                <a:ext cx="2501901" cy="1447800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" name="Straight Arrow Connector 3"/>
              <p:cNvCxnSpPr>
                <a:stCxn id="2" idx="0"/>
              </p:cNvCxnSpPr>
              <p:nvPr/>
            </p:nvCxnSpPr>
            <p:spPr>
              <a:xfrm>
                <a:off x="2664915" y="2311400"/>
                <a:ext cx="1665784" cy="104140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2667000" y="1436702"/>
                <a:ext cx="1663699" cy="80802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/>
              <p:cNvSpPr/>
              <p:nvPr/>
            </p:nvSpPr>
            <p:spPr>
              <a:xfrm>
                <a:off x="4483099" y="628680"/>
                <a:ext cx="3848100" cy="161604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4483099" y="2562224"/>
                <a:ext cx="3848100" cy="158115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22300" y="2869683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(980 x 26) : 5</a:t>
              </a:r>
              <a:endParaRPr lang="en-US" sz="2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794250" y="1546244"/>
            <a:ext cx="351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(</a:t>
            </a:r>
            <a:r>
              <a:rPr lang="en-US" sz="2000" dirty="0"/>
              <a:t>980 x 26) : 5</a:t>
            </a:r>
          </a:p>
          <a:p>
            <a:r>
              <a:rPr lang="en-US" sz="2000" dirty="0" smtClean="0"/>
              <a:t>= 25480 : 5</a:t>
            </a:r>
          </a:p>
          <a:p>
            <a:r>
              <a:rPr lang="en-US" sz="2000" dirty="0" smtClean="0"/>
              <a:t>= 5096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49800" y="3500704"/>
            <a:ext cx="351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en-US" sz="2000" dirty="0"/>
              <a:t>(980 x 26) : 5</a:t>
            </a:r>
          </a:p>
          <a:p>
            <a:r>
              <a:rPr lang="en-US" sz="2000" dirty="0" smtClean="0"/>
              <a:t>= (980 : 5) x 26</a:t>
            </a:r>
          </a:p>
          <a:p>
            <a:r>
              <a:rPr lang="en-US" sz="2000" dirty="0" smtClean="0"/>
              <a:t>= 196 x 26</a:t>
            </a:r>
          </a:p>
          <a:p>
            <a:r>
              <a:rPr lang="en-US" sz="2000" dirty="0" smtClean="0"/>
              <a:t>= 5096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33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AC055E-9DA1-44FE-B2DF-C860216E53EE}"/>
              </a:ext>
            </a:extLst>
          </p:cNvPr>
          <p:cNvSpPr/>
          <p:nvPr/>
        </p:nvSpPr>
        <p:spPr>
          <a:xfrm>
            <a:off x="434340" y="976640"/>
            <a:ext cx="857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bằng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2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B750F4-3D4F-40E4-ACCD-3FE70669B40D}"/>
              </a:ext>
            </a:extLst>
          </p:cNvPr>
          <p:cNvGrpSpPr/>
          <p:nvPr/>
        </p:nvGrpSpPr>
        <p:grpSpPr>
          <a:xfrm>
            <a:off x="1798320" y="156448"/>
            <a:ext cx="5821181" cy="743066"/>
            <a:chOff x="2428549" y="163899"/>
            <a:chExt cx="4638601" cy="743066"/>
          </a:xfrm>
        </p:grpSpPr>
        <p:sp>
          <p:nvSpPr>
            <p:cNvPr id="14" name="Google Shape;1240;p41">
              <a:extLst>
                <a:ext uri="{FF2B5EF4-FFF2-40B4-BE49-F238E27FC236}">
                  <a16:creationId xmlns:a16="http://schemas.microsoft.com/office/drawing/2014/main" id="{34520BAD-B4DE-4753-96A8-BC45D622988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8EC088-27A0-4D5B-9B0F-2A8B13296616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700" y="1438304"/>
            <a:ext cx="8166100" cy="3514696"/>
            <a:chOff x="266700" y="1438304"/>
            <a:chExt cx="8166100" cy="3514696"/>
          </a:xfrm>
        </p:grpSpPr>
        <p:grpSp>
          <p:nvGrpSpPr>
            <p:cNvPr id="9" name="Group 8"/>
            <p:cNvGrpSpPr/>
            <p:nvPr/>
          </p:nvGrpSpPr>
          <p:grpSpPr>
            <a:xfrm>
              <a:off x="266700" y="1438304"/>
              <a:ext cx="8166100" cy="3514696"/>
              <a:chOff x="165099" y="628680"/>
              <a:chExt cx="8166100" cy="3514696"/>
            </a:xfrm>
          </p:grpSpPr>
          <p:sp>
            <p:nvSpPr>
              <p:cNvPr id="2" name="Cloud 1"/>
              <p:cNvSpPr/>
              <p:nvPr/>
            </p:nvSpPr>
            <p:spPr>
              <a:xfrm>
                <a:off x="165099" y="1587500"/>
                <a:ext cx="2501901" cy="1447800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" name="Straight Arrow Connector 3"/>
              <p:cNvCxnSpPr>
                <a:stCxn id="2" idx="0"/>
              </p:cNvCxnSpPr>
              <p:nvPr/>
            </p:nvCxnSpPr>
            <p:spPr>
              <a:xfrm>
                <a:off x="2664915" y="2311400"/>
                <a:ext cx="1665784" cy="104140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2667000" y="1436702"/>
                <a:ext cx="1663699" cy="80802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/>
              <p:cNvSpPr/>
              <p:nvPr/>
            </p:nvSpPr>
            <p:spPr>
              <a:xfrm>
                <a:off x="4483099" y="628680"/>
                <a:ext cx="3848100" cy="161604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4483099" y="2562224"/>
                <a:ext cx="3848100" cy="158115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28320" y="2869683"/>
              <a:ext cx="197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(32 x 726) : 4</a:t>
              </a:r>
              <a:endParaRPr lang="en-US" sz="2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794250" y="1546244"/>
            <a:ext cx="351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en-US" sz="2000" dirty="0"/>
              <a:t>(32 x 726) : 4</a:t>
            </a:r>
          </a:p>
          <a:p>
            <a:r>
              <a:rPr lang="en-US" sz="2000" dirty="0" smtClean="0"/>
              <a:t>= 23232 : 4</a:t>
            </a:r>
          </a:p>
          <a:p>
            <a:r>
              <a:rPr lang="en-US" sz="2000" dirty="0" smtClean="0"/>
              <a:t>=  5808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49800" y="3500704"/>
            <a:ext cx="351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en-US" sz="2000" dirty="0"/>
              <a:t>(32 x 726) : 4</a:t>
            </a:r>
          </a:p>
          <a:p>
            <a:r>
              <a:rPr lang="en-US" sz="2000" dirty="0" smtClean="0"/>
              <a:t>= 726 x (32 : 4)</a:t>
            </a:r>
          </a:p>
          <a:p>
            <a:r>
              <a:rPr lang="en-US" sz="2000" dirty="0" smtClean="0"/>
              <a:t>= 726 x 8</a:t>
            </a:r>
          </a:p>
          <a:p>
            <a:r>
              <a:rPr lang="en-US" sz="2000" dirty="0" smtClean="0"/>
              <a:t>= 5808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53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9FABF6-EC83-406C-8E77-938BBC9A0919}"/>
              </a:ext>
            </a:extLst>
          </p:cNvPr>
          <p:cNvGrpSpPr/>
          <p:nvPr/>
        </p:nvGrpSpPr>
        <p:grpSpPr>
          <a:xfrm>
            <a:off x="2077683" y="0"/>
            <a:ext cx="5541818" cy="743066"/>
            <a:chOff x="2428549" y="163899"/>
            <a:chExt cx="4638601" cy="743066"/>
          </a:xfrm>
        </p:grpSpPr>
        <p:sp>
          <p:nvSpPr>
            <p:cNvPr id="6" name="Google Shape;1240;p41">
              <a:extLst>
                <a:ext uri="{FF2B5EF4-FFF2-40B4-BE49-F238E27FC236}">
                  <a16:creationId xmlns:a16="http://schemas.microsoft.com/office/drawing/2014/main" id="{35DD4879-C435-4841-BFD2-26891B915F3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7EBE02-55F8-4796-A7CE-DCF571123887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9595304-794B-4919-8087-C11F0D65517F}"/>
              </a:ext>
            </a:extLst>
          </p:cNvPr>
          <p:cNvSpPr/>
          <p:nvPr/>
        </p:nvSpPr>
        <p:spPr>
          <a:xfrm>
            <a:off x="433985" y="808445"/>
            <a:ext cx="8247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20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Đ,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trống</a:t>
            </a:r>
            <a:endParaRPr lang="en-US" sz="20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4" name="Google Shape;1245;p41">
            <a:extLst>
              <a:ext uri="{FF2B5EF4-FFF2-40B4-BE49-F238E27FC236}">
                <a16:creationId xmlns:a16="http://schemas.microsoft.com/office/drawing/2014/main" id="{330C17C0-0A84-4B13-A289-A5A3CA89B4B0}"/>
              </a:ext>
            </a:extLst>
          </p:cNvPr>
          <p:cNvGrpSpPr/>
          <p:nvPr/>
        </p:nvGrpSpPr>
        <p:grpSpPr>
          <a:xfrm flipH="1">
            <a:off x="9603600" y="3179637"/>
            <a:ext cx="1013600" cy="1805171"/>
            <a:chOff x="3908325" y="238100"/>
            <a:chExt cx="2292175" cy="4082250"/>
          </a:xfrm>
        </p:grpSpPr>
        <p:sp>
          <p:nvSpPr>
            <p:cNvPr id="165" name="Google Shape;1246;p41">
              <a:extLst>
                <a:ext uri="{FF2B5EF4-FFF2-40B4-BE49-F238E27FC236}">
                  <a16:creationId xmlns:a16="http://schemas.microsoft.com/office/drawing/2014/main" id="{CC164B02-2903-4531-AF75-02F8101646F4}"/>
                </a:ext>
              </a:extLst>
            </p:cNvPr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47;p41">
              <a:extLst>
                <a:ext uri="{FF2B5EF4-FFF2-40B4-BE49-F238E27FC236}">
                  <a16:creationId xmlns:a16="http://schemas.microsoft.com/office/drawing/2014/main" id="{9053ED79-B71C-4A4B-9086-09EA6516882C}"/>
                </a:ext>
              </a:extLst>
            </p:cNvPr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48;p41">
              <a:extLst>
                <a:ext uri="{FF2B5EF4-FFF2-40B4-BE49-F238E27FC236}">
                  <a16:creationId xmlns:a16="http://schemas.microsoft.com/office/drawing/2014/main" id="{9CB32162-EB6D-4A34-BF40-F190E9FB77A5}"/>
                </a:ext>
              </a:extLst>
            </p:cNvPr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49;p41">
              <a:extLst>
                <a:ext uri="{FF2B5EF4-FFF2-40B4-BE49-F238E27FC236}">
                  <a16:creationId xmlns:a16="http://schemas.microsoft.com/office/drawing/2014/main" id="{6CC352C1-BA7D-4034-8FF7-11E37B9F9E22}"/>
                </a:ext>
              </a:extLst>
            </p:cNvPr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50;p41">
              <a:extLst>
                <a:ext uri="{FF2B5EF4-FFF2-40B4-BE49-F238E27FC236}">
                  <a16:creationId xmlns:a16="http://schemas.microsoft.com/office/drawing/2014/main" id="{1BEF35F7-C495-460C-8737-5C367D2072C7}"/>
                </a:ext>
              </a:extLst>
            </p:cNvPr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51;p41">
              <a:extLst>
                <a:ext uri="{FF2B5EF4-FFF2-40B4-BE49-F238E27FC236}">
                  <a16:creationId xmlns:a16="http://schemas.microsoft.com/office/drawing/2014/main" id="{974DE156-5831-49D2-A2A2-BB4697C66853}"/>
                </a:ext>
              </a:extLst>
            </p:cNvPr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52;p41">
              <a:extLst>
                <a:ext uri="{FF2B5EF4-FFF2-40B4-BE49-F238E27FC236}">
                  <a16:creationId xmlns:a16="http://schemas.microsoft.com/office/drawing/2014/main" id="{D51752B9-1AD0-4F9A-9BAB-DC7F73D7F2B3}"/>
                </a:ext>
              </a:extLst>
            </p:cNvPr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53;p41">
              <a:extLst>
                <a:ext uri="{FF2B5EF4-FFF2-40B4-BE49-F238E27FC236}">
                  <a16:creationId xmlns:a16="http://schemas.microsoft.com/office/drawing/2014/main" id="{142DEA94-CD11-42ED-901D-97EAA895CEE4}"/>
                </a:ext>
              </a:extLst>
            </p:cNvPr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54;p41">
              <a:extLst>
                <a:ext uri="{FF2B5EF4-FFF2-40B4-BE49-F238E27FC236}">
                  <a16:creationId xmlns:a16="http://schemas.microsoft.com/office/drawing/2014/main" id="{738BA18A-3420-401B-937E-436B9929D85D}"/>
                </a:ext>
              </a:extLst>
            </p:cNvPr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55;p41">
              <a:extLst>
                <a:ext uri="{FF2B5EF4-FFF2-40B4-BE49-F238E27FC236}">
                  <a16:creationId xmlns:a16="http://schemas.microsoft.com/office/drawing/2014/main" id="{3729252E-1ED6-47A6-AA54-0E32A61757FC}"/>
                </a:ext>
              </a:extLst>
            </p:cNvPr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56;p41">
              <a:extLst>
                <a:ext uri="{FF2B5EF4-FFF2-40B4-BE49-F238E27FC236}">
                  <a16:creationId xmlns:a16="http://schemas.microsoft.com/office/drawing/2014/main" id="{8062ADBF-2F19-403B-A165-B034E35DDDAE}"/>
                </a:ext>
              </a:extLst>
            </p:cNvPr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57;p41">
              <a:extLst>
                <a:ext uri="{FF2B5EF4-FFF2-40B4-BE49-F238E27FC236}">
                  <a16:creationId xmlns:a16="http://schemas.microsoft.com/office/drawing/2014/main" id="{B7D3F24C-F13E-48D8-BEFB-838A4C360E2C}"/>
                </a:ext>
              </a:extLst>
            </p:cNvPr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58;p41">
              <a:extLst>
                <a:ext uri="{FF2B5EF4-FFF2-40B4-BE49-F238E27FC236}">
                  <a16:creationId xmlns:a16="http://schemas.microsoft.com/office/drawing/2014/main" id="{35EF6740-B683-4B18-AEC0-BA84AED57227}"/>
                </a:ext>
              </a:extLst>
            </p:cNvPr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59;p41">
              <a:extLst>
                <a:ext uri="{FF2B5EF4-FFF2-40B4-BE49-F238E27FC236}">
                  <a16:creationId xmlns:a16="http://schemas.microsoft.com/office/drawing/2014/main" id="{8E85CB37-C96A-4C58-A183-A06E0ECB9311}"/>
                </a:ext>
              </a:extLst>
            </p:cNvPr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60;p41">
              <a:extLst>
                <a:ext uri="{FF2B5EF4-FFF2-40B4-BE49-F238E27FC236}">
                  <a16:creationId xmlns:a16="http://schemas.microsoft.com/office/drawing/2014/main" id="{C6AEE805-C942-4380-A26C-57A867449404}"/>
                </a:ext>
              </a:extLst>
            </p:cNvPr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61;p41">
              <a:extLst>
                <a:ext uri="{FF2B5EF4-FFF2-40B4-BE49-F238E27FC236}">
                  <a16:creationId xmlns:a16="http://schemas.microsoft.com/office/drawing/2014/main" id="{3D745C78-1C14-4548-B8B5-A743086690BC}"/>
                </a:ext>
              </a:extLst>
            </p:cNvPr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62;p41">
              <a:extLst>
                <a:ext uri="{FF2B5EF4-FFF2-40B4-BE49-F238E27FC236}">
                  <a16:creationId xmlns:a16="http://schemas.microsoft.com/office/drawing/2014/main" id="{BEE11F9E-24D0-494C-A435-353806597C71}"/>
                </a:ext>
              </a:extLst>
            </p:cNvPr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63;p41">
              <a:extLst>
                <a:ext uri="{FF2B5EF4-FFF2-40B4-BE49-F238E27FC236}">
                  <a16:creationId xmlns:a16="http://schemas.microsoft.com/office/drawing/2014/main" id="{FE99A398-E0CC-4F42-B613-9A0A7F593A73}"/>
                </a:ext>
              </a:extLst>
            </p:cNvPr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64;p41">
              <a:extLst>
                <a:ext uri="{FF2B5EF4-FFF2-40B4-BE49-F238E27FC236}">
                  <a16:creationId xmlns:a16="http://schemas.microsoft.com/office/drawing/2014/main" id="{5E728CCB-9027-487B-A6F8-D0028AE824F3}"/>
                </a:ext>
              </a:extLst>
            </p:cNvPr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265;p41">
              <a:extLst>
                <a:ext uri="{FF2B5EF4-FFF2-40B4-BE49-F238E27FC236}">
                  <a16:creationId xmlns:a16="http://schemas.microsoft.com/office/drawing/2014/main" id="{EC55933E-A50A-45BF-A86A-AB23273DF681}"/>
                </a:ext>
              </a:extLst>
            </p:cNvPr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266;p41">
              <a:extLst>
                <a:ext uri="{FF2B5EF4-FFF2-40B4-BE49-F238E27FC236}">
                  <a16:creationId xmlns:a16="http://schemas.microsoft.com/office/drawing/2014/main" id="{A913FC04-34D9-46EB-B17E-779EC52058A8}"/>
                </a:ext>
              </a:extLst>
            </p:cNvPr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267;p41">
              <a:extLst>
                <a:ext uri="{FF2B5EF4-FFF2-40B4-BE49-F238E27FC236}">
                  <a16:creationId xmlns:a16="http://schemas.microsoft.com/office/drawing/2014/main" id="{2354D0B5-1F3E-44D6-9AF1-5F651A1635B7}"/>
                </a:ext>
              </a:extLst>
            </p:cNvPr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268;p41">
              <a:extLst>
                <a:ext uri="{FF2B5EF4-FFF2-40B4-BE49-F238E27FC236}">
                  <a16:creationId xmlns:a16="http://schemas.microsoft.com/office/drawing/2014/main" id="{3CB2AE6A-841E-43FF-8CAE-0B0C1B95FDAE}"/>
                </a:ext>
              </a:extLst>
            </p:cNvPr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269;p41">
              <a:extLst>
                <a:ext uri="{FF2B5EF4-FFF2-40B4-BE49-F238E27FC236}">
                  <a16:creationId xmlns:a16="http://schemas.microsoft.com/office/drawing/2014/main" id="{8CC7F4D3-3BCB-4247-A120-742B88F23293}"/>
                </a:ext>
              </a:extLst>
            </p:cNvPr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311;p41">
            <a:extLst>
              <a:ext uri="{FF2B5EF4-FFF2-40B4-BE49-F238E27FC236}">
                <a16:creationId xmlns:a16="http://schemas.microsoft.com/office/drawing/2014/main" id="{50A17DB6-6D51-4264-A2B6-3A044E62AA91}"/>
              </a:ext>
            </a:extLst>
          </p:cNvPr>
          <p:cNvGrpSpPr/>
          <p:nvPr/>
        </p:nvGrpSpPr>
        <p:grpSpPr>
          <a:xfrm>
            <a:off x="8337480" y="247797"/>
            <a:ext cx="810850" cy="832246"/>
            <a:chOff x="891532" y="2489185"/>
            <a:chExt cx="855063" cy="877626"/>
          </a:xfrm>
        </p:grpSpPr>
        <p:sp>
          <p:nvSpPr>
            <p:cNvPr id="190" name="Google Shape;1312;p41">
              <a:extLst>
                <a:ext uri="{FF2B5EF4-FFF2-40B4-BE49-F238E27FC236}">
                  <a16:creationId xmlns:a16="http://schemas.microsoft.com/office/drawing/2014/main" id="{464613DA-4ECD-47B5-A34A-2AB02BFFADAF}"/>
                </a:ext>
              </a:extLst>
            </p:cNvPr>
            <p:cNvSpPr/>
            <p:nvPr/>
          </p:nvSpPr>
          <p:spPr>
            <a:xfrm>
              <a:off x="1113705" y="2489185"/>
              <a:ext cx="538452" cy="644703"/>
            </a:xfrm>
            <a:custGeom>
              <a:avLst/>
              <a:gdLst/>
              <a:ahLst/>
              <a:cxnLst/>
              <a:rect l="l" t="t" r="r" b="b"/>
              <a:pathLst>
                <a:path w="31192" h="37347" extrusionOk="0">
                  <a:moveTo>
                    <a:pt x="12856" y="1"/>
                  </a:moveTo>
                  <a:cubicBezTo>
                    <a:pt x="8003" y="1"/>
                    <a:pt x="1" y="8912"/>
                    <a:pt x="1" y="19225"/>
                  </a:cubicBezTo>
                  <a:cubicBezTo>
                    <a:pt x="1" y="29448"/>
                    <a:pt x="1496" y="37346"/>
                    <a:pt x="12567" y="37346"/>
                  </a:cubicBezTo>
                  <a:cubicBezTo>
                    <a:pt x="12663" y="37346"/>
                    <a:pt x="12759" y="37345"/>
                    <a:pt x="12856" y="37344"/>
                  </a:cubicBezTo>
                  <a:cubicBezTo>
                    <a:pt x="31192" y="37121"/>
                    <a:pt x="24572" y="29051"/>
                    <a:pt x="24572" y="18738"/>
                  </a:cubicBezTo>
                  <a:cubicBezTo>
                    <a:pt x="24572" y="8427"/>
                    <a:pt x="17711" y="1"/>
                    <a:pt x="128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313;p41">
              <a:extLst>
                <a:ext uri="{FF2B5EF4-FFF2-40B4-BE49-F238E27FC236}">
                  <a16:creationId xmlns:a16="http://schemas.microsoft.com/office/drawing/2014/main" id="{6C5DD916-F1EA-44E2-8EB9-29AFB297BE76}"/>
                </a:ext>
              </a:extLst>
            </p:cNvPr>
            <p:cNvSpPr/>
            <p:nvPr/>
          </p:nvSpPr>
          <p:spPr>
            <a:xfrm>
              <a:off x="1278616" y="2623851"/>
              <a:ext cx="109600" cy="105560"/>
            </a:xfrm>
            <a:custGeom>
              <a:avLst/>
              <a:gdLst/>
              <a:ahLst/>
              <a:cxnLst/>
              <a:rect l="l" t="t" r="r" b="b"/>
              <a:pathLst>
                <a:path w="6349" h="6115" extrusionOk="0">
                  <a:moveTo>
                    <a:pt x="4212" y="1813"/>
                  </a:moveTo>
                  <a:cubicBezTo>
                    <a:pt x="3955" y="2503"/>
                    <a:pt x="3690" y="3168"/>
                    <a:pt x="3465" y="3684"/>
                  </a:cubicBezTo>
                  <a:cubicBezTo>
                    <a:pt x="3074" y="3029"/>
                    <a:pt x="2720" y="2434"/>
                    <a:pt x="2437" y="1958"/>
                  </a:cubicBezTo>
                  <a:cubicBezTo>
                    <a:pt x="2719" y="1935"/>
                    <a:pt x="3015" y="1910"/>
                    <a:pt x="3307" y="1887"/>
                  </a:cubicBezTo>
                  <a:cubicBezTo>
                    <a:pt x="3611" y="1862"/>
                    <a:pt x="3918" y="1838"/>
                    <a:pt x="4212" y="1813"/>
                  </a:cubicBezTo>
                  <a:close/>
                  <a:moveTo>
                    <a:pt x="5460" y="0"/>
                  </a:moveTo>
                  <a:cubicBezTo>
                    <a:pt x="5423" y="0"/>
                    <a:pt x="5386" y="3"/>
                    <a:pt x="5349" y="8"/>
                  </a:cubicBezTo>
                  <a:cubicBezTo>
                    <a:pt x="4842" y="72"/>
                    <a:pt x="3994" y="140"/>
                    <a:pt x="3172" y="206"/>
                  </a:cubicBezTo>
                  <a:cubicBezTo>
                    <a:pt x="2298" y="276"/>
                    <a:pt x="1473" y="342"/>
                    <a:pt x="929" y="411"/>
                  </a:cubicBezTo>
                  <a:cubicBezTo>
                    <a:pt x="326" y="487"/>
                    <a:pt x="0" y="1155"/>
                    <a:pt x="310" y="1678"/>
                  </a:cubicBezTo>
                  <a:cubicBezTo>
                    <a:pt x="310" y="1678"/>
                    <a:pt x="1413" y="3541"/>
                    <a:pt x="2680" y="5657"/>
                  </a:cubicBezTo>
                  <a:cubicBezTo>
                    <a:pt x="2853" y="5945"/>
                    <a:pt x="3150" y="6114"/>
                    <a:pt x="3472" y="6114"/>
                  </a:cubicBezTo>
                  <a:cubicBezTo>
                    <a:pt x="3504" y="6113"/>
                    <a:pt x="3536" y="6112"/>
                    <a:pt x="3568" y="6109"/>
                  </a:cubicBezTo>
                  <a:cubicBezTo>
                    <a:pt x="4063" y="6056"/>
                    <a:pt x="4574" y="6004"/>
                    <a:pt x="6254" y="1118"/>
                  </a:cubicBezTo>
                  <a:cubicBezTo>
                    <a:pt x="6348" y="841"/>
                    <a:pt x="6294" y="538"/>
                    <a:pt x="6110" y="312"/>
                  </a:cubicBezTo>
                  <a:cubicBezTo>
                    <a:pt x="5950" y="114"/>
                    <a:pt x="5710" y="0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314;p41">
              <a:extLst>
                <a:ext uri="{FF2B5EF4-FFF2-40B4-BE49-F238E27FC236}">
                  <a16:creationId xmlns:a16="http://schemas.microsoft.com/office/drawing/2014/main" id="{45765C13-645B-44C9-BAA4-BB52F907E0B7}"/>
                </a:ext>
              </a:extLst>
            </p:cNvPr>
            <p:cNvSpPr/>
            <p:nvPr/>
          </p:nvSpPr>
          <p:spPr>
            <a:xfrm>
              <a:off x="1244540" y="2550347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0"/>
                  </a:moveTo>
                  <a:cubicBezTo>
                    <a:pt x="752" y="0"/>
                    <a:pt x="0" y="926"/>
                    <a:pt x="0" y="2067"/>
                  </a:cubicBezTo>
                  <a:cubicBezTo>
                    <a:pt x="0" y="3209"/>
                    <a:pt x="752" y="4134"/>
                    <a:pt x="1679" y="4134"/>
                  </a:cubicBezTo>
                  <a:cubicBezTo>
                    <a:pt x="2605" y="4134"/>
                    <a:pt x="3358" y="3209"/>
                    <a:pt x="3358" y="2067"/>
                  </a:cubicBezTo>
                  <a:cubicBezTo>
                    <a:pt x="3358" y="926"/>
                    <a:pt x="2605" y="0"/>
                    <a:pt x="1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315;p41">
              <a:extLst>
                <a:ext uri="{FF2B5EF4-FFF2-40B4-BE49-F238E27FC236}">
                  <a16:creationId xmlns:a16="http://schemas.microsoft.com/office/drawing/2014/main" id="{549F892F-2454-4CD0-9D83-F7ACBFC3C39B}"/>
                </a:ext>
              </a:extLst>
            </p:cNvPr>
            <p:cNvSpPr/>
            <p:nvPr/>
          </p:nvSpPr>
          <p:spPr>
            <a:xfrm>
              <a:off x="1349532" y="2544995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1"/>
                  </a:moveTo>
                  <a:cubicBezTo>
                    <a:pt x="737" y="1"/>
                    <a:pt x="0" y="908"/>
                    <a:pt x="0" y="2067"/>
                  </a:cubicBezTo>
                  <a:cubicBezTo>
                    <a:pt x="0" y="3226"/>
                    <a:pt x="737" y="4135"/>
                    <a:pt x="1679" y="4135"/>
                  </a:cubicBezTo>
                  <a:cubicBezTo>
                    <a:pt x="2621" y="4135"/>
                    <a:pt x="3358" y="3227"/>
                    <a:pt x="3358" y="2067"/>
                  </a:cubicBezTo>
                  <a:cubicBezTo>
                    <a:pt x="3358" y="908"/>
                    <a:pt x="2621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316;p41">
              <a:extLst>
                <a:ext uri="{FF2B5EF4-FFF2-40B4-BE49-F238E27FC236}">
                  <a16:creationId xmlns:a16="http://schemas.microsoft.com/office/drawing/2014/main" id="{F593848C-B0D7-4DFE-A69F-F208119D9D12}"/>
                </a:ext>
              </a:extLst>
            </p:cNvPr>
            <p:cNvSpPr/>
            <p:nvPr/>
          </p:nvSpPr>
          <p:spPr>
            <a:xfrm>
              <a:off x="891532" y="2489185"/>
              <a:ext cx="855063" cy="877626"/>
            </a:xfrm>
            <a:custGeom>
              <a:avLst/>
              <a:gdLst/>
              <a:ahLst/>
              <a:cxnLst/>
              <a:rect l="l" t="t" r="r" b="b"/>
              <a:pathLst>
                <a:path w="49533" h="50840" extrusionOk="0">
                  <a:moveTo>
                    <a:pt x="27807" y="20354"/>
                  </a:moveTo>
                  <a:cubicBezTo>
                    <a:pt x="28755" y="20354"/>
                    <a:pt x="29592" y="20595"/>
                    <a:pt x="30192" y="21055"/>
                  </a:cubicBezTo>
                  <a:cubicBezTo>
                    <a:pt x="30342" y="21173"/>
                    <a:pt x="30481" y="21306"/>
                    <a:pt x="30607" y="21450"/>
                  </a:cubicBezTo>
                  <a:lnTo>
                    <a:pt x="24031" y="21572"/>
                  </a:lnTo>
                  <a:cubicBezTo>
                    <a:pt x="25029" y="20909"/>
                    <a:pt x="26173" y="20453"/>
                    <a:pt x="27442" y="20366"/>
                  </a:cubicBezTo>
                  <a:cubicBezTo>
                    <a:pt x="27565" y="20358"/>
                    <a:pt x="27687" y="20354"/>
                    <a:pt x="27807" y="20354"/>
                  </a:cubicBezTo>
                  <a:close/>
                  <a:moveTo>
                    <a:pt x="31531" y="23120"/>
                  </a:moveTo>
                  <a:cubicBezTo>
                    <a:pt x="31606" y="23329"/>
                    <a:pt x="31677" y="23543"/>
                    <a:pt x="31742" y="23765"/>
                  </a:cubicBezTo>
                  <a:cubicBezTo>
                    <a:pt x="29811" y="23841"/>
                    <a:pt x="27870" y="23879"/>
                    <a:pt x="25930" y="23879"/>
                  </a:cubicBezTo>
                  <a:cubicBezTo>
                    <a:pt x="24506" y="23879"/>
                    <a:pt x="23083" y="23858"/>
                    <a:pt x="21664" y="23817"/>
                  </a:cubicBezTo>
                  <a:cubicBezTo>
                    <a:pt x="21801" y="23639"/>
                    <a:pt x="21947" y="23463"/>
                    <a:pt x="22097" y="23291"/>
                  </a:cubicBezTo>
                  <a:lnTo>
                    <a:pt x="22097" y="23290"/>
                  </a:lnTo>
                  <a:cubicBezTo>
                    <a:pt x="22108" y="23290"/>
                    <a:pt x="22117" y="23293"/>
                    <a:pt x="22127" y="23293"/>
                  </a:cubicBezTo>
                  <a:lnTo>
                    <a:pt x="22144" y="23293"/>
                  </a:lnTo>
                  <a:lnTo>
                    <a:pt x="31531" y="23120"/>
                  </a:lnTo>
                  <a:close/>
                  <a:moveTo>
                    <a:pt x="36354" y="11473"/>
                  </a:moveTo>
                  <a:lnTo>
                    <a:pt x="36354" y="11473"/>
                  </a:lnTo>
                  <a:cubicBezTo>
                    <a:pt x="38718" y="12308"/>
                    <a:pt x="40925" y="13432"/>
                    <a:pt x="42821" y="14462"/>
                  </a:cubicBezTo>
                  <a:cubicBezTo>
                    <a:pt x="44691" y="15477"/>
                    <a:pt x="46594" y="16618"/>
                    <a:pt x="47502" y="18422"/>
                  </a:cubicBezTo>
                  <a:cubicBezTo>
                    <a:pt x="47713" y="18841"/>
                    <a:pt x="47787" y="19182"/>
                    <a:pt x="47715" y="19410"/>
                  </a:cubicBezTo>
                  <a:cubicBezTo>
                    <a:pt x="47617" y="19720"/>
                    <a:pt x="47176" y="19904"/>
                    <a:pt x="46771" y="19904"/>
                  </a:cubicBezTo>
                  <a:cubicBezTo>
                    <a:pt x="46701" y="19904"/>
                    <a:pt x="46632" y="19898"/>
                    <a:pt x="46567" y="19887"/>
                  </a:cubicBezTo>
                  <a:cubicBezTo>
                    <a:pt x="46280" y="19839"/>
                    <a:pt x="46113" y="19806"/>
                    <a:pt x="45959" y="19744"/>
                  </a:cubicBezTo>
                  <a:cubicBezTo>
                    <a:pt x="45917" y="19714"/>
                    <a:pt x="45878" y="19683"/>
                    <a:pt x="45833" y="19653"/>
                  </a:cubicBezTo>
                  <a:lnTo>
                    <a:pt x="45830" y="19652"/>
                  </a:lnTo>
                  <a:cubicBezTo>
                    <a:pt x="45616" y="19508"/>
                    <a:pt x="45399" y="19368"/>
                    <a:pt x="45185" y="19235"/>
                  </a:cubicBezTo>
                  <a:cubicBezTo>
                    <a:pt x="45046" y="19147"/>
                    <a:pt x="44890" y="19105"/>
                    <a:pt x="44736" y="19105"/>
                  </a:cubicBezTo>
                  <a:cubicBezTo>
                    <a:pt x="44467" y="19105"/>
                    <a:pt x="44204" y="19233"/>
                    <a:pt x="44041" y="19471"/>
                  </a:cubicBezTo>
                  <a:cubicBezTo>
                    <a:pt x="43785" y="19844"/>
                    <a:pt x="43868" y="20353"/>
                    <a:pt x="44231" y="20623"/>
                  </a:cubicBezTo>
                  <a:cubicBezTo>
                    <a:pt x="44576" y="20880"/>
                    <a:pt x="44825" y="21058"/>
                    <a:pt x="45085" y="21194"/>
                  </a:cubicBezTo>
                  <a:cubicBezTo>
                    <a:pt x="45923" y="21810"/>
                    <a:pt x="46207" y="22382"/>
                    <a:pt x="46178" y="22725"/>
                  </a:cubicBezTo>
                  <a:cubicBezTo>
                    <a:pt x="46163" y="22914"/>
                    <a:pt x="46045" y="23060"/>
                    <a:pt x="45830" y="23158"/>
                  </a:cubicBezTo>
                  <a:cubicBezTo>
                    <a:pt x="45685" y="23223"/>
                    <a:pt x="45494" y="23263"/>
                    <a:pt x="45266" y="23263"/>
                  </a:cubicBezTo>
                  <a:cubicBezTo>
                    <a:pt x="44747" y="23263"/>
                    <a:pt x="44035" y="23055"/>
                    <a:pt x="43230" y="22458"/>
                  </a:cubicBezTo>
                  <a:cubicBezTo>
                    <a:pt x="43080" y="22346"/>
                    <a:pt x="42904" y="22292"/>
                    <a:pt x="42729" y="22292"/>
                  </a:cubicBezTo>
                  <a:cubicBezTo>
                    <a:pt x="42487" y="22292"/>
                    <a:pt x="42248" y="22397"/>
                    <a:pt x="42081" y="22596"/>
                  </a:cubicBezTo>
                  <a:cubicBezTo>
                    <a:pt x="41795" y="22938"/>
                    <a:pt x="41825" y="23444"/>
                    <a:pt x="42151" y="23750"/>
                  </a:cubicBezTo>
                  <a:cubicBezTo>
                    <a:pt x="42992" y="24539"/>
                    <a:pt x="43622" y="25764"/>
                    <a:pt x="43134" y="26484"/>
                  </a:cubicBezTo>
                  <a:cubicBezTo>
                    <a:pt x="42902" y="26828"/>
                    <a:pt x="42452" y="26978"/>
                    <a:pt x="41990" y="26978"/>
                  </a:cubicBezTo>
                  <a:cubicBezTo>
                    <a:pt x="41712" y="26978"/>
                    <a:pt x="41430" y="26924"/>
                    <a:pt x="41187" y="26824"/>
                  </a:cubicBezTo>
                  <a:cubicBezTo>
                    <a:pt x="40395" y="26500"/>
                    <a:pt x="39723" y="25788"/>
                    <a:pt x="39128" y="25121"/>
                  </a:cubicBezTo>
                  <a:cubicBezTo>
                    <a:pt x="39128" y="20463"/>
                    <a:pt x="38162" y="15786"/>
                    <a:pt x="36354" y="11473"/>
                  </a:cubicBezTo>
                  <a:close/>
                  <a:moveTo>
                    <a:pt x="32164" y="25436"/>
                  </a:moveTo>
                  <a:cubicBezTo>
                    <a:pt x="32294" y="25989"/>
                    <a:pt x="32426" y="26564"/>
                    <a:pt x="32549" y="27154"/>
                  </a:cubicBezTo>
                  <a:cubicBezTo>
                    <a:pt x="32264" y="27155"/>
                    <a:pt x="31979" y="27155"/>
                    <a:pt x="31694" y="27155"/>
                  </a:cubicBezTo>
                  <a:cubicBezTo>
                    <a:pt x="27796" y="27155"/>
                    <a:pt x="23863" y="27070"/>
                    <a:pt x="19966" y="26899"/>
                  </a:cubicBezTo>
                  <a:cubicBezTo>
                    <a:pt x="20132" y="26473"/>
                    <a:pt x="20312" y="26051"/>
                    <a:pt x="20518" y="25640"/>
                  </a:cubicBezTo>
                  <a:cubicBezTo>
                    <a:pt x="20546" y="25585"/>
                    <a:pt x="20577" y="25531"/>
                    <a:pt x="20605" y="25476"/>
                  </a:cubicBezTo>
                  <a:cubicBezTo>
                    <a:pt x="22365" y="25538"/>
                    <a:pt x="24132" y="25571"/>
                    <a:pt x="25905" y="25572"/>
                  </a:cubicBezTo>
                  <a:cubicBezTo>
                    <a:pt x="27997" y="25572"/>
                    <a:pt x="30086" y="25523"/>
                    <a:pt x="32164" y="25436"/>
                  </a:cubicBezTo>
                  <a:close/>
                  <a:moveTo>
                    <a:pt x="12980" y="13440"/>
                  </a:moveTo>
                  <a:lnTo>
                    <a:pt x="12980" y="13440"/>
                  </a:lnTo>
                  <a:cubicBezTo>
                    <a:pt x="11501" y="17068"/>
                    <a:pt x="10598" y="20709"/>
                    <a:pt x="10553" y="23327"/>
                  </a:cubicBezTo>
                  <a:cubicBezTo>
                    <a:pt x="10523" y="25054"/>
                    <a:pt x="10667" y="26518"/>
                    <a:pt x="10994" y="27824"/>
                  </a:cubicBezTo>
                  <a:cubicBezTo>
                    <a:pt x="10961" y="27869"/>
                    <a:pt x="10929" y="27911"/>
                    <a:pt x="10897" y="27956"/>
                  </a:cubicBezTo>
                  <a:cubicBezTo>
                    <a:pt x="10074" y="29075"/>
                    <a:pt x="9468" y="29830"/>
                    <a:pt x="8723" y="29830"/>
                  </a:cubicBezTo>
                  <a:cubicBezTo>
                    <a:pt x="8681" y="29830"/>
                    <a:pt x="8639" y="29827"/>
                    <a:pt x="8597" y="29823"/>
                  </a:cubicBezTo>
                  <a:cubicBezTo>
                    <a:pt x="8141" y="29776"/>
                    <a:pt x="7846" y="29575"/>
                    <a:pt x="7669" y="29195"/>
                  </a:cubicBezTo>
                  <a:cubicBezTo>
                    <a:pt x="7341" y="28491"/>
                    <a:pt x="7500" y="27414"/>
                    <a:pt x="7864" y="26704"/>
                  </a:cubicBezTo>
                  <a:cubicBezTo>
                    <a:pt x="7930" y="26602"/>
                    <a:pt x="7992" y="26497"/>
                    <a:pt x="8051" y="26389"/>
                  </a:cubicBezTo>
                  <a:cubicBezTo>
                    <a:pt x="8268" y="25994"/>
                    <a:pt x="8137" y="25498"/>
                    <a:pt x="7753" y="25263"/>
                  </a:cubicBezTo>
                  <a:cubicBezTo>
                    <a:pt x="7616" y="25180"/>
                    <a:pt x="7464" y="25139"/>
                    <a:pt x="7313" y="25139"/>
                  </a:cubicBezTo>
                  <a:cubicBezTo>
                    <a:pt x="7043" y="25139"/>
                    <a:pt x="6777" y="25270"/>
                    <a:pt x="6615" y="25510"/>
                  </a:cubicBezTo>
                  <a:cubicBezTo>
                    <a:pt x="6546" y="25611"/>
                    <a:pt x="6480" y="25719"/>
                    <a:pt x="6418" y="25835"/>
                  </a:cubicBezTo>
                  <a:cubicBezTo>
                    <a:pt x="5747" y="26854"/>
                    <a:pt x="4711" y="27369"/>
                    <a:pt x="3952" y="27369"/>
                  </a:cubicBezTo>
                  <a:cubicBezTo>
                    <a:pt x="3906" y="27369"/>
                    <a:pt x="3860" y="27367"/>
                    <a:pt x="3816" y="27363"/>
                  </a:cubicBezTo>
                  <a:cubicBezTo>
                    <a:pt x="3696" y="27353"/>
                    <a:pt x="3410" y="27310"/>
                    <a:pt x="3352" y="27136"/>
                  </a:cubicBezTo>
                  <a:cubicBezTo>
                    <a:pt x="3246" y="26823"/>
                    <a:pt x="3523" y="25799"/>
                    <a:pt x="5321" y="24151"/>
                  </a:cubicBezTo>
                  <a:cubicBezTo>
                    <a:pt x="5337" y="24137"/>
                    <a:pt x="5354" y="24122"/>
                    <a:pt x="5368" y="24107"/>
                  </a:cubicBezTo>
                  <a:cubicBezTo>
                    <a:pt x="5688" y="23789"/>
                    <a:pt x="5700" y="23276"/>
                    <a:pt x="5397" y="22943"/>
                  </a:cubicBezTo>
                  <a:cubicBezTo>
                    <a:pt x="5231" y="22761"/>
                    <a:pt x="5003" y="22667"/>
                    <a:pt x="4773" y="22667"/>
                  </a:cubicBezTo>
                  <a:cubicBezTo>
                    <a:pt x="4584" y="22667"/>
                    <a:pt x="4394" y="22731"/>
                    <a:pt x="4237" y="22860"/>
                  </a:cubicBezTo>
                  <a:cubicBezTo>
                    <a:pt x="4082" y="22929"/>
                    <a:pt x="3795" y="22967"/>
                    <a:pt x="3476" y="22967"/>
                  </a:cubicBezTo>
                  <a:cubicBezTo>
                    <a:pt x="2879" y="22967"/>
                    <a:pt x="2167" y="22835"/>
                    <a:pt x="1979" y="22532"/>
                  </a:cubicBezTo>
                  <a:cubicBezTo>
                    <a:pt x="1971" y="22520"/>
                    <a:pt x="1301" y="21297"/>
                    <a:pt x="6621" y="17339"/>
                  </a:cubicBezTo>
                  <a:cubicBezTo>
                    <a:pt x="8566" y="15891"/>
                    <a:pt x="10593" y="14766"/>
                    <a:pt x="12739" y="13575"/>
                  </a:cubicBezTo>
                  <a:cubicBezTo>
                    <a:pt x="12820" y="13530"/>
                    <a:pt x="12900" y="13484"/>
                    <a:pt x="12980" y="13440"/>
                  </a:cubicBezTo>
                  <a:close/>
                  <a:moveTo>
                    <a:pt x="19415" y="28565"/>
                  </a:moveTo>
                  <a:cubicBezTo>
                    <a:pt x="23471" y="28750"/>
                    <a:pt x="27573" y="28845"/>
                    <a:pt x="31634" y="28845"/>
                  </a:cubicBezTo>
                  <a:cubicBezTo>
                    <a:pt x="32041" y="28845"/>
                    <a:pt x="32449" y="28844"/>
                    <a:pt x="32856" y="28842"/>
                  </a:cubicBezTo>
                  <a:cubicBezTo>
                    <a:pt x="32951" y="29457"/>
                    <a:pt x="33023" y="30082"/>
                    <a:pt x="33062" y="30707"/>
                  </a:cubicBezTo>
                  <a:lnTo>
                    <a:pt x="18964" y="30441"/>
                  </a:lnTo>
                  <a:cubicBezTo>
                    <a:pt x="19090" y="29807"/>
                    <a:pt x="19240" y="29182"/>
                    <a:pt x="19415" y="28565"/>
                  </a:cubicBezTo>
                  <a:close/>
                  <a:moveTo>
                    <a:pt x="25414" y="1690"/>
                  </a:moveTo>
                  <a:cubicBezTo>
                    <a:pt x="27519" y="1690"/>
                    <a:pt x="29583" y="3235"/>
                    <a:pt x="31726" y="6414"/>
                  </a:cubicBezTo>
                  <a:cubicBezTo>
                    <a:pt x="35428" y="11906"/>
                    <a:pt x="37458" y="18577"/>
                    <a:pt x="37442" y="25200"/>
                  </a:cubicBezTo>
                  <a:cubicBezTo>
                    <a:pt x="37438" y="27375"/>
                    <a:pt x="37195" y="29044"/>
                    <a:pt x="36677" y="30452"/>
                  </a:cubicBezTo>
                  <a:cubicBezTo>
                    <a:pt x="36234" y="31656"/>
                    <a:pt x="35530" y="32760"/>
                    <a:pt x="34638" y="33714"/>
                  </a:cubicBezTo>
                  <a:cubicBezTo>
                    <a:pt x="35104" y="30547"/>
                    <a:pt x="34336" y="27286"/>
                    <a:pt x="33693" y="24577"/>
                  </a:cubicBezTo>
                  <a:cubicBezTo>
                    <a:pt x="33243" y="22673"/>
                    <a:pt x="32715" y="20868"/>
                    <a:pt x="31218" y="19720"/>
                  </a:cubicBezTo>
                  <a:cubicBezTo>
                    <a:pt x="30329" y="19036"/>
                    <a:pt x="29141" y="18668"/>
                    <a:pt x="27827" y="18668"/>
                  </a:cubicBezTo>
                  <a:cubicBezTo>
                    <a:pt x="27662" y="18668"/>
                    <a:pt x="27496" y="18674"/>
                    <a:pt x="27327" y="18686"/>
                  </a:cubicBezTo>
                  <a:cubicBezTo>
                    <a:pt x="23357" y="18956"/>
                    <a:pt x="20428" y="22065"/>
                    <a:pt x="19012" y="24885"/>
                  </a:cubicBezTo>
                  <a:cubicBezTo>
                    <a:pt x="17630" y="27636"/>
                    <a:pt x="17126" y="30748"/>
                    <a:pt x="16764" y="33618"/>
                  </a:cubicBezTo>
                  <a:cubicBezTo>
                    <a:pt x="16190" y="33120"/>
                    <a:pt x="15651" y="32584"/>
                    <a:pt x="15151" y="32011"/>
                  </a:cubicBezTo>
                  <a:cubicBezTo>
                    <a:pt x="14203" y="30925"/>
                    <a:pt x="13528" y="29877"/>
                    <a:pt x="13083" y="28811"/>
                  </a:cubicBezTo>
                  <a:cubicBezTo>
                    <a:pt x="12469" y="27333"/>
                    <a:pt x="12201" y="25601"/>
                    <a:pt x="12240" y="23357"/>
                  </a:cubicBezTo>
                  <a:cubicBezTo>
                    <a:pt x="12372" y="15825"/>
                    <a:pt x="19397" y="1690"/>
                    <a:pt x="25414" y="1690"/>
                  </a:cubicBezTo>
                  <a:close/>
                  <a:moveTo>
                    <a:pt x="18673" y="32122"/>
                  </a:moveTo>
                  <a:lnTo>
                    <a:pt x="33074" y="32393"/>
                  </a:lnTo>
                  <a:cubicBezTo>
                    <a:pt x="33038" y="33102"/>
                    <a:pt x="32943" y="33805"/>
                    <a:pt x="32769" y="34489"/>
                  </a:cubicBezTo>
                  <a:cubicBezTo>
                    <a:pt x="32135" y="34501"/>
                    <a:pt x="31501" y="34507"/>
                    <a:pt x="30867" y="34507"/>
                  </a:cubicBezTo>
                  <a:cubicBezTo>
                    <a:pt x="26717" y="34507"/>
                    <a:pt x="22570" y="34242"/>
                    <a:pt x="18452" y="33710"/>
                  </a:cubicBezTo>
                  <a:cubicBezTo>
                    <a:pt x="18520" y="33182"/>
                    <a:pt x="18593" y="32652"/>
                    <a:pt x="18673" y="32122"/>
                  </a:cubicBezTo>
                  <a:close/>
                  <a:moveTo>
                    <a:pt x="19476" y="35526"/>
                  </a:moveTo>
                  <a:lnTo>
                    <a:pt x="19476" y="35526"/>
                  </a:lnTo>
                  <a:cubicBezTo>
                    <a:pt x="23250" y="35964"/>
                    <a:pt x="27062" y="36198"/>
                    <a:pt x="30863" y="36198"/>
                  </a:cubicBezTo>
                  <a:cubicBezTo>
                    <a:pt x="30984" y="36198"/>
                    <a:pt x="31103" y="36193"/>
                    <a:pt x="31223" y="36193"/>
                  </a:cubicBezTo>
                  <a:cubicBezTo>
                    <a:pt x="29820" y="36863"/>
                    <a:pt x="28268" y="37272"/>
                    <a:pt x="26668" y="37335"/>
                  </a:cubicBezTo>
                  <a:cubicBezTo>
                    <a:pt x="26507" y="37342"/>
                    <a:pt x="26346" y="37345"/>
                    <a:pt x="26185" y="37345"/>
                  </a:cubicBezTo>
                  <a:cubicBezTo>
                    <a:pt x="23897" y="37345"/>
                    <a:pt x="21585" y="36700"/>
                    <a:pt x="19476" y="35526"/>
                  </a:cubicBezTo>
                  <a:close/>
                  <a:moveTo>
                    <a:pt x="25414" y="1"/>
                  </a:moveTo>
                  <a:cubicBezTo>
                    <a:pt x="21076" y="1"/>
                    <a:pt x="16902" y="5144"/>
                    <a:pt x="14088" y="10954"/>
                  </a:cubicBezTo>
                  <a:cubicBezTo>
                    <a:pt x="13982" y="10968"/>
                    <a:pt x="13881" y="11002"/>
                    <a:pt x="13787" y="11054"/>
                  </a:cubicBezTo>
                  <a:cubicBezTo>
                    <a:pt x="13162" y="11410"/>
                    <a:pt x="12540" y="11755"/>
                    <a:pt x="11922" y="12098"/>
                  </a:cubicBezTo>
                  <a:cubicBezTo>
                    <a:pt x="9726" y="13317"/>
                    <a:pt x="7650" y="14470"/>
                    <a:pt x="5615" y="15984"/>
                  </a:cubicBezTo>
                  <a:cubicBezTo>
                    <a:pt x="1697" y="18900"/>
                    <a:pt x="1" y="21035"/>
                    <a:pt x="278" y="22702"/>
                  </a:cubicBezTo>
                  <a:cubicBezTo>
                    <a:pt x="414" y="23517"/>
                    <a:pt x="1012" y="24133"/>
                    <a:pt x="1961" y="24439"/>
                  </a:cubicBezTo>
                  <a:cubicBezTo>
                    <a:pt x="2179" y="24506"/>
                    <a:pt x="2402" y="24558"/>
                    <a:pt x="2628" y="24591"/>
                  </a:cubicBezTo>
                  <a:cubicBezTo>
                    <a:pt x="1575" y="26011"/>
                    <a:pt x="1536" y="27021"/>
                    <a:pt x="1756" y="27674"/>
                  </a:cubicBezTo>
                  <a:cubicBezTo>
                    <a:pt x="2017" y="28447"/>
                    <a:pt x="2732" y="28958"/>
                    <a:pt x="3668" y="29041"/>
                  </a:cubicBezTo>
                  <a:cubicBezTo>
                    <a:pt x="3759" y="29050"/>
                    <a:pt x="3853" y="29054"/>
                    <a:pt x="3949" y="29054"/>
                  </a:cubicBezTo>
                  <a:cubicBezTo>
                    <a:pt x="4522" y="29054"/>
                    <a:pt x="5176" y="28900"/>
                    <a:pt x="5818" y="28577"/>
                  </a:cubicBezTo>
                  <a:cubicBezTo>
                    <a:pt x="5848" y="29039"/>
                    <a:pt x="5949" y="29493"/>
                    <a:pt x="6142" y="29905"/>
                  </a:cubicBezTo>
                  <a:cubicBezTo>
                    <a:pt x="6569" y="30823"/>
                    <a:pt x="7380" y="31390"/>
                    <a:pt x="8424" y="31498"/>
                  </a:cubicBezTo>
                  <a:cubicBezTo>
                    <a:pt x="8527" y="31509"/>
                    <a:pt x="8629" y="31515"/>
                    <a:pt x="8731" y="31515"/>
                  </a:cubicBezTo>
                  <a:cubicBezTo>
                    <a:pt x="10009" y="31515"/>
                    <a:pt x="10921" y="30659"/>
                    <a:pt x="11662" y="29737"/>
                  </a:cubicBezTo>
                  <a:cubicBezTo>
                    <a:pt x="12173" y="30875"/>
                    <a:pt x="12895" y="31985"/>
                    <a:pt x="13882" y="33117"/>
                  </a:cubicBezTo>
                  <a:cubicBezTo>
                    <a:pt x="15488" y="34962"/>
                    <a:pt x="17419" y="36426"/>
                    <a:pt x="19504" y="37437"/>
                  </a:cubicBezTo>
                  <a:cubicBezTo>
                    <a:pt x="19465" y="38667"/>
                    <a:pt x="19427" y="41015"/>
                    <a:pt x="19389" y="43294"/>
                  </a:cubicBezTo>
                  <a:cubicBezTo>
                    <a:pt x="19374" y="44240"/>
                    <a:pt x="19358" y="45199"/>
                    <a:pt x="19343" y="46083"/>
                  </a:cubicBezTo>
                  <a:cubicBezTo>
                    <a:pt x="18265" y="46695"/>
                    <a:pt x="17026" y="48017"/>
                    <a:pt x="16269" y="48894"/>
                  </a:cubicBezTo>
                  <a:cubicBezTo>
                    <a:pt x="15961" y="49246"/>
                    <a:pt x="15999" y="49781"/>
                    <a:pt x="16353" y="50086"/>
                  </a:cubicBezTo>
                  <a:cubicBezTo>
                    <a:pt x="16513" y="50224"/>
                    <a:pt x="16709" y="50292"/>
                    <a:pt x="16904" y="50292"/>
                  </a:cubicBezTo>
                  <a:cubicBezTo>
                    <a:pt x="17142" y="50292"/>
                    <a:pt x="17379" y="50191"/>
                    <a:pt x="17546" y="49995"/>
                  </a:cubicBezTo>
                  <a:cubicBezTo>
                    <a:pt x="18126" y="49323"/>
                    <a:pt x="18766" y="48678"/>
                    <a:pt x="19301" y="48200"/>
                  </a:cubicBezTo>
                  <a:lnTo>
                    <a:pt x="19301" y="48200"/>
                  </a:lnTo>
                  <a:cubicBezTo>
                    <a:pt x="19289" y="48693"/>
                    <a:pt x="19278" y="49110"/>
                    <a:pt x="19267" y="49413"/>
                  </a:cubicBezTo>
                  <a:cubicBezTo>
                    <a:pt x="19249" y="49878"/>
                    <a:pt x="19613" y="50269"/>
                    <a:pt x="20078" y="50287"/>
                  </a:cubicBezTo>
                  <a:lnTo>
                    <a:pt x="20110" y="50287"/>
                  </a:lnTo>
                  <a:cubicBezTo>
                    <a:pt x="20563" y="50287"/>
                    <a:pt x="20935" y="49928"/>
                    <a:pt x="20952" y="49475"/>
                  </a:cubicBezTo>
                  <a:cubicBezTo>
                    <a:pt x="20961" y="49224"/>
                    <a:pt x="20970" y="48896"/>
                    <a:pt x="20980" y="48514"/>
                  </a:cubicBezTo>
                  <a:cubicBezTo>
                    <a:pt x="21270" y="49083"/>
                    <a:pt x="21520" y="49671"/>
                    <a:pt x="21732" y="50273"/>
                  </a:cubicBezTo>
                  <a:cubicBezTo>
                    <a:pt x="21849" y="50612"/>
                    <a:pt x="22168" y="50839"/>
                    <a:pt x="22528" y="50839"/>
                  </a:cubicBezTo>
                  <a:cubicBezTo>
                    <a:pt x="22621" y="50839"/>
                    <a:pt x="22715" y="50823"/>
                    <a:pt x="22804" y="50792"/>
                  </a:cubicBezTo>
                  <a:cubicBezTo>
                    <a:pt x="23244" y="50640"/>
                    <a:pt x="23476" y="50159"/>
                    <a:pt x="23324" y="49720"/>
                  </a:cubicBezTo>
                  <a:cubicBezTo>
                    <a:pt x="22806" y="48232"/>
                    <a:pt x="22021" y="46512"/>
                    <a:pt x="21031" y="45943"/>
                  </a:cubicBezTo>
                  <a:cubicBezTo>
                    <a:pt x="21046" y="45104"/>
                    <a:pt x="21060" y="44207"/>
                    <a:pt x="21075" y="43320"/>
                  </a:cubicBezTo>
                  <a:cubicBezTo>
                    <a:pt x="21106" y="41401"/>
                    <a:pt x="21138" y="39434"/>
                    <a:pt x="21171" y="38137"/>
                  </a:cubicBezTo>
                  <a:cubicBezTo>
                    <a:pt x="22805" y="38718"/>
                    <a:pt x="24505" y="39028"/>
                    <a:pt x="26194" y="39028"/>
                  </a:cubicBezTo>
                  <a:cubicBezTo>
                    <a:pt x="26375" y="39028"/>
                    <a:pt x="26556" y="39023"/>
                    <a:pt x="26737" y="39017"/>
                  </a:cubicBezTo>
                  <a:cubicBezTo>
                    <a:pt x="27795" y="38975"/>
                    <a:pt x="28835" y="38796"/>
                    <a:pt x="29836" y="38508"/>
                  </a:cubicBezTo>
                  <a:lnTo>
                    <a:pt x="29836" y="38508"/>
                  </a:lnTo>
                  <a:cubicBezTo>
                    <a:pt x="29802" y="39718"/>
                    <a:pt x="29769" y="41494"/>
                    <a:pt x="29737" y="43232"/>
                  </a:cubicBezTo>
                  <a:cubicBezTo>
                    <a:pt x="29722" y="44019"/>
                    <a:pt x="29707" y="44814"/>
                    <a:pt x="29692" y="45562"/>
                  </a:cubicBezTo>
                  <a:cubicBezTo>
                    <a:pt x="28591" y="46146"/>
                    <a:pt x="27297" y="47520"/>
                    <a:pt x="26516" y="48426"/>
                  </a:cubicBezTo>
                  <a:cubicBezTo>
                    <a:pt x="26205" y="48778"/>
                    <a:pt x="26242" y="49316"/>
                    <a:pt x="26597" y="49622"/>
                  </a:cubicBezTo>
                  <a:cubicBezTo>
                    <a:pt x="26756" y="49760"/>
                    <a:pt x="26952" y="49827"/>
                    <a:pt x="27147" y="49827"/>
                  </a:cubicBezTo>
                  <a:cubicBezTo>
                    <a:pt x="27387" y="49827"/>
                    <a:pt x="27626" y="49725"/>
                    <a:pt x="27793" y="49528"/>
                  </a:cubicBezTo>
                  <a:cubicBezTo>
                    <a:pt x="28408" y="48814"/>
                    <a:pt x="29092" y="48130"/>
                    <a:pt x="29645" y="47647"/>
                  </a:cubicBezTo>
                  <a:lnTo>
                    <a:pt x="29645" y="47647"/>
                  </a:lnTo>
                  <a:cubicBezTo>
                    <a:pt x="29634" y="48053"/>
                    <a:pt x="29624" y="48409"/>
                    <a:pt x="29613" y="48690"/>
                  </a:cubicBezTo>
                  <a:cubicBezTo>
                    <a:pt x="29596" y="49156"/>
                    <a:pt x="29959" y="49546"/>
                    <a:pt x="30425" y="49564"/>
                  </a:cubicBezTo>
                  <a:lnTo>
                    <a:pt x="30457" y="49564"/>
                  </a:lnTo>
                  <a:cubicBezTo>
                    <a:pt x="30910" y="49563"/>
                    <a:pt x="31282" y="49205"/>
                    <a:pt x="31299" y="48753"/>
                  </a:cubicBezTo>
                  <a:cubicBezTo>
                    <a:pt x="31304" y="48599"/>
                    <a:pt x="31310" y="48420"/>
                    <a:pt x="31315" y="48227"/>
                  </a:cubicBezTo>
                  <a:cubicBezTo>
                    <a:pt x="31568" y="48740"/>
                    <a:pt x="31790" y="49267"/>
                    <a:pt x="31979" y="49807"/>
                  </a:cubicBezTo>
                  <a:cubicBezTo>
                    <a:pt x="32097" y="50145"/>
                    <a:pt x="32416" y="50373"/>
                    <a:pt x="32775" y="50373"/>
                  </a:cubicBezTo>
                  <a:cubicBezTo>
                    <a:pt x="32870" y="50373"/>
                    <a:pt x="32963" y="50357"/>
                    <a:pt x="33052" y="50326"/>
                  </a:cubicBezTo>
                  <a:cubicBezTo>
                    <a:pt x="33492" y="50172"/>
                    <a:pt x="33725" y="49692"/>
                    <a:pt x="33572" y="49253"/>
                  </a:cubicBezTo>
                  <a:cubicBezTo>
                    <a:pt x="33072" y="47815"/>
                    <a:pt x="32322" y="46162"/>
                    <a:pt x="31378" y="45540"/>
                  </a:cubicBezTo>
                  <a:cubicBezTo>
                    <a:pt x="31393" y="44807"/>
                    <a:pt x="31408" y="44031"/>
                    <a:pt x="31422" y="43263"/>
                  </a:cubicBezTo>
                  <a:cubicBezTo>
                    <a:pt x="31461" y="41171"/>
                    <a:pt x="31502" y="39015"/>
                    <a:pt x="31542" y="37892"/>
                  </a:cubicBezTo>
                  <a:cubicBezTo>
                    <a:pt x="34631" y="36535"/>
                    <a:pt x="37146" y="34061"/>
                    <a:pt x="38261" y="31031"/>
                  </a:cubicBezTo>
                  <a:cubicBezTo>
                    <a:pt x="38709" y="29813"/>
                    <a:pt x="38925" y="28552"/>
                    <a:pt x="39031" y="27412"/>
                  </a:cubicBezTo>
                  <a:cubicBezTo>
                    <a:pt x="39476" y="27797"/>
                    <a:pt x="39976" y="28146"/>
                    <a:pt x="40550" y="28381"/>
                  </a:cubicBezTo>
                  <a:cubicBezTo>
                    <a:pt x="40981" y="28558"/>
                    <a:pt x="41480" y="28656"/>
                    <a:pt x="41983" y="28656"/>
                  </a:cubicBezTo>
                  <a:cubicBezTo>
                    <a:pt x="42953" y="28656"/>
                    <a:pt x="43945" y="28291"/>
                    <a:pt x="44533" y="27426"/>
                  </a:cubicBezTo>
                  <a:cubicBezTo>
                    <a:pt x="45057" y="26651"/>
                    <a:pt x="45108" y="25773"/>
                    <a:pt x="44861" y="24926"/>
                  </a:cubicBezTo>
                  <a:lnTo>
                    <a:pt x="44861" y="24926"/>
                  </a:lnTo>
                  <a:cubicBezTo>
                    <a:pt x="44999" y="24942"/>
                    <a:pt x="45135" y="24949"/>
                    <a:pt x="45269" y="24949"/>
                  </a:cubicBezTo>
                  <a:cubicBezTo>
                    <a:pt x="45717" y="24949"/>
                    <a:pt x="46141" y="24863"/>
                    <a:pt x="46526" y="24689"/>
                  </a:cubicBezTo>
                  <a:cubicBezTo>
                    <a:pt x="47294" y="24342"/>
                    <a:pt x="47793" y="23659"/>
                    <a:pt x="47861" y="22861"/>
                  </a:cubicBezTo>
                  <a:cubicBezTo>
                    <a:pt x="47888" y="22532"/>
                    <a:pt x="47853" y="22044"/>
                    <a:pt x="47571" y="21477"/>
                  </a:cubicBezTo>
                  <a:cubicBezTo>
                    <a:pt x="48357" y="21264"/>
                    <a:pt x="49063" y="20740"/>
                    <a:pt x="49325" y="19914"/>
                  </a:cubicBezTo>
                  <a:cubicBezTo>
                    <a:pt x="49533" y="19255"/>
                    <a:pt x="49426" y="18496"/>
                    <a:pt x="49006" y="17662"/>
                  </a:cubicBezTo>
                  <a:cubicBezTo>
                    <a:pt x="47880" y="15424"/>
                    <a:pt x="45637" y="14071"/>
                    <a:pt x="43624" y="12979"/>
                  </a:cubicBezTo>
                  <a:cubicBezTo>
                    <a:pt x="41274" y="11703"/>
                    <a:pt x="38461" y="10279"/>
                    <a:pt x="35406" y="9390"/>
                  </a:cubicBezTo>
                  <a:cubicBezTo>
                    <a:pt x="35404" y="9390"/>
                    <a:pt x="35400" y="9390"/>
                    <a:pt x="35397" y="9388"/>
                  </a:cubicBezTo>
                  <a:cubicBezTo>
                    <a:pt x="34723" y="8033"/>
                    <a:pt x="33967" y="6721"/>
                    <a:pt x="33123" y="5469"/>
                  </a:cubicBezTo>
                  <a:cubicBezTo>
                    <a:pt x="30644" y="1790"/>
                    <a:pt x="28122" y="1"/>
                    <a:pt x="25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9891" y="1302619"/>
            <a:ext cx="8075506" cy="3425330"/>
            <a:chOff x="629891" y="1302619"/>
            <a:chExt cx="8075506" cy="3425330"/>
          </a:xfrm>
        </p:grpSpPr>
        <p:grpSp>
          <p:nvGrpSpPr>
            <p:cNvPr id="4" name="Group 3"/>
            <p:cNvGrpSpPr/>
            <p:nvPr/>
          </p:nvGrpSpPr>
          <p:grpSpPr>
            <a:xfrm>
              <a:off x="629891" y="1302619"/>
              <a:ext cx="8075506" cy="3425330"/>
              <a:chOff x="629891" y="1302619"/>
              <a:chExt cx="8075506" cy="342533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29891" y="1302619"/>
                <a:ext cx="8042344" cy="3425330"/>
                <a:chOff x="629891" y="1302619"/>
                <a:chExt cx="8042344" cy="3425330"/>
              </a:xfrm>
            </p:grpSpPr>
            <p:sp>
              <p:nvSpPr>
                <p:cNvPr id="50" name="Google Shape;1135;p38">
                  <a:extLst>
                    <a:ext uri="{FF2B5EF4-FFF2-40B4-BE49-F238E27FC236}">
                      <a16:creationId xmlns:a16="http://schemas.microsoft.com/office/drawing/2014/main" id="{FFF4F4D3-D164-4205-8BE9-532A21EB8BD9}"/>
                    </a:ext>
                  </a:extLst>
                </p:cNvPr>
                <p:cNvSpPr/>
                <p:nvPr/>
              </p:nvSpPr>
              <p:spPr>
                <a:xfrm>
                  <a:off x="629891" y="2040506"/>
                  <a:ext cx="3726209" cy="2661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54" h="185336" extrusionOk="0">
                      <a:moveTo>
                        <a:pt x="53173" y="2037"/>
                      </a:moveTo>
                      <a:cubicBezTo>
                        <a:pt x="53913" y="2037"/>
                        <a:pt x="54651" y="2083"/>
                        <a:pt x="55390" y="2218"/>
                      </a:cubicBezTo>
                      <a:cubicBezTo>
                        <a:pt x="55438" y="2226"/>
                        <a:pt x="55488" y="2276"/>
                        <a:pt x="55530" y="2276"/>
                      </a:cubicBezTo>
                      <a:cubicBezTo>
                        <a:pt x="55534" y="2276"/>
                        <a:pt x="55537" y="2276"/>
                        <a:pt x="55540" y="2276"/>
                      </a:cubicBezTo>
                      <a:cubicBezTo>
                        <a:pt x="55862" y="2208"/>
                        <a:pt x="56184" y="2182"/>
                        <a:pt x="56505" y="2182"/>
                      </a:cubicBezTo>
                      <a:cubicBezTo>
                        <a:pt x="57073" y="2182"/>
                        <a:pt x="57639" y="2264"/>
                        <a:pt x="58196" y="2349"/>
                      </a:cubicBezTo>
                      <a:cubicBezTo>
                        <a:pt x="58393" y="2379"/>
                        <a:pt x="58590" y="2389"/>
                        <a:pt x="58786" y="2389"/>
                      </a:cubicBezTo>
                      <a:cubicBezTo>
                        <a:pt x="59178" y="2389"/>
                        <a:pt x="59569" y="2349"/>
                        <a:pt x="59962" y="2349"/>
                      </a:cubicBezTo>
                      <a:cubicBezTo>
                        <a:pt x="60237" y="2349"/>
                        <a:pt x="60513" y="2369"/>
                        <a:pt x="60790" y="2435"/>
                      </a:cubicBezTo>
                      <a:cubicBezTo>
                        <a:pt x="60888" y="2458"/>
                        <a:pt x="60988" y="2465"/>
                        <a:pt x="61091" y="2465"/>
                      </a:cubicBezTo>
                      <a:cubicBezTo>
                        <a:pt x="61263" y="2465"/>
                        <a:pt x="61440" y="2445"/>
                        <a:pt x="61616" y="2445"/>
                      </a:cubicBezTo>
                      <a:cubicBezTo>
                        <a:pt x="61862" y="2445"/>
                        <a:pt x="62105" y="2485"/>
                        <a:pt x="62325" y="2681"/>
                      </a:cubicBezTo>
                      <a:cubicBezTo>
                        <a:pt x="62331" y="2686"/>
                        <a:pt x="62387" y="2705"/>
                        <a:pt x="62446" y="2705"/>
                      </a:cubicBezTo>
                      <a:cubicBezTo>
                        <a:pt x="62522" y="2705"/>
                        <a:pt x="62603" y="2674"/>
                        <a:pt x="62595" y="2543"/>
                      </a:cubicBezTo>
                      <a:cubicBezTo>
                        <a:pt x="62579" y="2268"/>
                        <a:pt x="62718" y="2191"/>
                        <a:pt x="62862" y="2191"/>
                      </a:cubicBezTo>
                      <a:cubicBezTo>
                        <a:pt x="62956" y="2191"/>
                        <a:pt x="63053" y="2224"/>
                        <a:pt x="63110" y="2255"/>
                      </a:cubicBezTo>
                      <a:cubicBezTo>
                        <a:pt x="63426" y="2429"/>
                        <a:pt x="63745" y="2468"/>
                        <a:pt x="64066" y="2468"/>
                      </a:cubicBezTo>
                      <a:cubicBezTo>
                        <a:pt x="64320" y="2468"/>
                        <a:pt x="64575" y="2444"/>
                        <a:pt x="64830" y="2444"/>
                      </a:cubicBezTo>
                      <a:cubicBezTo>
                        <a:pt x="64899" y="2444"/>
                        <a:pt x="64967" y="2445"/>
                        <a:pt x="65036" y="2450"/>
                      </a:cubicBezTo>
                      <a:cubicBezTo>
                        <a:pt x="65110" y="2455"/>
                        <a:pt x="65187" y="2457"/>
                        <a:pt x="65264" y="2457"/>
                      </a:cubicBezTo>
                      <a:cubicBezTo>
                        <a:pt x="65730" y="2457"/>
                        <a:pt x="66232" y="2378"/>
                        <a:pt x="66656" y="2378"/>
                      </a:cubicBezTo>
                      <a:cubicBezTo>
                        <a:pt x="66893" y="2378"/>
                        <a:pt x="67106" y="2403"/>
                        <a:pt x="67275" y="2479"/>
                      </a:cubicBezTo>
                      <a:cubicBezTo>
                        <a:pt x="67514" y="2587"/>
                        <a:pt x="67732" y="2622"/>
                        <a:pt x="67937" y="2622"/>
                      </a:cubicBezTo>
                      <a:cubicBezTo>
                        <a:pt x="68310" y="2622"/>
                        <a:pt x="68639" y="2507"/>
                        <a:pt x="68970" y="2507"/>
                      </a:cubicBezTo>
                      <a:cubicBezTo>
                        <a:pt x="69038" y="2507"/>
                        <a:pt x="69106" y="2512"/>
                        <a:pt x="69175" y="2523"/>
                      </a:cubicBezTo>
                      <a:cubicBezTo>
                        <a:pt x="69860" y="2638"/>
                        <a:pt x="70616" y="2530"/>
                        <a:pt x="71168" y="2715"/>
                      </a:cubicBezTo>
                      <a:cubicBezTo>
                        <a:pt x="71316" y="2764"/>
                        <a:pt x="71468" y="2782"/>
                        <a:pt x="71623" y="2782"/>
                      </a:cubicBezTo>
                      <a:cubicBezTo>
                        <a:pt x="71977" y="2782"/>
                        <a:pt x="72342" y="2690"/>
                        <a:pt x="72686" y="2690"/>
                      </a:cubicBezTo>
                      <a:cubicBezTo>
                        <a:pt x="73025" y="2690"/>
                        <a:pt x="73344" y="2779"/>
                        <a:pt x="73614" y="3133"/>
                      </a:cubicBezTo>
                      <a:cubicBezTo>
                        <a:pt x="73837" y="3031"/>
                        <a:pt x="74061" y="2995"/>
                        <a:pt x="74284" y="2995"/>
                      </a:cubicBezTo>
                      <a:cubicBezTo>
                        <a:pt x="74795" y="2995"/>
                        <a:pt x="75307" y="3182"/>
                        <a:pt x="75824" y="3182"/>
                      </a:cubicBezTo>
                      <a:cubicBezTo>
                        <a:pt x="75847" y="3182"/>
                        <a:pt x="75871" y="3182"/>
                        <a:pt x="75894" y="3181"/>
                      </a:cubicBezTo>
                      <a:cubicBezTo>
                        <a:pt x="75958" y="3178"/>
                        <a:pt x="76024" y="3177"/>
                        <a:pt x="76089" y="3177"/>
                      </a:cubicBezTo>
                      <a:cubicBezTo>
                        <a:pt x="76834" y="3177"/>
                        <a:pt x="77633" y="3330"/>
                        <a:pt x="78314" y="3735"/>
                      </a:cubicBezTo>
                      <a:cubicBezTo>
                        <a:pt x="78397" y="3784"/>
                        <a:pt x="78468" y="3803"/>
                        <a:pt x="78534" y="3803"/>
                      </a:cubicBezTo>
                      <a:cubicBezTo>
                        <a:pt x="78666" y="3803"/>
                        <a:pt x="78776" y="3729"/>
                        <a:pt x="78914" y="3688"/>
                      </a:cubicBezTo>
                      <a:cubicBezTo>
                        <a:pt x="79101" y="3632"/>
                        <a:pt x="79289" y="3600"/>
                        <a:pt x="79475" y="3600"/>
                      </a:cubicBezTo>
                      <a:cubicBezTo>
                        <a:pt x="79767" y="3600"/>
                        <a:pt x="80053" y="3678"/>
                        <a:pt x="80314" y="3860"/>
                      </a:cubicBezTo>
                      <a:cubicBezTo>
                        <a:pt x="80392" y="3915"/>
                        <a:pt x="80480" y="3979"/>
                        <a:pt x="80542" y="3979"/>
                      </a:cubicBezTo>
                      <a:cubicBezTo>
                        <a:pt x="80578" y="3979"/>
                        <a:pt x="80606" y="3957"/>
                        <a:pt x="80618" y="3900"/>
                      </a:cubicBezTo>
                      <a:cubicBezTo>
                        <a:pt x="80668" y="3665"/>
                        <a:pt x="80781" y="3595"/>
                        <a:pt x="80901" y="3595"/>
                      </a:cubicBezTo>
                      <a:cubicBezTo>
                        <a:pt x="81024" y="3595"/>
                        <a:pt x="81153" y="3667"/>
                        <a:pt x="81229" y="3710"/>
                      </a:cubicBezTo>
                      <a:cubicBezTo>
                        <a:pt x="81943" y="4117"/>
                        <a:pt x="82707" y="4025"/>
                        <a:pt x="83471" y="4070"/>
                      </a:cubicBezTo>
                      <a:cubicBezTo>
                        <a:pt x="83822" y="4092"/>
                        <a:pt x="84204" y="4118"/>
                        <a:pt x="84534" y="4563"/>
                      </a:cubicBezTo>
                      <a:cubicBezTo>
                        <a:pt x="84894" y="5050"/>
                        <a:pt x="85717" y="5004"/>
                        <a:pt x="86339" y="5162"/>
                      </a:cubicBezTo>
                      <a:cubicBezTo>
                        <a:pt x="87329" y="5413"/>
                        <a:pt x="88140" y="6099"/>
                        <a:pt x="89130" y="6279"/>
                      </a:cubicBezTo>
                      <a:cubicBezTo>
                        <a:pt x="89645" y="6373"/>
                        <a:pt x="89975" y="6894"/>
                        <a:pt x="90503" y="6894"/>
                      </a:cubicBezTo>
                      <a:cubicBezTo>
                        <a:pt x="90566" y="6894"/>
                        <a:pt x="90632" y="6886"/>
                        <a:pt x="90702" y="6869"/>
                      </a:cubicBezTo>
                      <a:cubicBezTo>
                        <a:pt x="90703" y="6869"/>
                        <a:pt x="90705" y="6869"/>
                        <a:pt x="90706" y="6869"/>
                      </a:cubicBezTo>
                      <a:cubicBezTo>
                        <a:pt x="90736" y="6869"/>
                        <a:pt x="90782" y="6941"/>
                        <a:pt x="90822" y="6975"/>
                      </a:cubicBezTo>
                      <a:cubicBezTo>
                        <a:pt x="91924" y="7866"/>
                        <a:pt x="93271" y="8360"/>
                        <a:pt x="94437" y="9173"/>
                      </a:cubicBezTo>
                      <a:cubicBezTo>
                        <a:pt x="94966" y="9541"/>
                        <a:pt x="95385" y="10039"/>
                        <a:pt x="95797" y="10439"/>
                      </a:cubicBezTo>
                      <a:cubicBezTo>
                        <a:pt x="96258" y="10889"/>
                        <a:pt x="96652" y="11568"/>
                        <a:pt x="96977" y="12202"/>
                      </a:cubicBezTo>
                      <a:cubicBezTo>
                        <a:pt x="97416" y="13060"/>
                        <a:pt x="97820" y="13955"/>
                        <a:pt x="98125" y="14849"/>
                      </a:cubicBezTo>
                      <a:cubicBezTo>
                        <a:pt x="98397" y="15648"/>
                        <a:pt x="98507" y="16561"/>
                        <a:pt x="98577" y="17423"/>
                      </a:cubicBezTo>
                      <a:cubicBezTo>
                        <a:pt x="98676" y="18641"/>
                        <a:pt x="98265" y="19846"/>
                        <a:pt x="98741" y="21108"/>
                      </a:cubicBezTo>
                      <a:cubicBezTo>
                        <a:pt x="98971" y="21716"/>
                        <a:pt x="98958" y="22626"/>
                        <a:pt x="98306" y="23276"/>
                      </a:cubicBezTo>
                      <a:cubicBezTo>
                        <a:pt x="98090" y="23491"/>
                        <a:pt x="98090" y="24020"/>
                        <a:pt x="98133" y="24277"/>
                      </a:cubicBezTo>
                      <a:cubicBezTo>
                        <a:pt x="98396" y="25846"/>
                        <a:pt x="98128" y="27394"/>
                        <a:pt x="98100" y="28950"/>
                      </a:cubicBezTo>
                      <a:cubicBezTo>
                        <a:pt x="98063" y="30890"/>
                        <a:pt x="98189" y="32830"/>
                        <a:pt x="98107" y="34775"/>
                      </a:cubicBezTo>
                      <a:cubicBezTo>
                        <a:pt x="98079" y="35412"/>
                        <a:pt x="97795" y="36135"/>
                        <a:pt x="97970" y="36628"/>
                      </a:cubicBezTo>
                      <a:cubicBezTo>
                        <a:pt x="98431" y="37926"/>
                        <a:pt x="97502" y="39136"/>
                        <a:pt x="97931" y="40358"/>
                      </a:cubicBezTo>
                      <a:cubicBezTo>
                        <a:pt x="98034" y="40649"/>
                        <a:pt x="97872" y="40808"/>
                        <a:pt x="97853" y="41029"/>
                      </a:cubicBezTo>
                      <a:cubicBezTo>
                        <a:pt x="97795" y="41700"/>
                        <a:pt x="97737" y="42339"/>
                        <a:pt x="97868" y="43038"/>
                      </a:cubicBezTo>
                      <a:cubicBezTo>
                        <a:pt x="98017" y="43836"/>
                        <a:pt x="97784" y="44733"/>
                        <a:pt x="97834" y="45530"/>
                      </a:cubicBezTo>
                      <a:cubicBezTo>
                        <a:pt x="97900" y="46606"/>
                        <a:pt x="97834" y="47670"/>
                        <a:pt x="97754" y="48716"/>
                      </a:cubicBezTo>
                      <a:cubicBezTo>
                        <a:pt x="97661" y="49923"/>
                        <a:pt x="97625" y="51137"/>
                        <a:pt x="97609" y="52335"/>
                      </a:cubicBezTo>
                      <a:cubicBezTo>
                        <a:pt x="97585" y="54246"/>
                        <a:pt x="97448" y="56155"/>
                        <a:pt x="97436" y="58069"/>
                      </a:cubicBezTo>
                      <a:cubicBezTo>
                        <a:pt x="97423" y="60122"/>
                        <a:pt x="97339" y="62199"/>
                        <a:pt x="97043" y="64260"/>
                      </a:cubicBezTo>
                      <a:cubicBezTo>
                        <a:pt x="96951" y="64896"/>
                        <a:pt x="97146" y="65691"/>
                        <a:pt x="97147" y="66409"/>
                      </a:cubicBezTo>
                      <a:cubicBezTo>
                        <a:pt x="97153" y="68104"/>
                        <a:pt x="97079" y="69799"/>
                        <a:pt x="96980" y="71493"/>
                      </a:cubicBezTo>
                      <a:cubicBezTo>
                        <a:pt x="96957" y="71886"/>
                        <a:pt x="97058" y="72315"/>
                        <a:pt x="97045" y="72740"/>
                      </a:cubicBezTo>
                      <a:cubicBezTo>
                        <a:pt x="96999" y="74283"/>
                        <a:pt x="97163" y="75831"/>
                        <a:pt x="97145" y="77363"/>
                      </a:cubicBezTo>
                      <a:cubicBezTo>
                        <a:pt x="97129" y="78626"/>
                        <a:pt x="96994" y="79922"/>
                        <a:pt x="96799" y="81202"/>
                      </a:cubicBezTo>
                      <a:cubicBezTo>
                        <a:pt x="96610" y="82430"/>
                        <a:pt x="96499" y="83692"/>
                        <a:pt x="96414" y="84946"/>
                      </a:cubicBezTo>
                      <a:cubicBezTo>
                        <a:pt x="96341" y="86011"/>
                        <a:pt x="96603" y="87086"/>
                        <a:pt x="96490" y="88107"/>
                      </a:cubicBezTo>
                      <a:cubicBezTo>
                        <a:pt x="96329" y="89564"/>
                        <a:pt x="96517" y="90980"/>
                        <a:pt x="96533" y="92413"/>
                      </a:cubicBezTo>
                      <a:cubicBezTo>
                        <a:pt x="96543" y="93282"/>
                        <a:pt x="96760" y="94064"/>
                        <a:pt x="96960" y="94891"/>
                      </a:cubicBezTo>
                      <a:cubicBezTo>
                        <a:pt x="97186" y="95823"/>
                        <a:pt x="97027" y="96845"/>
                        <a:pt x="97049" y="97829"/>
                      </a:cubicBezTo>
                      <a:cubicBezTo>
                        <a:pt x="97087" y="99476"/>
                        <a:pt x="97020" y="101119"/>
                        <a:pt x="97207" y="102775"/>
                      </a:cubicBezTo>
                      <a:cubicBezTo>
                        <a:pt x="97381" y="104325"/>
                        <a:pt x="97253" y="105908"/>
                        <a:pt x="97267" y="107477"/>
                      </a:cubicBezTo>
                      <a:cubicBezTo>
                        <a:pt x="97277" y="108626"/>
                        <a:pt x="97326" y="109774"/>
                        <a:pt x="97317" y="110921"/>
                      </a:cubicBezTo>
                      <a:cubicBezTo>
                        <a:pt x="97304" y="112280"/>
                        <a:pt x="97247" y="113638"/>
                        <a:pt x="97212" y="114996"/>
                      </a:cubicBezTo>
                      <a:cubicBezTo>
                        <a:pt x="97197" y="115584"/>
                        <a:pt x="97225" y="116176"/>
                        <a:pt x="97177" y="116761"/>
                      </a:cubicBezTo>
                      <a:cubicBezTo>
                        <a:pt x="96985" y="119058"/>
                        <a:pt x="97034" y="121365"/>
                        <a:pt x="96930" y="123666"/>
                      </a:cubicBezTo>
                      <a:cubicBezTo>
                        <a:pt x="96872" y="124959"/>
                        <a:pt x="96916" y="126293"/>
                        <a:pt x="96852" y="127600"/>
                      </a:cubicBezTo>
                      <a:cubicBezTo>
                        <a:pt x="96759" y="129519"/>
                        <a:pt x="96555" y="131435"/>
                        <a:pt x="96534" y="133358"/>
                      </a:cubicBezTo>
                      <a:cubicBezTo>
                        <a:pt x="96525" y="134171"/>
                        <a:pt x="96624" y="134991"/>
                        <a:pt x="96536" y="135792"/>
                      </a:cubicBezTo>
                      <a:cubicBezTo>
                        <a:pt x="96432" y="136734"/>
                        <a:pt x="96492" y="137675"/>
                        <a:pt x="96404" y="138607"/>
                      </a:cubicBezTo>
                      <a:cubicBezTo>
                        <a:pt x="96345" y="139222"/>
                        <a:pt x="96383" y="139853"/>
                        <a:pt x="96456" y="140423"/>
                      </a:cubicBezTo>
                      <a:cubicBezTo>
                        <a:pt x="96577" y="141378"/>
                        <a:pt x="96156" y="142279"/>
                        <a:pt x="96360" y="143215"/>
                      </a:cubicBezTo>
                      <a:cubicBezTo>
                        <a:pt x="96415" y="143470"/>
                        <a:pt x="96295" y="143716"/>
                        <a:pt x="95976" y="143726"/>
                      </a:cubicBezTo>
                      <a:cubicBezTo>
                        <a:pt x="95446" y="143743"/>
                        <a:pt x="94921" y="143897"/>
                        <a:pt x="94389" y="143897"/>
                      </a:cubicBezTo>
                      <a:cubicBezTo>
                        <a:pt x="94190" y="143897"/>
                        <a:pt x="93990" y="143875"/>
                        <a:pt x="93789" y="143817"/>
                      </a:cubicBezTo>
                      <a:cubicBezTo>
                        <a:pt x="93695" y="143790"/>
                        <a:pt x="93591" y="143773"/>
                        <a:pt x="93489" y="143773"/>
                      </a:cubicBezTo>
                      <a:cubicBezTo>
                        <a:pt x="93425" y="143773"/>
                        <a:pt x="93362" y="143780"/>
                        <a:pt x="93303" y="143795"/>
                      </a:cubicBezTo>
                      <a:cubicBezTo>
                        <a:pt x="92801" y="143928"/>
                        <a:pt x="92298" y="144005"/>
                        <a:pt x="91796" y="144005"/>
                      </a:cubicBezTo>
                      <a:cubicBezTo>
                        <a:pt x="91327" y="144005"/>
                        <a:pt x="90860" y="143938"/>
                        <a:pt x="90397" y="143786"/>
                      </a:cubicBezTo>
                      <a:cubicBezTo>
                        <a:pt x="90335" y="143766"/>
                        <a:pt x="90277" y="143757"/>
                        <a:pt x="90222" y="143757"/>
                      </a:cubicBezTo>
                      <a:cubicBezTo>
                        <a:pt x="89956" y="143757"/>
                        <a:pt x="89762" y="143958"/>
                        <a:pt x="89509" y="143996"/>
                      </a:cubicBezTo>
                      <a:cubicBezTo>
                        <a:pt x="89125" y="144052"/>
                        <a:pt x="88741" y="144069"/>
                        <a:pt x="88357" y="144069"/>
                      </a:cubicBezTo>
                      <a:cubicBezTo>
                        <a:pt x="87796" y="144069"/>
                        <a:pt x="87236" y="144033"/>
                        <a:pt x="86675" y="144033"/>
                      </a:cubicBezTo>
                      <a:cubicBezTo>
                        <a:pt x="86331" y="144033"/>
                        <a:pt x="85987" y="144046"/>
                        <a:pt x="85642" y="144090"/>
                      </a:cubicBezTo>
                      <a:cubicBezTo>
                        <a:pt x="84855" y="144188"/>
                        <a:pt x="84056" y="144261"/>
                        <a:pt x="83254" y="144261"/>
                      </a:cubicBezTo>
                      <a:cubicBezTo>
                        <a:pt x="82664" y="144261"/>
                        <a:pt x="82073" y="144221"/>
                        <a:pt x="81485" y="144124"/>
                      </a:cubicBezTo>
                      <a:cubicBezTo>
                        <a:pt x="81432" y="144114"/>
                        <a:pt x="81374" y="144108"/>
                        <a:pt x="81318" y="144108"/>
                      </a:cubicBezTo>
                      <a:cubicBezTo>
                        <a:pt x="81262" y="144108"/>
                        <a:pt x="81206" y="144114"/>
                        <a:pt x="81158" y="144133"/>
                      </a:cubicBezTo>
                      <a:cubicBezTo>
                        <a:pt x="80668" y="144313"/>
                        <a:pt x="80169" y="144357"/>
                        <a:pt x="79667" y="144357"/>
                      </a:cubicBezTo>
                      <a:cubicBezTo>
                        <a:pt x="79210" y="144357"/>
                        <a:pt x="78752" y="144321"/>
                        <a:pt x="78298" y="144321"/>
                      </a:cubicBezTo>
                      <a:cubicBezTo>
                        <a:pt x="77957" y="144321"/>
                        <a:pt x="77618" y="144341"/>
                        <a:pt x="77283" y="144411"/>
                      </a:cubicBezTo>
                      <a:cubicBezTo>
                        <a:pt x="76134" y="144651"/>
                        <a:pt x="74967" y="144522"/>
                        <a:pt x="73807" y="144684"/>
                      </a:cubicBezTo>
                      <a:cubicBezTo>
                        <a:pt x="73586" y="144714"/>
                        <a:pt x="73358" y="144725"/>
                        <a:pt x="73126" y="144725"/>
                      </a:cubicBezTo>
                      <a:cubicBezTo>
                        <a:pt x="72580" y="144725"/>
                        <a:pt x="72012" y="144666"/>
                        <a:pt x="71452" y="144666"/>
                      </a:cubicBezTo>
                      <a:cubicBezTo>
                        <a:pt x="71350" y="144666"/>
                        <a:pt x="71247" y="144668"/>
                        <a:pt x="71145" y="144672"/>
                      </a:cubicBezTo>
                      <a:cubicBezTo>
                        <a:pt x="70409" y="144707"/>
                        <a:pt x="69672" y="144753"/>
                        <a:pt x="68937" y="144753"/>
                      </a:cubicBezTo>
                      <a:cubicBezTo>
                        <a:pt x="68823" y="144753"/>
                        <a:pt x="68709" y="144752"/>
                        <a:pt x="68596" y="144749"/>
                      </a:cubicBezTo>
                      <a:cubicBezTo>
                        <a:pt x="68540" y="144748"/>
                        <a:pt x="68485" y="144748"/>
                        <a:pt x="68430" y="144748"/>
                      </a:cubicBezTo>
                      <a:cubicBezTo>
                        <a:pt x="67731" y="144748"/>
                        <a:pt x="67034" y="144833"/>
                        <a:pt x="66335" y="144833"/>
                      </a:cubicBezTo>
                      <a:cubicBezTo>
                        <a:pt x="66061" y="144833"/>
                        <a:pt x="65786" y="144820"/>
                        <a:pt x="65511" y="144783"/>
                      </a:cubicBezTo>
                      <a:cubicBezTo>
                        <a:pt x="65318" y="144757"/>
                        <a:pt x="65126" y="144747"/>
                        <a:pt x="64933" y="144747"/>
                      </a:cubicBezTo>
                      <a:cubicBezTo>
                        <a:pt x="64220" y="144747"/>
                        <a:pt x="63508" y="144888"/>
                        <a:pt x="62788" y="144888"/>
                      </a:cubicBezTo>
                      <a:cubicBezTo>
                        <a:pt x="62666" y="144888"/>
                        <a:pt x="62544" y="144884"/>
                        <a:pt x="62422" y="144875"/>
                      </a:cubicBezTo>
                      <a:cubicBezTo>
                        <a:pt x="62230" y="144860"/>
                        <a:pt x="62038" y="144853"/>
                        <a:pt x="61847" y="144853"/>
                      </a:cubicBezTo>
                      <a:cubicBezTo>
                        <a:pt x="60775" y="144853"/>
                        <a:pt x="59706" y="145053"/>
                        <a:pt x="58627" y="145053"/>
                      </a:cubicBezTo>
                      <a:cubicBezTo>
                        <a:pt x="58520" y="145053"/>
                        <a:pt x="58414" y="145051"/>
                        <a:pt x="58307" y="145047"/>
                      </a:cubicBezTo>
                      <a:cubicBezTo>
                        <a:pt x="57925" y="145031"/>
                        <a:pt x="57544" y="145023"/>
                        <a:pt x="57162" y="145023"/>
                      </a:cubicBezTo>
                      <a:cubicBezTo>
                        <a:pt x="56085" y="145023"/>
                        <a:pt x="55009" y="145090"/>
                        <a:pt x="53942" y="145257"/>
                      </a:cubicBezTo>
                      <a:cubicBezTo>
                        <a:pt x="53896" y="145264"/>
                        <a:pt x="53851" y="145268"/>
                        <a:pt x="53806" y="145268"/>
                      </a:cubicBezTo>
                      <a:cubicBezTo>
                        <a:pt x="53447" y="145268"/>
                        <a:pt x="53125" y="145065"/>
                        <a:pt x="52804" y="145065"/>
                      </a:cubicBezTo>
                      <a:cubicBezTo>
                        <a:pt x="52740" y="145065"/>
                        <a:pt x="52676" y="145073"/>
                        <a:pt x="52612" y="145092"/>
                      </a:cubicBezTo>
                      <a:cubicBezTo>
                        <a:pt x="51848" y="145322"/>
                        <a:pt x="51072" y="145366"/>
                        <a:pt x="50295" y="145366"/>
                      </a:cubicBezTo>
                      <a:cubicBezTo>
                        <a:pt x="49816" y="145366"/>
                        <a:pt x="49337" y="145350"/>
                        <a:pt x="48861" y="145350"/>
                      </a:cubicBezTo>
                      <a:cubicBezTo>
                        <a:pt x="48687" y="145350"/>
                        <a:pt x="48513" y="145352"/>
                        <a:pt x="48340" y="145358"/>
                      </a:cubicBezTo>
                      <a:cubicBezTo>
                        <a:pt x="46747" y="145412"/>
                        <a:pt x="45139" y="145444"/>
                        <a:pt x="43545" y="145487"/>
                      </a:cubicBezTo>
                      <a:cubicBezTo>
                        <a:pt x="41962" y="145530"/>
                        <a:pt x="40369" y="145558"/>
                        <a:pt x="38781" y="145684"/>
                      </a:cubicBezTo>
                      <a:cubicBezTo>
                        <a:pt x="38060" y="145741"/>
                        <a:pt x="37334" y="145753"/>
                        <a:pt x="36608" y="145753"/>
                      </a:cubicBezTo>
                      <a:cubicBezTo>
                        <a:pt x="36086" y="145753"/>
                        <a:pt x="35562" y="145747"/>
                        <a:pt x="35040" y="145747"/>
                      </a:cubicBezTo>
                      <a:cubicBezTo>
                        <a:pt x="34584" y="145747"/>
                        <a:pt x="34128" y="145751"/>
                        <a:pt x="33674" y="145769"/>
                      </a:cubicBezTo>
                      <a:cubicBezTo>
                        <a:pt x="32584" y="145811"/>
                        <a:pt x="31490" y="145891"/>
                        <a:pt x="30402" y="145959"/>
                      </a:cubicBezTo>
                      <a:cubicBezTo>
                        <a:pt x="29640" y="146005"/>
                        <a:pt x="28855" y="146008"/>
                        <a:pt x="28081" y="146049"/>
                      </a:cubicBezTo>
                      <a:cubicBezTo>
                        <a:pt x="27153" y="146098"/>
                        <a:pt x="26228" y="146222"/>
                        <a:pt x="25303" y="146222"/>
                      </a:cubicBezTo>
                      <a:cubicBezTo>
                        <a:pt x="25279" y="146222"/>
                        <a:pt x="25255" y="146222"/>
                        <a:pt x="25230" y="146221"/>
                      </a:cubicBezTo>
                      <a:cubicBezTo>
                        <a:pt x="25217" y="146221"/>
                        <a:pt x="25203" y="146221"/>
                        <a:pt x="25189" y="146221"/>
                      </a:cubicBezTo>
                      <a:cubicBezTo>
                        <a:pt x="24122" y="146221"/>
                        <a:pt x="23081" y="146466"/>
                        <a:pt x="22009" y="146466"/>
                      </a:cubicBezTo>
                      <a:cubicBezTo>
                        <a:pt x="21946" y="146466"/>
                        <a:pt x="21882" y="146465"/>
                        <a:pt x="21819" y="146464"/>
                      </a:cubicBezTo>
                      <a:cubicBezTo>
                        <a:pt x="21746" y="146462"/>
                        <a:pt x="21672" y="146461"/>
                        <a:pt x="21599" y="146461"/>
                      </a:cubicBezTo>
                      <a:cubicBezTo>
                        <a:pt x="20680" y="146461"/>
                        <a:pt x="19750" y="146612"/>
                        <a:pt x="18841" y="146775"/>
                      </a:cubicBezTo>
                      <a:cubicBezTo>
                        <a:pt x="17947" y="146935"/>
                        <a:pt x="17045" y="146899"/>
                        <a:pt x="16149" y="147006"/>
                      </a:cubicBezTo>
                      <a:cubicBezTo>
                        <a:pt x="14873" y="147158"/>
                        <a:pt x="13582" y="147434"/>
                        <a:pt x="12323" y="147434"/>
                      </a:cubicBezTo>
                      <a:cubicBezTo>
                        <a:pt x="12291" y="147434"/>
                        <a:pt x="12259" y="147434"/>
                        <a:pt x="12227" y="147433"/>
                      </a:cubicBezTo>
                      <a:cubicBezTo>
                        <a:pt x="12189" y="147433"/>
                        <a:pt x="12150" y="147433"/>
                        <a:pt x="12112" y="147433"/>
                      </a:cubicBezTo>
                      <a:cubicBezTo>
                        <a:pt x="10766" y="147433"/>
                        <a:pt x="9454" y="147718"/>
                        <a:pt x="8110" y="147718"/>
                      </a:cubicBezTo>
                      <a:cubicBezTo>
                        <a:pt x="7942" y="147718"/>
                        <a:pt x="7773" y="147714"/>
                        <a:pt x="7604" y="147704"/>
                      </a:cubicBezTo>
                      <a:cubicBezTo>
                        <a:pt x="7430" y="147693"/>
                        <a:pt x="7254" y="147688"/>
                        <a:pt x="7077" y="147688"/>
                      </a:cubicBezTo>
                      <a:cubicBezTo>
                        <a:pt x="6309" y="147688"/>
                        <a:pt x="5511" y="147791"/>
                        <a:pt x="4759" y="148044"/>
                      </a:cubicBezTo>
                      <a:cubicBezTo>
                        <a:pt x="4710" y="148061"/>
                        <a:pt x="4661" y="148067"/>
                        <a:pt x="4612" y="148067"/>
                      </a:cubicBezTo>
                      <a:cubicBezTo>
                        <a:pt x="4419" y="148067"/>
                        <a:pt x="4223" y="147964"/>
                        <a:pt x="4023" y="147964"/>
                      </a:cubicBezTo>
                      <a:cubicBezTo>
                        <a:pt x="3926" y="147964"/>
                        <a:pt x="3829" y="147988"/>
                        <a:pt x="3730" y="148059"/>
                      </a:cubicBezTo>
                      <a:cubicBezTo>
                        <a:pt x="3715" y="148070"/>
                        <a:pt x="3702" y="148076"/>
                        <a:pt x="3689" y="148076"/>
                      </a:cubicBezTo>
                      <a:cubicBezTo>
                        <a:pt x="3629" y="148076"/>
                        <a:pt x="3589" y="147945"/>
                        <a:pt x="3557" y="147491"/>
                      </a:cubicBezTo>
                      <a:cubicBezTo>
                        <a:pt x="3557" y="145473"/>
                        <a:pt x="3678" y="143799"/>
                        <a:pt x="3522" y="142148"/>
                      </a:cubicBezTo>
                      <a:cubicBezTo>
                        <a:pt x="3375" y="140594"/>
                        <a:pt x="3564" y="139059"/>
                        <a:pt x="3593" y="137526"/>
                      </a:cubicBezTo>
                      <a:cubicBezTo>
                        <a:pt x="3621" y="136154"/>
                        <a:pt x="3571" y="134755"/>
                        <a:pt x="3825" y="133376"/>
                      </a:cubicBezTo>
                      <a:cubicBezTo>
                        <a:pt x="4021" y="132313"/>
                        <a:pt x="4149" y="131230"/>
                        <a:pt x="3755" y="130143"/>
                      </a:cubicBezTo>
                      <a:cubicBezTo>
                        <a:pt x="3702" y="129994"/>
                        <a:pt x="3958" y="129561"/>
                        <a:pt x="3957" y="129166"/>
                      </a:cubicBezTo>
                      <a:cubicBezTo>
                        <a:pt x="3953" y="128038"/>
                        <a:pt x="3855" y="126875"/>
                        <a:pt x="3983" y="125793"/>
                      </a:cubicBezTo>
                      <a:cubicBezTo>
                        <a:pt x="4108" y="124740"/>
                        <a:pt x="4072" y="123700"/>
                        <a:pt x="4141" y="122658"/>
                      </a:cubicBezTo>
                      <a:cubicBezTo>
                        <a:pt x="4183" y="122040"/>
                        <a:pt x="4337" y="121416"/>
                        <a:pt x="3970" y="120809"/>
                      </a:cubicBezTo>
                      <a:cubicBezTo>
                        <a:pt x="3816" y="120552"/>
                        <a:pt x="4306" y="120313"/>
                        <a:pt x="4184" y="119932"/>
                      </a:cubicBezTo>
                      <a:cubicBezTo>
                        <a:pt x="3963" y="119246"/>
                        <a:pt x="4547" y="118442"/>
                        <a:pt x="3845" y="117784"/>
                      </a:cubicBezTo>
                      <a:cubicBezTo>
                        <a:pt x="3695" y="117645"/>
                        <a:pt x="4165" y="117395"/>
                        <a:pt x="4173" y="117085"/>
                      </a:cubicBezTo>
                      <a:cubicBezTo>
                        <a:pt x="4192" y="116289"/>
                        <a:pt x="3893" y="115517"/>
                        <a:pt x="3920" y="114751"/>
                      </a:cubicBezTo>
                      <a:cubicBezTo>
                        <a:pt x="3941" y="114156"/>
                        <a:pt x="3210" y="113665"/>
                        <a:pt x="3759" y="112984"/>
                      </a:cubicBezTo>
                      <a:cubicBezTo>
                        <a:pt x="3851" y="112869"/>
                        <a:pt x="3829" y="112215"/>
                        <a:pt x="3763" y="111874"/>
                      </a:cubicBezTo>
                      <a:cubicBezTo>
                        <a:pt x="3459" y="110306"/>
                        <a:pt x="3687" y="108723"/>
                        <a:pt x="3537" y="107167"/>
                      </a:cubicBezTo>
                      <a:cubicBezTo>
                        <a:pt x="3321" y="104948"/>
                        <a:pt x="3420" y="102738"/>
                        <a:pt x="3414" y="100525"/>
                      </a:cubicBezTo>
                      <a:cubicBezTo>
                        <a:pt x="3410" y="99193"/>
                        <a:pt x="3540" y="97857"/>
                        <a:pt x="3470" y="96531"/>
                      </a:cubicBezTo>
                      <a:cubicBezTo>
                        <a:pt x="3431" y="95761"/>
                        <a:pt x="3360" y="94994"/>
                        <a:pt x="3335" y="94219"/>
                      </a:cubicBezTo>
                      <a:cubicBezTo>
                        <a:pt x="3270" y="92145"/>
                        <a:pt x="3153" y="90073"/>
                        <a:pt x="3028" y="88001"/>
                      </a:cubicBezTo>
                      <a:cubicBezTo>
                        <a:pt x="2903" y="85918"/>
                        <a:pt x="2841" y="83830"/>
                        <a:pt x="2719" y="81754"/>
                      </a:cubicBezTo>
                      <a:cubicBezTo>
                        <a:pt x="2644" y="80462"/>
                        <a:pt x="2455" y="79109"/>
                        <a:pt x="2509" y="77844"/>
                      </a:cubicBezTo>
                      <a:cubicBezTo>
                        <a:pt x="2580" y="76229"/>
                        <a:pt x="2440" y="74630"/>
                        <a:pt x="2482" y="73024"/>
                      </a:cubicBezTo>
                      <a:cubicBezTo>
                        <a:pt x="2534" y="71082"/>
                        <a:pt x="2291" y="69128"/>
                        <a:pt x="2412" y="67194"/>
                      </a:cubicBezTo>
                      <a:cubicBezTo>
                        <a:pt x="2506" y="65666"/>
                        <a:pt x="2294" y="64149"/>
                        <a:pt x="2464" y="62625"/>
                      </a:cubicBezTo>
                      <a:cubicBezTo>
                        <a:pt x="2571" y="61672"/>
                        <a:pt x="2557" y="60703"/>
                        <a:pt x="2540" y="59741"/>
                      </a:cubicBezTo>
                      <a:cubicBezTo>
                        <a:pt x="2522" y="58743"/>
                        <a:pt x="2627" y="57753"/>
                        <a:pt x="2661" y="56760"/>
                      </a:cubicBezTo>
                      <a:cubicBezTo>
                        <a:pt x="2698" y="55698"/>
                        <a:pt x="2688" y="54619"/>
                        <a:pt x="2649" y="53556"/>
                      </a:cubicBezTo>
                      <a:cubicBezTo>
                        <a:pt x="2590" y="51967"/>
                        <a:pt x="2792" y="50386"/>
                        <a:pt x="2692" y="48800"/>
                      </a:cubicBezTo>
                      <a:cubicBezTo>
                        <a:pt x="2589" y="47199"/>
                        <a:pt x="2756" y="45598"/>
                        <a:pt x="2709" y="43990"/>
                      </a:cubicBezTo>
                      <a:cubicBezTo>
                        <a:pt x="2661" y="42390"/>
                        <a:pt x="2734" y="40773"/>
                        <a:pt x="2663" y="39173"/>
                      </a:cubicBezTo>
                      <a:cubicBezTo>
                        <a:pt x="2554" y="36653"/>
                        <a:pt x="2661" y="34131"/>
                        <a:pt x="2512" y="31615"/>
                      </a:cubicBezTo>
                      <a:cubicBezTo>
                        <a:pt x="2423" y="30129"/>
                        <a:pt x="2807" y="28658"/>
                        <a:pt x="2724" y="27196"/>
                      </a:cubicBezTo>
                      <a:cubicBezTo>
                        <a:pt x="2648" y="25853"/>
                        <a:pt x="3019" y="24573"/>
                        <a:pt x="3021" y="23236"/>
                      </a:cubicBezTo>
                      <a:cubicBezTo>
                        <a:pt x="3023" y="21975"/>
                        <a:pt x="3180" y="20630"/>
                        <a:pt x="3510" y="19343"/>
                      </a:cubicBezTo>
                      <a:cubicBezTo>
                        <a:pt x="3659" y="18759"/>
                        <a:pt x="4161" y="18274"/>
                        <a:pt x="4073" y="17690"/>
                      </a:cubicBezTo>
                      <a:cubicBezTo>
                        <a:pt x="3926" y="16726"/>
                        <a:pt x="4297" y="15882"/>
                        <a:pt x="4605" y="15061"/>
                      </a:cubicBezTo>
                      <a:cubicBezTo>
                        <a:pt x="5432" y="12854"/>
                        <a:pt x="6108" y="10505"/>
                        <a:pt x="7780" y="8784"/>
                      </a:cubicBezTo>
                      <a:cubicBezTo>
                        <a:pt x="8814" y="7722"/>
                        <a:pt x="10023" y="6803"/>
                        <a:pt x="11416" y="6062"/>
                      </a:cubicBezTo>
                      <a:cubicBezTo>
                        <a:pt x="13310" y="5053"/>
                        <a:pt x="15309" y="4421"/>
                        <a:pt x="17300" y="3759"/>
                      </a:cubicBezTo>
                      <a:cubicBezTo>
                        <a:pt x="18579" y="3334"/>
                        <a:pt x="19979" y="3235"/>
                        <a:pt x="21355" y="3103"/>
                      </a:cubicBezTo>
                      <a:cubicBezTo>
                        <a:pt x="22415" y="3001"/>
                        <a:pt x="23510" y="2983"/>
                        <a:pt x="24586" y="2749"/>
                      </a:cubicBezTo>
                      <a:cubicBezTo>
                        <a:pt x="24932" y="2674"/>
                        <a:pt x="25299" y="2651"/>
                        <a:pt x="25674" y="2651"/>
                      </a:cubicBezTo>
                      <a:cubicBezTo>
                        <a:pt x="26195" y="2651"/>
                        <a:pt x="26733" y="2695"/>
                        <a:pt x="27252" y="2700"/>
                      </a:cubicBezTo>
                      <a:cubicBezTo>
                        <a:pt x="27420" y="2702"/>
                        <a:pt x="27585" y="2716"/>
                        <a:pt x="27752" y="2716"/>
                      </a:cubicBezTo>
                      <a:cubicBezTo>
                        <a:pt x="27868" y="2716"/>
                        <a:pt x="27985" y="2709"/>
                        <a:pt x="28105" y="2686"/>
                      </a:cubicBezTo>
                      <a:cubicBezTo>
                        <a:pt x="28391" y="2632"/>
                        <a:pt x="28677" y="2612"/>
                        <a:pt x="28963" y="2612"/>
                      </a:cubicBezTo>
                      <a:cubicBezTo>
                        <a:pt x="29483" y="2612"/>
                        <a:pt x="30004" y="2678"/>
                        <a:pt x="30520" y="2725"/>
                      </a:cubicBezTo>
                      <a:cubicBezTo>
                        <a:pt x="30574" y="2730"/>
                        <a:pt x="30628" y="2732"/>
                        <a:pt x="30681" y="2732"/>
                      </a:cubicBezTo>
                      <a:cubicBezTo>
                        <a:pt x="31061" y="2732"/>
                        <a:pt x="31424" y="2622"/>
                        <a:pt x="31778" y="2622"/>
                      </a:cubicBezTo>
                      <a:cubicBezTo>
                        <a:pt x="31818" y="2622"/>
                        <a:pt x="31857" y="2623"/>
                        <a:pt x="31896" y="2626"/>
                      </a:cubicBezTo>
                      <a:cubicBezTo>
                        <a:pt x="32058" y="2639"/>
                        <a:pt x="32220" y="2644"/>
                        <a:pt x="32382" y="2644"/>
                      </a:cubicBezTo>
                      <a:cubicBezTo>
                        <a:pt x="33229" y="2644"/>
                        <a:pt x="34072" y="2502"/>
                        <a:pt x="34918" y="2502"/>
                      </a:cubicBezTo>
                      <a:cubicBezTo>
                        <a:pt x="35244" y="2502"/>
                        <a:pt x="35570" y="2523"/>
                        <a:pt x="35897" y="2581"/>
                      </a:cubicBezTo>
                      <a:cubicBezTo>
                        <a:pt x="35907" y="2583"/>
                        <a:pt x="35917" y="2584"/>
                        <a:pt x="35927" y="2584"/>
                      </a:cubicBezTo>
                      <a:cubicBezTo>
                        <a:pt x="36106" y="2584"/>
                        <a:pt x="36300" y="2314"/>
                        <a:pt x="36502" y="2314"/>
                      </a:cubicBezTo>
                      <a:cubicBezTo>
                        <a:pt x="36545" y="2314"/>
                        <a:pt x="36588" y="2327"/>
                        <a:pt x="36631" y="2356"/>
                      </a:cubicBezTo>
                      <a:cubicBezTo>
                        <a:pt x="36934" y="2560"/>
                        <a:pt x="37292" y="2620"/>
                        <a:pt x="37619" y="2620"/>
                      </a:cubicBezTo>
                      <a:cubicBezTo>
                        <a:pt x="37830" y="2620"/>
                        <a:pt x="38027" y="2595"/>
                        <a:pt x="38190" y="2569"/>
                      </a:cubicBezTo>
                      <a:cubicBezTo>
                        <a:pt x="38421" y="2530"/>
                        <a:pt x="38650" y="2516"/>
                        <a:pt x="38877" y="2516"/>
                      </a:cubicBezTo>
                      <a:cubicBezTo>
                        <a:pt x="39582" y="2516"/>
                        <a:pt x="40268" y="2656"/>
                        <a:pt x="40962" y="2656"/>
                      </a:cubicBezTo>
                      <a:cubicBezTo>
                        <a:pt x="41048" y="2656"/>
                        <a:pt x="41134" y="2654"/>
                        <a:pt x="41221" y="2649"/>
                      </a:cubicBezTo>
                      <a:cubicBezTo>
                        <a:pt x="41913" y="2611"/>
                        <a:pt x="42614" y="2406"/>
                        <a:pt x="43294" y="2406"/>
                      </a:cubicBezTo>
                      <a:cubicBezTo>
                        <a:pt x="43408" y="2406"/>
                        <a:pt x="43520" y="2412"/>
                        <a:pt x="43632" y="2425"/>
                      </a:cubicBezTo>
                      <a:cubicBezTo>
                        <a:pt x="43792" y="2443"/>
                        <a:pt x="43951" y="2451"/>
                        <a:pt x="44108" y="2451"/>
                      </a:cubicBezTo>
                      <a:cubicBezTo>
                        <a:pt x="44874" y="2451"/>
                        <a:pt x="45614" y="2269"/>
                        <a:pt x="46377" y="2265"/>
                      </a:cubicBezTo>
                      <a:cubicBezTo>
                        <a:pt x="47548" y="2259"/>
                        <a:pt x="48734" y="2260"/>
                        <a:pt x="49911" y="2195"/>
                      </a:cubicBezTo>
                      <a:cubicBezTo>
                        <a:pt x="50999" y="2136"/>
                        <a:pt x="52086" y="2037"/>
                        <a:pt x="53173" y="2037"/>
                      </a:cubicBezTo>
                      <a:close/>
                      <a:moveTo>
                        <a:pt x="94254" y="145253"/>
                      </a:moveTo>
                      <a:cubicBezTo>
                        <a:pt x="94665" y="145253"/>
                        <a:pt x="95090" y="145297"/>
                        <a:pt x="95507" y="145297"/>
                      </a:cubicBezTo>
                      <a:cubicBezTo>
                        <a:pt x="95655" y="145297"/>
                        <a:pt x="95801" y="145291"/>
                        <a:pt x="95945" y="145277"/>
                      </a:cubicBezTo>
                      <a:cubicBezTo>
                        <a:pt x="95968" y="145274"/>
                        <a:pt x="95990" y="145273"/>
                        <a:pt x="96010" y="145273"/>
                      </a:cubicBezTo>
                      <a:cubicBezTo>
                        <a:pt x="96546" y="145273"/>
                        <a:pt x="96459" y="146029"/>
                        <a:pt x="96418" y="146380"/>
                      </a:cubicBezTo>
                      <a:cubicBezTo>
                        <a:pt x="96226" y="148082"/>
                        <a:pt x="96169" y="149768"/>
                        <a:pt x="96341" y="151478"/>
                      </a:cubicBezTo>
                      <a:cubicBezTo>
                        <a:pt x="96423" y="152292"/>
                        <a:pt x="96520" y="153205"/>
                        <a:pt x="96417" y="153933"/>
                      </a:cubicBezTo>
                      <a:cubicBezTo>
                        <a:pt x="96177" y="155646"/>
                        <a:pt x="96395" y="157327"/>
                        <a:pt x="96302" y="159014"/>
                      </a:cubicBezTo>
                      <a:cubicBezTo>
                        <a:pt x="96220" y="160490"/>
                        <a:pt x="96325" y="161982"/>
                        <a:pt x="96157" y="163425"/>
                      </a:cubicBezTo>
                      <a:cubicBezTo>
                        <a:pt x="96009" y="164721"/>
                        <a:pt x="96045" y="166044"/>
                        <a:pt x="95648" y="167357"/>
                      </a:cubicBezTo>
                      <a:cubicBezTo>
                        <a:pt x="95303" y="168499"/>
                        <a:pt x="95138" y="169727"/>
                        <a:pt x="94704" y="170856"/>
                      </a:cubicBezTo>
                      <a:cubicBezTo>
                        <a:pt x="94178" y="172227"/>
                        <a:pt x="93978" y="173786"/>
                        <a:pt x="92476" y="174633"/>
                      </a:cubicBezTo>
                      <a:cubicBezTo>
                        <a:pt x="91912" y="174951"/>
                        <a:pt x="91484" y="175603"/>
                        <a:pt x="91133" y="176121"/>
                      </a:cubicBezTo>
                      <a:cubicBezTo>
                        <a:pt x="90236" y="177446"/>
                        <a:pt x="88981" y="178267"/>
                        <a:pt x="87710" y="179109"/>
                      </a:cubicBezTo>
                      <a:cubicBezTo>
                        <a:pt x="87180" y="179463"/>
                        <a:pt x="86541" y="179516"/>
                        <a:pt x="85928" y="179618"/>
                      </a:cubicBezTo>
                      <a:cubicBezTo>
                        <a:pt x="85422" y="179703"/>
                        <a:pt x="84828" y="179838"/>
                        <a:pt x="84481" y="180055"/>
                      </a:cubicBezTo>
                      <a:cubicBezTo>
                        <a:pt x="83469" y="180688"/>
                        <a:pt x="82325" y="180566"/>
                        <a:pt x="81278" y="180897"/>
                      </a:cubicBezTo>
                      <a:cubicBezTo>
                        <a:pt x="81111" y="180950"/>
                        <a:pt x="80942" y="180978"/>
                        <a:pt x="80766" y="180978"/>
                      </a:cubicBezTo>
                      <a:cubicBezTo>
                        <a:pt x="80632" y="180978"/>
                        <a:pt x="80494" y="180961"/>
                        <a:pt x="80351" y="180927"/>
                      </a:cubicBezTo>
                      <a:cubicBezTo>
                        <a:pt x="80232" y="180899"/>
                        <a:pt x="80115" y="180887"/>
                        <a:pt x="80000" y="180887"/>
                      </a:cubicBezTo>
                      <a:cubicBezTo>
                        <a:pt x="79491" y="180887"/>
                        <a:pt x="79009" y="181124"/>
                        <a:pt x="78520" y="181262"/>
                      </a:cubicBezTo>
                      <a:cubicBezTo>
                        <a:pt x="78030" y="181401"/>
                        <a:pt x="77526" y="181361"/>
                        <a:pt x="77013" y="181503"/>
                      </a:cubicBezTo>
                      <a:cubicBezTo>
                        <a:pt x="76189" y="181733"/>
                        <a:pt x="75175" y="181606"/>
                        <a:pt x="74417" y="181837"/>
                      </a:cubicBezTo>
                      <a:cubicBezTo>
                        <a:pt x="73908" y="181992"/>
                        <a:pt x="73402" y="182012"/>
                        <a:pt x="72905" y="182012"/>
                      </a:cubicBezTo>
                      <a:cubicBezTo>
                        <a:pt x="72728" y="182012"/>
                        <a:pt x="72552" y="182009"/>
                        <a:pt x="72378" y="182009"/>
                      </a:cubicBezTo>
                      <a:cubicBezTo>
                        <a:pt x="72148" y="182009"/>
                        <a:pt x="71920" y="182014"/>
                        <a:pt x="71696" y="182035"/>
                      </a:cubicBezTo>
                      <a:cubicBezTo>
                        <a:pt x="71084" y="182093"/>
                        <a:pt x="70446" y="182386"/>
                        <a:pt x="69773" y="182386"/>
                      </a:cubicBezTo>
                      <a:cubicBezTo>
                        <a:pt x="69467" y="182386"/>
                        <a:pt x="69154" y="182325"/>
                        <a:pt x="68833" y="182155"/>
                      </a:cubicBezTo>
                      <a:cubicBezTo>
                        <a:pt x="68753" y="182112"/>
                        <a:pt x="68663" y="182095"/>
                        <a:pt x="68567" y="182095"/>
                      </a:cubicBezTo>
                      <a:cubicBezTo>
                        <a:pt x="68119" y="182095"/>
                        <a:pt x="67523" y="182475"/>
                        <a:pt x="66984" y="182475"/>
                      </a:cubicBezTo>
                      <a:cubicBezTo>
                        <a:pt x="66982" y="182475"/>
                        <a:pt x="66979" y="182475"/>
                        <a:pt x="66977" y="182475"/>
                      </a:cubicBezTo>
                      <a:cubicBezTo>
                        <a:pt x="65798" y="182475"/>
                        <a:pt x="64649" y="182731"/>
                        <a:pt x="63489" y="182894"/>
                      </a:cubicBezTo>
                      <a:cubicBezTo>
                        <a:pt x="62377" y="183050"/>
                        <a:pt x="61227" y="183032"/>
                        <a:pt x="60168" y="183426"/>
                      </a:cubicBezTo>
                      <a:cubicBezTo>
                        <a:pt x="60090" y="183455"/>
                        <a:pt x="60015" y="183467"/>
                        <a:pt x="59945" y="183467"/>
                      </a:cubicBezTo>
                      <a:cubicBezTo>
                        <a:pt x="59678" y="183467"/>
                        <a:pt x="59472" y="183297"/>
                        <a:pt x="59333" y="183251"/>
                      </a:cubicBezTo>
                      <a:cubicBezTo>
                        <a:pt x="59240" y="183221"/>
                        <a:pt x="59148" y="183209"/>
                        <a:pt x="59056" y="183209"/>
                      </a:cubicBezTo>
                      <a:cubicBezTo>
                        <a:pt x="58693" y="183209"/>
                        <a:pt x="58339" y="183397"/>
                        <a:pt x="57996" y="183397"/>
                      </a:cubicBezTo>
                      <a:cubicBezTo>
                        <a:pt x="57825" y="183397"/>
                        <a:pt x="57657" y="183350"/>
                        <a:pt x="57492" y="183209"/>
                      </a:cubicBezTo>
                      <a:cubicBezTo>
                        <a:pt x="57295" y="183356"/>
                        <a:pt x="57085" y="183404"/>
                        <a:pt x="56869" y="183404"/>
                      </a:cubicBezTo>
                      <a:cubicBezTo>
                        <a:pt x="56449" y="183404"/>
                        <a:pt x="56004" y="183221"/>
                        <a:pt x="55581" y="183221"/>
                      </a:cubicBezTo>
                      <a:cubicBezTo>
                        <a:pt x="55301" y="183221"/>
                        <a:pt x="55031" y="183300"/>
                        <a:pt x="54782" y="183564"/>
                      </a:cubicBezTo>
                      <a:cubicBezTo>
                        <a:pt x="54717" y="183633"/>
                        <a:pt x="54657" y="183660"/>
                        <a:pt x="54600" y="183660"/>
                      </a:cubicBezTo>
                      <a:cubicBezTo>
                        <a:pt x="54412" y="183660"/>
                        <a:pt x="54261" y="183361"/>
                        <a:pt x="54074" y="183309"/>
                      </a:cubicBezTo>
                      <a:cubicBezTo>
                        <a:pt x="53903" y="183262"/>
                        <a:pt x="53736" y="183244"/>
                        <a:pt x="53573" y="183244"/>
                      </a:cubicBezTo>
                      <a:cubicBezTo>
                        <a:pt x="53092" y="183244"/>
                        <a:pt x="52639" y="183400"/>
                        <a:pt x="52188" y="183429"/>
                      </a:cubicBezTo>
                      <a:cubicBezTo>
                        <a:pt x="52128" y="183433"/>
                        <a:pt x="52070" y="183434"/>
                        <a:pt x="52011" y="183434"/>
                      </a:cubicBezTo>
                      <a:cubicBezTo>
                        <a:pt x="51446" y="183434"/>
                        <a:pt x="50888" y="183278"/>
                        <a:pt x="50318" y="183278"/>
                      </a:cubicBezTo>
                      <a:cubicBezTo>
                        <a:pt x="50053" y="183278"/>
                        <a:pt x="49785" y="183312"/>
                        <a:pt x="49513" y="183411"/>
                      </a:cubicBezTo>
                      <a:cubicBezTo>
                        <a:pt x="49401" y="183451"/>
                        <a:pt x="49229" y="183484"/>
                        <a:pt x="49035" y="183484"/>
                      </a:cubicBezTo>
                      <a:cubicBezTo>
                        <a:pt x="48784" y="183484"/>
                        <a:pt x="48496" y="183430"/>
                        <a:pt x="48249" y="183269"/>
                      </a:cubicBezTo>
                      <a:cubicBezTo>
                        <a:pt x="48161" y="183213"/>
                        <a:pt x="48074" y="183191"/>
                        <a:pt x="47985" y="183191"/>
                      </a:cubicBezTo>
                      <a:cubicBezTo>
                        <a:pt x="47666" y="183191"/>
                        <a:pt x="47334" y="183478"/>
                        <a:pt x="46948" y="183478"/>
                      </a:cubicBezTo>
                      <a:cubicBezTo>
                        <a:pt x="46889" y="183478"/>
                        <a:pt x="46828" y="183471"/>
                        <a:pt x="46766" y="183455"/>
                      </a:cubicBezTo>
                      <a:cubicBezTo>
                        <a:pt x="46454" y="183375"/>
                        <a:pt x="46020" y="183448"/>
                        <a:pt x="45681" y="183331"/>
                      </a:cubicBezTo>
                      <a:cubicBezTo>
                        <a:pt x="45494" y="183265"/>
                        <a:pt x="45319" y="183231"/>
                        <a:pt x="45147" y="183231"/>
                      </a:cubicBezTo>
                      <a:cubicBezTo>
                        <a:pt x="44959" y="183231"/>
                        <a:pt x="44774" y="183272"/>
                        <a:pt x="44578" y="183359"/>
                      </a:cubicBezTo>
                      <a:cubicBezTo>
                        <a:pt x="44412" y="183433"/>
                        <a:pt x="44238" y="183561"/>
                        <a:pt x="44072" y="183561"/>
                      </a:cubicBezTo>
                      <a:cubicBezTo>
                        <a:pt x="43943" y="183561"/>
                        <a:pt x="43818" y="183483"/>
                        <a:pt x="43705" y="183238"/>
                      </a:cubicBezTo>
                      <a:cubicBezTo>
                        <a:pt x="43656" y="183134"/>
                        <a:pt x="43610" y="183096"/>
                        <a:pt x="43564" y="183096"/>
                      </a:cubicBezTo>
                      <a:cubicBezTo>
                        <a:pt x="43448" y="183096"/>
                        <a:pt x="43335" y="183332"/>
                        <a:pt x="43204" y="183345"/>
                      </a:cubicBezTo>
                      <a:cubicBezTo>
                        <a:pt x="42794" y="183391"/>
                        <a:pt x="42345" y="183430"/>
                        <a:pt x="41920" y="183430"/>
                      </a:cubicBezTo>
                      <a:cubicBezTo>
                        <a:pt x="41494" y="183430"/>
                        <a:pt x="41092" y="183391"/>
                        <a:pt x="40780" y="183279"/>
                      </a:cubicBezTo>
                      <a:cubicBezTo>
                        <a:pt x="40644" y="183230"/>
                        <a:pt x="40508" y="183212"/>
                        <a:pt x="40371" y="183212"/>
                      </a:cubicBezTo>
                      <a:cubicBezTo>
                        <a:pt x="39967" y="183212"/>
                        <a:pt x="39564" y="183370"/>
                        <a:pt x="39189" y="183370"/>
                      </a:cubicBezTo>
                      <a:cubicBezTo>
                        <a:pt x="38917" y="183370"/>
                        <a:pt x="38660" y="183287"/>
                        <a:pt x="38429" y="183000"/>
                      </a:cubicBezTo>
                      <a:cubicBezTo>
                        <a:pt x="38111" y="183145"/>
                        <a:pt x="37797" y="183198"/>
                        <a:pt x="37486" y="183198"/>
                      </a:cubicBezTo>
                      <a:cubicBezTo>
                        <a:pt x="36622" y="183198"/>
                        <a:pt x="35776" y="182791"/>
                        <a:pt x="34900" y="182791"/>
                      </a:cubicBezTo>
                      <a:cubicBezTo>
                        <a:pt x="34887" y="182791"/>
                        <a:pt x="34874" y="182791"/>
                        <a:pt x="34861" y="182791"/>
                      </a:cubicBezTo>
                      <a:cubicBezTo>
                        <a:pt x="34350" y="182797"/>
                        <a:pt x="33830" y="182823"/>
                        <a:pt x="33303" y="182823"/>
                      </a:cubicBezTo>
                      <a:cubicBezTo>
                        <a:pt x="32786" y="182823"/>
                        <a:pt x="32262" y="182798"/>
                        <a:pt x="31737" y="182705"/>
                      </a:cubicBezTo>
                      <a:cubicBezTo>
                        <a:pt x="31208" y="182611"/>
                        <a:pt x="30644" y="182516"/>
                        <a:pt x="30061" y="182516"/>
                      </a:cubicBezTo>
                      <a:cubicBezTo>
                        <a:pt x="29721" y="182516"/>
                        <a:pt x="29375" y="182548"/>
                        <a:pt x="29025" y="182631"/>
                      </a:cubicBezTo>
                      <a:cubicBezTo>
                        <a:pt x="28871" y="182668"/>
                        <a:pt x="28711" y="182684"/>
                        <a:pt x="28547" y="182684"/>
                      </a:cubicBezTo>
                      <a:cubicBezTo>
                        <a:pt x="27956" y="182684"/>
                        <a:pt x="27314" y="182483"/>
                        <a:pt x="26724" y="182340"/>
                      </a:cubicBezTo>
                      <a:cubicBezTo>
                        <a:pt x="26532" y="182294"/>
                        <a:pt x="26280" y="182289"/>
                        <a:pt x="26029" y="182289"/>
                      </a:cubicBezTo>
                      <a:cubicBezTo>
                        <a:pt x="25964" y="182289"/>
                        <a:pt x="25900" y="182289"/>
                        <a:pt x="25837" y="182289"/>
                      </a:cubicBezTo>
                      <a:cubicBezTo>
                        <a:pt x="25511" y="182289"/>
                        <a:pt x="25211" y="182281"/>
                        <a:pt x="25075" y="182180"/>
                      </a:cubicBezTo>
                      <a:cubicBezTo>
                        <a:pt x="24873" y="182028"/>
                        <a:pt x="24686" y="181985"/>
                        <a:pt x="24506" y="181985"/>
                      </a:cubicBezTo>
                      <a:cubicBezTo>
                        <a:pt x="24263" y="181985"/>
                        <a:pt x="24034" y="182064"/>
                        <a:pt x="23802" y="182064"/>
                      </a:cubicBezTo>
                      <a:cubicBezTo>
                        <a:pt x="23751" y="182064"/>
                        <a:pt x="23700" y="182060"/>
                        <a:pt x="23648" y="182051"/>
                      </a:cubicBezTo>
                      <a:cubicBezTo>
                        <a:pt x="23235" y="181976"/>
                        <a:pt x="22815" y="181960"/>
                        <a:pt x="22396" y="181960"/>
                      </a:cubicBezTo>
                      <a:cubicBezTo>
                        <a:pt x="22106" y="181960"/>
                        <a:pt x="21815" y="181968"/>
                        <a:pt x="21528" y="181968"/>
                      </a:cubicBezTo>
                      <a:cubicBezTo>
                        <a:pt x="21268" y="181968"/>
                        <a:pt x="21011" y="181962"/>
                        <a:pt x="20757" y="181939"/>
                      </a:cubicBezTo>
                      <a:cubicBezTo>
                        <a:pt x="19821" y="181855"/>
                        <a:pt x="18836" y="181719"/>
                        <a:pt x="17900" y="181459"/>
                      </a:cubicBezTo>
                      <a:cubicBezTo>
                        <a:pt x="16850" y="181167"/>
                        <a:pt x="15779" y="180971"/>
                        <a:pt x="14739" y="180617"/>
                      </a:cubicBezTo>
                      <a:cubicBezTo>
                        <a:pt x="13699" y="180263"/>
                        <a:pt x="12785" y="179689"/>
                        <a:pt x="11808" y="179228"/>
                      </a:cubicBezTo>
                      <a:cubicBezTo>
                        <a:pt x="11188" y="178933"/>
                        <a:pt x="10454" y="178642"/>
                        <a:pt x="10080" y="178124"/>
                      </a:cubicBezTo>
                      <a:cubicBezTo>
                        <a:pt x="9630" y="177501"/>
                        <a:pt x="8925" y="177201"/>
                        <a:pt x="8519" y="176529"/>
                      </a:cubicBezTo>
                      <a:cubicBezTo>
                        <a:pt x="8069" y="175784"/>
                        <a:pt x="7148" y="175411"/>
                        <a:pt x="6752" y="174560"/>
                      </a:cubicBezTo>
                      <a:cubicBezTo>
                        <a:pt x="6268" y="173524"/>
                        <a:pt x="5679" y="172554"/>
                        <a:pt x="5257" y="171467"/>
                      </a:cubicBezTo>
                      <a:cubicBezTo>
                        <a:pt x="4720" y="170086"/>
                        <a:pt x="4745" y="168677"/>
                        <a:pt x="4443" y="167306"/>
                      </a:cubicBezTo>
                      <a:cubicBezTo>
                        <a:pt x="4099" y="165743"/>
                        <a:pt x="4226" y="164168"/>
                        <a:pt x="3957" y="162629"/>
                      </a:cubicBezTo>
                      <a:cubicBezTo>
                        <a:pt x="3762" y="161510"/>
                        <a:pt x="3868" y="160369"/>
                        <a:pt x="3646" y="159282"/>
                      </a:cubicBezTo>
                      <a:cubicBezTo>
                        <a:pt x="3305" y="157617"/>
                        <a:pt x="3547" y="155947"/>
                        <a:pt x="3446" y="154283"/>
                      </a:cubicBezTo>
                      <a:cubicBezTo>
                        <a:pt x="3366" y="152981"/>
                        <a:pt x="3393" y="151625"/>
                        <a:pt x="3549" y="150304"/>
                      </a:cubicBezTo>
                      <a:cubicBezTo>
                        <a:pt x="3573" y="150105"/>
                        <a:pt x="3598" y="149915"/>
                        <a:pt x="3578" y="149642"/>
                      </a:cubicBezTo>
                      <a:lnTo>
                        <a:pt x="3578" y="149642"/>
                      </a:lnTo>
                      <a:cubicBezTo>
                        <a:pt x="3790" y="150082"/>
                        <a:pt x="4080" y="150206"/>
                        <a:pt x="4374" y="150206"/>
                      </a:cubicBezTo>
                      <a:cubicBezTo>
                        <a:pt x="4720" y="150206"/>
                        <a:pt x="5072" y="150035"/>
                        <a:pt x="5313" y="150001"/>
                      </a:cubicBezTo>
                      <a:cubicBezTo>
                        <a:pt x="6935" y="149773"/>
                        <a:pt x="8546" y="149699"/>
                        <a:pt x="10178" y="149675"/>
                      </a:cubicBezTo>
                      <a:cubicBezTo>
                        <a:pt x="11744" y="149651"/>
                        <a:pt x="13313" y="149482"/>
                        <a:pt x="14871" y="149342"/>
                      </a:cubicBezTo>
                      <a:cubicBezTo>
                        <a:pt x="15011" y="149330"/>
                        <a:pt x="15153" y="149326"/>
                        <a:pt x="15298" y="149326"/>
                      </a:cubicBezTo>
                      <a:cubicBezTo>
                        <a:pt x="15491" y="149326"/>
                        <a:pt x="15687" y="149332"/>
                        <a:pt x="15883" y="149332"/>
                      </a:cubicBezTo>
                      <a:cubicBezTo>
                        <a:pt x="16417" y="149332"/>
                        <a:pt x="16952" y="149285"/>
                        <a:pt x="17421" y="148935"/>
                      </a:cubicBezTo>
                      <a:cubicBezTo>
                        <a:pt x="17577" y="149082"/>
                        <a:pt x="17739" y="149129"/>
                        <a:pt x="17904" y="149129"/>
                      </a:cubicBezTo>
                      <a:cubicBezTo>
                        <a:pt x="18194" y="149129"/>
                        <a:pt x="18495" y="148985"/>
                        <a:pt x="18802" y="148985"/>
                      </a:cubicBezTo>
                      <a:cubicBezTo>
                        <a:pt x="18856" y="148985"/>
                        <a:pt x="18910" y="148990"/>
                        <a:pt x="18964" y="149000"/>
                      </a:cubicBezTo>
                      <a:cubicBezTo>
                        <a:pt x="19080" y="149023"/>
                        <a:pt x="19198" y="149033"/>
                        <a:pt x="19318" y="149033"/>
                      </a:cubicBezTo>
                      <a:cubicBezTo>
                        <a:pt x="19881" y="149033"/>
                        <a:pt x="20483" y="148821"/>
                        <a:pt x="21066" y="148777"/>
                      </a:cubicBezTo>
                      <a:cubicBezTo>
                        <a:pt x="22179" y="148694"/>
                        <a:pt x="23286" y="148565"/>
                        <a:pt x="24403" y="148501"/>
                      </a:cubicBezTo>
                      <a:cubicBezTo>
                        <a:pt x="25677" y="148430"/>
                        <a:pt x="26963" y="148347"/>
                        <a:pt x="28236" y="148246"/>
                      </a:cubicBezTo>
                      <a:cubicBezTo>
                        <a:pt x="28615" y="148215"/>
                        <a:pt x="29054" y="148046"/>
                        <a:pt x="29486" y="148046"/>
                      </a:cubicBezTo>
                      <a:cubicBezTo>
                        <a:pt x="29752" y="148046"/>
                        <a:pt x="30015" y="148110"/>
                        <a:pt x="30261" y="148309"/>
                      </a:cubicBezTo>
                      <a:cubicBezTo>
                        <a:pt x="30272" y="148318"/>
                        <a:pt x="30290" y="148322"/>
                        <a:pt x="30310" y="148322"/>
                      </a:cubicBezTo>
                      <a:cubicBezTo>
                        <a:pt x="30345" y="148322"/>
                        <a:pt x="30389" y="148311"/>
                        <a:pt x="30422" y="148301"/>
                      </a:cubicBezTo>
                      <a:cubicBezTo>
                        <a:pt x="30993" y="148137"/>
                        <a:pt x="31573" y="148100"/>
                        <a:pt x="32157" y="148100"/>
                      </a:cubicBezTo>
                      <a:cubicBezTo>
                        <a:pt x="32627" y="148100"/>
                        <a:pt x="33100" y="148124"/>
                        <a:pt x="33571" y="148124"/>
                      </a:cubicBezTo>
                      <a:cubicBezTo>
                        <a:pt x="34162" y="148124"/>
                        <a:pt x="34752" y="148086"/>
                        <a:pt x="35332" y="147918"/>
                      </a:cubicBezTo>
                      <a:cubicBezTo>
                        <a:pt x="35464" y="147879"/>
                        <a:pt x="35604" y="147865"/>
                        <a:pt x="35747" y="147865"/>
                      </a:cubicBezTo>
                      <a:cubicBezTo>
                        <a:pt x="36059" y="147865"/>
                        <a:pt x="36391" y="147932"/>
                        <a:pt x="36703" y="147963"/>
                      </a:cubicBezTo>
                      <a:cubicBezTo>
                        <a:pt x="37022" y="147995"/>
                        <a:pt x="37341" y="148015"/>
                        <a:pt x="37657" y="148015"/>
                      </a:cubicBezTo>
                      <a:cubicBezTo>
                        <a:pt x="38286" y="148015"/>
                        <a:pt x="38906" y="147934"/>
                        <a:pt x="39503" y="147703"/>
                      </a:cubicBezTo>
                      <a:cubicBezTo>
                        <a:pt x="39555" y="147682"/>
                        <a:pt x="39601" y="147674"/>
                        <a:pt x="39644" y="147674"/>
                      </a:cubicBezTo>
                      <a:cubicBezTo>
                        <a:pt x="39832" y="147674"/>
                        <a:pt x="39950" y="147832"/>
                        <a:pt x="40157" y="147832"/>
                      </a:cubicBezTo>
                      <a:cubicBezTo>
                        <a:pt x="40180" y="147832"/>
                        <a:pt x="40204" y="147830"/>
                        <a:pt x="40229" y="147826"/>
                      </a:cubicBezTo>
                      <a:cubicBezTo>
                        <a:pt x="41057" y="147688"/>
                        <a:pt x="41914" y="147535"/>
                        <a:pt x="42748" y="147535"/>
                      </a:cubicBezTo>
                      <a:cubicBezTo>
                        <a:pt x="42992" y="147535"/>
                        <a:pt x="43234" y="147548"/>
                        <a:pt x="43473" y="147578"/>
                      </a:cubicBezTo>
                      <a:cubicBezTo>
                        <a:pt x="43814" y="147622"/>
                        <a:pt x="44151" y="147637"/>
                        <a:pt x="44486" y="147637"/>
                      </a:cubicBezTo>
                      <a:cubicBezTo>
                        <a:pt x="45212" y="147637"/>
                        <a:pt x="45926" y="147563"/>
                        <a:pt x="46650" y="147534"/>
                      </a:cubicBezTo>
                      <a:cubicBezTo>
                        <a:pt x="47671" y="147494"/>
                        <a:pt x="48691" y="147460"/>
                        <a:pt x="49712" y="147443"/>
                      </a:cubicBezTo>
                      <a:cubicBezTo>
                        <a:pt x="50088" y="147437"/>
                        <a:pt x="50465" y="147436"/>
                        <a:pt x="50841" y="147436"/>
                      </a:cubicBezTo>
                      <a:cubicBezTo>
                        <a:pt x="51015" y="147436"/>
                        <a:pt x="51189" y="147436"/>
                        <a:pt x="51363" y="147436"/>
                      </a:cubicBezTo>
                      <a:cubicBezTo>
                        <a:pt x="52055" y="147436"/>
                        <a:pt x="52747" y="147433"/>
                        <a:pt x="53438" y="147400"/>
                      </a:cubicBezTo>
                      <a:cubicBezTo>
                        <a:pt x="53618" y="147392"/>
                        <a:pt x="53799" y="147389"/>
                        <a:pt x="53982" y="147389"/>
                      </a:cubicBezTo>
                      <a:cubicBezTo>
                        <a:pt x="54287" y="147389"/>
                        <a:pt x="54594" y="147397"/>
                        <a:pt x="54898" y="147397"/>
                      </a:cubicBezTo>
                      <a:cubicBezTo>
                        <a:pt x="55452" y="147397"/>
                        <a:pt x="55997" y="147371"/>
                        <a:pt x="56502" y="147228"/>
                      </a:cubicBezTo>
                      <a:cubicBezTo>
                        <a:pt x="56598" y="147201"/>
                        <a:pt x="56688" y="147191"/>
                        <a:pt x="56775" y="147191"/>
                      </a:cubicBezTo>
                      <a:cubicBezTo>
                        <a:pt x="57070" y="147191"/>
                        <a:pt x="57324" y="147311"/>
                        <a:pt x="57608" y="147311"/>
                      </a:cubicBezTo>
                      <a:cubicBezTo>
                        <a:pt x="57723" y="147311"/>
                        <a:pt x="57844" y="147291"/>
                        <a:pt x="57973" y="147235"/>
                      </a:cubicBezTo>
                      <a:cubicBezTo>
                        <a:pt x="58180" y="147147"/>
                        <a:pt x="58408" y="147119"/>
                        <a:pt x="58647" y="147119"/>
                      </a:cubicBezTo>
                      <a:cubicBezTo>
                        <a:pt x="59046" y="147119"/>
                        <a:pt x="59476" y="147197"/>
                        <a:pt x="59889" y="147197"/>
                      </a:cubicBezTo>
                      <a:cubicBezTo>
                        <a:pt x="59936" y="147197"/>
                        <a:pt x="59983" y="147196"/>
                        <a:pt x="60030" y="147193"/>
                      </a:cubicBezTo>
                      <a:cubicBezTo>
                        <a:pt x="60663" y="147163"/>
                        <a:pt x="61312" y="147109"/>
                        <a:pt x="61959" y="147109"/>
                      </a:cubicBezTo>
                      <a:cubicBezTo>
                        <a:pt x="62437" y="147109"/>
                        <a:pt x="62915" y="147138"/>
                        <a:pt x="63385" y="147228"/>
                      </a:cubicBezTo>
                      <a:cubicBezTo>
                        <a:pt x="63483" y="147247"/>
                        <a:pt x="63560" y="147263"/>
                        <a:pt x="63623" y="147263"/>
                      </a:cubicBezTo>
                      <a:cubicBezTo>
                        <a:pt x="63734" y="147263"/>
                        <a:pt x="63799" y="147212"/>
                        <a:pt x="63850" y="147035"/>
                      </a:cubicBezTo>
                      <a:cubicBezTo>
                        <a:pt x="63876" y="146941"/>
                        <a:pt x="63950" y="146893"/>
                        <a:pt x="64042" y="146893"/>
                      </a:cubicBezTo>
                      <a:cubicBezTo>
                        <a:pt x="64065" y="146893"/>
                        <a:pt x="64088" y="146896"/>
                        <a:pt x="64113" y="146901"/>
                      </a:cubicBezTo>
                      <a:cubicBezTo>
                        <a:pt x="64760" y="147056"/>
                        <a:pt x="65409" y="147105"/>
                        <a:pt x="66059" y="147105"/>
                      </a:cubicBezTo>
                      <a:cubicBezTo>
                        <a:pt x="67059" y="147105"/>
                        <a:pt x="68061" y="146990"/>
                        <a:pt x="69061" y="146972"/>
                      </a:cubicBezTo>
                      <a:cubicBezTo>
                        <a:pt x="69317" y="146967"/>
                        <a:pt x="69574" y="146965"/>
                        <a:pt x="69830" y="146965"/>
                      </a:cubicBezTo>
                      <a:cubicBezTo>
                        <a:pt x="70953" y="146965"/>
                        <a:pt x="72075" y="147003"/>
                        <a:pt x="73197" y="147020"/>
                      </a:cubicBezTo>
                      <a:cubicBezTo>
                        <a:pt x="73217" y="147020"/>
                        <a:pt x="73236" y="147021"/>
                        <a:pt x="73255" y="147021"/>
                      </a:cubicBezTo>
                      <a:cubicBezTo>
                        <a:pt x="74020" y="147021"/>
                        <a:pt x="74790" y="146803"/>
                        <a:pt x="75556" y="146667"/>
                      </a:cubicBezTo>
                      <a:cubicBezTo>
                        <a:pt x="75806" y="146622"/>
                        <a:pt x="76058" y="146532"/>
                        <a:pt x="76298" y="146532"/>
                      </a:cubicBezTo>
                      <a:cubicBezTo>
                        <a:pt x="76512" y="146532"/>
                        <a:pt x="76718" y="146604"/>
                        <a:pt x="76907" y="146843"/>
                      </a:cubicBezTo>
                      <a:cubicBezTo>
                        <a:pt x="76925" y="146866"/>
                        <a:pt x="76981" y="146878"/>
                        <a:pt x="77039" y="146878"/>
                      </a:cubicBezTo>
                      <a:cubicBezTo>
                        <a:pt x="77102" y="146878"/>
                        <a:pt x="77169" y="146864"/>
                        <a:pt x="77197" y="146838"/>
                      </a:cubicBezTo>
                      <a:cubicBezTo>
                        <a:pt x="77526" y="146531"/>
                        <a:pt x="77874" y="146443"/>
                        <a:pt x="78229" y="146443"/>
                      </a:cubicBezTo>
                      <a:cubicBezTo>
                        <a:pt x="78698" y="146443"/>
                        <a:pt x="79181" y="146597"/>
                        <a:pt x="79652" y="146603"/>
                      </a:cubicBezTo>
                      <a:cubicBezTo>
                        <a:pt x="79654" y="146603"/>
                        <a:pt x="79657" y="146603"/>
                        <a:pt x="79659" y="146603"/>
                      </a:cubicBezTo>
                      <a:cubicBezTo>
                        <a:pt x="79890" y="146603"/>
                        <a:pt x="80120" y="146449"/>
                        <a:pt x="80354" y="146441"/>
                      </a:cubicBezTo>
                      <a:cubicBezTo>
                        <a:pt x="82224" y="146383"/>
                        <a:pt x="84096" y="146388"/>
                        <a:pt x="85963" y="146276"/>
                      </a:cubicBezTo>
                      <a:cubicBezTo>
                        <a:pt x="86056" y="146270"/>
                        <a:pt x="86150" y="146268"/>
                        <a:pt x="86244" y="146268"/>
                      </a:cubicBezTo>
                      <a:cubicBezTo>
                        <a:pt x="86543" y="146268"/>
                        <a:pt x="86846" y="146290"/>
                        <a:pt x="87147" y="146290"/>
                      </a:cubicBezTo>
                      <a:cubicBezTo>
                        <a:pt x="87576" y="146290"/>
                        <a:pt x="88003" y="146246"/>
                        <a:pt x="88420" y="146036"/>
                      </a:cubicBezTo>
                      <a:cubicBezTo>
                        <a:pt x="88476" y="146008"/>
                        <a:pt x="88539" y="145997"/>
                        <a:pt x="88608" y="145997"/>
                      </a:cubicBezTo>
                      <a:cubicBezTo>
                        <a:pt x="88812" y="145997"/>
                        <a:pt x="89060" y="146090"/>
                        <a:pt x="89280" y="146090"/>
                      </a:cubicBezTo>
                      <a:cubicBezTo>
                        <a:pt x="89312" y="146090"/>
                        <a:pt x="89345" y="146088"/>
                        <a:pt x="89376" y="146083"/>
                      </a:cubicBezTo>
                      <a:cubicBezTo>
                        <a:pt x="90623" y="145892"/>
                        <a:pt x="91896" y="146029"/>
                        <a:pt x="93120" y="145458"/>
                      </a:cubicBezTo>
                      <a:cubicBezTo>
                        <a:pt x="93470" y="145294"/>
                        <a:pt x="93855" y="145253"/>
                        <a:pt x="94254" y="145253"/>
                      </a:cubicBezTo>
                      <a:close/>
                      <a:moveTo>
                        <a:pt x="53331" y="0"/>
                      </a:moveTo>
                      <a:cubicBezTo>
                        <a:pt x="52790" y="0"/>
                        <a:pt x="52256" y="81"/>
                        <a:pt x="51735" y="93"/>
                      </a:cubicBezTo>
                      <a:cubicBezTo>
                        <a:pt x="51162" y="107"/>
                        <a:pt x="50488" y="242"/>
                        <a:pt x="49913" y="242"/>
                      </a:cubicBezTo>
                      <a:cubicBezTo>
                        <a:pt x="49828" y="242"/>
                        <a:pt x="49745" y="239"/>
                        <a:pt x="49665" y="232"/>
                      </a:cubicBezTo>
                      <a:cubicBezTo>
                        <a:pt x="49182" y="190"/>
                        <a:pt x="48667" y="149"/>
                        <a:pt x="48183" y="149"/>
                      </a:cubicBezTo>
                      <a:cubicBezTo>
                        <a:pt x="47973" y="149"/>
                        <a:pt x="47769" y="157"/>
                        <a:pt x="47577" y="175"/>
                      </a:cubicBezTo>
                      <a:cubicBezTo>
                        <a:pt x="46716" y="259"/>
                        <a:pt x="45866" y="274"/>
                        <a:pt x="45014" y="274"/>
                      </a:cubicBezTo>
                      <a:cubicBezTo>
                        <a:pt x="44536" y="274"/>
                        <a:pt x="44058" y="269"/>
                        <a:pt x="43578" y="269"/>
                      </a:cubicBezTo>
                      <a:cubicBezTo>
                        <a:pt x="43558" y="269"/>
                        <a:pt x="43539" y="269"/>
                        <a:pt x="43519" y="269"/>
                      </a:cubicBezTo>
                      <a:cubicBezTo>
                        <a:pt x="42288" y="270"/>
                        <a:pt x="41033" y="346"/>
                        <a:pt x="39793" y="433"/>
                      </a:cubicBezTo>
                      <a:cubicBezTo>
                        <a:pt x="39473" y="457"/>
                        <a:pt x="39110" y="632"/>
                        <a:pt x="38806" y="632"/>
                      </a:cubicBezTo>
                      <a:cubicBezTo>
                        <a:pt x="38704" y="632"/>
                        <a:pt x="38609" y="613"/>
                        <a:pt x="38524" y="561"/>
                      </a:cubicBezTo>
                      <a:cubicBezTo>
                        <a:pt x="38116" y="314"/>
                        <a:pt x="37695" y="268"/>
                        <a:pt x="37273" y="268"/>
                      </a:cubicBezTo>
                      <a:cubicBezTo>
                        <a:pt x="37022" y="268"/>
                        <a:pt x="36770" y="285"/>
                        <a:pt x="36520" y="285"/>
                      </a:cubicBezTo>
                      <a:cubicBezTo>
                        <a:pt x="36309" y="285"/>
                        <a:pt x="36099" y="273"/>
                        <a:pt x="35891" y="230"/>
                      </a:cubicBezTo>
                      <a:cubicBezTo>
                        <a:pt x="35868" y="225"/>
                        <a:pt x="35846" y="222"/>
                        <a:pt x="35825" y="222"/>
                      </a:cubicBezTo>
                      <a:cubicBezTo>
                        <a:pt x="35599" y="222"/>
                        <a:pt x="35544" y="498"/>
                        <a:pt x="35292" y="498"/>
                      </a:cubicBezTo>
                      <a:cubicBezTo>
                        <a:pt x="35265" y="498"/>
                        <a:pt x="35236" y="495"/>
                        <a:pt x="35203" y="488"/>
                      </a:cubicBezTo>
                      <a:cubicBezTo>
                        <a:pt x="34712" y="378"/>
                        <a:pt x="34212" y="335"/>
                        <a:pt x="33706" y="335"/>
                      </a:cubicBezTo>
                      <a:cubicBezTo>
                        <a:pt x="33371" y="335"/>
                        <a:pt x="33033" y="354"/>
                        <a:pt x="32694" y="384"/>
                      </a:cubicBezTo>
                      <a:cubicBezTo>
                        <a:pt x="32294" y="418"/>
                        <a:pt x="31892" y="428"/>
                        <a:pt x="31490" y="428"/>
                      </a:cubicBezTo>
                      <a:cubicBezTo>
                        <a:pt x="30939" y="428"/>
                        <a:pt x="30386" y="409"/>
                        <a:pt x="29835" y="409"/>
                      </a:cubicBezTo>
                      <a:cubicBezTo>
                        <a:pt x="29792" y="409"/>
                        <a:pt x="29749" y="409"/>
                        <a:pt x="29705" y="410"/>
                      </a:cubicBezTo>
                      <a:cubicBezTo>
                        <a:pt x="29698" y="410"/>
                        <a:pt x="29692" y="410"/>
                        <a:pt x="29685" y="410"/>
                      </a:cubicBezTo>
                      <a:cubicBezTo>
                        <a:pt x="29114" y="410"/>
                        <a:pt x="28528" y="299"/>
                        <a:pt x="27973" y="299"/>
                      </a:cubicBezTo>
                      <a:cubicBezTo>
                        <a:pt x="27848" y="299"/>
                        <a:pt x="27725" y="304"/>
                        <a:pt x="27604" y="318"/>
                      </a:cubicBezTo>
                      <a:cubicBezTo>
                        <a:pt x="26336" y="461"/>
                        <a:pt x="25062" y="424"/>
                        <a:pt x="23793" y="574"/>
                      </a:cubicBezTo>
                      <a:cubicBezTo>
                        <a:pt x="22541" y="722"/>
                        <a:pt x="21316" y="1040"/>
                        <a:pt x="20059" y="1175"/>
                      </a:cubicBezTo>
                      <a:cubicBezTo>
                        <a:pt x="19981" y="1183"/>
                        <a:pt x="19902" y="1186"/>
                        <a:pt x="19824" y="1186"/>
                      </a:cubicBezTo>
                      <a:cubicBezTo>
                        <a:pt x="19597" y="1186"/>
                        <a:pt x="19370" y="1160"/>
                        <a:pt x="19142" y="1160"/>
                      </a:cubicBezTo>
                      <a:cubicBezTo>
                        <a:pt x="19004" y="1160"/>
                        <a:pt x="18865" y="1170"/>
                        <a:pt x="18726" y="1201"/>
                      </a:cubicBezTo>
                      <a:cubicBezTo>
                        <a:pt x="18030" y="1356"/>
                        <a:pt x="17322" y="1572"/>
                        <a:pt x="16686" y="1804"/>
                      </a:cubicBezTo>
                      <a:cubicBezTo>
                        <a:pt x="15988" y="2059"/>
                        <a:pt x="15253" y="2130"/>
                        <a:pt x="14557" y="2394"/>
                      </a:cubicBezTo>
                      <a:cubicBezTo>
                        <a:pt x="13341" y="2857"/>
                        <a:pt x="12217" y="3521"/>
                        <a:pt x="10998" y="3933"/>
                      </a:cubicBezTo>
                      <a:cubicBezTo>
                        <a:pt x="10525" y="4094"/>
                        <a:pt x="10379" y="4700"/>
                        <a:pt x="9902" y="4700"/>
                      </a:cubicBezTo>
                      <a:cubicBezTo>
                        <a:pt x="9862" y="4700"/>
                        <a:pt x="9820" y="4696"/>
                        <a:pt x="9776" y="4687"/>
                      </a:cubicBezTo>
                      <a:cubicBezTo>
                        <a:pt x="9710" y="4673"/>
                        <a:pt x="9649" y="4667"/>
                        <a:pt x="9593" y="4667"/>
                      </a:cubicBezTo>
                      <a:cubicBezTo>
                        <a:pt x="9346" y="4667"/>
                        <a:pt x="9191" y="4792"/>
                        <a:pt x="9003" y="4975"/>
                      </a:cubicBezTo>
                      <a:cubicBezTo>
                        <a:pt x="8096" y="5865"/>
                        <a:pt x="7118" y="6690"/>
                        <a:pt x="6257" y="7620"/>
                      </a:cubicBezTo>
                      <a:cubicBezTo>
                        <a:pt x="5339" y="8611"/>
                        <a:pt x="4372" y="9527"/>
                        <a:pt x="3751" y="10816"/>
                      </a:cubicBezTo>
                      <a:cubicBezTo>
                        <a:pt x="2836" y="12714"/>
                        <a:pt x="2386" y="14743"/>
                        <a:pt x="1862" y="16730"/>
                      </a:cubicBezTo>
                      <a:cubicBezTo>
                        <a:pt x="1511" y="18059"/>
                        <a:pt x="1533" y="19522"/>
                        <a:pt x="1316" y="20925"/>
                      </a:cubicBezTo>
                      <a:cubicBezTo>
                        <a:pt x="1144" y="22040"/>
                        <a:pt x="1230" y="23224"/>
                        <a:pt x="991" y="24350"/>
                      </a:cubicBezTo>
                      <a:cubicBezTo>
                        <a:pt x="799" y="25259"/>
                        <a:pt x="993" y="26165"/>
                        <a:pt x="790" y="27096"/>
                      </a:cubicBezTo>
                      <a:cubicBezTo>
                        <a:pt x="540" y="28246"/>
                        <a:pt x="814" y="29473"/>
                        <a:pt x="616" y="30689"/>
                      </a:cubicBezTo>
                      <a:cubicBezTo>
                        <a:pt x="485" y="31490"/>
                        <a:pt x="628" y="32383"/>
                        <a:pt x="581" y="33232"/>
                      </a:cubicBezTo>
                      <a:cubicBezTo>
                        <a:pt x="529" y="34164"/>
                        <a:pt x="490" y="35106"/>
                        <a:pt x="492" y="36029"/>
                      </a:cubicBezTo>
                      <a:cubicBezTo>
                        <a:pt x="494" y="36933"/>
                        <a:pt x="553" y="37890"/>
                        <a:pt x="744" y="38769"/>
                      </a:cubicBezTo>
                      <a:cubicBezTo>
                        <a:pt x="867" y="39330"/>
                        <a:pt x="380" y="39737"/>
                        <a:pt x="623" y="40186"/>
                      </a:cubicBezTo>
                      <a:cubicBezTo>
                        <a:pt x="1035" y="40945"/>
                        <a:pt x="637" y="41732"/>
                        <a:pt x="755" y="42513"/>
                      </a:cubicBezTo>
                      <a:cubicBezTo>
                        <a:pt x="850" y="43130"/>
                        <a:pt x="736" y="43808"/>
                        <a:pt x="778" y="44475"/>
                      </a:cubicBezTo>
                      <a:cubicBezTo>
                        <a:pt x="818" y="45100"/>
                        <a:pt x="1060" y="45750"/>
                        <a:pt x="705" y="46461"/>
                      </a:cubicBezTo>
                      <a:cubicBezTo>
                        <a:pt x="444" y="46984"/>
                        <a:pt x="695" y="47739"/>
                        <a:pt x="657" y="48398"/>
                      </a:cubicBezTo>
                      <a:cubicBezTo>
                        <a:pt x="629" y="48910"/>
                        <a:pt x="808" y="49478"/>
                        <a:pt x="723" y="50031"/>
                      </a:cubicBezTo>
                      <a:cubicBezTo>
                        <a:pt x="628" y="50638"/>
                        <a:pt x="526" y="51405"/>
                        <a:pt x="626" y="51838"/>
                      </a:cubicBezTo>
                      <a:cubicBezTo>
                        <a:pt x="807" y="52622"/>
                        <a:pt x="639" y="53362"/>
                        <a:pt x="641" y="54083"/>
                      </a:cubicBezTo>
                      <a:cubicBezTo>
                        <a:pt x="645" y="55048"/>
                        <a:pt x="399" y="56038"/>
                        <a:pt x="635" y="56996"/>
                      </a:cubicBezTo>
                      <a:cubicBezTo>
                        <a:pt x="744" y="57444"/>
                        <a:pt x="652" y="57696"/>
                        <a:pt x="370" y="57969"/>
                      </a:cubicBezTo>
                      <a:cubicBezTo>
                        <a:pt x="956" y="58386"/>
                        <a:pt x="366" y="58983"/>
                        <a:pt x="613" y="59487"/>
                      </a:cubicBezTo>
                      <a:cubicBezTo>
                        <a:pt x="985" y="60245"/>
                        <a:pt x="1" y="61083"/>
                        <a:pt x="674" y="61875"/>
                      </a:cubicBezTo>
                      <a:cubicBezTo>
                        <a:pt x="714" y="61922"/>
                        <a:pt x="667" y="62092"/>
                        <a:pt x="611" y="62166"/>
                      </a:cubicBezTo>
                      <a:cubicBezTo>
                        <a:pt x="53" y="62889"/>
                        <a:pt x="516" y="63706"/>
                        <a:pt x="547" y="64422"/>
                      </a:cubicBezTo>
                      <a:cubicBezTo>
                        <a:pt x="577" y="65076"/>
                        <a:pt x="682" y="65889"/>
                        <a:pt x="481" y="66361"/>
                      </a:cubicBezTo>
                      <a:cubicBezTo>
                        <a:pt x="219" y="66971"/>
                        <a:pt x="836" y="67589"/>
                        <a:pt x="269" y="68060"/>
                      </a:cubicBezTo>
                      <a:cubicBezTo>
                        <a:pt x="748" y="68821"/>
                        <a:pt x="302" y="69686"/>
                        <a:pt x="554" y="70490"/>
                      </a:cubicBezTo>
                      <a:cubicBezTo>
                        <a:pt x="783" y="71220"/>
                        <a:pt x="284" y="71959"/>
                        <a:pt x="425" y="72745"/>
                      </a:cubicBezTo>
                      <a:cubicBezTo>
                        <a:pt x="468" y="72990"/>
                        <a:pt x="696" y="73171"/>
                        <a:pt x="614" y="73468"/>
                      </a:cubicBezTo>
                      <a:cubicBezTo>
                        <a:pt x="327" y="74513"/>
                        <a:pt x="755" y="75572"/>
                        <a:pt x="553" y="76646"/>
                      </a:cubicBezTo>
                      <a:cubicBezTo>
                        <a:pt x="407" y="77425"/>
                        <a:pt x="396" y="78307"/>
                        <a:pt x="622" y="79052"/>
                      </a:cubicBezTo>
                      <a:cubicBezTo>
                        <a:pt x="762" y="79516"/>
                        <a:pt x="377" y="79832"/>
                        <a:pt x="584" y="80204"/>
                      </a:cubicBezTo>
                      <a:cubicBezTo>
                        <a:pt x="857" y="80695"/>
                        <a:pt x="774" y="81266"/>
                        <a:pt x="758" y="81754"/>
                      </a:cubicBezTo>
                      <a:cubicBezTo>
                        <a:pt x="715" y="83129"/>
                        <a:pt x="853" y="84503"/>
                        <a:pt x="750" y="85866"/>
                      </a:cubicBezTo>
                      <a:cubicBezTo>
                        <a:pt x="715" y="86329"/>
                        <a:pt x="1263" y="86621"/>
                        <a:pt x="1037" y="86924"/>
                      </a:cubicBezTo>
                      <a:cubicBezTo>
                        <a:pt x="553" y="87576"/>
                        <a:pt x="1428" y="88296"/>
                        <a:pt x="850" y="88890"/>
                      </a:cubicBezTo>
                      <a:cubicBezTo>
                        <a:pt x="1333" y="90130"/>
                        <a:pt x="1009" y="91430"/>
                        <a:pt x="1135" y="92697"/>
                      </a:cubicBezTo>
                      <a:cubicBezTo>
                        <a:pt x="1283" y="94185"/>
                        <a:pt x="1484" y="95666"/>
                        <a:pt x="1493" y="97171"/>
                      </a:cubicBezTo>
                      <a:cubicBezTo>
                        <a:pt x="1496" y="97594"/>
                        <a:pt x="1293" y="98235"/>
                        <a:pt x="1321" y="98256"/>
                      </a:cubicBezTo>
                      <a:cubicBezTo>
                        <a:pt x="2155" y="98878"/>
                        <a:pt x="1461" y="99672"/>
                        <a:pt x="1456" y="100298"/>
                      </a:cubicBezTo>
                      <a:cubicBezTo>
                        <a:pt x="1450" y="101120"/>
                        <a:pt x="1713" y="101934"/>
                        <a:pt x="1506" y="102796"/>
                      </a:cubicBezTo>
                      <a:cubicBezTo>
                        <a:pt x="1334" y="103505"/>
                        <a:pt x="1829" y="104482"/>
                        <a:pt x="1502" y="105022"/>
                      </a:cubicBezTo>
                      <a:cubicBezTo>
                        <a:pt x="1058" y="105753"/>
                        <a:pt x="1608" y="106348"/>
                        <a:pt x="1397" y="107012"/>
                      </a:cubicBezTo>
                      <a:cubicBezTo>
                        <a:pt x="1321" y="107252"/>
                        <a:pt x="1101" y="107740"/>
                        <a:pt x="1301" y="108094"/>
                      </a:cubicBezTo>
                      <a:cubicBezTo>
                        <a:pt x="1876" y="109108"/>
                        <a:pt x="1540" y="110222"/>
                        <a:pt x="1660" y="111282"/>
                      </a:cubicBezTo>
                      <a:cubicBezTo>
                        <a:pt x="1782" y="112366"/>
                        <a:pt x="1799" y="113471"/>
                        <a:pt x="1851" y="114560"/>
                      </a:cubicBezTo>
                      <a:cubicBezTo>
                        <a:pt x="1896" y="115494"/>
                        <a:pt x="2039" y="116436"/>
                        <a:pt x="1939" y="117408"/>
                      </a:cubicBezTo>
                      <a:cubicBezTo>
                        <a:pt x="1835" y="118431"/>
                        <a:pt x="1786" y="119505"/>
                        <a:pt x="1891" y="120543"/>
                      </a:cubicBezTo>
                      <a:cubicBezTo>
                        <a:pt x="2055" y="122188"/>
                        <a:pt x="1836" y="123814"/>
                        <a:pt x="1798" y="125449"/>
                      </a:cubicBezTo>
                      <a:cubicBezTo>
                        <a:pt x="1775" y="126435"/>
                        <a:pt x="1771" y="127421"/>
                        <a:pt x="1764" y="128407"/>
                      </a:cubicBezTo>
                      <a:cubicBezTo>
                        <a:pt x="1758" y="129203"/>
                        <a:pt x="1897" y="130031"/>
                        <a:pt x="1725" y="130787"/>
                      </a:cubicBezTo>
                      <a:cubicBezTo>
                        <a:pt x="1508" y="131744"/>
                        <a:pt x="1751" y="132695"/>
                        <a:pt x="1535" y="133666"/>
                      </a:cubicBezTo>
                      <a:cubicBezTo>
                        <a:pt x="1410" y="134230"/>
                        <a:pt x="1161" y="135096"/>
                        <a:pt x="1771" y="135719"/>
                      </a:cubicBezTo>
                      <a:cubicBezTo>
                        <a:pt x="1820" y="135768"/>
                        <a:pt x="1655" y="136004"/>
                        <a:pt x="1622" y="136161"/>
                      </a:cubicBezTo>
                      <a:cubicBezTo>
                        <a:pt x="1487" y="136800"/>
                        <a:pt x="1222" y="137410"/>
                        <a:pt x="1278" y="138094"/>
                      </a:cubicBezTo>
                      <a:cubicBezTo>
                        <a:pt x="1298" y="138327"/>
                        <a:pt x="1461" y="138480"/>
                        <a:pt x="1382" y="138824"/>
                      </a:cubicBezTo>
                      <a:cubicBezTo>
                        <a:pt x="1157" y="139810"/>
                        <a:pt x="1059" y="140891"/>
                        <a:pt x="1225" y="141882"/>
                      </a:cubicBezTo>
                      <a:cubicBezTo>
                        <a:pt x="1355" y="142667"/>
                        <a:pt x="1094" y="143408"/>
                        <a:pt x="1267" y="144167"/>
                      </a:cubicBezTo>
                      <a:cubicBezTo>
                        <a:pt x="1473" y="145063"/>
                        <a:pt x="1029" y="146014"/>
                        <a:pt x="1304" y="146861"/>
                      </a:cubicBezTo>
                      <a:cubicBezTo>
                        <a:pt x="1549" y="147610"/>
                        <a:pt x="807" y="148349"/>
                        <a:pt x="1427" y="149021"/>
                      </a:cubicBezTo>
                      <a:cubicBezTo>
                        <a:pt x="949" y="150380"/>
                        <a:pt x="1230" y="151811"/>
                        <a:pt x="1103" y="153202"/>
                      </a:cubicBezTo>
                      <a:cubicBezTo>
                        <a:pt x="1017" y="154166"/>
                        <a:pt x="1207" y="155214"/>
                        <a:pt x="1241" y="156224"/>
                      </a:cubicBezTo>
                      <a:cubicBezTo>
                        <a:pt x="1261" y="156867"/>
                        <a:pt x="1542" y="157514"/>
                        <a:pt x="1505" y="158081"/>
                      </a:cubicBezTo>
                      <a:cubicBezTo>
                        <a:pt x="1459" y="158783"/>
                        <a:pt x="1534" y="159463"/>
                        <a:pt x="1554" y="160149"/>
                      </a:cubicBezTo>
                      <a:cubicBezTo>
                        <a:pt x="1585" y="161208"/>
                        <a:pt x="1704" y="162263"/>
                        <a:pt x="1760" y="163321"/>
                      </a:cubicBezTo>
                      <a:cubicBezTo>
                        <a:pt x="1826" y="164528"/>
                        <a:pt x="1779" y="165731"/>
                        <a:pt x="2137" y="166926"/>
                      </a:cubicBezTo>
                      <a:cubicBezTo>
                        <a:pt x="2342" y="167608"/>
                        <a:pt x="2273" y="168380"/>
                        <a:pt x="2557" y="169007"/>
                      </a:cubicBezTo>
                      <a:cubicBezTo>
                        <a:pt x="2259" y="169451"/>
                        <a:pt x="2753" y="169615"/>
                        <a:pt x="2750" y="169954"/>
                      </a:cubicBezTo>
                      <a:cubicBezTo>
                        <a:pt x="2726" y="171494"/>
                        <a:pt x="3578" y="172790"/>
                        <a:pt x="4158" y="174114"/>
                      </a:cubicBezTo>
                      <a:cubicBezTo>
                        <a:pt x="4844" y="175678"/>
                        <a:pt x="6171" y="176893"/>
                        <a:pt x="7363" y="178120"/>
                      </a:cubicBezTo>
                      <a:cubicBezTo>
                        <a:pt x="8514" y="179306"/>
                        <a:pt x="9710" y="180470"/>
                        <a:pt x="11299" y="181157"/>
                      </a:cubicBezTo>
                      <a:cubicBezTo>
                        <a:pt x="11809" y="181378"/>
                        <a:pt x="12534" y="181419"/>
                        <a:pt x="12822" y="181984"/>
                      </a:cubicBezTo>
                      <a:cubicBezTo>
                        <a:pt x="13120" y="182567"/>
                        <a:pt x="13744" y="182679"/>
                        <a:pt x="14169" y="182839"/>
                      </a:cubicBezTo>
                      <a:cubicBezTo>
                        <a:pt x="15859" y="183478"/>
                        <a:pt x="17688" y="183563"/>
                        <a:pt x="19470" y="183814"/>
                      </a:cubicBezTo>
                      <a:cubicBezTo>
                        <a:pt x="21161" y="184054"/>
                        <a:pt x="22867" y="184117"/>
                        <a:pt x="24580" y="184140"/>
                      </a:cubicBezTo>
                      <a:cubicBezTo>
                        <a:pt x="25780" y="184155"/>
                        <a:pt x="26959" y="184525"/>
                        <a:pt x="28179" y="184525"/>
                      </a:cubicBezTo>
                      <a:cubicBezTo>
                        <a:pt x="28309" y="184525"/>
                        <a:pt x="28439" y="184521"/>
                        <a:pt x="28569" y="184512"/>
                      </a:cubicBezTo>
                      <a:cubicBezTo>
                        <a:pt x="28647" y="184506"/>
                        <a:pt x="28728" y="184504"/>
                        <a:pt x="28810" y="184504"/>
                      </a:cubicBezTo>
                      <a:cubicBezTo>
                        <a:pt x="29069" y="184504"/>
                        <a:pt x="29346" y="184528"/>
                        <a:pt x="29608" y="184555"/>
                      </a:cubicBezTo>
                      <a:cubicBezTo>
                        <a:pt x="31011" y="184694"/>
                        <a:pt x="32431" y="184820"/>
                        <a:pt x="33826" y="184859"/>
                      </a:cubicBezTo>
                      <a:cubicBezTo>
                        <a:pt x="34779" y="184885"/>
                        <a:pt x="35741" y="185021"/>
                        <a:pt x="36682" y="185076"/>
                      </a:cubicBezTo>
                      <a:cubicBezTo>
                        <a:pt x="38289" y="185172"/>
                        <a:pt x="39896" y="185190"/>
                        <a:pt x="41501" y="185244"/>
                      </a:cubicBezTo>
                      <a:cubicBezTo>
                        <a:pt x="42200" y="185268"/>
                        <a:pt x="42898" y="185290"/>
                        <a:pt x="43597" y="185290"/>
                      </a:cubicBezTo>
                      <a:cubicBezTo>
                        <a:pt x="43889" y="185290"/>
                        <a:pt x="44182" y="185286"/>
                        <a:pt x="44475" y="185277"/>
                      </a:cubicBezTo>
                      <a:cubicBezTo>
                        <a:pt x="44687" y="185270"/>
                        <a:pt x="44898" y="185267"/>
                        <a:pt x="45110" y="185267"/>
                      </a:cubicBezTo>
                      <a:cubicBezTo>
                        <a:pt x="46071" y="185267"/>
                        <a:pt x="47034" y="185325"/>
                        <a:pt x="47996" y="185325"/>
                      </a:cubicBezTo>
                      <a:cubicBezTo>
                        <a:pt x="48164" y="185325"/>
                        <a:pt x="48332" y="185323"/>
                        <a:pt x="48500" y="185319"/>
                      </a:cubicBezTo>
                      <a:cubicBezTo>
                        <a:pt x="49156" y="185303"/>
                        <a:pt x="49855" y="185214"/>
                        <a:pt x="50495" y="185214"/>
                      </a:cubicBezTo>
                      <a:cubicBezTo>
                        <a:pt x="50699" y="185214"/>
                        <a:pt x="50896" y="185223"/>
                        <a:pt x="51084" y="185246"/>
                      </a:cubicBezTo>
                      <a:cubicBezTo>
                        <a:pt x="51603" y="185310"/>
                        <a:pt x="52138" y="185336"/>
                        <a:pt x="52655" y="185336"/>
                      </a:cubicBezTo>
                      <a:cubicBezTo>
                        <a:pt x="53016" y="185336"/>
                        <a:pt x="53369" y="185323"/>
                        <a:pt x="53700" y="185303"/>
                      </a:cubicBezTo>
                      <a:cubicBezTo>
                        <a:pt x="54827" y="185233"/>
                        <a:pt x="55955" y="185188"/>
                        <a:pt x="57080" y="185188"/>
                      </a:cubicBezTo>
                      <a:cubicBezTo>
                        <a:pt x="57409" y="185188"/>
                        <a:pt x="57737" y="185192"/>
                        <a:pt x="58066" y="185200"/>
                      </a:cubicBezTo>
                      <a:cubicBezTo>
                        <a:pt x="58193" y="185203"/>
                        <a:pt x="58320" y="185204"/>
                        <a:pt x="58447" y="185204"/>
                      </a:cubicBezTo>
                      <a:cubicBezTo>
                        <a:pt x="59827" y="185204"/>
                        <a:pt x="61189" y="185030"/>
                        <a:pt x="62557" y="184928"/>
                      </a:cubicBezTo>
                      <a:cubicBezTo>
                        <a:pt x="63001" y="184895"/>
                        <a:pt x="63520" y="184754"/>
                        <a:pt x="63963" y="184691"/>
                      </a:cubicBezTo>
                      <a:cubicBezTo>
                        <a:pt x="64590" y="184601"/>
                        <a:pt x="65150" y="184230"/>
                        <a:pt x="65758" y="184230"/>
                      </a:cubicBezTo>
                      <a:cubicBezTo>
                        <a:pt x="65803" y="184230"/>
                        <a:pt x="65849" y="184233"/>
                        <a:pt x="65895" y="184237"/>
                      </a:cubicBezTo>
                      <a:cubicBezTo>
                        <a:pt x="66103" y="184257"/>
                        <a:pt x="66312" y="184265"/>
                        <a:pt x="66520" y="184265"/>
                      </a:cubicBezTo>
                      <a:cubicBezTo>
                        <a:pt x="67103" y="184265"/>
                        <a:pt x="67681" y="184201"/>
                        <a:pt x="68247" y="184146"/>
                      </a:cubicBezTo>
                      <a:cubicBezTo>
                        <a:pt x="69311" y="184045"/>
                        <a:pt x="70396" y="184037"/>
                        <a:pt x="71452" y="183940"/>
                      </a:cubicBezTo>
                      <a:cubicBezTo>
                        <a:pt x="72480" y="183848"/>
                        <a:pt x="73642" y="183877"/>
                        <a:pt x="74622" y="183681"/>
                      </a:cubicBezTo>
                      <a:cubicBezTo>
                        <a:pt x="75694" y="183466"/>
                        <a:pt x="76791" y="183548"/>
                        <a:pt x="77873" y="183233"/>
                      </a:cubicBezTo>
                      <a:cubicBezTo>
                        <a:pt x="78995" y="182906"/>
                        <a:pt x="80231" y="182765"/>
                        <a:pt x="81436" y="182663"/>
                      </a:cubicBezTo>
                      <a:cubicBezTo>
                        <a:pt x="82101" y="182606"/>
                        <a:pt x="82717" y="182191"/>
                        <a:pt x="83396" y="182191"/>
                      </a:cubicBezTo>
                      <a:cubicBezTo>
                        <a:pt x="83580" y="182191"/>
                        <a:pt x="83768" y="182221"/>
                        <a:pt x="83964" y="182297"/>
                      </a:cubicBezTo>
                      <a:cubicBezTo>
                        <a:pt x="83970" y="182300"/>
                        <a:pt x="83977" y="182301"/>
                        <a:pt x="83985" y="182301"/>
                      </a:cubicBezTo>
                      <a:cubicBezTo>
                        <a:pt x="84057" y="182301"/>
                        <a:pt x="84196" y="182215"/>
                        <a:pt x="84224" y="182146"/>
                      </a:cubicBezTo>
                      <a:cubicBezTo>
                        <a:pt x="84321" y="181910"/>
                        <a:pt x="84517" y="181897"/>
                        <a:pt x="84718" y="181897"/>
                      </a:cubicBezTo>
                      <a:cubicBezTo>
                        <a:pt x="84741" y="181897"/>
                        <a:pt x="84765" y="181897"/>
                        <a:pt x="84789" y="181897"/>
                      </a:cubicBezTo>
                      <a:cubicBezTo>
                        <a:pt x="84982" y="181897"/>
                        <a:pt x="85168" y="181886"/>
                        <a:pt x="85263" y="181672"/>
                      </a:cubicBezTo>
                      <a:cubicBezTo>
                        <a:pt x="85409" y="181763"/>
                        <a:pt x="85546" y="181799"/>
                        <a:pt x="85677" y="181799"/>
                      </a:cubicBezTo>
                      <a:cubicBezTo>
                        <a:pt x="86141" y="181799"/>
                        <a:pt x="86527" y="181342"/>
                        <a:pt x="86993" y="181278"/>
                      </a:cubicBezTo>
                      <a:cubicBezTo>
                        <a:pt x="87467" y="181214"/>
                        <a:pt x="88216" y="181173"/>
                        <a:pt x="88734" y="180570"/>
                      </a:cubicBezTo>
                      <a:cubicBezTo>
                        <a:pt x="88982" y="180281"/>
                        <a:pt x="89812" y="180019"/>
                        <a:pt x="90214" y="179736"/>
                      </a:cubicBezTo>
                      <a:cubicBezTo>
                        <a:pt x="90777" y="179341"/>
                        <a:pt x="91431" y="178636"/>
                        <a:pt x="91940" y="178518"/>
                      </a:cubicBezTo>
                      <a:cubicBezTo>
                        <a:pt x="93303" y="178204"/>
                        <a:pt x="93505" y="176913"/>
                        <a:pt x="94368" y="176237"/>
                      </a:cubicBezTo>
                      <a:cubicBezTo>
                        <a:pt x="94910" y="175813"/>
                        <a:pt x="95064" y="175171"/>
                        <a:pt x="95372" y="174618"/>
                      </a:cubicBezTo>
                      <a:cubicBezTo>
                        <a:pt x="95789" y="173868"/>
                        <a:pt x="96337" y="173124"/>
                        <a:pt x="96495" y="172313"/>
                      </a:cubicBezTo>
                      <a:cubicBezTo>
                        <a:pt x="96706" y="171234"/>
                        <a:pt x="97049" y="170226"/>
                        <a:pt x="97498" y="169244"/>
                      </a:cubicBezTo>
                      <a:cubicBezTo>
                        <a:pt x="97568" y="169092"/>
                        <a:pt x="97687" y="168941"/>
                        <a:pt x="97614" y="168805"/>
                      </a:cubicBezTo>
                      <a:cubicBezTo>
                        <a:pt x="97319" y="168257"/>
                        <a:pt x="97625" y="167670"/>
                        <a:pt x="97717" y="167218"/>
                      </a:cubicBezTo>
                      <a:cubicBezTo>
                        <a:pt x="98032" y="165687"/>
                        <a:pt x="97973" y="164140"/>
                        <a:pt x="98130" y="162609"/>
                      </a:cubicBezTo>
                      <a:cubicBezTo>
                        <a:pt x="98244" y="161529"/>
                        <a:pt x="98247" y="160440"/>
                        <a:pt x="98143" y="159358"/>
                      </a:cubicBezTo>
                      <a:cubicBezTo>
                        <a:pt x="98024" y="158133"/>
                        <a:pt x="98368" y="156883"/>
                        <a:pt x="98192" y="155613"/>
                      </a:cubicBezTo>
                      <a:cubicBezTo>
                        <a:pt x="98108" y="155017"/>
                        <a:pt x="98190" y="154366"/>
                        <a:pt x="98216" y="153744"/>
                      </a:cubicBezTo>
                      <a:cubicBezTo>
                        <a:pt x="98263" y="152614"/>
                        <a:pt x="98245" y="151486"/>
                        <a:pt x="98278" y="150358"/>
                      </a:cubicBezTo>
                      <a:cubicBezTo>
                        <a:pt x="98299" y="149564"/>
                        <a:pt x="98176" y="148779"/>
                        <a:pt x="98263" y="147974"/>
                      </a:cubicBezTo>
                      <a:cubicBezTo>
                        <a:pt x="98337" y="147291"/>
                        <a:pt x="98590" y="146623"/>
                        <a:pt x="98491" y="145916"/>
                      </a:cubicBezTo>
                      <a:cubicBezTo>
                        <a:pt x="98445" y="145588"/>
                        <a:pt x="98274" y="145303"/>
                        <a:pt x="98300" y="144937"/>
                      </a:cubicBezTo>
                      <a:cubicBezTo>
                        <a:pt x="98356" y="144178"/>
                        <a:pt x="98654" y="143420"/>
                        <a:pt x="98365" y="142646"/>
                      </a:cubicBezTo>
                      <a:cubicBezTo>
                        <a:pt x="98291" y="142452"/>
                        <a:pt x="98161" y="142149"/>
                        <a:pt x="98244" y="142049"/>
                      </a:cubicBezTo>
                      <a:cubicBezTo>
                        <a:pt x="98977" y="141156"/>
                        <a:pt x="98196" y="140165"/>
                        <a:pt x="98472" y="139223"/>
                      </a:cubicBezTo>
                      <a:cubicBezTo>
                        <a:pt x="98806" y="138082"/>
                        <a:pt x="98147" y="136860"/>
                        <a:pt x="98603" y="135689"/>
                      </a:cubicBezTo>
                      <a:cubicBezTo>
                        <a:pt x="98645" y="135582"/>
                        <a:pt x="98605" y="135403"/>
                        <a:pt x="98537" y="135301"/>
                      </a:cubicBezTo>
                      <a:cubicBezTo>
                        <a:pt x="98160" y="134743"/>
                        <a:pt x="98414" y="134009"/>
                        <a:pt x="98528" y="133612"/>
                      </a:cubicBezTo>
                      <a:cubicBezTo>
                        <a:pt x="98789" y="132693"/>
                        <a:pt x="98347" y="131830"/>
                        <a:pt x="98680" y="130873"/>
                      </a:cubicBezTo>
                      <a:cubicBezTo>
                        <a:pt x="98963" y="130061"/>
                        <a:pt x="98746" y="128949"/>
                        <a:pt x="98770" y="127981"/>
                      </a:cubicBezTo>
                      <a:cubicBezTo>
                        <a:pt x="98807" y="126493"/>
                        <a:pt x="98796" y="124999"/>
                        <a:pt x="98936" y="123507"/>
                      </a:cubicBezTo>
                      <a:cubicBezTo>
                        <a:pt x="99013" y="122684"/>
                        <a:pt x="98965" y="121807"/>
                        <a:pt x="99002" y="120982"/>
                      </a:cubicBezTo>
                      <a:cubicBezTo>
                        <a:pt x="99072" y="119429"/>
                        <a:pt x="98998" y="117872"/>
                        <a:pt x="99128" y="116322"/>
                      </a:cubicBezTo>
                      <a:cubicBezTo>
                        <a:pt x="99244" y="114952"/>
                        <a:pt x="99152" y="113574"/>
                        <a:pt x="99244" y="112198"/>
                      </a:cubicBezTo>
                      <a:cubicBezTo>
                        <a:pt x="99272" y="111777"/>
                        <a:pt x="99417" y="111342"/>
                        <a:pt x="99332" y="110848"/>
                      </a:cubicBezTo>
                      <a:cubicBezTo>
                        <a:pt x="99179" y="109953"/>
                        <a:pt x="99070" y="108993"/>
                        <a:pt x="99143" y="108098"/>
                      </a:cubicBezTo>
                      <a:cubicBezTo>
                        <a:pt x="99214" y="107227"/>
                        <a:pt x="99127" y="106377"/>
                        <a:pt x="99158" y="105520"/>
                      </a:cubicBezTo>
                      <a:cubicBezTo>
                        <a:pt x="99191" y="104613"/>
                        <a:pt x="98792" y="103722"/>
                        <a:pt x="99033" y="102828"/>
                      </a:cubicBezTo>
                      <a:cubicBezTo>
                        <a:pt x="99236" y="102076"/>
                        <a:pt x="98989" y="101333"/>
                        <a:pt x="99015" y="100592"/>
                      </a:cubicBezTo>
                      <a:cubicBezTo>
                        <a:pt x="99038" y="99940"/>
                        <a:pt x="98877" y="99149"/>
                        <a:pt x="98928" y="98491"/>
                      </a:cubicBezTo>
                      <a:cubicBezTo>
                        <a:pt x="99038" y="97085"/>
                        <a:pt x="98877" y="95695"/>
                        <a:pt x="98791" y="94320"/>
                      </a:cubicBezTo>
                      <a:cubicBezTo>
                        <a:pt x="98707" y="92984"/>
                        <a:pt x="99084" y="91669"/>
                        <a:pt x="98780" y="90315"/>
                      </a:cubicBezTo>
                      <a:cubicBezTo>
                        <a:pt x="98661" y="89788"/>
                        <a:pt x="98782" y="89092"/>
                        <a:pt x="98855" y="88487"/>
                      </a:cubicBezTo>
                      <a:cubicBezTo>
                        <a:pt x="98995" y="87314"/>
                        <a:pt x="98393" y="86251"/>
                        <a:pt x="98459" y="85087"/>
                      </a:cubicBezTo>
                      <a:cubicBezTo>
                        <a:pt x="98492" y="84495"/>
                        <a:pt x="99033" y="83977"/>
                        <a:pt x="98734" y="83384"/>
                      </a:cubicBezTo>
                      <a:cubicBezTo>
                        <a:pt x="98430" y="82784"/>
                        <a:pt x="98761" y="82256"/>
                        <a:pt x="98866" y="81728"/>
                      </a:cubicBezTo>
                      <a:cubicBezTo>
                        <a:pt x="98956" y="81277"/>
                        <a:pt x="99156" y="80866"/>
                        <a:pt x="99089" y="80369"/>
                      </a:cubicBezTo>
                      <a:cubicBezTo>
                        <a:pt x="99040" y="79998"/>
                        <a:pt x="99108" y="79615"/>
                        <a:pt x="99200" y="79227"/>
                      </a:cubicBezTo>
                      <a:cubicBezTo>
                        <a:pt x="99263" y="78960"/>
                        <a:pt x="99429" y="78528"/>
                        <a:pt x="99246" y="78163"/>
                      </a:cubicBezTo>
                      <a:cubicBezTo>
                        <a:pt x="98899" y="77474"/>
                        <a:pt x="99143" y="76744"/>
                        <a:pt x="99171" y="76039"/>
                      </a:cubicBezTo>
                      <a:cubicBezTo>
                        <a:pt x="99214" y="74991"/>
                        <a:pt x="99322" y="73946"/>
                        <a:pt x="99220" y="72899"/>
                      </a:cubicBezTo>
                      <a:cubicBezTo>
                        <a:pt x="99163" y="72315"/>
                        <a:pt x="99480" y="71713"/>
                        <a:pt x="99039" y="71110"/>
                      </a:cubicBezTo>
                      <a:cubicBezTo>
                        <a:pt x="98952" y="70991"/>
                        <a:pt x="99320" y="70264"/>
                        <a:pt x="99282" y="69806"/>
                      </a:cubicBezTo>
                      <a:cubicBezTo>
                        <a:pt x="99240" y="69310"/>
                        <a:pt x="99627" y="68758"/>
                        <a:pt x="99113" y="68312"/>
                      </a:cubicBezTo>
                      <a:cubicBezTo>
                        <a:pt x="99034" y="68245"/>
                        <a:pt x="98964" y="68103"/>
                        <a:pt x="99074" y="68021"/>
                      </a:cubicBezTo>
                      <a:cubicBezTo>
                        <a:pt x="99649" y="67591"/>
                        <a:pt x="98884" y="66933"/>
                        <a:pt x="99319" y="66528"/>
                      </a:cubicBezTo>
                      <a:cubicBezTo>
                        <a:pt x="99756" y="66120"/>
                        <a:pt x="98625" y="65611"/>
                        <a:pt x="99445" y="65285"/>
                      </a:cubicBezTo>
                      <a:cubicBezTo>
                        <a:pt x="99102" y="64641"/>
                        <a:pt x="99346" y="64017"/>
                        <a:pt x="99519" y="63394"/>
                      </a:cubicBezTo>
                      <a:cubicBezTo>
                        <a:pt x="99552" y="63273"/>
                        <a:pt x="99564" y="63192"/>
                        <a:pt x="99455" y="63117"/>
                      </a:cubicBezTo>
                      <a:cubicBezTo>
                        <a:pt x="99080" y="62858"/>
                        <a:pt x="99228" y="62315"/>
                        <a:pt x="99313" y="62184"/>
                      </a:cubicBezTo>
                      <a:cubicBezTo>
                        <a:pt x="99995" y="61144"/>
                        <a:pt x="99520" y="59967"/>
                        <a:pt x="99765" y="58878"/>
                      </a:cubicBezTo>
                      <a:cubicBezTo>
                        <a:pt x="99903" y="58263"/>
                        <a:pt x="99514" y="57557"/>
                        <a:pt x="99944" y="56921"/>
                      </a:cubicBezTo>
                      <a:cubicBezTo>
                        <a:pt x="100068" y="56740"/>
                        <a:pt x="99936" y="56635"/>
                        <a:pt x="99729" y="56597"/>
                      </a:cubicBezTo>
                      <a:cubicBezTo>
                        <a:pt x="99633" y="56580"/>
                        <a:pt x="99507" y="56406"/>
                        <a:pt x="99596" y="56355"/>
                      </a:cubicBezTo>
                      <a:cubicBezTo>
                        <a:pt x="100354" y="55904"/>
                        <a:pt x="99823" y="55193"/>
                        <a:pt x="99907" y="54632"/>
                      </a:cubicBezTo>
                      <a:cubicBezTo>
                        <a:pt x="100055" y="53624"/>
                        <a:pt x="99622" y="52567"/>
                        <a:pt x="100057" y="51552"/>
                      </a:cubicBezTo>
                      <a:cubicBezTo>
                        <a:pt x="100078" y="51503"/>
                        <a:pt x="100113" y="51434"/>
                        <a:pt x="100095" y="51401"/>
                      </a:cubicBezTo>
                      <a:cubicBezTo>
                        <a:pt x="99713" y="50712"/>
                        <a:pt x="99898" y="49868"/>
                        <a:pt x="99994" y="49270"/>
                      </a:cubicBezTo>
                      <a:cubicBezTo>
                        <a:pt x="100160" y="48238"/>
                        <a:pt x="99950" y="47231"/>
                        <a:pt x="100042" y="46219"/>
                      </a:cubicBezTo>
                      <a:cubicBezTo>
                        <a:pt x="100077" y="45831"/>
                        <a:pt x="100614" y="45286"/>
                        <a:pt x="100056" y="44856"/>
                      </a:cubicBezTo>
                      <a:cubicBezTo>
                        <a:pt x="100542" y="44554"/>
                        <a:pt x="100631" y="44310"/>
                        <a:pt x="99962" y="44159"/>
                      </a:cubicBezTo>
                      <a:cubicBezTo>
                        <a:pt x="99924" y="44150"/>
                        <a:pt x="99893" y="43947"/>
                        <a:pt x="99894" y="43947"/>
                      </a:cubicBezTo>
                      <a:cubicBezTo>
                        <a:pt x="100751" y="43677"/>
                        <a:pt x="100177" y="43014"/>
                        <a:pt x="100051" y="42772"/>
                      </a:cubicBezTo>
                      <a:cubicBezTo>
                        <a:pt x="99629" y="41974"/>
                        <a:pt x="100207" y="41253"/>
                        <a:pt x="100128" y="40464"/>
                      </a:cubicBezTo>
                      <a:cubicBezTo>
                        <a:pt x="100057" y="39773"/>
                        <a:pt x="100283" y="38904"/>
                        <a:pt x="100210" y="38130"/>
                      </a:cubicBezTo>
                      <a:cubicBezTo>
                        <a:pt x="100152" y="37522"/>
                        <a:pt x="101053" y="36855"/>
                        <a:pt x="100117" y="36302"/>
                      </a:cubicBezTo>
                      <a:cubicBezTo>
                        <a:pt x="100102" y="36292"/>
                        <a:pt x="100134" y="36136"/>
                        <a:pt x="100183" y="36090"/>
                      </a:cubicBezTo>
                      <a:cubicBezTo>
                        <a:pt x="100567" y="35731"/>
                        <a:pt x="100723" y="35436"/>
                        <a:pt x="100352" y="34888"/>
                      </a:cubicBezTo>
                      <a:cubicBezTo>
                        <a:pt x="100203" y="34670"/>
                        <a:pt x="100788" y="34135"/>
                        <a:pt x="100623" y="33639"/>
                      </a:cubicBezTo>
                      <a:cubicBezTo>
                        <a:pt x="100606" y="33588"/>
                        <a:pt x="100619" y="33528"/>
                        <a:pt x="100602" y="33477"/>
                      </a:cubicBezTo>
                      <a:cubicBezTo>
                        <a:pt x="100365" y="32770"/>
                        <a:pt x="100379" y="32019"/>
                        <a:pt x="100620" y="31270"/>
                      </a:cubicBezTo>
                      <a:cubicBezTo>
                        <a:pt x="100656" y="31157"/>
                        <a:pt x="100631" y="30954"/>
                        <a:pt x="100553" y="30889"/>
                      </a:cubicBezTo>
                      <a:cubicBezTo>
                        <a:pt x="100300" y="30679"/>
                        <a:pt x="100388" y="30454"/>
                        <a:pt x="100459" y="30216"/>
                      </a:cubicBezTo>
                      <a:cubicBezTo>
                        <a:pt x="100670" y="29519"/>
                        <a:pt x="100393" y="28831"/>
                        <a:pt x="100412" y="28134"/>
                      </a:cubicBezTo>
                      <a:cubicBezTo>
                        <a:pt x="100429" y="27482"/>
                        <a:pt x="100387" y="26816"/>
                        <a:pt x="100376" y="26173"/>
                      </a:cubicBezTo>
                      <a:cubicBezTo>
                        <a:pt x="100362" y="25352"/>
                        <a:pt x="100584" y="24499"/>
                        <a:pt x="100616" y="23648"/>
                      </a:cubicBezTo>
                      <a:cubicBezTo>
                        <a:pt x="100636" y="23167"/>
                        <a:pt x="100359" y="22757"/>
                        <a:pt x="100424" y="22235"/>
                      </a:cubicBezTo>
                      <a:cubicBezTo>
                        <a:pt x="100499" y="21631"/>
                        <a:pt x="100948" y="20907"/>
                        <a:pt x="100215" y="20362"/>
                      </a:cubicBezTo>
                      <a:cubicBezTo>
                        <a:pt x="100195" y="20348"/>
                        <a:pt x="100279" y="20105"/>
                        <a:pt x="100331" y="20098"/>
                      </a:cubicBezTo>
                      <a:cubicBezTo>
                        <a:pt x="100795" y="20039"/>
                        <a:pt x="100536" y="19782"/>
                        <a:pt x="100485" y="19584"/>
                      </a:cubicBezTo>
                      <a:cubicBezTo>
                        <a:pt x="100431" y="19374"/>
                        <a:pt x="100262" y="19109"/>
                        <a:pt x="100336" y="18967"/>
                      </a:cubicBezTo>
                      <a:cubicBezTo>
                        <a:pt x="100632" y="18387"/>
                        <a:pt x="100547" y="17837"/>
                        <a:pt x="100399" y="17245"/>
                      </a:cubicBezTo>
                      <a:cubicBezTo>
                        <a:pt x="100272" y="16742"/>
                        <a:pt x="100438" y="16210"/>
                        <a:pt x="100293" y="15682"/>
                      </a:cubicBezTo>
                      <a:cubicBezTo>
                        <a:pt x="100088" y="14934"/>
                        <a:pt x="100034" y="14144"/>
                        <a:pt x="99812" y="13403"/>
                      </a:cubicBezTo>
                      <a:cubicBezTo>
                        <a:pt x="99646" y="12847"/>
                        <a:pt x="99324" y="12306"/>
                        <a:pt x="99168" y="11770"/>
                      </a:cubicBezTo>
                      <a:cubicBezTo>
                        <a:pt x="98541" y="9607"/>
                        <a:pt x="96924" y="8232"/>
                        <a:pt x="95329" y="6909"/>
                      </a:cubicBezTo>
                      <a:cubicBezTo>
                        <a:pt x="94331" y="6081"/>
                        <a:pt x="93016" y="5620"/>
                        <a:pt x="91871" y="4970"/>
                      </a:cubicBezTo>
                      <a:cubicBezTo>
                        <a:pt x="90542" y="4213"/>
                        <a:pt x="89158" y="3558"/>
                        <a:pt x="87730" y="3008"/>
                      </a:cubicBezTo>
                      <a:cubicBezTo>
                        <a:pt x="87139" y="2781"/>
                        <a:pt x="86474" y="2491"/>
                        <a:pt x="85878" y="2491"/>
                      </a:cubicBezTo>
                      <a:cubicBezTo>
                        <a:pt x="85777" y="2491"/>
                        <a:pt x="85678" y="2499"/>
                        <a:pt x="85582" y="2518"/>
                      </a:cubicBezTo>
                      <a:cubicBezTo>
                        <a:pt x="85370" y="2558"/>
                        <a:pt x="85149" y="2576"/>
                        <a:pt x="84937" y="2576"/>
                      </a:cubicBezTo>
                      <a:cubicBezTo>
                        <a:pt x="84557" y="2576"/>
                        <a:pt x="84203" y="2519"/>
                        <a:pt x="83972" y="2433"/>
                      </a:cubicBezTo>
                      <a:cubicBezTo>
                        <a:pt x="82640" y="1938"/>
                        <a:pt x="81290" y="1792"/>
                        <a:pt x="79911" y="1717"/>
                      </a:cubicBezTo>
                      <a:cubicBezTo>
                        <a:pt x="78803" y="1655"/>
                        <a:pt x="77703" y="1451"/>
                        <a:pt x="76591" y="1451"/>
                      </a:cubicBezTo>
                      <a:cubicBezTo>
                        <a:pt x="76318" y="1451"/>
                        <a:pt x="76045" y="1463"/>
                        <a:pt x="75771" y="1493"/>
                      </a:cubicBezTo>
                      <a:cubicBezTo>
                        <a:pt x="75762" y="1493"/>
                        <a:pt x="75753" y="1494"/>
                        <a:pt x="75744" y="1494"/>
                      </a:cubicBezTo>
                      <a:cubicBezTo>
                        <a:pt x="75522" y="1494"/>
                        <a:pt x="75295" y="1208"/>
                        <a:pt x="75071" y="1208"/>
                      </a:cubicBezTo>
                      <a:cubicBezTo>
                        <a:pt x="74956" y="1208"/>
                        <a:pt x="74842" y="1283"/>
                        <a:pt x="74730" y="1509"/>
                      </a:cubicBezTo>
                      <a:cubicBezTo>
                        <a:pt x="74659" y="1436"/>
                        <a:pt x="74601" y="1340"/>
                        <a:pt x="74516" y="1295"/>
                      </a:cubicBezTo>
                      <a:cubicBezTo>
                        <a:pt x="74178" y="1118"/>
                        <a:pt x="73628" y="761"/>
                        <a:pt x="73466" y="761"/>
                      </a:cubicBezTo>
                      <a:cubicBezTo>
                        <a:pt x="73450" y="761"/>
                        <a:pt x="73437" y="765"/>
                        <a:pt x="73429" y="773"/>
                      </a:cubicBezTo>
                      <a:cubicBezTo>
                        <a:pt x="73252" y="964"/>
                        <a:pt x="73071" y="1027"/>
                        <a:pt x="72895" y="1027"/>
                      </a:cubicBezTo>
                      <a:cubicBezTo>
                        <a:pt x="72642" y="1027"/>
                        <a:pt x="72402" y="896"/>
                        <a:pt x="72207" y="831"/>
                      </a:cubicBezTo>
                      <a:cubicBezTo>
                        <a:pt x="71367" y="548"/>
                        <a:pt x="70493" y="679"/>
                        <a:pt x="69635" y="466"/>
                      </a:cubicBezTo>
                      <a:cubicBezTo>
                        <a:pt x="69146" y="345"/>
                        <a:pt x="68607" y="292"/>
                        <a:pt x="68074" y="292"/>
                      </a:cubicBezTo>
                      <a:cubicBezTo>
                        <a:pt x="67566" y="292"/>
                        <a:pt x="67063" y="340"/>
                        <a:pt x="66612" y="422"/>
                      </a:cubicBezTo>
                      <a:cubicBezTo>
                        <a:pt x="66374" y="465"/>
                        <a:pt x="66140" y="481"/>
                        <a:pt x="65909" y="481"/>
                      </a:cubicBezTo>
                      <a:cubicBezTo>
                        <a:pt x="65261" y="481"/>
                        <a:pt x="64634" y="357"/>
                        <a:pt x="63998" y="357"/>
                      </a:cubicBezTo>
                      <a:cubicBezTo>
                        <a:pt x="63764" y="357"/>
                        <a:pt x="63528" y="373"/>
                        <a:pt x="63290" y="420"/>
                      </a:cubicBezTo>
                      <a:cubicBezTo>
                        <a:pt x="62932" y="489"/>
                        <a:pt x="62556" y="510"/>
                        <a:pt x="62176" y="510"/>
                      </a:cubicBezTo>
                      <a:cubicBezTo>
                        <a:pt x="61737" y="510"/>
                        <a:pt x="61294" y="482"/>
                        <a:pt x="60868" y="471"/>
                      </a:cubicBezTo>
                      <a:cubicBezTo>
                        <a:pt x="59512" y="432"/>
                        <a:pt x="58157" y="464"/>
                        <a:pt x="56802" y="433"/>
                      </a:cubicBezTo>
                      <a:cubicBezTo>
                        <a:pt x="56053" y="418"/>
                        <a:pt x="55246" y="463"/>
                        <a:pt x="54570" y="205"/>
                      </a:cubicBezTo>
                      <a:cubicBezTo>
                        <a:pt x="54155" y="47"/>
                        <a:pt x="53741" y="0"/>
                        <a:pt x="533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1" name="Google Shape;1136;p38">
                  <a:extLst>
                    <a:ext uri="{FF2B5EF4-FFF2-40B4-BE49-F238E27FC236}">
                      <a16:creationId xmlns:a16="http://schemas.microsoft.com/office/drawing/2014/main" id="{D9F10381-98FE-4736-8203-56A0BD04117E}"/>
                    </a:ext>
                  </a:extLst>
                </p:cNvPr>
                <p:cNvGrpSpPr/>
                <p:nvPr/>
              </p:nvGrpSpPr>
              <p:grpSpPr>
                <a:xfrm>
                  <a:off x="1913310" y="1432267"/>
                  <a:ext cx="690125" cy="958561"/>
                  <a:chOff x="2687876" y="495000"/>
                  <a:chExt cx="1056271" cy="1412436"/>
                </a:xfrm>
              </p:grpSpPr>
              <p:sp>
                <p:nvSpPr>
                  <p:cNvPr id="52" name="Google Shape;1137;p38">
                    <a:extLst>
                      <a:ext uri="{FF2B5EF4-FFF2-40B4-BE49-F238E27FC236}">
                        <a16:creationId xmlns:a16="http://schemas.microsoft.com/office/drawing/2014/main" id="{69B084EC-CDB1-4BA0-9F9E-75600573659A}"/>
                      </a:ext>
                    </a:extLst>
                  </p:cNvPr>
                  <p:cNvSpPr/>
                  <p:nvPr/>
                </p:nvSpPr>
                <p:spPr>
                  <a:xfrm>
                    <a:off x="2687876" y="495000"/>
                    <a:ext cx="1056271" cy="1412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641" h="77077" extrusionOk="0">
                        <a:moveTo>
                          <a:pt x="27762" y="1"/>
                        </a:moveTo>
                        <a:cubicBezTo>
                          <a:pt x="27709" y="1"/>
                          <a:pt x="27659" y="36"/>
                          <a:pt x="27612" y="134"/>
                        </a:cubicBezTo>
                        <a:cubicBezTo>
                          <a:pt x="27531" y="303"/>
                          <a:pt x="27470" y="379"/>
                          <a:pt x="27397" y="379"/>
                        </a:cubicBezTo>
                        <a:cubicBezTo>
                          <a:pt x="27338" y="379"/>
                          <a:pt x="27270" y="328"/>
                          <a:pt x="27177" y="235"/>
                        </a:cubicBezTo>
                        <a:cubicBezTo>
                          <a:pt x="27095" y="154"/>
                          <a:pt x="27017" y="84"/>
                          <a:pt x="26909" y="84"/>
                        </a:cubicBezTo>
                        <a:cubicBezTo>
                          <a:pt x="26863" y="84"/>
                          <a:pt x="26811" y="97"/>
                          <a:pt x="26751" y="128"/>
                        </a:cubicBezTo>
                        <a:cubicBezTo>
                          <a:pt x="26453" y="281"/>
                          <a:pt x="26134" y="296"/>
                          <a:pt x="25813" y="296"/>
                        </a:cubicBezTo>
                        <a:cubicBezTo>
                          <a:pt x="25737" y="296"/>
                          <a:pt x="25660" y="295"/>
                          <a:pt x="25584" y="295"/>
                        </a:cubicBezTo>
                        <a:cubicBezTo>
                          <a:pt x="25347" y="295"/>
                          <a:pt x="25112" y="303"/>
                          <a:pt x="24884" y="368"/>
                        </a:cubicBezTo>
                        <a:cubicBezTo>
                          <a:pt x="23166" y="580"/>
                          <a:pt x="21460" y="799"/>
                          <a:pt x="19834" y="1491"/>
                        </a:cubicBezTo>
                        <a:cubicBezTo>
                          <a:pt x="17846" y="2337"/>
                          <a:pt x="15796" y="3072"/>
                          <a:pt x="14126" y="4480"/>
                        </a:cubicBezTo>
                        <a:cubicBezTo>
                          <a:pt x="13081" y="5360"/>
                          <a:pt x="11943" y="6125"/>
                          <a:pt x="11041" y="7198"/>
                        </a:cubicBezTo>
                        <a:cubicBezTo>
                          <a:pt x="10112" y="8302"/>
                          <a:pt x="9139" y="9409"/>
                          <a:pt x="8067" y="10357"/>
                        </a:cubicBezTo>
                        <a:cubicBezTo>
                          <a:pt x="7314" y="11024"/>
                          <a:pt x="6802" y="11871"/>
                          <a:pt x="6271" y="12613"/>
                        </a:cubicBezTo>
                        <a:cubicBezTo>
                          <a:pt x="5605" y="13541"/>
                          <a:pt x="4774" y="14395"/>
                          <a:pt x="4302" y="15507"/>
                        </a:cubicBezTo>
                        <a:cubicBezTo>
                          <a:pt x="3889" y="16482"/>
                          <a:pt x="2960" y="17208"/>
                          <a:pt x="2809" y="18363"/>
                        </a:cubicBezTo>
                        <a:cubicBezTo>
                          <a:pt x="2782" y="18568"/>
                          <a:pt x="2838" y="18981"/>
                          <a:pt x="2487" y="19051"/>
                        </a:cubicBezTo>
                        <a:cubicBezTo>
                          <a:pt x="1957" y="19158"/>
                          <a:pt x="1905" y="19695"/>
                          <a:pt x="1937" y="19947"/>
                        </a:cubicBezTo>
                        <a:cubicBezTo>
                          <a:pt x="2076" y="21074"/>
                          <a:pt x="1181" y="21852"/>
                          <a:pt x="1045" y="22946"/>
                        </a:cubicBezTo>
                        <a:cubicBezTo>
                          <a:pt x="927" y="23907"/>
                          <a:pt x="937" y="24971"/>
                          <a:pt x="579" y="25951"/>
                        </a:cubicBezTo>
                        <a:cubicBezTo>
                          <a:pt x="253" y="26844"/>
                          <a:pt x="346" y="27834"/>
                          <a:pt x="375" y="28782"/>
                        </a:cubicBezTo>
                        <a:cubicBezTo>
                          <a:pt x="388" y="29160"/>
                          <a:pt x="1" y="29441"/>
                          <a:pt x="147" y="29772"/>
                        </a:cubicBezTo>
                        <a:cubicBezTo>
                          <a:pt x="577" y="30747"/>
                          <a:pt x="241" y="31779"/>
                          <a:pt x="450" y="32794"/>
                        </a:cubicBezTo>
                        <a:cubicBezTo>
                          <a:pt x="801" y="34499"/>
                          <a:pt x="699" y="36293"/>
                          <a:pt x="1384" y="37949"/>
                        </a:cubicBezTo>
                        <a:cubicBezTo>
                          <a:pt x="1726" y="38778"/>
                          <a:pt x="1647" y="39748"/>
                          <a:pt x="2025" y="40520"/>
                        </a:cubicBezTo>
                        <a:cubicBezTo>
                          <a:pt x="3013" y="42528"/>
                          <a:pt x="3647" y="44672"/>
                          <a:pt x="4559" y="46712"/>
                        </a:cubicBezTo>
                        <a:cubicBezTo>
                          <a:pt x="5601" y="49047"/>
                          <a:pt x="6813" y="51280"/>
                          <a:pt x="7957" y="53556"/>
                        </a:cubicBezTo>
                        <a:cubicBezTo>
                          <a:pt x="8681" y="54998"/>
                          <a:pt x="9830" y="56132"/>
                          <a:pt x="10596" y="57562"/>
                        </a:cubicBezTo>
                        <a:cubicBezTo>
                          <a:pt x="11246" y="58777"/>
                          <a:pt x="12134" y="59913"/>
                          <a:pt x="12952" y="61058"/>
                        </a:cubicBezTo>
                        <a:cubicBezTo>
                          <a:pt x="14164" y="62758"/>
                          <a:pt x="15611" y="64262"/>
                          <a:pt x="16979" y="65828"/>
                        </a:cubicBezTo>
                        <a:cubicBezTo>
                          <a:pt x="18305" y="67346"/>
                          <a:pt x="19634" y="68867"/>
                          <a:pt x="21037" y="70323"/>
                        </a:cubicBezTo>
                        <a:cubicBezTo>
                          <a:pt x="22101" y="71425"/>
                          <a:pt x="22937" y="72734"/>
                          <a:pt x="24135" y="73731"/>
                        </a:cubicBezTo>
                        <a:cubicBezTo>
                          <a:pt x="24973" y="74429"/>
                          <a:pt x="25625" y="75327"/>
                          <a:pt x="26370" y="76122"/>
                        </a:cubicBezTo>
                        <a:cubicBezTo>
                          <a:pt x="26739" y="76515"/>
                          <a:pt x="27136" y="77076"/>
                          <a:pt x="27833" y="77076"/>
                        </a:cubicBezTo>
                        <a:cubicBezTo>
                          <a:pt x="27973" y="77076"/>
                          <a:pt x="28126" y="77053"/>
                          <a:pt x="28292" y="77002"/>
                        </a:cubicBezTo>
                        <a:cubicBezTo>
                          <a:pt x="28990" y="76785"/>
                          <a:pt x="29259" y="76202"/>
                          <a:pt x="29764" y="75842"/>
                        </a:cubicBezTo>
                        <a:cubicBezTo>
                          <a:pt x="31056" y="74920"/>
                          <a:pt x="32127" y="73750"/>
                          <a:pt x="33240" y="72635"/>
                        </a:cubicBezTo>
                        <a:cubicBezTo>
                          <a:pt x="33712" y="72164"/>
                          <a:pt x="34001" y="71504"/>
                          <a:pt x="34492" y="71061"/>
                        </a:cubicBezTo>
                        <a:cubicBezTo>
                          <a:pt x="34848" y="70740"/>
                          <a:pt x="35232" y="70337"/>
                          <a:pt x="35371" y="70002"/>
                        </a:cubicBezTo>
                        <a:cubicBezTo>
                          <a:pt x="35910" y="68711"/>
                          <a:pt x="37150" y="68101"/>
                          <a:pt x="37937" y="67073"/>
                        </a:cubicBezTo>
                        <a:cubicBezTo>
                          <a:pt x="38352" y="66530"/>
                          <a:pt x="39033" y="66180"/>
                          <a:pt x="39405" y="65673"/>
                        </a:cubicBezTo>
                        <a:cubicBezTo>
                          <a:pt x="40102" y="64723"/>
                          <a:pt x="40671" y="63655"/>
                          <a:pt x="41478" y="62797"/>
                        </a:cubicBezTo>
                        <a:cubicBezTo>
                          <a:pt x="42131" y="62103"/>
                          <a:pt x="42676" y="61326"/>
                          <a:pt x="43242" y="60584"/>
                        </a:cubicBezTo>
                        <a:cubicBezTo>
                          <a:pt x="43683" y="60005"/>
                          <a:pt x="44248" y="59545"/>
                          <a:pt x="44657" y="58927"/>
                        </a:cubicBezTo>
                        <a:cubicBezTo>
                          <a:pt x="45052" y="58335"/>
                          <a:pt x="45370" y="57615"/>
                          <a:pt x="46049" y="57240"/>
                        </a:cubicBezTo>
                        <a:cubicBezTo>
                          <a:pt x="46309" y="57096"/>
                          <a:pt x="46407" y="56880"/>
                          <a:pt x="46513" y="56618"/>
                        </a:cubicBezTo>
                        <a:cubicBezTo>
                          <a:pt x="46916" y="55625"/>
                          <a:pt x="47710" y="54866"/>
                          <a:pt x="48292" y="53993"/>
                        </a:cubicBezTo>
                        <a:cubicBezTo>
                          <a:pt x="48900" y="53079"/>
                          <a:pt x="49621" y="52201"/>
                          <a:pt x="50181" y="51235"/>
                        </a:cubicBezTo>
                        <a:cubicBezTo>
                          <a:pt x="50984" y="49846"/>
                          <a:pt x="51720" y="48419"/>
                          <a:pt x="52501" y="47017"/>
                        </a:cubicBezTo>
                        <a:cubicBezTo>
                          <a:pt x="53131" y="45892"/>
                          <a:pt x="53640" y="44703"/>
                          <a:pt x="54021" y="43472"/>
                        </a:cubicBezTo>
                        <a:cubicBezTo>
                          <a:pt x="54466" y="42013"/>
                          <a:pt x="54809" y="40526"/>
                          <a:pt x="55289" y="39072"/>
                        </a:cubicBezTo>
                        <a:cubicBezTo>
                          <a:pt x="55817" y="37474"/>
                          <a:pt x="56052" y="35789"/>
                          <a:pt x="56522" y="34162"/>
                        </a:cubicBezTo>
                        <a:cubicBezTo>
                          <a:pt x="56948" y="32692"/>
                          <a:pt x="57139" y="31142"/>
                          <a:pt x="57304" y="29612"/>
                        </a:cubicBezTo>
                        <a:cubicBezTo>
                          <a:pt x="57455" y="28235"/>
                          <a:pt x="57640" y="26808"/>
                          <a:pt x="57438" y="25458"/>
                        </a:cubicBezTo>
                        <a:cubicBezTo>
                          <a:pt x="57046" y="22845"/>
                          <a:pt x="56606" y="20219"/>
                          <a:pt x="55574" y="17749"/>
                        </a:cubicBezTo>
                        <a:cubicBezTo>
                          <a:pt x="55451" y="17455"/>
                          <a:pt x="55484" y="17081"/>
                          <a:pt x="55322" y="16821"/>
                        </a:cubicBezTo>
                        <a:cubicBezTo>
                          <a:pt x="54442" y="15406"/>
                          <a:pt x="54083" y="13764"/>
                          <a:pt x="53153" y="12329"/>
                        </a:cubicBezTo>
                        <a:cubicBezTo>
                          <a:pt x="52408" y="11182"/>
                          <a:pt x="51569" y="10152"/>
                          <a:pt x="50683" y="9160"/>
                        </a:cubicBezTo>
                        <a:cubicBezTo>
                          <a:pt x="49286" y="7595"/>
                          <a:pt x="47659" y="6263"/>
                          <a:pt x="45868" y="5162"/>
                        </a:cubicBezTo>
                        <a:cubicBezTo>
                          <a:pt x="45307" y="4817"/>
                          <a:pt x="44838" y="4200"/>
                          <a:pt x="44286" y="4061"/>
                        </a:cubicBezTo>
                        <a:cubicBezTo>
                          <a:pt x="43163" y="3776"/>
                          <a:pt x="42409" y="2728"/>
                          <a:pt x="41202" y="2712"/>
                        </a:cubicBezTo>
                        <a:cubicBezTo>
                          <a:pt x="41179" y="2712"/>
                          <a:pt x="41154" y="2686"/>
                          <a:pt x="41134" y="2668"/>
                        </a:cubicBezTo>
                        <a:cubicBezTo>
                          <a:pt x="40074" y="1740"/>
                          <a:pt x="38652" y="1713"/>
                          <a:pt x="37418" y="1225"/>
                        </a:cubicBezTo>
                        <a:cubicBezTo>
                          <a:pt x="36992" y="1057"/>
                          <a:pt x="36544" y="737"/>
                          <a:pt x="36026" y="737"/>
                        </a:cubicBezTo>
                        <a:cubicBezTo>
                          <a:pt x="35823" y="737"/>
                          <a:pt x="35610" y="786"/>
                          <a:pt x="35383" y="912"/>
                        </a:cubicBezTo>
                        <a:cubicBezTo>
                          <a:pt x="35377" y="916"/>
                          <a:pt x="35367" y="917"/>
                          <a:pt x="35355" y="917"/>
                        </a:cubicBezTo>
                        <a:cubicBezTo>
                          <a:pt x="35204" y="917"/>
                          <a:pt x="34653" y="641"/>
                          <a:pt x="34234" y="641"/>
                        </a:cubicBezTo>
                        <a:cubicBezTo>
                          <a:pt x="34169" y="641"/>
                          <a:pt x="34107" y="648"/>
                          <a:pt x="34050" y="663"/>
                        </a:cubicBezTo>
                        <a:cubicBezTo>
                          <a:pt x="33989" y="680"/>
                          <a:pt x="33933" y="687"/>
                          <a:pt x="33880" y="687"/>
                        </a:cubicBezTo>
                        <a:cubicBezTo>
                          <a:pt x="33481" y="687"/>
                          <a:pt x="33297" y="264"/>
                          <a:pt x="32932" y="264"/>
                        </a:cubicBezTo>
                        <a:cubicBezTo>
                          <a:pt x="32926" y="264"/>
                          <a:pt x="32919" y="264"/>
                          <a:pt x="32912" y="265"/>
                        </a:cubicBezTo>
                        <a:cubicBezTo>
                          <a:pt x="32573" y="280"/>
                          <a:pt x="32232" y="292"/>
                          <a:pt x="31891" y="292"/>
                        </a:cubicBezTo>
                        <a:cubicBezTo>
                          <a:pt x="31208" y="292"/>
                          <a:pt x="30528" y="245"/>
                          <a:pt x="29874" y="84"/>
                        </a:cubicBezTo>
                        <a:cubicBezTo>
                          <a:pt x="29683" y="37"/>
                          <a:pt x="29464" y="17"/>
                          <a:pt x="29259" y="17"/>
                        </a:cubicBezTo>
                        <a:cubicBezTo>
                          <a:pt x="28917" y="17"/>
                          <a:pt x="28613" y="72"/>
                          <a:pt x="28543" y="148"/>
                        </a:cubicBezTo>
                        <a:cubicBezTo>
                          <a:pt x="28458" y="242"/>
                          <a:pt x="28377" y="277"/>
                          <a:pt x="28301" y="277"/>
                        </a:cubicBezTo>
                        <a:cubicBezTo>
                          <a:pt x="28087" y="277"/>
                          <a:pt x="27911" y="1"/>
                          <a:pt x="27762" y="1"/>
                        </a:cubicBezTo>
                        <a:close/>
                      </a:path>
                    </a:pathLst>
                  </a:custGeom>
                  <a:solidFill>
                    <a:srgbClr val="A6DFD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138;p38">
                    <a:extLst>
                      <a:ext uri="{FF2B5EF4-FFF2-40B4-BE49-F238E27FC236}">
                        <a16:creationId xmlns:a16="http://schemas.microsoft.com/office/drawing/2014/main" id="{F4DBC6CD-0250-4D07-8C64-019343E2AD53}"/>
                      </a:ext>
                    </a:extLst>
                  </p:cNvPr>
                  <p:cNvSpPr/>
                  <p:nvPr/>
                </p:nvSpPr>
                <p:spPr>
                  <a:xfrm>
                    <a:off x="2687876" y="495000"/>
                    <a:ext cx="1056271" cy="1412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641" h="77077" extrusionOk="0">
                        <a:moveTo>
                          <a:pt x="26832" y="2009"/>
                        </a:moveTo>
                        <a:cubicBezTo>
                          <a:pt x="27372" y="2009"/>
                          <a:pt x="27982" y="2107"/>
                          <a:pt x="28530" y="2114"/>
                        </a:cubicBezTo>
                        <a:cubicBezTo>
                          <a:pt x="28538" y="2114"/>
                          <a:pt x="28545" y="2114"/>
                          <a:pt x="28553" y="2114"/>
                        </a:cubicBezTo>
                        <a:cubicBezTo>
                          <a:pt x="28837" y="2114"/>
                          <a:pt x="29104" y="2055"/>
                          <a:pt x="29378" y="2042"/>
                        </a:cubicBezTo>
                        <a:cubicBezTo>
                          <a:pt x="29506" y="2037"/>
                          <a:pt x="29633" y="2034"/>
                          <a:pt x="29760" y="2034"/>
                        </a:cubicBezTo>
                        <a:cubicBezTo>
                          <a:pt x="30881" y="2034"/>
                          <a:pt x="31986" y="2232"/>
                          <a:pt x="33100" y="2304"/>
                        </a:cubicBezTo>
                        <a:cubicBezTo>
                          <a:pt x="35226" y="2442"/>
                          <a:pt x="37204" y="3086"/>
                          <a:pt x="39183" y="3818"/>
                        </a:cubicBezTo>
                        <a:cubicBezTo>
                          <a:pt x="39994" y="4118"/>
                          <a:pt x="40909" y="4353"/>
                          <a:pt x="41547" y="4830"/>
                        </a:cubicBezTo>
                        <a:cubicBezTo>
                          <a:pt x="42728" y="5713"/>
                          <a:pt x="44199" y="6023"/>
                          <a:pt x="45308" y="7022"/>
                        </a:cubicBezTo>
                        <a:cubicBezTo>
                          <a:pt x="46572" y="8162"/>
                          <a:pt x="47988" y="9088"/>
                          <a:pt x="49041" y="10511"/>
                        </a:cubicBezTo>
                        <a:cubicBezTo>
                          <a:pt x="49431" y="11037"/>
                          <a:pt x="49884" y="11691"/>
                          <a:pt x="50453" y="12197"/>
                        </a:cubicBezTo>
                        <a:cubicBezTo>
                          <a:pt x="51094" y="12765"/>
                          <a:pt x="51667" y="13595"/>
                          <a:pt x="51941" y="14564"/>
                        </a:cubicBezTo>
                        <a:cubicBezTo>
                          <a:pt x="52223" y="15561"/>
                          <a:pt x="52845" y="16457"/>
                          <a:pt x="53195" y="17441"/>
                        </a:cubicBezTo>
                        <a:cubicBezTo>
                          <a:pt x="53611" y="18609"/>
                          <a:pt x="53959" y="19809"/>
                          <a:pt x="54205" y="21024"/>
                        </a:cubicBezTo>
                        <a:cubicBezTo>
                          <a:pt x="54300" y="21491"/>
                          <a:pt x="54507" y="21903"/>
                          <a:pt x="54604" y="22361"/>
                        </a:cubicBezTo>
                        <a:cubicBezTo>
                          <a:pt x="55046" y="24411"/>
                          <a:pt x="55153" y="26496"/>
                          <a:pt x="55023" y="28569"/>
                        </a:cubicBezTo>
                        <a:cubicBezTo>
                          <a:pt x="54942" y="29852"/>
                          <a:pt x="54904" y="31146"/>
                          <a:pt x="54732" y="32422"/>
                        </a:cubicBezTo>
                        <a:cubicBezTo>
                          <a:pt x="54633" y="33151"/>
                          <a:pt x="54453" y="33890"/>
                          <a:pt x="54172" y="34567"/>
                        </a:cubicBezTo>
                        <a:cubicBezTo>
                          <a:pt x="53866" y="35306"/>
                          <a:pt x="54009" y="36144"/>
                          <a:pt x="53613" y="36831"/>
                        </a:cubicBezTo>
                        <a:cubicBezTo>
                          <a:pt x="53081" y="37751"/>
                          <a:pt x="53279" y="38838"/>
                          <a:pt x="52811" y="39802"/>
                        </a:cubicBezTo>
                        <a:cubicBezTo>
                          <a:pt x="52433" y="40580"/>
                          <a:pt x="52380" y="41528"/>
                          <a:pt x="52066" y="42374"/>
                        </a:cubicBezTo>
                        <a:cubicBezTo>
                          <a:pt x="51718" y="43313"/>
                          <a:pt x="51549" y="44391"/>
                          <a:pt x="51065" y="45193"/>
                        </a:cubicBezTo>
                        <a:cubicBezTo>
                          <a:pt x="50199" y="46629"/>
                          <a:pt x="49665" y="48226"/>
                          <a:pt x="48697" y="49611"/>
                        </a:cubicBezTo>
                        <a:cubicBezTo>
                          <a:pt x="47960" y="50664"/>
                          <a:pt x="47281" y="51773"/>
                          <a:pt x="46608" y="52863"/>
                        </a:cubicBezTo>
                        <a:cubicBezTo>
                          <a:pt x="46100" y="53685"/>
                          <a:pt x="45462" y="54365"/>
                          <a:pt x="44935" y="55141"/>
                        </a:cubicBezTo>
                        <a:cubicBezTo>
                          <a:pt x="44433" y="55879"/>
                          <a:pt x="43632" y="56445"/>
                          <a:pt x="43305" y="57157"/>
                        </a:cubicBezTo>
                        <a:cubicBezTo>
                          <a:pt x="43027" y="57764"/>
                          <a:pt x="42542" y="58167"/>
                          <a:pt x="42277" y="58737"/>
                        </a:cubicBezTo>
                        <a:cubicBezTo>
                          <a:pt x="42219" y="58859"/>
                          <a:pt x="42153" y="59151"/>
                          <a:pt x="41937" y="59151"/>
                        </a:cubicBezTo>
                        <a:cubicBezTo>
                          <a:pt x="41872" y="59151"/>
                          <a:pt x="41794" y="59126"/>
                          <a:pt x="41700" y="59062"/>
                        </a:cubicBezTo>
                        <a:cubicBezTo>
                          <a:pt x="41697" y="59060"/>
                          <a:pt x="41693" y="59059"/>
                          <a:pt x="41688" y="59059"/>
                        </a:cubicBezTo>
                        <a:cubicBezTo>
                          <a:pt x="41628" y="59059"/>
                          <a:pt x="41432" y="59200"/>
                          <a:pt x="41438" y="59217"/>
                        </a:cubicBezTo>
                        <a:cubicBezTo>
                          <a:pt x="41655" y="59773"/>
                          <a:pt x="41029" y="59916"/>
                          <a:pt x="40920" y="60302"/>
                        </a:cubicBezTo>
                        <a:cubicBezTo>
                          <a:pt x="40872" y="60472"/>
                          <a:pt x="40816" y="60601"/>
                          <a:pt x="40637" y="60659"/>
                        </a:cubicBezTo>
                        <a:cubicBezTo>
                          <a:pt x="40231" y="60795"/>
                          <a:pt x="39921" y="61002"/>
                          <a:pt x="39975" y="61511"/>
                        </a:cubicBezTo>
                        <a:cubicBezTo>
                          <a:pt x="39984" y="61592"/>
                          <a:pt x="39880" y="61724"/>
                          <a:pt x="39794" y="61772"/>
                        </a:cubicBezTo>
                        <a:cubicBezTo>
                          <a:pt x="38878" y="62275"/>
                          <a:pt x="38669" y="63375"/>
                          <a:pt x="37889" y="64043"/>
                        </a:cubicBezTo>
                        <a:cubicBezTo>
                          <a:pt x="37600" y="64289"/>
                          <a:pt x="37186" y="64768"/>
                          <a:pt x="36946" y="65235"/>
                        </a:cubicBezTo>
                        <a:cubicBezTo>
                          <a:pt x="36808" y="65502"/>
                          <a:pt x="36672" y="65812"/>
                          <a:pt x="36180" y="65827"/>
                        </a:cubicBezTo>
                        <a:cubicBezTo>
                          <a:pt x="35744" y="65841"/>
                          <a:pt x="35788" y="66511"/>
                          <a:pt x="35437" y="66845"/>
                        </a:cubicBezTo>
                        <a:cubicBezTo>
                          <a:pt x="34725" y="67522"/>
                          <a:pt x="34146" y="68394"/>
                          <a:pt x="33506" y="69131"/>
                        </a:cubicBezTo>
                        <a:cubicBezTo>
                          <a:pt x="32001" y="70866"/>
                          <a:pt x="30826" y="72970"/>
                          <a:pt x="28670" y="74071"/>
                        </a:cubicBezTo>
                        <a:cubicBezTo>
                          <a:pt x="28498" y="74158"/>
                          <a:pt x="28428" y="74172"/>
                          <a:pt x="28453" y="74397"/>
                        </a:cubicBezTo>
                        <a:cubicBezTo>
                          <a:pt x="28494" y="74790"/>
                          <a:pt x="28104" y="74853"/>
                          <a:pt x="27853" y="74962"/>
                        </a:cubicBezTo>
                        <a:cubicBezTo>
                          <a:pt x="27807" y="74981"/>
                          <a:pt x="27769" y="74990"/>
                          <a:pt x="27736" y="74990"/>
                        </a:cubicBezTo>
                        <a:cubicBezTo>
                          <a:pt x="27543" y="74990"/>
                          <a:pt x="27536" y="74700"/>
                          <a:pt x="27433" y="74583"/>
                        </a:cubicBezTo>
                        <a:cubicBezTo>
                          <a:pt x="27075" y="74174"/>
                          <a:pt x="26441" y="73963"/>
                          <a:pt x="26447" y="73279"/>
                        </a:cubicBezTo>
                        <a:cubicBezTo>
                          <a:pt x="25495" y="73228"/>
                          <a:pt x="25664" y="71783"/>
                          <a:pt x="24597" y="71783"/>
                        </a:cubicBezTo>
                        <a:cubicBezTo>
                          <a:pt x="24584" y="71783"/>
                          <a:pt x="24572" y="71783"/>
                          <a:pt x="24559" y="71783"/>
                        </a:cubicBezTo>
                        <a:cubicBezTo>
                          <a:pt x="24557" y="71783"/>
                          <a:pt x="24555" y="71783"/>
                          <a:pt x="24553" y="71783"/>
                        </a:cubicBezTo>
                        <a:cubicBezTo>
                          <a:pt x="24280" y="71783"/>
                          <a:pt x="24189" y="71158"/>
                          <a:pt x="23970" y="70846"/>
                        </a:cubicBezTo>
                        <a:cubicBezTo>
                          <a:pt x="23535" y="70230"/>
                          <a:pt x="22733" y="69977"/>
                          <a:pt x="22515" y="69124"/>
                        </a:cubicBezTo>
                        <a:cubicBezTo>
                          <a:pt x="22355" y="68502"/>
                          <a:pt x="21469" y="68389"/>
                          <a:pt x="21138" y="67702"/>
                        </a:cubicBezTo>
                        <a:cubicBezTo>
                          <a:pt x="20578" y="66543"/>
                          <a:pt x="19470" y="65771"/>
                          <a:pt x="18695" y="64736"/>
                        </a:cubicBezTo>
                        <a:cubicBezTo>
                          <a:pt x="18264" y="64160"/>
                          <a:pt x="17926" y="63364"/>
                          <a:pt x="17088" y="63053"/>
                        </a:cubicBezTo>
                        <a:cubicBezTo>
                          <a:pt x="16399" y="62797"/>
                          <a:pt x="16080" y="62040"/>
                          <a:pt x="15728" y="61457"/>
                        </a:cubicBezTo>
                        <a:cubicBezTo>
                          <a:pt x="15302" y="60752"/>
                          <a:pt x="14681" y="60218"/>
                          <a:pt x="14285" y="59486"/>
                        </a:cubicBezTo>
                        <a:cubicBezTo>
                          <a:pt x="13862" y="58699"/>
                          <a:pt x="13218" y="58041"/>
                          <a:pt x="12870" y="57186"/>
                        </a:cubicBezTo>
                        <a:cubicBezTo>
                          <a:pt x="12729" y="56838"/>
                          <a:pt x="12383" y="56566"/>
                          <a:pt x="12100" y="56291"/>
                        </a:cubicBezTo>
                        <a:cubicBezTo>
                          <a:pt x="11967" y="56161"/>
                          <a:pt x="11688" y="56122"/>
                          <a:pt x="12133" y="55841"/>
                        </a:cubicBezTo>
                        <a:cubicBezTo>
                          <a:pt x="11395" y="55512"/>
                          <a:pt x="11555" y="54570"/>
                          <a:pt x="10931" y="54239"/>
                        </a:cubicBezTo>
                        <a:cubicBezTo>
                          <a:pt x="10474" y="53997"/>
                          <a:pt x="10403" y="53616"/>
                          <a:pt x="10172" y="53260"/>
                        </a:cubicBezTo>
                        <a:cubicBezTo>
                          <a:pt x="9841" y="52748"/>
                          <a:pt x="9736" y="52067"/>
                          <a:pt x="9288" y="51698"/>
                        </a:cubicBezTo>
                        <a:cubicBezTo>
                          <a:pt x="8769" y="51271"/>
                          <a:pt x="8507" y="50787"/>
                          <a:pt x="8497" y="50174"/>
                        </a:cubicBezTo>
                        <a:cubicBezTo>
                          <a:pt x="8492" y="49701"/>
                          <a:pt x="8098" y="49456"/>
                          <a:pt x="7934" y="49087"/>
                        </a:cubicBezTo>
                        <a:cubicBezTo>
                          <a:pt x="7683" y="48525"/>
                          <a:pt x="7596" y="47782"/>
                          <a:pt x="7020" y="47420"/>
                        </a:cubicBezTo>
                        <a:cubicBezTo>
                          <a:pt x="6604" y="47159"/>
                          <a:pt x="6685" y="46693"/>
                          <a:pt x="6652" y="46437"/>
                        </a:cubicBezTo>
                        <a:cubicBezTo>
                          <a:pt x="6532" y="45499"/>
                          <a:pt x="5449" y="44970"/>
                          <a:pt x="5669" y="43945"/>
                        </a:cubicBezTo>
                        <a:cubicBezTo>
                          <a:pt x="5737" y="43630"/>
                          <a:pt x="5328" y="43767"/>
                          <a:pt x="5292" y="43391"/>
                        </a:cubicBezTo>
                        <a:cubicBezTo>
                          <a:pt x="5166" y="42109"/>
                          <a:pt x="4416" y="41014"/>
                          <a:pt x="3906" y="39850"/>
                        </a:cubicBezTo>
                        <a:cubicBezTo>
                          <a:pt x="3802" y="39612"/>
                          <a:pt x="3811" y="39339"/>
                          <a:pt x="3778" y="39153"/>
                        </a:cubicBezTo>
                        <a:cubicBezTo>
                          <a:pt x="3539" y="37765"/>
                          <a:pt x="2945" y="36487"/>
                          <a:pt x="2642" y="35135"/>
                        </a:cubicBezTo>
                        <a:cubicBezTo>
                          <a:pt x="2438" y="34229"/>
                          <a:pt x="2635" y="33242"/>
                          <a:pt x="2522" y="32306"/>
                        </a:cubicBezTo>
                        <a:cubicBezTo>
                          <a:pt x="2239" y="29987"/>
                          <a:pt x="2615" y="27694"/>
                          <a:pt x="2717" y="25392"/>
                        </a:cubicBezTo>
                        <a:cubicBezTo>
                          <a:pt x="2758" y="24432"/>
                          <a:pt x="3131" y="23488"/>
                          <a:pt x="3437" y="22590"/>
                        </a:cubicBezTo>
                        <a:cubicBezTo>
                          <a:pt x="3971" y="21021"/>
                          <a:pt x="4475" y="19421"/>
                          <a:pt x="5360" y="17982"/>
                        </a:cubicBezTo>
                        <a:cubicBezTo>
                          <a:pt x="5757" y="17336"/>
                          <a:pt x="6483" y="16693"/>
                          <a:pt x="6517" y="16080"/>
                        </a:cubicBezTo>
                        <a:cubicBezTo>
                          <a:pt x="6566" y="15192"/>
                          <a:pt x="7724" y="15130"/>
                          <a:pt x="7524" y="14266"/>
                        </a:cubicBezTo>
                        <a:cubicBezTo>
                          <a:pt x="8486" y="13757"/>
                          <a:pt x="8555" y="12475"/>
                          <a:pt x="9394" y="11975"/>
                        </a:cubicBezTo>
                        <a:cubicBezTo>
                          <a:pt x="9842" y="11708"/>
                          <a:pt x="10123" y="11625"/>
                          <a:pt x="10015" y="11087"/>
                        </a:cubicBezTo>
                        <a:cubicBezTo>
                          <a:pt x="10009" y="11056"/>
                          <a:pt x="10085" y="10973"/>
                          <a:pt x="10120" y="10973"/>
                        </a:cubicBezTo>
                        <a:cubicBezTo>
                          <a:pt x="10121" y="10973"/>
                          <a:pt x="10121" y="10973"/>
                          <a:pt x="10121" y="10973"/>
                        </a:cubicBezTo>
                        <a:cubicBezTo>
                          <a:pt x="10141" y="10974"/>
                          <a:pt x="10160" y="10975"/>
                          <a:pt x="10178" y="10975"/>
                        </a:cubicBezTo>
                        <a:cubicBezTo>
                          <a:pt x="11125" y="10975"/>
                          <a:pt x="11060" y="9841"/>
                          <a:pt x="11791" y="9473"/>
                        </a:cubicBezTo>
                        <a:cubicBezTo>
                          <a:pt x="12281" y="9225"/>
                          <a:pt x="12683" y="8382"/>
                          <a:pt x="13149" y="7970"/>
                        </a:cubicBezTo>
                        <a:cubicBezTo>
                          <a:pt x="13706" y="7478"/>
                          <a:pt x="14281" y="6900"/>
                          <a:pt x="15012" y="6546"/>
                        </a:cubicBezTo>
                        <a:cubicBezTo>
                          <a:pt x="15535" y="6291"/>
                          <a:pt x="15908" y="5744"/>
                          <a:pt x="16476" y="5480"/>
                        </a:cubicBezTo>
                        <a:cubicBezTo>
                          <a:pt x="17148" y="5169"/>
                          <a:pt x="17617" y="4587"/>
                          <a:pt x="18407" y="4353"/>
                        </a:cubicBezTo>
                        <a:cubicBezTo>
                          <a:pt x="19117" y="4140"/>
                          <a:pt x="19815" y="3650"/>
                          <a:pt x="20558" y="3461"/>
                        </a:cubicBezTo>
                        <a:cubicBezTo>
                          <a:pt x="21511" y="3219"/>
                          <a:pt x="22407" y="2845"/>
                          <a:pt x="23326" y="2527"/>
                        </a:cubicBezTo>
                        <a:cubicBezTo>
                          <a:pt x="24201" y="2223"/>
                          <a:pt x="25123" y="2460"/>
                          <a:pt x="26054" y="2119"/>
                        </a:cubicBezTo>
                        <a:cubicBezTo>
                          <a:pt x="26280" y="2037"/>
                          <a:pt x="26546" y="2009"/>
                          <a:pt x="26832" y="2009"/>
                        </a:cubicBezTo>
                        <a:close/>
                        <a:moveTo>
                          <a:pt x="27762" y="1"/>
                        </a:moveTo>
                        <a:cubicBezTo>
                          <a:pt x="27709" y="1"/>
                          <a:pt x="27659" y="36"/>
                          <a:pt x="27612" y="134"/>
                        </a:cubicBezTo>
                        <a:cubicBezTo>
                          <a:pt x="27531" y="303"/>
                          <a:pt x="27470" y="379"/>
                          <a:pt x="27397" y="379"/>
                        </a:cubicBezTo>
                        <a:cubicBezTo>
                          <a:pt x="27338" y="379"/>
                          <a:pt x="27270" y="328"/>
                          <a:pt x="27177" y="235"/>
                        </a:cubicBezTo>
                        <a:cubicBezTo>
                          <a:pt x="27095" y="154"/>
                          <a:pt x="27017" y="84"/>
                          <a:pt x="26909" y="84"/>
                        </a:cubicBezTo>
                        <a:cubicBezTo>
                          <a:pt x="26863" y="84"/>
                          <a:pt x="26811" y="97"/>
                          <a:pt x="26751" y="128"/>
                        </a:cubicBezTo>
                        <a:cubicBezTo>
                          <a:pt x="26453" y="281"/>
                          <a:pt x="26134" y="296"/>
                          <a:pt x="25813" y="296"/>
                        </a:cubicBezTo>
                        <a:cubicBezTo>
                          <a:pt x="25737" y="296"/>
                          <a:pt x="25660" y="295"/>
                          <a:pt x="25584" y="295"/>
                        </a:cubicBezTo>
                        <a:cubicBezTo>
                          <a:pt x="25347" y="295"/>
                          <a:pt x="25112" y="303"/>
                          <a:pt x="24884" y="368"/>
                        </a:cubicBezTo>
                        <a:cubicBezTo>
                          <a:pt x="23166" y="580"/>
                          <a:pt x="21460" y="799"/>
                          <a:pt x="19834" y="1491"/>
                        </a:cubicBezTo>
                        <a:cubicBezTo>
                          <a:pt x="17846" y="2337"/>
                          <a:pt x="15796" y="3072"/>
                          <a:pt x="14126" y="4480"/>
                        </a:cubicBezTo>
                        <a:cubicBezTo>
                          <a:pt x="13081" y="5360"/>
                          <a:pt x="11943" y="6125"/>
                          <a:pt x="11041" y="7198"/>
                        </a:cubicBezTo>
                        <a:cubicBezTo>
                          <a:pt x="10112" y="8302"/>
                          <a:pt x="9139" y="9409"/>
                          <a:pt x="8067" y="10357"/>
                        </a:cubicBezTo>
                        <a:cubicBezTo>
                          <a:pt x="7314" y="11024"/>
                          <a:pt x="6802" y="11871"/>
                          <a:pt x="6271" y="12613"/>
                        </a:cubicBezTo>
                        <a:cubicBezTo>
                          <a:pt x="5605" y="13541"/>
                          <a:pt x="4774" y="14395"/>
                          <a:pt x="4302" y="15507"/>
                        </a:cubicBezTo>
                        <a:cubicBezTo>
                          <a:pt x="3889" y="16482"/>
                          <a:pt x="2960" y="17208"/>
                          <a:pt x="2809" y="18363"/>
                        </a:cubicBezTo>
                        <a:cubicBezTo>
                          <a:pt x="2782" y="18568"/>
                          <a:pt x="2838" y="18981"/>
                          <a:pt x="2487" y="19051"/>
                        </a:cubicBezTo>
                        <a:cubicBezTo>
                          <a:pt x="1957" y="19158"/>
                          <a:pt x="1905" y="19695"/>
                          <a:pt x="1937" y="19947"/>
                        </a:cubicBezTo>
                        <a:cubicBezTo>
                          <a:pt x="2076" y="21074"/>
                          <a:pt x="1181" y="21852"/>
                          <a:pt x="1045" y="22946"/>
                        </a:cubicBezTo>
                        <a:cubicBezTo>
                          <a:pt x="927" y="23907"/>
                          <a:pt x="937" y="24971"/>
                          <a:pt x="579" y="25951"/>
                        </a:cubicBezTo>
                        <a:cubicBezTo>
                          <a:pt x="253" y="26844"/>
                          <a:pt x="346" y="27834"/>
                          <a:pt x="375" y="28782"/>
                        </a:cubicBezTo>
                        <a:cubicBezTo>
                          <a:pt x="388" y="29160"/>
                          <a:pt x="1" y="29441"/>
                          <a:pt x="147" y="29772"/>
                        </a:cubicBezTo>
                        <a:cubicBezTo>
                          <a:pt x="577" y="30747"/>
                          <a:pt x="241" y="31779"/>
                          <a:pt x="450" y="32794"/>
                        </a:cubicBezTo>
                        <a:cubicBezTo>
                          <a:pt x="801" y="34499"/>
                          <a:pt x="699" y="36293"/>
                          <a:pt x="1384" y="37949"/>
                        </a:cubicBezTo>
                        <a:cubicBezTo>
                          <a:pt x="1726" y="38778"/>
                          <a:pt x="1647" y="39748"/>
                          <a:pt x="2025" y="40520"/>
                        </a:cubicBezTo>
                        <a:cubicBezTo>
                          <a:pt x="3013" y="42528"/>
                          <a:pt x="3647" y="44672"/>
                          <a:pt x="4559" y="46712"/>
                        </a:cubicBezTo>
                        <a:cubicBezTo>
                          <a:pt x="5601" y="49047"/>
                          <a:pt x="6813" y="51280"/>
                          <a:pt x="7957" y="53556"/>
                        </a:cubicBezTo>
                        <a:cubicBezTo>
                          <a:pt x="8681" y="54998"/>
                          <a:pt x="9830" y="56132"/>
                          <a:pt x="10596" y="57562"/>
                        </a:cubicBezTo>
                        <a:cubicBezTo>
                          <a:pt x="11246" y="58777"/>
                          <a:pt x="12134" y="59913"/>
                          <a:pt x="12952" y="61058"/>
                        </a:cubicBezTo>
                        <a:cubicBezTo>
                          <a:pt x="14164" y="62758"/>
                          <a:pt x="15611" y="64262"/>
                          <a:pt x="16979" y="65828"/>
                        </a:cubicBezTo>
                        <a:cubicBezTo>
                          <a:pt x="18305" y="67346"/>
                          <a:pt x="19634" y="68867"/>
                          <a:pt x="21037" y="70323"/>
                        </a:cubicBezTo>
                        <a:cubicBezTo>
                          <a:pt x="22101" y="71425"/>
                          <a:pt x="22937" y="72734"/>
                          <a:pt x="24135" y="73731"/>
                        </a:cubicBezTo>
                        <a:cubicBezTo>
                          <a:pt x="24973" y="74429"/>
                          <a:pt x="25625" y="75327"/>
                          <a:pt x="26370" y="76122"/>
                        </a:cubicBezTo>
                        <a:cubicBezTo>
                          <a:pt x="26739" y="76515"/>
                          <a:pt x="27136" y="77076"/>
                          <a:pt x="27833" y="77076"/>
                        </a:cubicBezTo>
                        <a:cubicBezTo>
                          <a:pt x="27973" y="77076"/>
                          <a:pt x="28126" y="77053"/>
                          <a:pt x="28292" y="77002"/>
                        </a:cubicBezTo>
                        <a:cubicBezTo>
                          <a:pt x="28990" y="76785"/>
                          <a:pt x="29259" y="76202"/>
                          <a:pt x="29764" y="75842"/>
                        </a:cubicBezTo>
                        <a:cubicBezTo>
                          <a:pt x="31056" y="74920"/>
                          <a:pt x="32127" y="73750"/>
                          <a:pt x="33240" y="72635"/>
                        </a:cubicBezTo>
                        <a:cubicBezTo>
                          <a:pt x="33712" y="72164"/>
                          <a:pt x="34001" y="71504"/>
                          <a:pt x="34492" y="71061"/>
                        </a:cubicBezTo>
                        <a:cubicBezTo>
                          <a:pt x="34848" y="70740"/>
                          <a:pt x="35232" y="70337"/>
                          <a:pt x="35371" y="70002"/>
                        </a:cubicBezTo>
                        <a:cubicBezTo>
                          <a:pt x="35910" y="68711"/>
                          <a:pt x="37150" y="68101"/>
                          <a:pt x="37937" y="67073"/>
                        </a:cubicBezTo>
                        <a:cubicBezTo>
                          <a:pt x="38352" y="66530"/>
                          <a:pt x="39033" y="66180"/>
                          <a:pt x="39405" y="65673"/>
                        </a:cubicBezTo>
                        <a:cubicBezTo>
                          <a:pt x="40102" y="64723"/>
                          <a:pt x="40671" y="63655"/>
                          <a:pt x="41478" y="62797"/>
                        </a:cubicBezTo>
                        <a:cubicBezTo>
                          <a:pt x="42131" y="62103"/>
                          <a:pt x="42676" y="61326"/>
                          <a:pt x="43242" y="60584"/>
                        </a:cubicBezTo>
                        <a:cubicBezTo>
                          <a:pt x="43683" y="60005"/>
                          <a:pt x="44248" y="59545"/>
                          <a:pt x="44657" y="58927"/>
                        </a:cubicBezTo>
                        <a:cubicBezTo>
                          <a:pt x="45052" y="58335"/>
                          <a:pt x="45370" y="57615"/>
                          <a:pt x="46049" y="57240"/>
                        </a:cubicBezTo>
                        <a:cubicBezTo>
                          <a:pt x="46309" y="57096"/>
                          <a:pt x="46407" y="56880"/>
                          <a:pt x="46513" y="56618"/>
                        </a:cubicBezTo>
                        <a:cubicBezTo>
                          <a:pt x="46916" y="55625"/>
                          <a:pt x="47710" y="54866"/>
                          <a:pt x="48292" y="53993"/>
                        </a:cubicBezTo>
                        <a:cubicBezTo>
                          <a:pt x="48900" y="53079"/>
                          <a:pt x="49621" y="52201"/>
                          <a:pt x="50181" y="51235"/>
                        </a:cubicBezTo>
                        <a:cubicBezTo>
                          <a:pt x="50984" y="49846"/>
                          <a:pt x="51720" y="48419"/>
                          <a:pt x="52501" y="47017"/>
                        </a:cubicBezTo>
                        <a:cubicBezTo>
                          <a:pt x="53131" y="45892"/>
                          <a:pt x="53640" y="44703"/>
                          <a:pt x="54021" y="43472"/>
                        </a:cubicBezTo>
                        <a:cubicBezTo>
                          <a:pt x="54466" y="42013"/>
                          <a:pt x="54809" y="40526"/>
                          <a:pt x="55289" y="39072"/>
                        </a:cubicBezTo>
                        <a:cubicBezTo>
                          <a:pt x="55817" y="37474"/>
                          <a:pt x="56052" y="35789"/>
                          <a:pt x="56522" y="34162"/>
                        </a:cubicBezTo>
                        <a:cubicBezTo>
                          <a:pt x="56948" y="32692"/>
                          <a:pt x="57139" y="31142"/>
                          <a:pt x="57304" y="29612"/>
                        </a:cubicBezTo>
                        <a:cubicBezTo>
                          <a:pt x="57455" y="28235"/>
                          <a:pt x="57640" y="26808"/>
                          <a:pt x="57438" y="25458"/>
                        </a:cubicBezTo>
                        <a:cubicBezTo>
                          <a:pt x="57046" y="22845"/>
                          <a:pt x="56606" y="20219"/>
                          <a:pt x="55574" y="17749"/>
                        </a:cubicBezTo>
                        <a:cubicBezTo>
                          <a:pt x="55451" y="17455"/>
                          <a:pt x="55484" y="17081"/>
                          <a:pt x="55322" y="16821"/>
                        </a:cubicBezTo>
                        <a:cubicBezTo>
                          <a:pt x="54442" y="15406"/>
                          <a:pt x="54083" y="13764"/>
                          <a:pt x="53153" y="12329"/>
                        </a:cubicBezTo>
                        <a:cubicBezTo>
                          <a:pt x="52408" y="11182"/>
                          <a:pt x="51569" y="10152"/>
                          <a:pt x="50683" y="9160"/>
                        </a:cubicBezTo>
                        <a:cubicBezTo>
                          <a:pt x="49286" y="7595"/>
                          <a:pt x="47659" y="6263"/>
                          <a:pt x="45868" y="5162"/>
                        </a:cubicBezTo>
                        <a:cubicBezTo>
                          <a:pt x="45307" y="4817"/>
                          <a:pt x="44838" y="4200"/>
                          <a:pt x="44286" y="4061"/>
                        </a:cubicBezTo>
                        <a:cubicBezTo>
                          <a:pt x="43163" y="3776"/>
                          <a:pt x="42409" y="2728"/>
                          <a:pt x="41202" y="2712"/>
                        </a:cubicBezTo>
                        <a:cubicBezTo>
                          <a:pt x="41179" y="2712"/>
                          <a:pt x="41154" y="2686"/>
                          <a:pt x="41134" y="2668"/>
                        </a:cubicBezTo>
                        <a:cubicBezTo>
                          <a:pt x="40074" y="1740"/>
                          <a:pt x="38652" y="1713"/>
                          <a:pt x="37418" y="1225"/>
                        </a:cubicBezTo>
                        <a:cubicBezTo>
                          <a:pt x="36992" y="1057"/>
                          <a:pt x="36544" y="737"/>
                          <a:pt x="36026" y="737"/>
                        </a:cubicBezTo>
                        <a:cubicBezTo>
                          <a:pt x="35823" y="737"/>
                          <a:pt x="35610" y="786"/>
                          <a:pt x="35383" y="912"/>
                        </a:cubicBezTo>
                        <a:cubicBezTo>
                          <a:pt x="35377" y="916"/>
                          <a:pt x="35367" y="917"/>
                          <a:pt x="35355" y="917"/>
                        </a:cubicBezTo>
                        <a:cubicBezTo>
                          <a:pt x="35204" y="917"/>
                          <a:pt x="34653" y="641"/>
                          <a:pt x="34234" y="641"/>
                        </a:cubicBezTo>
                        <a:cubicBezTo>
                          <a:pt x="34169" y="641"/>
                          <a:pt x="34107" y="648"/>
                          <a:pt x="34050" y="663"/>
                        </a:cubicBezTo>
                        <a:cubicBezTo>
                          <a:pt x="33989" y="680"/>
                          <a:pt x="33933" y="687"/>
                          <a:pt x="33880" y="687"/>
                        </a:cubicBezTo>
                        <a:cubicBezTo>
                          <a:pt x="33481" y="687"/>
                          <a:pt x="33297" y="264"/>
                          <a:pt x="32932" y="264"/>
                        </a:cubicBezTo>
                        <a:cubicBezTo>
                          <a:pt x="32926" y="264"/>
                          <a:pt x="32919" y="264"/>
                          <a:pt x="32912" y="265"/>
                        </a:cubicBezTo>
                        <a:cubicBezTo>
                          <a:pt x="32573" y="280"/>
                          <a:pt x="32232" y="292"/>
                          <a:pt x="31891" y="292"/>
                        </a:cubicBezTo>
                        <a:cubicBezTo>
                          <a:pt x="31208" y="292"/>
                          <a:pt x="30528" y="245"/>
                          <a:pt x="29874" y="84"/>
                        </a:cubicBezTo>
                        <a:cubicBezTo>
                          <a:pt x="29683" y="37"/>
                          <a:pt x="29464" y="17"/>
                          <a:pt x="29259" y="17"/>
                        </a:cubicBezTo>
                        <a:cubicBezTo>
                          <a:pt x="28917" y="17"/>
                          <a:pt x="28613" y="72"/>
                          <a:pt x="28543" y="148"/>
                        </a:cubicBezTo>
                        <a:cubicBezTo>
                          <a:pt x="28458" y="242"/>
                          <a:pt x="28377" y="277"/>
                          <a:pt x="28301" y="277"/>
                        </a:cubicBezTo>
                        <a:cubicBezTo>
                          <a:pt x="28087" y="277"/>
                          <a:pt x="27911" y="1"/>
                          <a:pt x="27762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54" name="Google Shape;1139;p38">
                    <a:extLst>
                      <a:ext uri="{FF2B5EF4-FFF2-40B4-BE49-F238E27FC236}">
                        <a16:creationId xmlns:a16="http://schemas.microsoft.com/office/drawing/2014/main" id="{5674F50F-ECFF-4C7F-A103-57E2278C4CE3}"/>
                      </a:ext>
                    </a:extLst>
                  </p:cNvPr>
                  <p:cNvGrpSpPr/>
                  <p:nvPr/>
                </p:nvGrpSpPr>
                <p:grpSpPr>
                  <a:xfrm>
                    <a:off x="2916086" y="727587"/>
                    <a:ext cx="625995" cy="785831"/>
                    <a:chOff x="2937349" y="720503"/>
                    <a:chExt cx="625995" cy="785831"/>
                  </a:xfrm>
                </p:grpSpPr>
                <p:sp>
                  <p:nvSpPr>
                    <p:cNvPr id="55" name="Google Shape;1140;p38">
                      <a:extLst>
                        <a:ext uri="{FF2B5EF4-FFF2-40B4-BE49-F238E27FC236}">
                          <a16:creationId xmlns:a16="http://schemas.microsoft.com/office/drawing/2014/main" id="{EAFF52FE-8C81-4C39-8E37-02BABE066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6431" y="1336864"/>
                      <a:ext cx="46381" cy="1694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1" h="9248" extrusionOk="0">
                          <a:moveTo>
                            <a:pt x="1298" y="0"/>
                          </a:moveTo>
                          <a:cubicBezTo>
                            <a:pt x="1289" y="0"/>
                            <a:pt x="1283" y="1"/>
                            <a:pt x="1281" y="4"/>
                          </a:cubicBezTo>
                          <a:cubicBezTo>
                            <a:pt x="1004" y="465"/>
                            <a:pt x="265" y="398"/>
                            <a:pt x="200" y="1190"/>
                          </a:cubicBezTo>
                          <a:cubicBezTo>
                            <a:pt x="0" y="3642"/>
                            <a:pt x="11" y="6090"/>
                            <a:pt x="70" y="8545"/>
                          </a:cubicBezTo>
                          <a:cubicBezTo>
                            <a:pt x="84" y="9126"/>
                            <a:pt x="573" y="9042"/>
                            <a:pt x="858" y="9141"/>
                          </a:cubicBezTo>
                          <a:cubicBezTo>
                            <a:pt x="1041" y="9203"/>
                            <a:pt x="1318" y="9154"/>
                            <a:pt x="1558" y="9218"/>
                          </a:cubicBezTo>
                          <a:cubicBezTo>
                            <a:pt x="1634" y="9238"/>
                            <a:pt x="1702" y="9247"/>
                            <a:pt x="1761" y="9247"/>
                          </a:cubicBezTo>
                          <a:cubicBezTo>
                            <a:pt x="2021" y="9247"/>
                            <a:pt x="2131" y="9059"/>
                            <a:pt x="2193" y="8716"/>
                          </a:cubicBezTo>
                          <a:cubicBezTo>
                            <a:pt x="2349" y="7843"/>
                            <a:pt x="2089" y="6971"/>
                            <a:pt x="2195" y="6125"/>
                          </a:cubicBezTo>
                          <a:cubicBezTo>
                            <a:pt x="2355" y="4860"/>
                            <a:pt x="2239" y="3599"/>
                            <a:pt x="2342" y="2213"/>
                          </a:cubicBezTo>
                          <a:cubicBezTo>
                            <a:pt x="2530" y="1393"/>
                            <a:pt x="1770" y="812"/>
                            <a:pt x="1461" y="58"/>
                          </a:cubicBezTo>
                          <a:cubicBezTo>
                            <a:pt x="1447" y="26"/>
                            <a:pt x="1340" y="0"/>
                            <a:pt x="1298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" name="Google Shape;1141;p38">
                      <a:extLst>
                        <a:ext uri="{FF2B5EF4-FFF2-40B4-BE49-F238E27FC236}">
                          <a16:creationId xmlns:a16="http://schemas.microsoft.com/office/drawing/2014/main" id="{624A19A7-2543-41AC-95E8-10BD927ABF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6014" y="720503"/>
                      <a:ext cx="74656" cy="1519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4" h="8293" extrusionOk="0">
                          <a:moveTo>
                            <a:pt x="3203" y="0"/>
                          </a:moveTo>
                          <a:cubicBezTo>
                            <a:pt x="3181" y="0"/>
                            <a:pt x="3162" y="2"/>
                            <a:pt x="3145" y="5"/>
                          </a:cubicBezTo>
                          <a:cubicBezTo>
                            <a:pt x="3057" y="21"/>
                            <a:pt x="2961" y="25"/>
                            <a:pt x="2860" y="25"/>
                          </a:cubicBezTo>
                          <a:cubicBezTo>
                            <a:pt x="2763" y="25"/>
                            <a:pt x="2663" y="21"/>
                            <a:pt x="2564" y="21"/>
                          </a:cubicBezTo>
                          <a:cubicBezTo>
                            <a:pt x="2166" y="21"/>
                            <a:pt x="1777" y="77"/>
                            <a:pt x="1666" y="641"/>
                          </a:cubicBezTo>
                          <a:cubicBezTo>
                            <a:pt x="1421" y="1899"/>
                            <a:pt x="846" y="3081"/>
                            <a:pt x="749" y="4364"/>
                          </a:cubicBezTo>
                          <a:cubicBezTo>
                            <a:pt x="692" y="5118"/>
                            <a:pt x="106" y="5708"/>
                            <a:pt x="203" y="6552"/>
                          </a:cubicBezTo>
                          <a:cubicBezTo>
                            <a:pt x="1" y="7084"/>
                            <a:pt x="559" y="7493"/>
                            <a:pt x="596" y="8044"/>
                          </a:cubicBezTo>
                          <a:cubicBezTo>
                            <a:pt x="608" y="8208"/>
                            <a:pt x="749" y="8293"/>
                            <a:pt x="900" y="8293"/>
                          </a:cubicBezTo>
                          <a:cubicBezTo>
                            <a:pt x="953" y="8293"/>
                            <a:pt x="1007" y="8283"/>
                            <a:pt x="1057" y="8261"/>
                          </a:cubicBezTo>
                          <a:cubicBezTo>
                            <a:pt x="1585" y="8039"/>
                            <a:pt x="2258" y="8085"/>
                            <a:pt x="2354" y="7186"/>
                          </a:cubicBezTo>
                          <a:cubicBezTo>
                            <a:pt x="2419" y="6597"/>
                            <a:pt x="2535" y="6014"/>
                            <a:pt x="2701" y="5445"/>
                          </a:cubicBezTo>
                          <a:cubicBezTo>
                            <a:pt x="3133" y="3962"/>
                            <a:pt x="3398" y="2428"/>
                            <a:pt x="3849" y="952"/>
                          </a:cubicBezTo>
                          <a:cubicBezTo>
                            <a:pt x="4073" y="220"/>
                            <a:pt x="3463" y="0"/>
                            <a:pt x="320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" name="Google Shape;1142;p38">
                      <a:extLst>
                        <a:ext uri="{FF2B5EF4-FFF2-40B4-BE49-F238E27FC236}">
                          <a16:creationId xmlns:a16="http://schemas.microsoft.com/office/drawing/2014/main" id="{1B6B6E96-90F6-4F1B-938B-79EB1B4AFA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4831" y="1328947"/>
                      <a:ext cx="102913" cy="1441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16" h="7868" extrusionOk="0">
                          <a:moveTo>
                            <a:pt x="4674" y="0"/>
                          </a:moveTo>
                          <a:cubicBezTo>
                            <a:pt x="4590" y="0"/>
                            <a:pt x="4499" y="6"/>
                            <a:pt x="4402" y="16"/>
                          </a:cubicBezTo>
                          <a:cubicBezTo>
                            <a:pt x="3744" y="87"/>
                            <a:pt x="3199" y="418"/>
                            <a:pt x="2888" y="988"/>
                          </a:cubicBezTo>
                          <a:cubicBezTo>
                            <a:pt x="2216" y="2220"/>
                            <a:pt x="1588" y="3477"/>
                            <a:pt x="968" y="4738"/>
                          </a:cubicBezTo>
                          <a:cubicBezTo>
                            <a:pt x="662" y="5357"/>
                            <a:pt x="416" y="6003"/>
                            <a:pt x="118" y="6696"/>
                          </a:cubicBezTo>
                          <a:cubicBezTo>
                            <a:pt x="450" y="6943"/>
                            <a:pt x="1" y="7490"/>
                            <a:pt x="477" y="7684"/>
                          </a:cubicBezTo>
                          <a:cubicBezTo>
                            <a:pt x="646" y="7753"/>
                            <a:pt x="878" y="7867"/>
                            <a:pt x="1073" y="7867"/>
                          </a:cubicBezTo>
                          <a:cubicBezTo>
                            <a:pt x="1193" y="7867"/>
                            <a:pt x="1299" y="7824"/>
                            <a:pt x="1366" y="7698"/>
                          </a:cubicBezTo>
                          <a:cubicBezTo>
                            <a:pt x="1574" y="7308"/>
                            <a:pt x="1930" y="7102"/>
                            <a:pt x="2189" y="6789"/>
                          </a:cubicBezTo>
                          <a:cubicBezTo>
                            <a:pt x="3054" y="5747"/>
                            <a:pt x="3477" y="4464"/>
                            <a:pt x="4168" y="3329"/>
                          </a:cubicBezTo>
                          <a:cubicBezTo>
                            <a:pt x="4585" y="2645"/>
                            <a:pt x="4880" y="1873"/>
                            <a:pt x="5241" y="1145"/>
                          </a:cubicBezTo>
                          <a:cubicBezTo>
                            <a:pt x="5616" y="389"/>
                            <a:pt x="5397" y="0"/>
                            <a:pt x="467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" name="Google Shape;1143;p38">
                      <a:extLst>
                        <a:ext uri="{FF2B5EF4-FFF2-40B4-BE49-F238E27FC236}">
                          <a16:creationId xmlns:a16="http://schemas.microsoft.com/office/drawing/2014/main" id="{508CEF05-5D43-4ECD-ACD5-0134115AD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8398" y="1338513"/>
                      <a:ext cx="94190" cy="1319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40" h="7200" extrusionOk="0">
                          <a:moveTo>
                            <a:pt x="1382" y="0"/>
                          </a:moveTo>
                          <a:cubicBezTo>
                            <a:pt x="1294" y="0"/>
                            <a:pt x="1199" y="10"/>
                            <a:pt x="1096" y="30"/>
                          </a:cubicBezTo>
                          <a:cubicBezTo>
                            <a:pt x="1095" y="30"/>
                            <a:pt x="1094" y="30"/>
                            <a:pt x="1093" y="30"/>
                          </a:cubicBezTo>
                          <a:cubicBezTo>
                            <a:pt x="284" y="30"/>
                            <a:pt x="1" y="514"/>
                            <a:pt x="254" y="1333"/>
                          </a:cubicBezTo>
                          <a:cubicBezTo>
                            <a:pt x="363" y="1686"/>
                            <a:pt x="590" y="1949"/>
                            <a:pt x="759" y="2250"/>
                          </a:cubicBezTo>
                          <a:cubicBezTo>
                            <a:pt x="1632" y="3807"/>
                            <a:pt x="2258" y="5501"/>
                            <a:pt x="3427" y="6901"/>
                          </a:cubicBezTo>
                          <a:cubicBezTo>
                            <a:pt x="3616" y="7127"/>
                            <a:pt x="3801" y="7199"/>
                            <a:pt x="3976" y="7199"/>
                          </a:cubicBezTo>
                          <a:cubicBezTo>
                            <a:pt x="4202" y="7199"/>
                            <a:pt x="4411" y="7079"/>
                            <a:pt x="4590" y="7015"/>
                          </a:cubicBezTo>
                          <a:cubicBezTo>
                            <a:pt x="4896" y="6907"/>
                            <a:pt x="5140" y="6432"/>
                            <a:pt x="5032" y="6047"/>
                          </a:cubicBezTo>
                          <a:cubicBezTo>
                            <a:pt x="4810" y="5253"/>
                            <a:pt x="4437" y="4519"/>
                            <a:pt x="4006" y="3807"/>
                          </a:cubicBezTo>
                          <a:cubicBezTo>
                            <a:pt x="3442" y="2877"/>
                            <a:pt x="2889" y="1931"/>
                            <a:pt x="2441" y="942"/>
                          </a:cubicBezTo>
                          <a:cubicBezTo>
                            <a:pt x="2192" y="394"/>
                            <a:pt x="1937" y="0"/>
                            <a:pt x="138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9" name="Google Shape;1144;p38">
                      <a:extLst>
                        <a:ext uri="{FF2B5EF4-FFF2-40B4-BE49-F238E27FC236}">
                          <a16:creationId xmlns:a16="http://schemas.microsoft.com/office/drawing/2014/main" id="{290773EA-2C81-4774-BC2C-6919B53586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4676" y="804436"/>
                      <a:ext cx="108667" cy="986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30" h="5384" extrusionOk="0">
                          <a:moveTo>
                            <a:pt x="4619" y="1"/>
                          </a:moveTo>
                          <a:cubicBezTo>
                            <a:pt x="4384" y="1"/>
                            <a:pt x="4133" y="130"/>
                            <a:pt x="3833" y="398"/>
                          </a:cubicBezTo>
                          <a:cubicBezTo>
                            <a:pt x="2883" y="1245"/>
                            <a:pt x="1963" y="2124"/>
                            <a:pt x="1021" y="2980"/>
                          </a:cubicBezTo>
                          <a:cubicBezTo>
                            <a:pt x="464" y="3485"/>
                            <a:pt x="173" y="4088"/>
                            <a:pt x="62" y="4845"/>
                          </a:cubicBezTo>
                          <a:cubicBezTo>
                            <a:pt x="1" y="5264"/>
                            <a:pt x="97" y="5383"/>
                            <a:pt x="356" y="5383"/>
                          </a:cubicBezTo>
                          <a:cubicBezTo>
                            <a:pt x="416" y="5383"/>
                            <a:pt x="486" y="5377"/>
                            <a:pt x="564" y="5366"/>
                          </a:cubicBezTo>
                          <a:cubicBezTo>
                            <a:pt x="610" y="5375"/>
                            <a:pt x="655" y="5379"/>
                            <a:pt x="699" y="5379"/>
                          </a:cubicBezTo>
                          <a:cubicBezTo>
                            <a:pt x="981" y="5379"/>
                            <a:pt x="1209" y="5216"/>
                            <a:pt x="1457" y="5073"/>
                          </a:cubicBezTo>
                          <a:cubicBezTo>
                            <a:pt x="2276" y="4602"/>
                            <a:pt x="2865" y="3866"/>
                            <a:pt x="3595" y="3293"/>
                          </a:cubicBezTo>
                          <a:cubicBezTo>
                            <a:pt x="4181" y="2833"/>
                            <a:pt x="4748" y="2330"/>
                            <a:pt x="5236" y="1770"/>
                          </a:cubicBezTo>
                          <a:cubicBezTo>
                            <a:pt x="5490" y="1478"/>
                            <a:pt x="5929" y="1139"/>
                            <a:pt x="5488" y="587"/>
                          </a:cubicBezTo>
                          <a:cubicBezTo>
                            <a:pt x="5182" y="203"/>
                            <a:pt x="4914" y="1"/>
                            <a:pt x="4619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0" name="Google Shape;1145;p38">
                      <a:extLst>
                        <a:ext uri="{FF2B5EF4-FFF2-40B4-BE49-F238E27FC236}">
                          <a16:creationId xmlns:a16="http://schemas.microsoft.com/office/drawing/2014/main" id="{85893F17-6FF1-4AAC-9DB2-3271E9F80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1923" y="759959"/>
                      <a:ext cx="54810" cy="1416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1" h="7732" extrusionOk="0">
                          <a:moveTo>
                            <a:pt x="2065" y="0"/>
                          </a:moveTo>
                          <a:cubicBezTo>
                            <a:pt x="1677" y="0"/>
                            <a:pt x="1287" y="238"/>
                            <a:pt x="1191" y="747"/>
                          </a:cubicBezTo>
                          <a:cubicBezTo>
                            <a:pt x="814" y="2739"/>
                            <a:pt x="362" y="4711"/>
                            <a:pt x="90" y="6722"/>
                          </a:cubicBezTo>
                          <a:cubicBezTo>
                            <a:pt x="0" y="7388"/>
                            <a:pt x="499" y="7732"/>
                            <a:pt x="1025" y="7732"/>
                          </a:cubicBezTo>
                          <a:cubicBezTo>
                            <a:pt x="1520" y="7732"/>
                            <a:pt x="2039" y="7428"/>
                            <a:pt x="2118" y="6803"/>
                          </a:cubicBezTo>
                          <a:cubicBezTo>
                            <a:pt x="2362" y="4847"/>
                            <a:pt x="2814" y="2931"/>
                            <a:pt x="2948" y="961"/>
                          </a:cubicBezTo>
                          <a:cubicBezTo>
                            <a:pt x="2990" y="339"/>
                            <a:pt x="2529" y="0"/>
                            <a:pt x="2065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1" name="Google Shape;1146;p38">
                      <a:extLst>
                        <a:ext uri="{FF2B5EF4-FFF2-40B4-BE49-F238E27FC236}">
                          <a16:creationId xmlns:a16="http://schemas.microsoft.com/office/drawing/2014/main" id="{6434AA19-9596-4091-AE37-5C4A4E92E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7349" y="875670"/>
                      <a:ext cx="511432" cy="392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09" h="21428" extrusionOk="0">
                          <a:moveTo>
                            <a:pt x="10552" y="0"/>
                          </a:moveTo>
                          <a:cubicBezTo>
                            <a:pt x="6692" y="0"/>
                            <a:pt x="2617" y="5107"/>
                            <a:pt x="1739" y="8228"/>
                          </a:cubicBezTo>
                          <a:cubicBezTo>
                            <a:pt x="0" y="14415"/>
                            <a:pt x="4466" y="19604"/>
                            <a:pt x="10247" y="20967"/>
                          </a:cubicBezTo>
                          <a:cubicBezTo>
                            <a:pt x="11542" y="21273"/>
                            <a:pt x="12837" y="21427"/>
                            <a:pt x="14102" y="21427"/>
                          </a:cubicBezTo>
                          <a:cubicBezTo>
                            <a:pt x="19093" y="21427"/>
                            <a:pt x="23604" y="19018"/>
                            <a:pt x="25721" y="13951"/>
                          </a:cubicBezTo>
                          <a:cubicBezTo>
                            <a:pt x="27909" y="8707"/>
                            <a:pt x="22486" y="2949"/>
                            <a:pt x="17636" y="1468"/>
                          </a:cubicBezTo>
                          <a:cubicBezTo>
                            <a:pt x="17526" y="1434"/>
                            <a:pt x="17421" y="1419"/>
                            <a:pt x="17323" y="1419"/>
                          </a:cubicBezTo>
                          <a:cubicBezTo>
                            <a:pt x="16417" y="1419"/>
                            <a:pt x="16033" y="2719"/>
                            <a:pt x="16991" y="3162"/>
                          </a:cubicBezTo>
                          <a:cubicBezTo>
                            <a:pt x="20879" y="4956"/>
                            <a:pt x="24954" y="7990"/>
                            <a:pt x="22991" y="12809"/>
                          </a:cubicBezTo>
                          <a:cubicBezTo>
                            <a:pt x="21387" y="16747"/>
                            <a:pt x="17993" y="18840"/>
                            <a:pt x="13846" y="18840"/>
                          </a:cubicBezTo>
                          <a:cubicBezTo>
                            <a:pt x="13689" y="18840"/>
                            <a:pt x="13531" y="18837"/>
                            <a:pt x="13371" y="18831"/>
                          </a:cubicBezTo>
                          <a:cubicBezTo>
                            <a:pt x="8133" y="18632"/>
                            <a:pt x="1934" y="14981"/>
                            <a:pt x="3659" y="8826"/>
                          </a:cubicBezTo>
                          <a:cubicBezTo>
                            <a:pt x="4626" y="5383"/>
                            <a:pt x="8511" y="1991"/>
                            <a:pt x="12112" y="1521"/>
                          </a:cubicBezTo>
                          <a:cubicBezTo>
                            <a:pt x="12633" y="1452"/>
                            <a:pt x="12754" y="594"/>
                            <a:pt x="12279" y="376"/>
                          </a:cubicBezTo>
                          <a:cubicBezTo>
                            <a:pt x="11716" y="117"/>
                            <a:pt x="11137" y="0"/>
                            <a:pt x="105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2" name="Google Shape;1147;p38">
                      <a:extLst>
                        <a:ext uri="{FF2B5EF4-FFF2-40B4-BE49-F238E27FC236}">
                          <a16:creationId xmlns:a16="http://schemas.microsoft.com/office/drawing/2014/main" id="{8142F9BD-14E1-4107-8B6C-86A7B1406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3101" y="772530"/>
                      <a:ext cx="90874" cy="1658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59" h="9053" extrusionOk="0">
                          <a:moveTo>
                            <a:pt x="1854" y="1"/>
                          </a:moveTo>
                          <a:cubicBezTo>
                            <a:pt x="310" y="1"/>
                            <a:pt x="715" y="2029"/>
                            <a:pt x="606" y="3034"/>
                          </a:cubicBezTo>
                          <a:cubicBezTo>
                            <a:pt x="427" y="4685"/>
                            <a:pt x="0" y="6341"/>
                            <a:pt x="43" y="8002"/>
                          </a:cubicBezTo>
                          <a:cubicBezTo>
                            <a:pt x="61" y="8684"/>
                            <a:pt x="589" y="9052"/>
                            <a:pt x="1122" y="9052"/>
                          </a:cubicBezTo>
                          <a:cubicBezTo>
                            <a:pt x="1560" y="9052"/>
                            <a:pt x="2001" y="8804"/>
                            <a:pt x="2166" y="8277"/>
                          </a:cubicBezTo>
                          <a:lnTo>
                            <a:pt x="2167" y="8277"/>
                          </a:lnTo>
                          <a:cubicBezTo>
                            <a:pt x="2604" y="6885"/>
                            <a:pt x="4959" y="332"/>
                            <a:pt x="2077" y="14"/>
                          </a:cubicBezTo>
                          <a:cubicBezTo>
                            <a:pt x="1998" y="5"/>
                            <a:pt x="1924" y="1"/>
                            <a:pt x="1854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3" name="Google Shape;1148;p38">
                      <a:extLst>
                        <a:ext uri="{FF2B5EF4-FFF2-40B4-BE49-F238E27FC236}">
                          <a16:creationId xmlns:a16="http://schemas.microsoft.com/office/drawing/2014/main" id="{BFF29DA5-C070-418E-A009-5D6C9D0B8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5191" y="724186"/>
                      <a:ext cx="222356" cy="89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4" h="4901" extrusionOk="0">
                          <a:moveTo>
                            <a:pt x="3011" y="1"/>
                          </a:moveTo>
                          <a:cubicBezTo>
                            <a:pt x="1868" y="1"/>
                            <a:pt x="581" y="120"/>
                            <a:pt x="247" y="1365"/>
                          </a:cubicBezTo>
                          <a:cubicBezTo>
                            <a:pt x="0" y="2289"/>
                            <a:pt x="519" y="2981"/>
                            <a:pt x="1250" y="3491"/>
                          </a:cubicBezTo>
                          <a:cubicBezTo>
                            <a:pt x="1717" y="3817"/>
                            <a:pt x="2104" y="3943"/>
                            <a:pt x="2484" y="3943"/>
                          </a:cubicBezTo>
                          <a:cubicBezTo>
                            <a:pt x="2983" y="3943"/>
                            <a:pt x="3468" y="3726"/>
                            <a:pt x="4106" y="3461"/>
                          </a:cubicBezTo>
                          <a:cubicBezTo>
                            <a:pt x="4615" y="3249"/>
                            <a:pt x="4756" y="2596"/>
                            <a:pt x="4501" y="2167"/>
                          </a:cubicBezTo>
                          <a:lnTo>
                            <a:pt x="4501" y="2167"/>
                          </a:lnTo>
                          <a:cubicBezTo>
                            <a:pt x="4802" y="2160"/>
                            <a:pt x="5105" y="2153"/>
                            <a:pt x="5407" y="2153"/>
                          </a:cubicBezTo>
                          <a:cubicBezTo>
                            <a:pt x="5833" y="2153"/>
                            <a:pt x="6260" y="2167"/>
                            <a:pt x="6682" y="2213"/>
                          </a:cubicBezTo>
                          <a:cubicBezTo>
                            <a:pt x="7239" y="2274"/>
                            <a:pt x="8272" y="2743"/>
                            <a:pt x="8875" y="2743"/>
                          </a:cubicBezTo>
                          <a:cubicBezTo>
                            <a:pt x="9017" y="2743"/>
                            <a:pt x="9136" y="2717"/>
                            <a:pt x="9219" y="2653"/>
                          </a:cubicBezTo>
                          <a:lnTo>
                            <a:pt x="9219" y="2653"/>
                          </a:lnTo>
                          <a:cubicBezTo>
                            <a:pt x="8336" y="3336"/>
                            <a:pt x="8834" y="4900"/>
                            <a:pt x="9830" y="4900"/>
                          </a:cubicBezTo>
                          <a:cubicBezTo>
                            <a:pt x="9981" y="4900"/>
                            <a:pt x="10143" y="4865"/>
                            <a:pt x="10313" y="4785"/>
                          </a:cubicBezTo>
                          <a:cubicBezTo>
                            <a:pt x="12134" y="3929"/>
                            <a:pt x="11809" y="1990"/>
                            <a:pt x="10236" y="994"/>
                          </a:cubicBezTo>
                          <a:cubicBezTo>
                            <a:pt x="8803" y="87"/>
                            <a:pt x="6821" y="3"/>
                            <a:pt x="5049" y="3"/>
                          </a:cubicBezTo>
                          <a:cubicBezTo>
                            <a:pt x="4646" y="3"/>
                            <a:pt x="4253" y="8"/>
                            <a:pt x="3880" y="8"/>
                          </a:cubicBezTo>
                          <a:cubicBezTo>
                            <a:pt x="3827" y="8"/>
                            <a:pt x="3773" y="8"/>
                            <a:pt x="3721" y="7"/>
                          </a:cubicBezTo>
                          <a:cubicBezTo>
                            <a:pt x="3498" y="6"/>
                            <a:pt x="3258" y="1"/>
                            <a:pt x="3011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4" name="Google Shape;1149;p38">
                      <a:extLst>
                        <a:ext uri="{FF2B5EF4-FFF2-40B4-BE49-F238E27FC236}">
                          <a16:creationId xmlns:a16="http://schemas.microsoft.com/office/drawing/2014/main" id="{1B091086-A6EF-4FB8-A092-12BD2B61C7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1177" y="765017"/>
                      <a:ext cx="69250" cy="445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9" h="2430" extrusionOk="0">
                          <a:moveTo>
                            <a:pt x="1024" y="1"/>
                          </a:moveTo>
                          <a:cubicBezTo>
                            <a:pt x="696" y="1"/>
                            <a:pt x="373" y="187"/>
                            <a:pt x="220" y="484"/>
                          </a:cubicBezTo>
                          <a:cubicBezTo>
                            <a:pt x="1" y="908"/>
                            <a:pt x="134" y="1341"/>
                            <a:pt x="485" y="1646"/>
                          </a:cubicBezTo>
                          <a:cubicBezTo>
                            <a:pt x="831" y="1946"/>
                            <a:pt x="1253" y="2134"/>
                            <a:pt x="1680" y="2294"/>
                          </a:cubicBezTo>
                          <a:cubicBezTo>
                            <a:pt x="1946" y="2394"/>
                            <a:pt x="2186" y="2429"/>
                            <a:pt x="2436" y="2429"/>
                          </a:cubicBezTo>
                          <a:cubicBezTo>
                            <a:pt x="2607" y="2429"/>
                            <a:pt x="2782" y="2413"/>
                            <a:pt x="2972" y="2390"/>
                          </a:cubicBezTo>
                          <a:cubicBezTo>
                            <a:pt x="3428" y="2337"/>
                            <a:pt x="3765" y="1804"/>
                            <a:pt x="3772" y="1380"/>
                          </a:cubicBezTo>
                          <a:cubicBezTo>
                            <a:pt x="3779" y="891"/>
                            <a:pt x="3443" y="501"/>
                            <a:pt x="2997" y="346"/>
                          </a:cubicBezTo>
                          <a:cubicBezTo>
                            <a:pt x="2638" y="222"/>
                            <a:pt x="2326" y="184"/>
                            <a:pt x="1954" y="171"/>
                          </a:cubicBezTo>
                          <a:cubicBezTo>
                            <a:pt x="1739" y="165"/>
                            <a:pt x="1536" y="142"/>
                            <a:pt x="1335" y="61"/>
                          </a:cubicBezTo>
                          <a:cubicBezTo>
                            <a:pt x="1234" y="20"/>
                            <a:pt x="1129" y="1"/>
                            <a:pt x="1024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5" name="Google Shape;1150;p38">
                      <a:extLst>
                        <a:ext uri="{FF2B5EF4-FFF2-40B4-BE49-F238E27FC236}">
                          <a16:creationId xmlns:a16="http://schemas.microsoft.com/office/drawing/2014/main" id="{4FF40FC0-CD76-4AD7-9C83-2D0FE753C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7654" y="1036829"/>
                      <a:ext cx="12003" cy="641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5" h="3499" extrusionOk="0">
                          <a:moveTo>
                            <a:pt x="591" y="0"/>
                          </a:moveTo>
                          <a:cubicBezTo>
                            <a:pt x="563" y="0"/>
                            <a:pt x="534" y="18"/>
                            <a:pt x="525" y="56"/>
                          </a:cubicBezTo>
                          <a:cubicBezTo>
                            <a:pt x="271" y="1155"/>
                            <a:pt x="0" y="2230"/>
                            <a:pt x="261" y="3357"/>
                          </a:cubicBezTo>
                          <a:cubicBezTo>
                            <a:pt x="283" y="3453"/>
                            <a:pt x="364" y="3498"/>
                            <a:pt x="445" y="3498"/>
                          </a:cubicBezTo>
                          <a:cubicBezTo>
                            <a:pt x="543" y="3498"/>
                            <a:pt x="642" y="3432"/>
                            <a:pt x="643" y="3312"/>
                          </a:cubicBezTo>
                          <a:cubicBezTo>
                            <a:pt x="651" y="2231"/>
                            <a:pt x="642" y="1150"/>
                            <a:pt x="654" y="68"/>
                          </a:cubicBezTo>
                          <a:cubicBezTo>
                            <a:pt x="654" y="23"/>
                            <a:pt x="623" y="0"/>
                            <a:pt x="591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6" name="Google Shape;1151;p38">
                      <a:extLst>
                        <a:ext uri="{FF2B5EF4-FFF2-40B4-BE49-F238E27FC236}">
                          <a16:creationId xmlns:a16="http://schemas.microsoft.com/office/drawing/2014/main" id="{53B02A4F-2D96-46D8-BDCF-0A526AC71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45949" y="1051967"/>
                      <a:ext cx="319991" cy="1670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462" h="9114" extrusionOk="0">
                          <a:moveTo>
                            <a:pt x="16439" y="0"/>
                          </a:moveTo>
                          <a:cubicBezTo>
                            <a:pt x="16218" y="0"/>
                            <a:pt x="15995" y="129"/>
                            <a:pt x="15878" y="415"/>
                          </a:cubicBezTo>
                          <a:cubicBezTo>
                            <a:pt x="14707" y="3265"/>
                            <a:pt x="13991" y="5467"/>
                            <a:pt x="10886" y="6861"/>
                          </a:cubicBezTo>
                          <a:cubicBezTo>
                            <a:pt x="9523" y="7473"/>
                            <a:pt x="8176" y="7751"/>
                            <a:pt x="6859" y="7751"/>
                          </a:cubicBezTo>
                          <a:cubicBezTo>
                            <a:pt x="4480" y="7751"/>
                            <a:pt x="2197" y="6844"/>
                            <a:pt x="86" y="5350"/>
                          </a:cubicBezTo>
                          <a:cubicBezTo>
                            <a:pt x="77" y="5344"/>
                            <a:pt x="68" y="5341"/>
                            <a:pt x="60" y="5341"/>
                          </a:cubicBezTo>
                          <a:cubicBezTo>
                            <a:pt x="25" y="5341"/>
                            <a:pt x="1" y="5389"/>
                            <a:pt x="34" y="5419"/>
                          </a:cubicBezTo>
                          <a:cubicBezTo>
                            <a:pt x="2360" y="7516"/>
                            <a:pt x="4800" y="9113"/>
                            <a:pt x="7760" y="9113"/>
                          </a:cubicBezTo>
                          <a:cubicBezTo>
                            <a:pt x="8603" y="9113"/>
                            <a:pt x="9489" y="8983"/>
                            <a:pt x="10427" y="8698"/>
                          </a:cubicBezTo>
                          <a:cubicBezTo>
                            <a:pt x="13985" y="7617"/>
                            <a:pt x="17461" y="4616"/>
                            <a:pt x="17061" y="610"/>
                          </a:cubicBezTo>
                          <a:cubicBezTo>
                            <a:pt x="17022" y="226"/>
                            <a:pt x="16732" y="0"/>
                            <a:pt x="16439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7" name="Google Shape;1152;p38">
                      <a:extLst>
                        <a:ext uri="{FF2B5EF4-FFF2-40B4-BE49-F238E27FC236}">
                          <a16:creationId xmlns:a16="http://schemas.microsoft.com/office/drawing/2014/main" id="{1986D555-F5C6-4DAB-B051-467C6DF8A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5986" y="1010091"/>
                      <a:ext cx="333845" cy="671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218" h="3667" extrusionOk="0">
                          <a:moveTo>
                            <a:pt x="15824" y="1"/>
                          </a:moveTo>
                          <a:cubicBezTo>
                            <a:pt x="13727" y="1"/>
                            <a:pt x="10840" y="1114"/>
                            <a:pt x="9701" y="1114"/>
                          </a:cubicBezTo>
                          <a:cubicBezTo>
                            <a:pt x="9685" y="1114"/>
                            <a:pt x="9670" y="1114"/>
                            <a:pt x="9655" y="1113"/>
                          </a:cubicBezTo>
                          <a:cubicBezTo>
                            <a:pt x="7325" y="1048"/>
                            <a:pt x="5096" y="23"/>
                            <a:pt x="3322" y="23"/>
                          </a:cubicBezTo>
                          <a:cubicBezTo>
                            <a:pt x="1866" y="23"/>
                            <a:pt x="716" y="713"/>
                            <a:pt x="65" y="3188"/>
                          </a:cubicBezTo>
                          <a:cubicBezTo>
                            <a:pt x="0" y="3437"/>
                            <a:pt x="254" y="3667"/>
                            <a:pt x="493" y="3667"/>
                          </a:cubicBezTo>
                          <a:cubicBezTo>
                            <a:pt x="573" y="3667"/>
                            <a:pt x="652" y="3641"/>
                            <a:pt x="716" y="3580"/>
                          </a:cubicBezTo>
                          <a:lnTo>
                            <a:pt x="717" y="3580"/>
                          </a:lnTo>
                          <a:cubicBezTo>
                            <a:pt x="1910" y="2457"/>
                            <a:pt x="2591" y="1412"/>
                            <a:pt x="4253" y="1412"/>
                          </a:cubicBezTo>
                          <a:cubicBezTo>
                            <a:pt x="4351" y="1412"/>
                            <a:pt x="4452" y="1416"/>
                            <a:pt x="4556" y="1423"/>
                          </a:cubicBezTo>
                          <a:cubicBezTo>
                            <a:pt x="6256" y="1544"/>
                            <a:pt x="7821" y="2358"/>
                            <a:pt x="9517" y="2517"/>
                          </a:cubicBezTo>
                          <a:cubicBezTo>
                            <a:pt x="9581" y="2523"/>
                            <a:pt x="9650" y="2526"/>
                            <a:pt x="9724" y="2526"/>
                          </a:cubicBezTo>
                          <a:cubicBezTo>
                            <a:pt x="10913" y="2526"/>
                            <a:pt x="13293" y="1793"/>
                            <a:pt x="14999" y="1793"/>
                          </a:cubicBezTo>
                          <a:cubicBezTo>
                            <a:pt x="15833" y="1793"/>
                            <a:pt x="16506" y="1968"/>
                            <a:pt x="16802" y="2488"/>
                          </a:cubicBezTo>
                          <a:cubicBezTo>
                            <a:pt x="16940" y="2731"/>
                            <a:pt x="17147" y="2832"/>
                            <a:pt x="17360" y="2832"/>
                          </a:cubicBezTo>
                          <a:cubicBezTo>
                            <a:pt x="17777" y="2832"/>
                            <a:pt x="18217" y="2447"/>
                            <a:pt x="18213" y="1986"/>
                          </a:cubicBezTo>
                          <a:cubicBezTo>
                            <a:pt x="18199" y="464"/>
                            <a:pt x="17176" y="1"/>
                            <a:pt x="15824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8" name="Google Shape;1153;p38">
                      <a:extLst>
                        <a:ext uri="{FF2B5EF4-FFF2-40B4-BE49-F238E27FC236}">
                          <a16:creationId xmlns:a16="http://schemas.microsoft.com/office/drawing/2014/main" id="{FF942C73-339E-4E8F-A914-123D97CEC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0903" y="1065161"/>
                      <a:ext cx="56349" cy="311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5" h="1701" extrusionOk="0">
                          <a:moveTo>
                            <a:pt x="1468" y="0"/>
                          </a:moveTo>
                          <a:cubicBezTo>
                            <a:pt x="1075" y="0"/>
                            <a:pt x="675" y="84"/>
                            <a:pt x="379" y="221"/>
                          </a:cubicBezTo>
                          <a:cubicBezTo>
                            <a:pt x="1" y="396"/>
                            <a:pt x="152" y="882"/>
                            <a:pt x="516" y="882"/>
                          </a:cubicBezTo>
                          <a:cubicBezTo>
                            <a:pt x="547" y="882"/>
                            <a:pt x="579" y="879"/>
                            <a:pt x="612" y="871"/>
                          </a:cubicBezTo>
                          <a:cubicBezTo>
                            <a:pt x="716" y="849"/>
                            <a:pt x="830" y="838"/>
                            <a:pt x="946" y="838"/>
                          </a:cubicBezTo>
                          <a:cubicBezTo>
                            <a:pt x="1144" y="838"/>
                            <a:pt x="1349" y="869"/>
                            <a:pt x="1523" y="920"/>
                          </a:cubicBezTo>
                          <a:cubicBezTo>
                            <a:pt x="1778" y="996"/>
                            <a:pt x="1968" y="1110"/>
                            <a:pt x="1987" y="1336"/>
                          </a:cubicBezTo>
                          <a:cubicBezTo>
                            <a:pt x="2006" y="1587"/>
                            <a:pt x="2183" y="1701"/>
                            <a:pt x="2372" y="1701"/>
                          </a:cubicBezTo>
                          <a:cubicBezTo>
                            <a:pt x="2573" y="1701"/>
                            <a:pt x="2787" y="1572"/>
                            <a:pt x="2842" y="1342"/>
                          </a:cubicBezTo>
                          <a:cubicBezTo>
                            <a:pt x="3075" y="360"/>
                            <a:pt x="2286" y="0"/>
                            <a:pt x="1468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9" name="Google Shape;1154;p38">
                      <a:extLst>
                        <a:ext uri="{FF2B5EF4-FFF2-40B4-BE49-F238E27FC236}">
                          <a16:creationId xmlns:a16="http://schemas.microsoft.com/office/drawing/2014/main" id="{5ECC81FF-BBB9-4C5C-8D24-68C29650B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3872" y="1082388"/>
                      <a:ext cx="22100" cy="266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6" h="1452" extrusionOk="0">
                          <a:moveTo>
                            <a:pt x="458" y="0"/>
                          </a:moveTo>
                          <a:cubicBezTo>
                            <a:pt x="299" y="0"/>
                            <a:pt x="146" y="96"/>
                            <a:pt x="107" y="314"/>
                          </a:cubicBezTo>
                          <a:cubicBezTo>
                            <a:pt x="1" y="908"/>
                            <a:pt x="296" y="1225"/>
                            <a:pt x="832" y="1433"/>
                          </a:cubicBezTo>
                          <a:cubicBezTo>
                            <a:pt x="864" y="1445"/>
                            <a:pt x="894" y="1451"/>
                            <a:pt x="922" y="1451"/>
                          </a:cubicBezTo>
                          <a:cubicBezTo>
                            <a:pt x="1126" y="1451"/>
                            <a:pt x="1206" y="1145"/>
                            <a:pt x="1075" y="995"/>
                          </a:cubicBezTo>
                          <a:cubicBezTo>
                            <a:pt x="941" y="839"/>
                            <a:pt x="863" y="652"/>
                            <a:pt x="873" y="444"/>
                          </a:cubicBezTo>
                          <a:cubicBezTo>
                            <a:pt x="888" y="167"/>
                            <a:pt x="667" y="0"/>
                            <a:pt x="458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" name="Google Shape;1155;p38">
                      <a:extLst>
                        <a:ext uri="{FF2B5EF4-FFF2-40B4-BE49-F238E27FC236}">
                          <a16:creationId xmlns:a16="http://schemas.microsoft.com/office/drawing/2014/main" id="{99A4907A-6C92-4569-9263-E35A512915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1654" y="1091258"/>
                      <a:ext cx="71339" cy="766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" h="4182" extrusionOk="0">
                          <a:moveTo>
                            <a:pt x="1514" y="2263"/>
                          </a:moveTo>
                          <a:lnTo>
                            <a:pt x="1514" y="2263"/>
                          </a:lnTo>
                          <a:cubicBezTo>
                            <a:pt x="1514" y="2263"/>
                            <a:pt x="1514" y="2263"/>
                            <a:pt x="1514" y="2265"/>
                          </a:cubicBezTo>
                          <a:lnTo>
                            <a:pt x="1514" y="2265"/>
                          </a:lnTo>
                          <a:cubicBezTo>
                            <a:pt x="1514" y="2264"/>
                            <a:pt x="1514" y="2263"/>
                            <a:pt x="1514" y="2263"/>
                          </a:cubicBezTo>
                          <a:close/>
                          <a:moveTo>
                            <a:pt x="1484" y="2366"/>
                          </a:moveTo>
                          <a:lnTo>
                            <a:pt x="1484" y="2366"/>
                          </a:lnTo>
                          <a:cubicBezTo>
                            <a:pt x="1485" y="2366"/>
                            <a:pt x="1485" y="2367"/>
                            <a:pt x="1486" y="2367"/>
                          </a:cubicBezTo>
                          <a:lnTo>
                            <a:pt x="1486" y="2367"/>
                          </a:lnTo>
                          <a:cubicBezTo>
                            <a:pt x="1478" y="2393"/>
                            <a:pt x="1474" y="2404"/>
                            <a:pt x="1474" y="2404"/>
                          </a:cubicBezTo>
                          <a:cubicBezTo>
                            <a:pt x="1474" y="2404"/>
                            <a:pt x="1478" y="2387"/>
                            <a:pt x="1484" y="2366"/>
                          </a:cubicBezTo>
                          <a:close/>
                          <a:moveTo>
                            <a:pt x="1529" y="2414"/>
                          </a:moveTo>
                          <a:lnTo>
                            <a:pt x="1529" y="2414"/>
                          </a:lnTo>
                          <a:cubicBezTo>
                            <a:pt x="1546" y="2442"/>
                            <a:pt x="1556" y="2465"/>
                            <a:pt x="1555" y="2465"/>
                          </a:cubicBezTo>
                          <a:cubicBezTo>
                            <a:pt x="1555" y="2465"/>
                            <a:pt x="1547" y="2451"/>
                            <a:pt x="1529" y="2414"/>
                          </a:cubicBezTo>
                          <a:close/>
                          <a:moveTo>
                            <a:pt x="1896" y="0"/>
                          </a:moveTo>
                          <a:cubicBezTo>
                            <a:pt x="1303" y="0"/>
                            <a:pt x="839" y="561"/>
                            <a:pt x="770" y="1137"/>
                          </a:cubicBezTo>
                          <a:lnTo>
                            <a:pt x="770" y="1137"/>
                          </a:lnTo>
                          <a:cubicBezTo>
                            <a:pt x="147" y="1563"/>
                            <a:pt x="1" y="2375"/>
                            <a:pt x="272" y="3068"/>
                          </a:cubicBezTo>
                          <a:cubicBezTo>
                            <a:pt x="553" y="3787"/>
                            <a:pt x="1219" y="4182"/>
                            <a:pt x="1918" y="4182"/>
                          </a:cubicBezTo>
                          <a:cubicBezTo>
                            <a:pt x="2228" y="4182"/>
                            <a:pt x="2545" y="4104"/>
                            <a:pt x="2837" y="3943"/>
                          </a:cubicBezTo>
                          <a:cubicBezTo>
                            <a:pt x="3509" y="3573"/>
                            <a:pt x="3892" y="2767"/>
                            <a:pt x="3836" y="2013"/>
                          </a:cubicBezTo>
                          <a:cubicBezTo>
                            <a:pt x="3803" y="1596"/>
                            <a:pt x="3665" y="1194"/>
                            <a:pt x="3433" y="847"/>
                          </a:cubicBezTo>
                          <a:cubicBezTo>
                            <a:pt x="3122" y="380"/>
                            <a:pt x="2688" y="191"/>
                            <a:pt x="2172" y="40"/>
                          </a:cubicBezTo>
                          <a:cubicBezTo>
                            <a:pt x="2078" y="13"/>
                            <a:pt x="1985" y="0"/>
                            <a:pt x="1896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71" name="Google Shape;1156;p38">
                  <a:extLst>
                    <a:ext uri="{FF2B5EF4-FFF2-40B4-BE49-F238E27FC236}">
                      <a16:creationId xmlns:a16="http://schemas.microsoft.com/office/drawing/2014/main" id="{66EBFE23-FF6F-4D00-881F-72F1B2C0DCC8}"/>
                    </a:ext>
                  </a:extLst>
                </p:cNvPr>
                <p:cNvGrpSpPr/>
                <p:nvPr/>
              </p:nvGrpSpPr>
              <p:grpSpPr>
                <a:xfrm>
                  <a:off x="4715275" y="2066035"/>
                  <a:ext cx="3956960" cy="2661914"/>
                  <a:chOff x="4846644" y="1258111"/>
                  <a:chExt cx="2456230" cy="3396282"/>
                </a:xfrm>
              </p:grpSpPr>
              <p:sp>
                <p:nvSpPr>
                  <p:cNvPr id="72" name="Google Shape;1157;p38">
                    <a:extLst>
                      <a:ext uri="{FF2B5EF4-FFF2-40B4-BE49-F238E27FC236}">
                        <a16:creationId xmlns:a16="http://schemas.microsoft.com/office/drawing/2014/main" id="{C48E8A83-306C-4240-99A0-63A9F9EEEC88}"/>
                      </a:ext>
                    </a:extLst>
                  </p:cNvPr>
                  <p:cNvSpPr/>
                  <p:nvPr/>
                </p:nvSpPr>
                <p:spPr>
                  <a:xfrm>
                    <a:off x="4918497" y="3920023"/>
                    <a:ext cx="2266375" cy="703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243" h="38407" extrusionOk="0">
                        <a:moveTo>
                          <a:pt x="90950" y="0"/>
                        </a:moveTo>
                        <a:cubicBezTo>
                          <a:pt x="90551" y="0"/>
                          <a:pt x="90166" y="41"/>
                          <a:pt x="89816" y="205"/>
                        </a:cubicBezTo>
                        <a:cubicBezTo>
                          <a:pt x="88592" y="776"/>
                          <a:pt x="87319" y="639"/>
                          <a:pt x="86072" y="830"/>
                        </a:cubicBezTo>
                        <a:cubicBezTo>
                          <a:pt x="86041" y="835"/>
                          <a:pt x="86008" y="837"/>
                          <a:pt x="85976" y="837"/>
                        </a:cubicBezTo>
                        <a:cubicBezTo>
                          <a:pt x="85756" y="837"/>
                          <a:pt x="85508" y="744"/>
                          <a:pt x="85304" y="744"/>
                        </a:cubicBezTo>
                        <a:cubicBezTo>
                          <a:pt x="85235" y="744"/>
                          <a:pt x="85172" y="755"/>
                          <a:pt x="85116" y="783"/>
                        </a:cubicBezTo>
                        <a:cubicBezTo>
                          <a:pt x="84699" y="993"/>
                          <a:pt x="84272" y="1037"/>
                          <a:pt x="83843" y="1037"/>
                        </a:cubicBezTo>
                        <a:cubicBezTo>
                          <a:pt x="83542" y="1037"/>
                          <a:pt x="83239" y="1015"/>
                          <a:pt x="82940" y="1015"/>
                        </a:cubicBezTo>
                        <a:cubicBezTo>
                          <a:pt x="82846" y="1015"/>
                          <a:pt x="82752" y="1017"/>
                          <a:pt x="82659" y="1023"/>
                        </a:cubicBezTo>
                        <a:cubicBezTo>
                          <a:pt x="80792" y="1135"/>
                          <a:pt x="78920" y="1130"/>
                          <a:pt x="77050" y="1188"/>
                        </a:cubicBezTo>
                        <a:cubicBezTo>
                          <a:pt x="76816" y="1196"/>
                          <a:pt x="76586" y="1350"/>
                          <a:pt x="76355" y="1350"/>
                        </a:cubicBezTo>
                        <a:cubicBezTo>
                          <a:pt x="76353" y="1350"/>
                          <a:pt x="76350" y="1350"/>
                          <a:pt x="76348" y="1350"/>
                        </a:cubicBezTo>
                        <a:cubicBezTo>
                          <a:pt x="75877" y="1344"/>
                          <a:pt x="75394" y="1190"/>
                          <a:pt x="74925" y="1190"/>
                        </a:cubicBezTo>
                        <a:cubicBezTo>
                          <a:pt x="74570" y="1190"/>
                          <a:pt x="74222" y="1278"/>
                          <a:pt x="73893" y="1585"/>
                        </a:cubicBezTo>
                        <a:cubicBezTo>
                          <a:pt x="73865" y="1611"/>
                          <a:pt x="73798" y="1625"/>
                          <a:pt x="73735" y="1625"/>
                        </a:cubicBezTo>
                        <a:cubicBezTo>
                          <a:pt x="73677" y="1625"/>
                          <a:pt x="73621" y="1613"/>
                          <a:pt x="73603" y="1590"/>
                        </a:cubicBezTo>
                        <a:cubicBezTo>
                          <a:pt x="73414" y="1351"/>
                          <a:pt x="73208" y="1279"/>
                          <a:pt x="72994" y="1279"/>
                        </a:cubicBezTo>
                        <a:cubicBezTo>
                          <a:pt x="72754" y="1279"/>
                          <a:pt x="72502" y="1369"/>
                          <a:pt x="72252" y="1414"/>
                        </a:cubicBezTo>
                        <a:cubicBezTo>
                          <a:pt x="71486" y="1550"/>
                          <a:pt x="70716" y="1768"/>
                          <a:pt x="69951" y="1768"/>
                        </a:cubicBezTo>
                        <a:cubicBezTo>
                          <a:pt x="69932" y="1768"/>
                          <a:pt x="69913" y="1767"/>
                          <a:pt x="69893" y="1767"/>
                        </a:cubicBezTo>
                        <a:cubicBezTo>
                          <a:pt x="68771" y="1750"/>
                          <a:pt x="67649" y="1712"/>
                          <a:pt x="66526" y="1712"/>
                        </a:cubicBezTo>
                        <a:cubicBezTo>
                          <a:pt x="66270" y="1712"/>
                          <a:pt x="66013" y="1714"/>
                          <a:pt x="65757" y="1719"/>
                        </a:cubicBezTo>
                        <a:cubicBezTo>
                          <a:pt x="64757" y="1737"/>
                          <a:pt x="63755" y="1852"/>
                          <a:pt x="62755" y="1852"/>
                        </a:cubicBezTo>
                        <a:cubicBezTo>
                          <a:pt x="62105" y="1852"/>
                          <a:pt x="61456" y="1803"/>
                          <a:pt x="60809" y="1648"/>
                        </a:cubicBezTo>
                        <a:cubicBezTo>
                          <a:pt x="60784" y="1643"/>
                          <a:pt x="60761" y="1640"/>
                          <a:pt x="60738" y="1640"/>
                        </a:cubicBezTo>
                        <a:cubicBezTo>
                          <a:pt x="60646" y="1640"/>
                          <a:pt x="60572" y="1688"/>
                          <a:pt x="60546" y="1782"/>
                        </a:cubicBezTo>
                        <a:cubicBezTo>
                          <a:pt x="60495" y="1959"/>
                          <a:pt x="60430" y="2010"/>
                          <a:pt x="60319" y="2010"/>
                        </a:cubicBezTo>
                        <a:cubicBezTo>
                          <a:pt x="60256" y="2010"/>
                          <a:pt x="60179" y="1994"/>
                          <a:pt x="60081" y="1975"/>
                        </a:cubicBezTo>
                        <a:cubicBezTo>
                          <a:pt x="59611" y="1885"/>
                          <a:pt x="59133" y="1856"/>
                          <a:pt x="58655" y="1856"/>
                        </a:cubicBezTo>
                        <a:cubicBezTo>
                          <a:pt x="58008" y="1856"/>
                          <a:pt x="57359" y="1910"/>
                          <a:pt x="56726" y="1940"/>
                        </a:cubicBezTo>
                        <a:cubicBezTo>
                          <a:pt x="56679" y="1943"/>
                          <a:pt x="56632" y="1944"/>
                          <a:pt x="56585" y="1944"/>
                        </a:cubicBezTo>
                        <a:cubicBezTo>
                          <a:pt x="56172" y="1944"/>
                          <a:pt x="55742" y="1866"/>
                          <a:pt x="55343" y="1866"/>
                        </a:cubicBezTo>
                        <a:cubicBezTo>
                          <a:pt x="55104" y="1866"/>
                          <a:pt x="54876" y="1894"/>
                          <a:pt x="54669" y="1982"/>
                        </a:cubicBezTo>
                        <a:cubicBezTo>
                          <a:pt x="54540" y="2038"/>
                          <a:pt x="54419" y="2058"/>
                          <a:pt x="54304" y="2058"/>
                        </a:cubicBezTo>
                        <a:cubicBezTo>
                          <a:pt x="54020" y="2058"/>
                          <a:pt x="53766" y="1938"/>
                          <a:pt x="53471" y="1938"/>
                        </a:cubicBezTo>
                        <a:cubicBezTo>
                          <a:pt x="53384" y="1938"/>
                          <a:pt x="53294" y="1948"/>
                          <a:pt x="53198" y="1975"/>
                        </a:cubicBezTo>
                        <a:cubicBezTo>
                          <a:pt x="52693" y="2118"/>
                          <a:pt x="52148" y="2144"/>
                          <a:pt x="51594" y="2144"/>
                        </a:cubicBezTo>
                        <a:cubicBezTo>
                          <a:pt x="51290" y="2144"/>
                          <a:pt x="50983" y="2136"/>
                          <a:pt x="50678" y="2136"/>
                        </a:cubicBezTo>
                        <a:cubicBezTo>
                          <a:pt x="50495" y="2136"/>
                          <a:pt x="50314" y="2139"/>
                          <a:pt x="50134" y="2147"/>
                        </a:cubicBezTo>
                        <a:cubicBezTo>
                          <a:pt x="49443" y="2180"/>
                          <a:pt x="48751" y="2183"/>
                          <a:pt x="48059" y="2183"/>
                        </a:cubicBezTo>
                        <a:cubicBezTo>
                          <a:pt x="47885" y="2183"/>
                          <a:pt x="47711" y="2183"/>
                          <a:pt x="47537" y="2183"/>
                        </a:cubicBezTo>
                        <a:cubicBezTo>
                          <a:pt x="47161" y="2183"/>
                          <a:pt x="46784" y="2184"/>
                          <a:pt x="46408" y="2190"/>
                        </a:cubicBezTo>
                        <a:cubicBezTo>
                          <a:pt x="45387" y="2207"/>
                          <a:pt x="44367" y="2241"/>
                          <a:pt x="43346" y="2281"/>
                        </a:cubicBezTo>
                        <a:cubicBezTo>
                          <a:pt x="42622" y="2310"/>
                          <a:pt x="41908" y="2384"/>
                          <a:pt x="41182" y="2384"/>
                        </a:cubicBezTo>
                        <a:cubicBezTo>
                          <a:pt x="40847" y="2384"/>
                          <a:pt x="40510" y="2369"/>
                          <a:pt x="40169" y="2325"/>
                        </a:cubicBezTo>
                        <a:cubicBezTo>
                          <a:pt x="39930" y="2295"/>
                          <a:pt x="39688" y="2282"/>
                          <a:pt x="39444" y="2282"/>
                        </a:cubicBezTo>
                        <a:cubicBezTo>
                          <a:pt x="38610" y="2282"/>
                          <a:pt x="37753" y="2435"/>
                          <a:pt x="36925" y="2573"/>
                        </a:cubicBezTo>
                        <a:cubicBezTo>
                          <a:pt x="36900" y="2577"/>
                          <a:pt x="36876" y="2579"/>
                          <a:pt x="36853" y="2579"/>
                        </a:cubicBezTo>
                        <a:cubicBezTo>
                          <a:pt x="36646" y="2579"/>
                          <a:pt x="36528" y="2421"/>
                          <a:pt x="36340" y="2421"/>
                        </a:cubicBezTo>
                        <a:cubicBezTo>
                          <a:pt x="36297" y="2421"/>
                          <a:pt x="36251" y="2429"/>
                          <a:pt x="36199" y="2450"/>
                        </a:cubicBezTo>
                        <a:cubicBezTo>
                          <a:pt x="35602" y="2681"/>
                          <a:pt x="34982" y="2762"/>
                          <a:pt x="34353" y="2762"/>
                        </a:cubicBezTo>
                        <a:cubicBezTo>
                          <a:pt x="34037" y="2762"/>
                          <a:pt x="33718" y="2742"/>
                          <a:pt x="33399" y="2710"/>
                        </a:cubicBezTo>
                        <a:cubicBezTo>
                          <a:pt x="33087" y="2679"/>
                          <a:pt x="32755" y="2612"/>
                          <a:pt x="32443" y="2612"/>
                        </a:cubicBezTo>
                        <a:cubicBezTo>
                          <a:pt x="32300" y="2612"/>
                          <a:pt x="32160" y="2626"/>
                          <a:pt x="32028" y="2665"/>
                        </a:cubicBezTo>
                        <a:cubicBezTo>
                          <a:pt x="31448" y="2833"/>
                          <a:pt x="30858" y="2871"/>
                          <a:pt x="30267" y="2871"/>
                        </a:cubicBezTo>
                        <a:cubicBezTo>
                          <a:pt x="29796" y="2871"/>
                          <a:pt x="29323" y="2847"/>
                          <a:pt x="28853" y="2847"/>
                        </a:cubicBezTo>
                        <a:cubicBezTo>
                          <a:pt x="28269" y="2847"/>
                          <a:pt x="27689" y="2884"/>
                          <a:pt x="27118" y="3048"/>
                        </a:cubicBezTo>
                        <a:cubicBezTo>
                          <a:pt x="27085" y="3058"/>
                          <a:pt x="27041" y="3069"/>
                          <a:pt x="27006" y="3069"/>
                        </a:cubicBezTo>
                        <a:cubicBezTo>
                          <a:pt x="26986" y="3069"/>
                          <a:pt x="26968" y="3065"/>
                          <a:pt x="26957" y="3056"/>
                        </a:cubicBezTo>
                        <a:cubicBezTo>
                          <a:pt x="26711" y="2857"/>
                          <a:pt x="26448" y="2793"/>
                          <a:pt x="26182" y="2793"/>
                        </a:cubicBezTo>
                        <a:cubicBezTo>
                          <a:pt x="25750" y="2793"/>
                          <a:pt x="25311" y="2962"/>
                          <a:pt x="24932" y="2993"/>
                        </a:cubicBezTo>
                        <a:cubicBezTo>
                          <a:pt x="23659" y="3094"/>
                          <a:pt x="22373" y="3177"/>
                          <a:pt x="21099" y="3248"/>
                        </a:cubicBezTo>
                        <a:cubicBezTo>
                          <a:pt x="19982" y="3312"/>
                          <a:pt x="18875" y="3441"/>
                          <a:pt x="17762" y="3524"/>
                        </a:cubicBezTo>
                        <a:cubicBezTo>
                          <a:pt x="17179" y="3568"/>
                          <a:pt x="16577" y="3780"/>
                          <a:pt x="16014" y="3780"/>
                        </a:cubicBezTo>
                        <a:cubicBezTo>
                          <a:pt x="15894" y="3780"/>
                          <a:pt x="15776" y="3770"/>
                          <a:pt x="15660" y="3747"/>
                        </a:cubicBezTo>
                        <a:cubicBezTo>
                          <a:pt x="15606" y="3737"/>
                          <a:pt x="15552" y="3732"/>
                          <a:pt x="15498" y="3732"/>
                        </a:cubicBezTo>
                        <a:cubicBezTo>
                          <a:pt x="15191" y="3732"/>
                          <a:pt x="14890" y="3876"/>
                          <a:pt x="14600" y="3876"/>
                        </a:cubicBezTo>
                        <a:cubicBezTo>
                          <a:pt x="14435" y="3876"/>
                          <a:pt x="14273" y="3829"/>
                          <a:pt x="14117" y="3682"/>
                        </a:cubicBezTo>
                        <a:cubicBezTo>
                          <a:pt x="13648" y="4032"/>
                          <a:pt x="13113" y="4079"/>
                          <a:pt x="12579" y="4079"/>
                        </a:cubicBezTo>
                        <a:cubicBezTo>
                          <a:pt x="12383" y="4079"/>
                          <a:pt x="12187" y="4073"/>
                          <a:pt x="11994" y="4073"/>
                        </a:cubicBezTo>
                        <a:cubicBezTo>
                          <a:pt x="11849" y="4073"/>
                          <a:pt x="11707" y="4077"/>
                          <a:pt x="11567" y="4089"/>
                        </a:cubicBezTo>
                        <a:cubicBezTo>
                          <a:pt x="10009" y="4229"/>
                          <a:pt x="8440" y="4398"/>
                          <a:pt x="6874" y="4422"/>
                        </a:cubicBezTo>
                        <a:cubicBezTo>
                          <a:pt x="5242" y="4446"/>
                          <a:pt x="3631" y="4520"/>
                          <a:pt x="2009" y="4748"/>
                        </a:cubicBezTo>
                        <a:cubicBezTo>
                          <a:pt x="1768" y="4782"/>
                          <a:pt x="1416" y="4953"/>
                          <a:pt x="1070" y="4953"/>
                        </a:cubicBezTo>
                        <a:cubicBezTo>
                          <a:pt x="776" y="4953"/>
                          <a:pt x="486" y="4829"/>
                          <a:pt x="274" y="4389"/>
                        </a:cubicBezTo>
                        <a:lnTo>
                          <a:pt x="274" y="4389"/>
                        </a:lnTo>
                        <a:cubicBezTo>
                          <a:pt x="294" y="4662"/>
                          <a:pt x="269" y="4852"/>
                          <a:pt x="245" y="5051"/>
                        </a:cubicBezTo>
                        <a:cubicBezTo>
                          <a:pt x="89" y="6372"/>
                          <a:pt x="62" y="7728"/>
                          <a:pt x="142" y="9030"/>
                        </a:cubicBezTo>
                        <a:cubicBezTo>
                          <a:pt x="243" y="10694"/>
                          <a:pt x="1" y="12364"/>
                          <a:pt x="342" y="14029"/>
                        </a:cubicBezTo>
                        <a:cubicBezTo>
                          <a:pt x="564" y="15116"/>
                          <a:pt x="458" y="16257"/>
                          <a:pt x="653" y="17376"/>
                        </a:cubicBezTo>
                        <a:cubicBezTo>
                          <a:pt x="922" y="18915"/>
                          <a:pt x="795" y="20490"/>
                          <a:pt x="1139" y="22053"/>
                        </a:cubicBezTo>
                        <a:cubicBezTo>
                          <a:pt x="1441" y="23424"/>
                          <a:pt x="1418" y="24833"/>
                          <a:pt x="1953" y="26214"/>
                        </a:cubicBezTo>
                        <a:cubicBezTo>
                          <a:pt x="2376" y="27301"/>
                          <a:pt x="2964" y="28271"/>
                          <a:pt x="3448" y="29307"/>
                        </a:cubicBezTo>
                        <a:cubicBezTo>
                          <a:pt x="3844" y="30158"/>
                          <a:pt x="4765" y="30531"/>
                          <a:pt x="5215" y="31276"/>
                        </a:cubicBezTo>
                        <a:cubicBezTo>
                          <a:pt x="5621" y="31948"/>
                          <a:pt x="6326" y="32248"/>
                          <a:pt x="6776" y="32871"/>
                        </a:cubicBezTo>
                        <a:cubicBezTo>
                          <a:pt x="7150" y="33389"/>
                          <a:pt x="7884" y="33680"/>
                          <a:pt x="8504" y="33975"/>
                        </a:cubicBezTo>
                        <a:cubicBezTo>
                          <a:pt x="9481" y="34436"/>
                          <a:pt x="10396" y="35010"/>
                          <a:pt x="11435" y="35364"/>
                        </a:cubicBezTo>
                        <a:cubicBezTo>
                          <a:pt x="12475" y="35718"/>
                          <a:pt x="13546" y="35914"/>
                          <a:pt x="14596" y="36206"/>
                        </a:cubicBezTo>
                        <a:cubicBezTo>
                          <a:pt x="15532" y="36466"/>
                          <a:pt x="16517" y="36602"/>
                          <a:pt x="17453" y="36686"/>
                        </a:cubicBezTo>
                        <a:cubicBezTo>
                          <a:pt x="17707" y="36709"/>
                          <a:pt x="17964" y="36715"/>
                          <a:pt x="18224" y="36715"/>
                        </a:cubicBezTo>
                        <a:cubicBezTo>
                          <a:pt x="18511" y="36715"/>
                          <a:pt x="18802" y="36707"/>
                          <a:pt x="19092" y="36707"/>
                        </a:cubicBezTo>
                        <a:cubicBezTo>
                          <a:pt x="19511" y="36707"/>
                          <a:pt x="19931" y="36723"/>
                          <a:pt x="20344" y="36798"/>
                        </a:cubicBezTo>
                        <a:cubicBezTo>
                          <a:pt x="20396" y="36807"/>
                          <a:pt x="20447" y="36811"/>
                          <a:pt x="20498" y="36811"/>
                        </a:cubicBezTo>
                        <a:cubicBezTo>
                          <a:pt x="20730" y="36811"/>
                          <a:pt x="20959" y="36732"/>
                          <a:pt x="21202" y="36732"/>
                        </a:cubicBezTo>
                        <a:cubicBezTo>
                          <a:pt x="21382" y="36732"/>
                          <a:pt x="21569" y="36775"/>
                          <a:pt x="21771" y="36927"/>
                        </a:cubicBezTo>
                        <a:cubicBezTo>
                          <a:pt x="21907" y="37028"/>
                          <a:pt x="22207" y="37036"/>
                          <a:pt x="22533" y="37036"/>
                        </a:cubicBezTo>
                        <a:cubicBezTo>
                          <a:pt x="22596" y="37036"/>
                          <a:pt x="22660" y="37036"/>
                          <a:pt x="22725" y="37036"/>
                        </a:cubicBezTo>
                        <a:cubicBezTo>
                          <a:pt x="22976" y="37036"/>
                          <a:pt x="23228" y="37041"/>
                          <a:pt x="23420" y="37087"/>
                        </a:cubicBezTo>
                        <a:cubicBezTo>
                          <a:pt x="24010" y="37230"/>
                          <a:pt x="24652" y="37431"/>
                          <a:pt x="25243" y="37431"/>
                        </a:cubicBezTo>
                        <a:cubicBezTo>
                          <a:pt x="25407" y="37431"/>
                          <a:pt x="25567" y="37415"/>
                          <a:pt x="25721" y="37378"/>
                        </a:cubicBezTo>
                        <a:cubicBezTo>
                          <a:pt x="26071" y="37295"/>
                          <a:pt x="26417" y="37263"/>
                          <a:pt x="26757" y="37263"/>
                        </a:cubicBezTo>
                        <a:cubicBezTo>
                          <a:pt x="27340" y="37263"/>
                          <a:pt x="27904" y="37358"/>
                          <a:pt x="28433" y="37452"/>
                        </a:cubicBezTo>
                        <a:cubicBezTo>
                          <a:pt x="28958" y="37545"/>
                          <a:pt x="29482" y="37570"/>
                          <a:pt x="29999" y="37570"/>
                        </a:cubicBezTo>
                        <a:cubicBezTo>
                          <a:pt x="30526" y="37570"/>
                          <a:pt x="31046" y="37544"/>
                          <a:pt x="31557" y="37538"/>
                        </a:cubicBezTo>
                        <a:cubicBezTo>
                          <a:pt x="31570" y="37538"/>
                          <a:pt x="31583" y="37538"/>
                          <a:pt x="31596" y="37538"/>
                        </a:cubicBezTo>
                        <a:cubicBezTo>
                          <a:pt x="32472" y="37538"/>
                          <a:pt x="33318" y="37945"/>
                          <a:pt x="34182" y="37945"/>
                        </a:cubicBezTo>
                        <a:cubicBezTo>
                          <a:pt x="34493" y="37945"/>
                          <a:pt x="34807" y="37892"/>
                          <a:pt x="35125" y="37747"/>
                        </a:cubicBezTo>
                        <a:cubicBezTo>
                          <a:pt x="35356" y="38034"/>
                          <a:pt x="35613" y="38117"/>
                          <a:pt x="35885" y="38117"/>
                        </a:cubicBezTo>
                        <a:cubicBezTo>
                          <a:pt x="36260" y="38117"/>
                          <a:pt x="36663" y="37959"/>
                          <a:pt x="37067" y="37959"/>
                        </a:cubicBezTo>
                        <a:cubicBezTo>
                          <a:pt x="37204" y="37959"/>
                          <a:pt x="37340" y="37977"/>
                          <a:pt x="37476" y="38026"/>
                        </a:cubicBezTo>
                        <a:cubicBezTo>
                          <a:pt x="37788" y="38138"/>
                          <a:pt x="38190" y="38177"/>
                          <a:pt x="38616" y="38177"/>
                        </a:cubicBezTo>
                        <a:cubicBezTo>
                          <a:pt x="39041" y="38177"/>
                          <a:pt x="39490" y="38138"/>
                          <a:pt x="39900" y="38092"/>
                        </a:cubicBezTo>
                        <a:cubicBezTo>
                          <a:pt x="40031" y="38079"/>
                          <a:pt x="40144" y="37843"/>
                          <a:pt x="40260" y="37843"/>
                        </a:cubicBezTo>
                        <a:cubicBezTo>
                          <a:pt x="40306" y="37843"/>
                          <a:pt x="40352" y="37881"/>
                          <a:pt x="40401" y="37985"/>
                        </a:cubicBezTo>
                        <a:cubicBezTo>
                          <a:pt x="40514" y="38230"/>
                          <a:pt x="40639" y="38308"/>
                          <a:pt x="40768" y="38308"/>
                        </a:cubicBezTo>
                        <a:cubicBezTo>
                          <a:pt x="40934" y="38308"/>
                          <a:pt x="41108" y="38180"/>
                          <a:pt x="41274" y="38106"/>
                        </a:cubicBezTo>
                        <a:cubicBezTo>
                          <a:pt x="41470" y="38019"/>
                          <a:pt x="41655" y="37978"/>
                          <a:pt x="41843" y="37978"/>
                        </a:cubicBezTo>
                        <a:cubicBezTo>
                          <a:pt x="42015" y="37978"/>
                          <a:pt x="42190" y="38012"/>
                          <a:pt x="42377" y="38078"/>
                        </a:cubicBezTo>
                        <a:cubicBezTo>
                          <a:pt x="42716" y="38195"/>
                          <a:pt x="43150" y="38122"/>
                          <a:pt x="43462" y="38202"/>
                        </a:cubicBezTo>
                        <a:cubicBezTo>
                          <a:pt x="43524" y="38218"/>
                          <a:pt x="43585" y="38225"/>
                          <a:pt x="43644" y="38225"/>
                        </a:cubicBezTo>
                        <a:cubicBezTo>
                          <a:pt x="44030" y="38225"/>
                          <a:pt x="44362" y="37938"/>
                          <a:pt x="44681" y="37938"/>
                        </a:cubicBezTo>
                        <a:cubicBezTo>
                          <a:pt x="44770" y="37938"/>
                          <a:pt x="44857" y="37960"/>
                          <a:pt x="44945" y="38016"/>
                        </a:cubicBezTo>
                        <a:cubicBezTo>
                          <a:pt x="45192" y="38177"/>
                          <a:pt x="45480" y="38231"/>
                          <a:pt x="45731" y="38231"/>
                        </a:cubicBezTo>
                        <a:cubicBezTo>
                          <a:pt x="45925" y="38231"/>
                          <a:pt x="46097" y="38198"/>
                          <a:pt x="46209" y="38158"/>
                        </a:cubicBezTo>
                        <a:cubicBezTo>
                          <a:pt x="46481" y="38059"/>
                          <a:pt x="46749" y="38025"/>
                          <a:pt x="47014" y="38025"/>
                        </a:cubicBezTo>
                        <a:cubicBezTo>
                          <a:pt x="47584" y="38025"/>
                          <a:pt x="48142" y="38181"/>
                          <a:pt x="48707" y="38181"/>
                        </a:cubicBezTo>
                        <a:cubicBezTo>
                          <a:pt x="48766" y="38181"/>
                          <a:pt x="48824" y="38180"/>
                          <a:pt x="48884" y="38176"/>
                        </a:cubicBezTo>
                        <a:cubicBezTo>
                          <a:pt x="49335" y="38147"/>
                          <a:pt x="49788" y="37991"/>
                          <a:pt x="50269" y="37991"/>
                        </a:cubicBezTo>
                        <a:cubicBezTo>
                          <a:pt x="50432" y="37991"/>
                          <a:pt x="50599" y="38009"/>
                          <a:pt x="50770" y="38056"/>
                        </a:cubicBezTo>
                        <a:cubicBezTo>
                          <a:pt x="50957" y="38108"/>
                          <a:pt x="51108" y="38407"/>
                          <a:pt x="51296" y="38407"/>
                        </a:cubicBezTo>
                        <a:cubicBezTo>
                          <a:pt x="51353" y="38407"/>
                          <a:pt x="51413" y="38380"/>
                          <a:pt x="51478" y="38311"/>
                        </a:cubicBezTo>
                        <a:cubicBezTo>
                          <a:pt x="51727" y="38047"/>
                          <a:pt x="51997" y="37968"/>
                          <a:pt x="52277" y="37968"/>
                        </a:cubicBezTo>
                        <a:cubicBezTo>
                          <a:pt x="52700" y="37968"/>
                          <a:pt x="53145" y="38151"/>
                          <a:pt x="53565" y="38151"/>
                        </a:cubicBezTo>
                        <a:cubicBezTo>
                          <a:pt x="53781" y="38151"/>
                          <a:pt x="53991" y="38103"/>
                          <a:pt x="54188" y="37956"/>
                        </a:cubicBezTo>
                        <a:cubicBezTo>
                          <a:pt x="54353" y="38097"/>
                          <a:pt x="54521" y="38144"/>
                          <a:pt x="54692" y="38144"/>
                        </a:cubicBezTo>
                        <a:cubicBezTo>
                          <a:pt x="55035" y="38144"/>
                          <a:pt x="55389" y="37956"/>
                          <a:pt x="55752" y="37956"/>
                        </a:cubicBezTo>
                        <a:cubicBezTo>
                          <a:pt x="55844" y="37956"/>
                          <a:pt x="55936" y="37968"/>
                          <a:pt x="56029" y="37998"/>
                        </a:cubicBezTo>
                        <a:cubicBezTo>
                          <a:pt x="56168" y="38044"/>
                          <a:pt x="56374" y="38214"/>
                          <a:pt x="56641" y="38214"/>
                        </a:cubicBezTo>
                        <a:cubicBezTo>
                          <a:pt x="56711" y="38214"/>
                          <a:pt x="56786" y="38202"/>
                          <a:pt x="56864" y="38173"/>
                        </a:cubicBezTo>
                        <a:cubicBezTo>
                          <a:pt x="57923" y="37779"/>
                          <a:pt x="59073" y="37797"/>
                          <a:pt x="60185" y="37641"/>
                        </a:cubicBezTo>
                        <a:cubicBezTo>
                          <a:pt x="61345" y="37478"/>
                          <a:pt x="62494" y="37222"/>
                          <a:pt x="63673" y="37222"/>
                        </a:cubicBezTo>
                        <a:cubicBezTo>
                          <a:pt x="63675" y="37222"/>
                          <a:pt x="63678" y="37222"/>
                          <a:pt x="63680" y="37222"/>
                        </a:cubicBezTo>
                        <a:cubicBezTo>
                          <a:pt x="64219" y="37222"/>
                          <a:pt x="64815" y="36842"/>
                          <a:pt x="65263" y="36842"/>
                        </a:cubicBezTo>
                        <a:cubicBezTo>
                          <a:pt x="65359" y="36842"/>
                          <a:pt x="65449" y="36859"/>
                          <a:pt x="65529" y="36902"/>
                        </a:cubicBezTo>
                        <a:cubicBezTo>
                          <a:pt x="65850" y="37072"/>
                          <a:pt x="66163" y="37133"/>
                          <a:pt x="66469" y="37133"/>
                        </a:cubicBezTo>
                        <a:cubicBezTo>
                          <a:pt x="67142" y="37133"/>
                          <a:pt x="67780" y="36840"/>
                          <a:pt x="68392" y="36782"/>
                        </a:cubicBezTo>
                        <a:cubicBezTo>
                          <a:pt x="68616" y="36761"/>
                          <a:pt x="68844" y="36756"/>
                          <a:pt x="69074" y="36756"/>
                        </a:cubicBezTo>
                        <a:cubicBezTo>
                          <a:pt x="69248" y="36756"/>
                          <a:pt x="69424" y="36759"/>
                          <a:pt x="69601" y="36759"/>
                        </a:cubicBezTo>
                        <a:cubicBezTo>
                          <a:pt x="70098" y="36759"/>
                          <a:pt x="70604" y="36739"/>
                          <a:pt x="71113" y="36584"/>
                        </a:cubicBezTo>
                        <a:cubicBezTo>
                          <a:pt x="71871" y="36353"/>
                          <a:pt x="72885" y="36480"/>
                          <a:pt x="73709" y="36250"/>
                        </a:cubicBezTo>
                        <a:cubicBezTo>
                          <a:pt x="74222" y="36108"/>
                          <a:pt x="74726" y="36148"/>
                          <a:pt x="75216" y="36009"/>
                        </a:cubicBezTo>
                        <a:cubicBezTo>
                          <a:pt x="75705" y="35871"/>
                          <a:pt x="76187" y="35634"/>
                          <a:pt x="76696" y="35634"/>
                        </a:cubicBezTo>
                        <a:cubicBezTo>
                          <a:pt x="76811" y="35634"/>
                          <a:pt x="76928" y="35646"/>
                          <a:pt x="77047" y="35674"/>
                        </a:cubicBezTo>
                        <a:cubicBezTo>
                          <a:pt x="77190" y="35708"/>
                          <a:pt x="77328" y="35725"/>
                          <a:pt x="77462" y="35725"/>
                        </a:cubicBezTo>
                        <a:cubicBezTo>
                          <a:pt x="77638" y="35725"/>
                          <a:pt x="77807" y="35697"/>
                          <a:pt x="77974" y="35644"/>
                        </a:cubicBezTo>
                        <a:cubicBezTo>
                          <a:pt x="79021" y="35313"/>
                          <a:pt x="80165" y="35435"/>
                          <a:pt x="81177" y="34802"/>
                        </a:cubicBezTo>
                        <a:cubicBezTo>
                          <a:pt x="81524" y="34585"/>
                          <a:pt x="82118" y="34450"/>
                          <a:pt x="82624" y="34365"/>
                        </a:cubicBezTo>
                        <a:cubicBezTo>
                          <a:pt x="83237" y="34263"/>
                          <a:pt x="83876" y="34210"/>
                          <a:pt x="84406" y="33856"/>
                        </a:cubicBezTo>
                        <a:cubicBezTo>
                          <a:pt x="85677" y="33014"/>
                          <a:pt x="86932" y="32193"/>
                          <a:pt x="87829" y="30868"/>
                        </a:cubicBezTo>
                        <a:cubicBezTo>
                          <a:pt x="88180" y="30350"/>
                          <a:pt x="88608" y="29698"/>
                          <a:pt x="89172" y="29380"/>
                        </a:cubicBezTo>
                        <a:cubicBezTo>
                          <a:pt x="90674" y="28533"/>
                          <a:pt x="90874" y="26974"/>
                          <a:pt x="91400" y="25603"/>
                        </a:cubicBezTo>
                        <a:cubicBezTo>
                          <a:pt x="91834" y="24474"/>
                          <a:pt x="91999" y="23246"/>
                          <a:pt x="92344" y="22104"/>
                        </a:cubicBezTo>
                        <a:cubicBezTo>
                          <a:pt x="92741" y="20791"/>
                          <a:pt x="92705" y="19468"/>
                          <a:pt x="92853" y="18172"/>
                        </a:cubicBezTo>
                        <a:cubicBezTo>
                          <a:pt x="93021" y="16729"/>
                          <a:pt x="92916" y="15237"/>
                          <a:pt x="92998" y="13761"/>
                        </a:cubicBezTo>
                        <a:cubicBezTo>
                          <a:pt x="93091" y="12074"/>
                          <a:pt x="92873" y="10393"/>
                          <a:pt x="93113" y="8680"/>
                        </a:cubicBezTo>
                        <a:cubicBezTo>
                          <a:pt x="93216" y="7952"/>
                          <a:pt x="93119" y="7039"/>
                          <a:pt x="93037" y="6225"/>
                        </a:cubicBezTo>
                        <a:cubicBezTo>
                          <a:pt x="92865" y="4515"/>
                          <a:pt x="92922" y="2829"/>
                          <a:pt x="93114" y="1127"/>
                        </a:cubicBezTo>
                        <a:cubicBezTo>
                          <a:pt x="93155" y="776"/>
                          <a:pt x="93242" y="20"/>
                          <a:pt x="92706" y="20"/>
                        </a:cubicBezTo>
                        <a:cubicBezTo>
                          <a:pt x="92686" y="20"/>
                          <a:pt x="92664" y="21"/>
                          <a:pt x="92641" y="24"/>
                        </a:cubicBezTo>
                        <a:cubicBezTo>
                          <a:pt x="92497" y="38"/>
                          <a:pt x="92351" y="44"/>
                          <a:pt x="92203" y="44"/>
                        </a:cubicBezTo>
                        <a:cubicBezTo>
                          <a:pt x="91786" y="44"/>
                          <a:pt x="91361" y="0"/>
                          <a:pt x="90950" y="0"/>
                        </a:cubicBezTo>
                        <a:close/>
                      </a:path>
                    </a:pathLst>
                  </a:custGeom>
                  <a:solidFill>
                    <a:srgbClr val="FED5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1158;p38">
                    <a:extLst>
                      <a:ext uri="{FF2B5EF4-FFF2-40B4-BE49-F238E27FC236}">
                        <a16:creationId xmlns:a16="http://schemas.microsoft.com/office/drawing/2014/main" id="{68F9C10D-B070-40AE-8AE7-640A1A7EEBFD}"/>
                      </a:ext>
                    </a:extLst>
                  </p:cNvPr>
                  <p:cNvSpPr/>
                  <p:nvPr/>
                </p:nvSpPr>
                <p:spPr>
                  <a:xfrm>
                    <a:off x="4846644" y="1258111"/>
                    <a:ext cx="2456230" cy="3396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54" h="185336" extrusionOk="0">
                        <a:moveTo>
                          <a:pt x="53173" y="2037"/>
                        </a:moveTo>
                        <a:cubicBezTo>
                          <a:pt x="53913" y="2037"/>
                          <a:pt x="54651" y="2083"/>
                          <a:pt x="55390" y="2218"/>
                        </a:cubicBezTo>
                        <a:cubicBezTo>
                          <a:pt x="55438" y="2226"/>
                          <a:pt x="55488" y="2276"/>
                          <a:pt x="55530" y="2276"/>
                        </a:cubicBezTo>
                        <a:cubicBezTo>
                          <a:pt x="55534" y="2276"/>
                          <a:pt x="55537" y="2276"/>
                          <a:pt x="55540" y="2276"/>
                        </a:cubicBezTo>
                        <a:cubicBezTo>
                          <a:pt x="55862" y="2208"/>
                          <a:pt x="56184" y="2182"/>
                          <a:pt x="56505" y="2182"/>
                        </a:cubicBezTo>
                        <a:cubicBezTo>
                          <a:pt x="57073" y="2182"/>
                          <a:pt x="57639" y="2264"/>
                          <a:pt x="58196" y="2349"/>
                        </a:cubicBezTo>
                        <a:cubicBezTo>
                          <a:pt x="58393" y="2379"/>
                          <a:pt x="58590" y="2389"/>
                          <a:pt x="58786" y="2389"/>
                        </a:cubicBezTo>
                        <a:cubicBezTo>
                          <a:pt x="59178" y="2389"/>
                          <a:pt x="59569" y="2349"/>
                          <a:pt x="59962" y="2349"/>
                        </a:cubicBezTo>
                        <a:cubicBezTo>
                          <a:pt x="60237" y="2349"/>
                          <a:pt x="60513" y="2369"/>
                          <a:pt x="60790" y="2435"/>
                        </a:cubicBezTo>
                        <a:cubicBezTo>
                          <a:pt x="60888" y="2458"/>
                          <a:pt x="60988" y="2465"/>
                          <a:pt x="61091" y="2465"/>
                        </a:cubicBezTo>
                        <a:cubicBezTo>
                          <a:pt x="61263" y="2465"/>
                          <a:pt x="61440" y="2445"/>
                          <a:pt x="61616" y="2445"/>
                        </a:cubicBezTo>
                        <a:cubicBezTo>
                          <a:pt x="61862" y="2445"/>
                          <a:pt x="62105" y="2485"/>
                          <a:pt x="62325" y="2681"/>
                        </a:cubicBezTo>
                        <a:cubicBezTo>
                          <a:pt x="62331" y="2686"/>
                          <a:pt x="62387" y="2705"/>
                          <a:pt x="62446" y="2705"/>
                        </a:cubicBezTo>
                        <a:cubicBezTo>
                          <a:pt x="62522" y="2705"/>
                          <a:pt x="62603" y="2674"/>
                          <a:pt x="62595" y="2543"/>
                        </a:cubicBezTo>
                        <a:cubicBezTo>
                          <a:pt x="62579" y="2268"/>
                          <a:pt x="62718" y="2191"/>
                          <a:pt x="62862" y="2191"/>
                        </a:cubicBezTo>
                        <a:cubicBezTo>
                          <a:pt x="62956" y="2191"/>
                          <a:pt x="63053" y="2224"/>
                          <a:pt x="63110" y="2255"/>
                        </a:cubicBezTo>
                        <a:cubicBezTo>
                          <a:pt x="63426" y="2429"/>
                          <a:pt x="63745" y="2468"/>
                          <a:pt x="64066" y="2468"/>
                        </a:cubicBezTo>
                        <a:cubicBezTo>
                          <a:pt x="64320" y="2468"/>
                          <a:pt x="64575" y="2444"/>
                          <a:pt x="64830" y="2444"/>
                        </a:cubicBezTo>
                        <a:cubicBezTo>
                          <a:pt x="64899" y="2444"/>
                          <a:pt x="64967" y="2445"/>
                          <a:pt x="65036" y="2450"/>
                        </a:cubicBezTo>
                        <a:cubicBezTo>
                          <a:pt x="65110" y="2455"/>
                          <a:pt x="65187" y="2457"/>
                          <a:pt x="65264" y="2457"/>
                        </a:cubicBezTo>
                        <a:cubicBezTo>
                          <a:pt x="65730" y="2457"/>
                          <a:pt x="66232" y="2378"/>
                          <a:pt x="66656" y="2378"/>
                        </a:cubicBezTo>
                        <a:cubicBezTo>
                          <a:pt x="66893" y="2378"/>
                          <a:pt x="67106" y="2403"/>
                          <a:pt x="67275" y="2479"/>
                        </a:cubicBezTo>
                        <a:cubicBezTo>
                          <a:pt x="67514" y="2587"/>
                          <a:pt x="67732" y="2622"/>
                          <a:pt x="67937" y="2622"/>
                        </a:cubicBezTo>
                        <a:cubicBezTo>
                          <a:pt x="68310" y="2622"/>
                          <a:pt x="68639" y="2507"/>
                          <a:pt x="68970" y="2507"/>
                        </a:cubicBezTo>
                        <a:cubicBezTo>
                          <a:pt x="69038" y="2507"/>
                          <a:pt x="69106" y="2512"/>
                          <a:pt x="69175" y="2523"/>
                        </a:cubicBezTo>
                        <a:cubicBezTo>
                          <a:pt x="69860" y="2638"/>
                          <a:pt x="70616" y="2530"/>
                          <a:pt x="71168" y="2715"/>
                        </a:cubicBezTo>
                        <a:cubicBezTo>
                          <a:pt x="71316" y="2764"/>
                          <a:pt x="71468" y="2782"/>
                          <a:pt x="71623" y="2782"/>
                        </a:cubicBezTo>
                        <a:cubicBezTo>
                          <a:pt x="71977" y="2782"/>
                          <a:pt x="72342" y="2690"/>
                          <a:pt x="72686" y="2690"/>
                        </a:cubicBezTo>
                        <a:cubicBezTo>
                          <a:pt x="73025" y="2690"/>
                          <a:pt x="73344" y="2779"/>
                          <a:pt x="73614" y="3133"/>
                        </a:cubicBezTo>
                        <a:cubicBezTo>
                          <a:pt x="73837" y="3031"/>
                          <a:pt x="74061" y="2995"/>
                          <a:pt x="74284" y="2995"/>
                        </a:cubicBezTo>
                        <a:cubicBezTo>
                          <a:pt x="74795" y="2995"/>
                          <a:pt x="75307" y="3182"/>
                          <a:pt x="75824" y="3182"/>
                        </a:cubicBezTo>
                        <a:cubicBezTo>
                          <a:pt x="75847" y="3182"/>
                          <a:pt x="75871" y="3182"/>
                          <a:pt x="75894" y="3181"/>
                        </a:cubicBezTo>
                        <a:cubicBezTo>
                          <a:pt x="75958" y="3178"/>
                          <a:pt x="76024" y="3177"/>
                          <a:pt x="76089" y="3177"/>
                        </a:cubicBezTo>
                        <a:cubicBezTo>
                          <a:pt x="76834" y="3177"/>
                          <a:pt x="77633" y="3330"/>
                          <a:pt x="78314" y="3735"/>
                        </a:cubicBezTo>
                        <a:cubicBezTo>
                          <a:pt x="78397" y="3784"/>
                          <a:pt x="78468" y="3803"/>
                          <a:pt x="78534" y="3803"/>
                        </a:cubicBezTo>
                        <a:cubicBezTo>
                          <a:pt x="78666" y="3803"/>
                          <a:pt x="78776" y="3729"/>
                          <a:pt x="78914" y="3688"/>
                        </a:cubicBezTo>
                        <a:cubicBezTo>
                          <a:pt x="79101" y="3632"/>
                          <a:pt x="79289" y="3600"/>
                          <a:pt x="79475" y="3600"/>
                        </a:cubicBezTo>
                        <a:cubicBezTo>
                          <a:pt x="79767" y="3600"/>
                          <a:pt x="80053" y="3678"/>
                          <a:pt x="80314" y="3860"/>
                        </a:cubicBezTo>
                        <a:cubicBezTo>
                          <a:pt x="80392" y="3915"/>
                          <a:pt x="80480" y="3979"/>
                          <a:pt x="80542" y="3979"/>
                        </a:cubicBezTo>
                        <a:cubicBezTo>
                          <a:pt x="80578" y="3979"/>
                          <a:pt x="80606" y="3957"/>
                          <a:pt x="80618" y="3900"/>
                        </a:cubicBezTo>
                        <a:cubicBezTo>
                          <a:pt x="80668" y="3665"/>
                          <a:pt x="80781" y="3595"/>
                          <a:pt x="80901" y="3595"/>
                        </a:cubicBezTo>
                        <a:cubicBezTo>
                          <a:pt x="81024" y="3595"/>
                          <a:pt x="81153" y="3667"/>
                          <a:pt x="81229" y="3710"/>
                        </a:cubicBezTo>
                        <a:cubicBezTo>
                          <a:pt x="81943" y="4117"/>
                          <a:pt x="82707" y="4025"/>
                          <a:pt x="83471" y="4070"/>
                        </a:cubicBezTo>
                        <a:cubicBezTo>
                          <a:pt x="83822" y="4092"/>
                          <a:pt x="84204" y="4118"/>
                          <a:pt x="84534" y="4563"/>
                        </a:cubicBezTo>
                        <a:cubicBezTo>
                          <a:pt x="84894" y="5050"/>
                          <a:pt x="85717" y="5004"/>
                          <a:pt x="86339" y="5162"/>
                        </a:cubicBezTo>
                        <a:cubicBezTo>
                          <a:pt x="87329" y="5413"/>
                          <a:pt x="88140" y="6099"/>
                          <a:pt x="89130" y="6279"/>
                        </a:cubicBezTo>
                        <a:cubicBezTo>
                          <a:pt x="89645" y="6373"/>
                          <a:pt x="89975" y="6894"/>
                          <a:pt x="90503" y="6894"/>
                        </a:cubicBezTo>
                        <a:cubicBezTo>
                          <a:pt x="90566" y="6894"/>
                          <a:pt x="90632" y="6886"/>
                          <a:pt x="90702" y="6869"/>
                        </a:cubicBezTo>
                        <a:cubicBezTo>
                          <a:pt x="90703" y="6869"/>
                          <a:pt x="90705" y="6869"/>
                          <a:pt x="90706" y="6869"/>
                        </a:cubicBezTo>
                        <a:cubicBezTo>
                          <a:pt x="90736" y="6869"/>
                          <a:pt x="90782" y="6941"/>
                          <a:pt x="90822" y="6975"/>
                        </a:cubicBezTo>
                        <a:cubicBezTo>
                          <a:pt x="91924" y="7866"/>
                          <a:pt x="93271" y="8360"/>
                          <a:pt x="94437" y="9173"/>
                        </a:cubicBezTo>
                        <a:cubicBezTo>
                          <a:pt x="94966" y="9541"/>
                          <a:pt x="95385" y="10039"/>
                          <a:pt x="95797" y="10439"/>
                        </a:cubicBezTo>
                        <a:cubicBezTo>
                          <a:pt x="96258" y="10889"/>
                          <a:pt x="96652" y="11568"/>
                          <a:pt x="96977" y="12202"/>
                        </a:cubicBezTo>
                        <a:cubicBezTo>
                          <a:pt x="97416" y="13060"/>
                          <a:pt x="97820" y="13955"/>
                          <a:pt x="98125" y="14849"/>
                        </a:cubicBezTo>
                        <a:cubicBezTo>
                          <a:pt x="98397" y="15648"/>
                          <a:pt x="98507" y="16561"/>
                          <a:pt x="98577" y="17423"/>
                        </a:cubicBezTo>
                        <a:cubicBezTo>
                          <a:pt x="98676" y="18641"/>
                          <a:pt x="98265" y="19846"/>
                          <a:pt x="98741" y="21108"/>
                        </a:cubicBezTo>
                        <a:cubicBezTo>
                          <a:pt x="98971" y="21716"/>
                          <a:pt x="98958" y="22626"/>
                          <a:pt x="98306" y="23276"/>
                        </a:cubicBezTo>
                        <a:cubicBezTo>
                          <a:pt x="98090" y="23491"/>
                          <a:pt x="98090" y="24020"/>
                          <a:pt x="98133" y="24277"/>
                        </a:cubicBezTo>
                        <a:cubicBezTo>
                          <a:pt x="98396" y="25846"/>
                          <a:pt x="98128" y="27394"/>
                          <a:pt x="98100" y="28950"/>
                        </a:cubicBezTo>
                        <a:cubicBezTo>
                          <a:pt x="98063" y="30890"/>
                          <a:pt x="98189" y="32830"/>
                          <a:pt x="98107" y="34775"/>
                        </a:cubicBezTo>
                        <a:cubicBezTo>
                          <a:pt x="98079" y="35412"/>
                          <a:pt x="97795" y="36135"/>
                          <a:pt x="97970" y="36628"/>
                        </a:cubicBezTo>
                        <a:cubicBezTo>
                          <a:pt x="98431" y="37926"/>
                          <a:pt x="97502" y="39136"/>
                          <a:pt x="97931" y="40358"/>
                        </a:cubicBezTo>
                        <a:cubicBezTo>
                          <a:pt x="98034" y="40649"/>
                          <a:pt x="97872" y="40808"/>
                          <a:pt x="97853" y="41029"/>
                        </a:cubicBezTo>
                        <a:cubicBezTo>
                          <a:pt x="97795" y="41700"/>
                          <a:pt x="97737" y="42339"/>
                          <a:pt x="97868" y="43038"/>
                        </a:cubicBezTo>
                        <a:cubicBezTo>
                          <a:pt x="98017" y="43836"/>
                          <a:pt x="97784" y="44733"/>
                          <a:pt x="97834" y="45530"/>
                        </a:cubicBezTo>
                        <a:cubicBezTo>
                          <a:pt x="97900" y="46606"/>
                          <a:pt x="97834" y="47670"/>
                          <a:pt x="97754" y="48716"/>
                        </a:cubicBezTo>
                        <a:cubicBezTo>
                          <a:pt x="97661" y="49923"/>
                          <a:pt x="97625" y="51137"/>
                          <a:pt x="97609" y="52335"/>
                        </a:cubicBezTo>
                        <a:cubicBezTo>
                          <a:pt x="97585" y="54246"/>
                          <a:pt x="97448" y="56155"/>
                          <a:pt x="97436" y="58069"/>
                        </a:cubicBezTo>
                        <a:cubicBezTo>
                          <a:pt x="97423" y="60122"/>
                          <a:pt x="97339" y="62199"/>
                          <a:pt x="97043" y="64260"/>
                        </a:cubicBezTo>
                        <a:cubicBezTo>
                          <a:pt x="96951" y="64896"/>
                          <a:pt x="97146" y="65691"/>
                          <a:pt x="97147" y="66409"/>
                        </a:cubicBezTo>
                        <a:cubicBezTo>
                          <a:pt x="97153" y="68104"/>
                          <a:pt x="97079" y="69799"/>
                          <a:pt x="96980" y="71493"/>
                        </a:cubicBezTo>
                        <a:cubicBezTo>
                          <a:pt x="96957" y="71886"/>
                          <a:pt x="97058" y="72315"/>
                          <a:pt x="97045" y="72740"/>
                        </a:cubicBezTo>
                        <a:cubicBezTo>
                          <a:pt x="96999" y="74283"/>
                          <a:pt x="97163" y="75831"/>
                          <a:pt x="97145" y="77363"/>
                        </a:cubicBezTo>
                        <a:cubicBezTo>
                          <a:pt x="97129" y="78626"/>
                          <a:pt x="96994" y="79922"/>
                          <a:pt x="96799" y="81202"/>
                        </a:cubicBezTo>
                        <a:cubicBezTo>
                          <a:pt x="96610" y="82430"/>
                          <a:pt x="96499" y="83692"/>
                          <a:pt x="96414" y="84946"/>
                        </a:cubicBezTo>
                        <a:cubicBezTo>
                          <a:pt x="96341" y="86011"/>
                          <a:pt x="96603" y="87086"/>
                          <a:pt x="96490" y="88107"/>
                        </a:cubicBezTo>
                        <a:cubicBezTo>
                          <a:pt x="96329" y="89564"/>
                          <a:pt x="96517" y="90980"/>
                          <a:pt x="96533" y="92413"/>
                        </a:cubicBezTo>
                        <a:cubicBezTo>
                          <a:pt x="96543" y="93282"/>
                          <a:pt x="96760" y="94064"/>
                          <a:pt x="96960" y="94891"/>
                        </a:cubicBezTo>
                        <a:cubicBezTo>
                          <a:pt x="97186" y="95823"/>
                          <a:pt x="97027" y="96845"/>
                          <a:pt x="97049" y="97829"/>
                        </a:cubicBezTo>
                        <a:cubicBezTo>
                          <a:pt x="97087" y="99476"/>
                          <a:pt x="97020" y="101119"/>
                          <a:pt x="97207" y="102775"/>
                        </a:cubicBezTo>
                        <a:cubicBezTo>
                          <a:pt x="97381" y="104325"/>
                          <a:pt x="97253" y="105908"/>
                          <a:pt x="97267" y="107477"/>
                        </a:cubicBezTo>
                        <a:cubicBezTo>
                          <a:pt x="97277" y="108626"/>
                          <a:pt x="97326" y="109774"/>
                          <a:pt x="97317" y="110921"/>
                        </a:cubicBezTo>
                        <a:cubicBezTo>
                          <a:pt x="97304" y="112280"/>
                          <a:pt x="97247" y="113638"/>
                          <a:pt x="97212" y="114996"/>
                        </a:cubicBezTo>
                        <a:cubicBezTo>
                          <a:pt x="97197" y="115584"/>
                          <a:pt x="97225" y="116176"/>
                          <a:pt x="97177" y="116761"/>
                        </a:cubicBezTo>
                        <a:cubicBezTo>
                          <a:pt x="96985" y="119058"/>
                          <a:pt x="97034" y="121365"/>
                          <a:pt x="96930" y="123666"/>
                        </a:cubicBezTo>
                        <a:cubicBezTo>
                          <a:pt x="96872" y="124959"/>
                          <a:pt x="96916" y="126293"/>
                          <a:pt x="96852" y="127600"/>
                        </a:cubicBezTo>
                        <a:cubicBezTo>
                          <a:pt x="96759" y="129519"/>
                          <a:pt x="96555" y="131435"/>
                          <a:pt x="96534" y="133358"/>
                        </a:cubicBezTo>
                        <a:cubicBezTo>
                          <a:pt x="96525" y="134171"/>
                          <a:pt x="96624" y="134991"/>
                          <a:pt x="96536" y="135792"/>
                        </a:cubicBezTo>
                        <a:cubicBezTo>
                          <a:pt x="96432" y="136734"/>
                          <a:pt x="96492" y="137675"/>
                          <a:pt x="96404" y="138607"/>
                        </a:cubicBezTo>
                        <a:cubicBezTo>
                          <a:pt x="96345" y="139222"/>
                          <a:pt x="96383" y="139853"/>
                          <a:pt x="96456" y="140423"/>
                        </a:cubicBezTo>
                        <a:cubicBezTo>
                          <a:pt x="96577" y="141378"/>
                          <a:pt x="96156" y="142279"/>
                          <a:pt x="96360" y="143215"/>
                        </a:cubicBezTo>
                        <a:cubicBezTo>
                          <a:pt x="96415" y="143470"/>
                          <a:pt x="96295" y="143716"/>
                          <a:pt x="95976" y="143726"/>
                        </a:cubicBezTo>
                        <a:cubicBezTo>
                          <a:pt x="95446" y="143743"/>
                          <a:pt x="94921" y="143897"/>
                          <a:pt x="94389" y="143897"/>
                        </a:cubicBezTo>
                        <a:cubicBezTo>
                          <a:pt x="94190" y="143897"/>
                          <a:pt x="93990" y="143875"/>
                          <a:pt x="93789" y="143817"/>
                        </a:cubicBezTo>
                        <a:cubicBezTo>
                          <a:pt x="93695" y="143790"/>
                          <a:pt x="93591" y="143773"/>
                          <a:pt x="93489" y="143773"/>
                        </a:cubicBezTo>
                        <a:cubicBezTo>
                          <a:pt x="93425" y="143773"/>
                          <a:pt x="93362" y="143780"/>
                          <a:pt x="93303" y="143795"/>
                        </a:cubicBezTo>
                        <a:cubicBezTo>
                          <a:pt x="92801" y="143928"/>
                          <a:pt x="92298" y="144005"/>
                          <a:pt x="91796" y="144005"/>
                        </a:cubicBezTo>
                        <a:cubicBezTo>
                          <a:pt x="91327" y="144005"/>
                          <a:pt x="90860" y="143938"/>
                          <a:pt x="90397" y="143786"/>
                        </a:cubicBezTo>
                        <a:cubicBezTo>
                          <a:pt x="90335" y="143766"/>
                          <a:pt x="90277" y="143757"/>
                          <a:pt x="90222" y="143757"/>
                        </a:cubicBezTo>
                        <a:cubicBezTo>
                          <a:pt x="89956" y="143757"/>
                          <a:pt x="89762" y="143958"/>
                          <a:pt x="89509" y="143996"/>
                        </a:cubicBezTo>
                        <a:cubicBezTo>
                          <a:pt x="89125" y="144052"/>
                          <a:pt x="88741" y="144069"/>
                          <a:pt x="88357" y="144069"/>
                        </a:cubicBezTo>
                        <a:cubicBezTo>
                          <a:pt x="87796" y="144069"/>
                          <a:pt x="87236" y="144033"/>
                          <a:pt x="86675" y="144033"/>
                        </a:cubicBezTo>
                        <a:cubicBezTo>
                          <a:pt x="86331" y="144033"/>
                          <a:pt x="85987" y="144046"/>
                          <a:pt x="85642" y="144090"/>
                        </a:cubicBezTo>
                        <a:cubicBezTo>
                          <a:pt x="84855" y="144188"/>
                          <a:pt x="84056" y="144261"/>
                          <a:pt x="83254" y="144261"/>
                        </a:cubicBezTo>
                        <a:cubicBezTo>
                          <a:pt x="82664" y="144261"/>
                          <a:pt x="82073" y="144221"/>
                          <a:pt x="81485" y="144124"/>
                        </a:cubicBezTo>
                        <a:cubicBezTo>
                          <a:pt x="81432" y="144114"/>
                          <a:pt x="81374" y="144108"/>
                          <a:pt x="81318" y="144108"/>
                        </a:cubicBezTo>
                        <a:cubicBezTo>
                          <a:pt x="81262" y="144108"/>
                          <a:pt x="81206" y="144114"/>
                          <a:pt x="81158" y="144133"/>
                        </a:cubicBezTo>
                        <a:cubicBezTo>
                          <a:pt x="80668" y="144313"/>
                          <a:pt x="80169" y="144357"/>
                          <a:pt x="79667" y="144357"/>
                        </a:cubicBezTo>
                        <a:cubicBezTo>
                          <a:pt x="79210" y="144357"/>
                          <a:pt x="78752" y="144321"/>
                          <a:pt x="78298" y="144321"/>
                        </a:cubicBezTo>
                        <a:cubicBezTo>
                          <a:pt x="77957" y="144321"/>
                          <a:pt x="77618" y="144341"/>
                          <a:pt x="77283" y="144411"/>
                        </a:cubicBezTo>
                        <a:cubicBezTo>
                          <a:pt x="76134" y="144651"/>
                          <a:pt x="74967" y="144522"/>
                          <a:pt x="73807" y="144684"/>
                        </a:cubicBezTo>
                        <a:cubicBezTo>
                          <a:pt x="73586" y="144714"/>
                          <a:pt x="73358" y="144725"/>
                          <a:pt x="73126" y="144725"/>
                        </a:cubicBezTo>
                        <a:cubicBezTo>
                          <a:pt x="72580" y="144725"/>
                          <a:pt x="72012" y="144666"/>
                          <a:pt x="71452" y="144666"/>
                        </a:cubicBezTo>
                        <a:cubicBezTo>
                          <a:pt x="71350" y="144666"/>
                          <a:pt x="71247" y="144668"/>
                          <a:pt x="71145" y="144672"/>
                        </a:cubicBezTo>
                        <a:cubicBezTo>
                          <a:pt x="70409" y="144707"/>
                          <a:pt x="69672" y="144753"/>
                          <a:pt x="68937" y="144753"/>
                        </a:cubicBezTo>
                        <a:cubicBezTo>
                          <a:pt x="68823" y="144753"/>
                          <a:pt x="68709" y="144752"/>
                          <a:pt x="68596" y="144749"/>
                        </a:cubicBezTo>
                        <a:cubicBezTo>
                          <a:pt x="68540" y="144748"/>
                          <a:pt x="68485" y="144748"/>
                          <a:pt x="68430" y="144748"/>
                        </a:cubicBezTo>
                        <a:cubicBezTo>
                          <a:pt x="67731" y="144748"/>
                          <a:pt x="67034" y="144833"/>
                          <a:pt x="66335" y="144833"/>
                        </a:cubicBezTo>
                        <a:cubicBezTo>
                          <a:pt x="66061" y="144833"/>
                          <a:pt x="65786" y="144820"/>
                          <a:pt x="65511" y="144783"/>
                        </a:cubicBezTo>
                        <a:cubicBezTo>
                          <a:pt x="65318" y="144757"/>
                          <a:pt x="65126" y="144747"/>
                          <a:pt x="64933" y="144747"/>
                        </a:cubicBezTo>
                        <a:cubicBezTo>
                          <a:pt x="64220" y="144747"/>
                          <a:pt x="63508" y="144888"/>
                          <a:pt x="62788" y="144888"/>
                        </a:cubicBezTo>
                        <a:cubicBezTo>
                          <a:pt x="62666" y="144888"/>
                          <a:pt x="62544" y="144884"/>
                          <a:pt x="62422" y="144875"/>
                        </a:cubicBezTo>
                        <a:cubicBezTo>
                          <a:pt x="62230" y="144860"/>
                          <a:pt x="62038" y="144853"/>
                          <a:pt x="61847" y="144853"/>
                        </a:cubicBezTo>
                        <a:cubicBezTo>
                          <a:pt x="60775" y="144853"/>
                          <a:pt x="59706" y="145053"/>
                          <a:pt x="58627" y="145053"/>
                        </a:cubicBezTo>
                        <a:cubicBezTo>
                          <a:pt x="58520" y="145053"/>
                          <a:pt x="58414" y="145051"/>
                          <a:pt x="58307" y="145047"/>
                        </a:cubicBezTo>
                        <a:cubicBezTo>
                          <a:pt x="57925" y="145031"/>
                          <a:pt x="57544" y="145023"/>
                          <a:pt x="57162" y="145023"/>
                        </a:cubicBezTo>
                        <a:cubicBezTo>
                          <a:pt x="56085" y="145023"/>
                          <a:pt x="55009" y="145090"/>
                          <a:pt x="53942" y="145257"/>
                        </a:cubicBezTo>
                        <a:cubicBezTo>
                          <a:pt x="53896" y="145264"/>
                          <a:pt x="53851" y="145268"/>
                          <a:pt x="53806" y="145268"/>
                        </a:cubicBezTo>
                        <a:cubicBezTo>
                          <a:pt x="53447" y="145268"/>
                          <a:pt x="53125" y="145065"/>
                          <a:pt x="52804" y="145065"/>
                        </a:cubicBezTo>
                        <a:cubicBezTo>
                          <a:pt x="52740" y="145065"/>
                          <a:pt x="52676" y="145073"/>
                          <a:pt x="52612" y="145092"/>
                        </a:cubicBezTo>
                        <a:cubicBezTo>
                          <a:pt x="51848" y="145322"/>
                          <a:pt x="51072" y="145366"/>
                          <a:pt x="50295" y="145366"/>
                        </a:cubicBezTo>
                        <a:cubicBezTo>
                          <a:pt x="49816" y="145366"/>
                          <a:pt x="49337" y="145350"/>
                          <a:pt x="48861" y="145350"/>
                        </a:cubicBezTo>
                        <a:cubicBezTo>
                          <a:pt x="48687" y="145350"/>
                          <a:pt x="48513" y="145352"/>
                          <a:pt x="48340" y="145358"/>
                        </a:cubicBezTo>
                        <a:cubicBezTo>
                          <a:pt x="46747" y="145412"/>
                          <a:pt x="45139" y="145444"/>
                          <a:pt x="43545" y="145487"/>
                        </a:cubicBezTo>
                        <a:cubicBezTo>
                          <a:pt x="41962" y="145530"/>
                          <a:pt x="40369" y="145558"/>
                          <a:pt x="38781" y="145684"/>
                        </a:cubicBezTo>
                        <a:cubicBezTo>
                          <a:pt x="38060" y="145741"/>
                          <a:pt x="37334" y="145753"/>
                          <a:pt x="36608" y="145753"/>
                        </a:cubicBezTo>
                        <a:cubicBezTo>
                          <a:pt x="36086" y="145753"/>
                          <a:pt x="35562" y="145747"/>
                          <a:pt x="35040" y="145747"/>
                        </a:cubicBezTo>
                        <a:cubicBezTo>
                          <a:pt x="34584" y="145747"/>
                          <a:pt x="34128" y="145751"/>
                          <a:pt x="33674" y="145769"/>
                        </a:cubicBezTo>
                        <a:cubicBezTo>
                          <a:pt x="32584" y="145811"/>
                          <a:pt x="31490" y="145891"/>
                          <a:pt x="30402" y="145959"/>
                        </a:cubicBezTo>
                        <a:cubicBezTo>
                          <a:pt x="29640" y="146005"/>
                          <a:pt x="28855" y="146008"/>
                          <a:pt x="28081" y="146049"/>
                        </a:cubicBezTo>
                        <a:cubicBezTo>
                          <a:pt x="27153" y="146098"/>
                          <a:pt x="26228" y="146222"/>
                          <a:pt x="25303" y="146222"/>
                        </a:cubicBezTo>
                        <a:cubicBezTo>
                          <a:pt x="25279" y="146222"/>
                          <a:pt x="25255" y="146222"/>
                          <a:pt x="25230" y="146221"/>
                        </a:cubicBezTo>
                        <a:cubicBezTo>
                          <a:pt x="25217" y="146221"/>
                          <a:pt x="25203" y="146221"/>
                          <a:pt x="25189" y="146221"/>
                        </a:cubicBezTo>
                        <a:cubicBezTo>
                          <a:pt x="24122" y="146221"/>
                          <a:pt x="23081" y="146466"/>
                          <a:pt x="22009" y="146466"/>
                        </a:cubicBezTo>
                        <a:cubicBezTo>
                          <a:pt x="21946" y="146466"/>
                          <a:pt x="21882" y="146465"/>
                          <a:pt x="21819" y="146464"/>
                        </a:cubicBezTo>
                        <a:cubicBezTo>
                          <a:pt x="21746" y="146462"/>
                          <a:pt x="21672" y="146461"/>
                          <a:pt x="21599" y="146461"/>
                        </a:cubicBezTo>
                        <a:cubicBezTo>
                          <a:pt x="20680" y="146461"/>
                          <a:pt x="19750" y="146612"/>
                          <a:pt x="18841" y="146775"/>
                        </a:cubicBezTo>
                        <a:cubicBezTo>
                          <a:pt x="17947" y="146935"/>
                          <a:pt x="17045" y="146899"/>
                          <a:pt x="16149" y="147006"/>
                        </a:cubicBezTo>
                        <a:cubicBezTo>
                          <a:pt x="14873" y="147158"/>
                          <a:pt x="13582" y="147434"/>
                          <a:pt x="12323" y="147434"/>
                        </a:cubicBezTo>
                        <a:cubicBezTo>
                          <a:pt x="12291" y="147434"/>
                          <a:pt x="12259" y="147434"/>
                          <a:pt x="12227" y="147433"/>
                        </a:cubicBezTo>
                        <a:cubicBezTo>
                          <a:pt x="12189" y="147433"/>
                          <a:pt x="12150" y="147433"/>
                          <a:pt x="12112" y="147433"/>
                        </a:cubicBezTo>
                        <a:cubicBezTo>
                          <a:pt x="10766" y="147433"/>
                          <a:pt x="9454" y="147718"/>
                          <a:pt x="8110" y="147718"/>
                        </a:cubicBezTo>
                        <a:cubicBezTo>
                          <a:pt x="7942" y="147718"/>
                          <a:pt x="7773" y="147714"/>
                          <a:pt x="7604" y="147704"/>
                        </a:cubicBezTo>
                        <a:cubicBezTo>
                          <a:pt x="7430" y="147693"/>
                          <a:pt x="7254" y="147688"/>
                          <a:pt x="7077" y="147688"/>
                        </a:cubicBezTo>
                        <a:cubicBezTo>
                          <a:pt x="6309" y="147688"/>
                          <a:pt x="5511" y="147791"/>
                          <a:pt x="4759" y="148044"/>
                        </a:cubicBezTo>
                        <a:cubicBezTo>
                          <a:pt x="4710" y="148061"/>
                          <a:pt x="4661" y="148067"/>
                          <a:pt x="4612" y="148067"/>
                        </a:cubicBezTo>
                        <a:cubicBezTo>
                          <a:pt x="4419" y="148067"/>
                          <a:pt x="4223" y="147964"/>
                          <a:pt x="4023" y="147964"/>
                        </a:cubicBezTo>
                        <a:cubicBezTo>
                          <a:pt x="3926" y="147964"/>
                          <a:pt x="3829" y="147988"/>
                          <a:pt x="3730" y="148059"/>
                        </a:cubicBezTo>
                        <a:cubicBezTo>
                          <a:pt x="3715" y="148070"/>
                          <a:pt x="3702" y="148076"/>
                          <a:pt x="3689" y="148076"/>
                        </a:cubicBezTo>
                        <a:cubicBezTo>
                          <a:pt x="3629" y="148076"/>
                          <a:pt x="3589" y="147945"/>
                          <a:pt x="3557" y="147491"/>
                        </a:cubicBezTo>
                        <a:cubicBezTo>
                          <a:pt x="3557" y="145473"/>
                          <a:pt x="3678" y="143799"/>
                          <a:pt x="3522" y="142148"/>
                        </a:cubicBezTo>
                        <a:cubicBezTo>
                          <a:pt x="3375" y="140594"/>
                          <a:pt x="3564" y="139059"/>
                          <a:pt x="3593" y="137526"/>
                        </a:cubicBezTo>
                        <a:cubicBezTo>
                          <a:pt x="3621" y="136154"/>
                          <a:pt x="3571" y="134755"/>
                          <a:pt x="3825" y="133376"/>
                        </a:cubicBezTo>
                        <a:cubicBezTo>
                          <a:pt x="4021" y="132313"/>
                          <a:pt x="4149" y="131230"/>
                          <a:pt x="3755" y="130143"/>
                        </a:cubicBezTo>
                        <a:cubicBezTo>
                          <a:pt x="3702" y="129994"/>
                          <a:pt x="3958" y="129561"/>
                          <a:pt x="3957" y="129166"/>
                        </a:cubicBezTo>
                        <a:cubicBezTo>
                          <a:pt x="3953" y="128038"/>
                          <a:pt x="3855" y="126875"/>
                          <a:pt x="3983" y="125793"/>
                        </a:cubicBezTo>
                        <a:cubicBezTo>
                          <a:pt x="4108" y="124740"/>
                          <a:pt x="4072" y="123700"/>
                          <a:pt x="4141" y="122658"/>
                        </a:cubicBezTo>
                        <a:cubicBezTo>
                          <a:pt x="4183" y="122040"/>
                          <a:pt x="4337" y="121416"/>
                          <a:pt x="3970" y="120809"/>
                        </a:cubicBezTo>
                        <a:cubicBezTo>
                          <a:pt x="3816" y="120552"/>
                          <a:pt x="4306" y="120313"/>
                          <a:pt x="4184" y="119932"/>
                        </a:cubicBezTo>
                        <a:cubicBezTo>
                          <a:pt x="3963" y="119246"/>
                          <a:pt x="4547" y="118442"/>
                          <a:pt x="3845" y="117784"/>
                        </a:cubicBezTo>
                        <a:cubicBezTo>
                          <a:pt x="3695" y="117645"/>
                          <a:pt x="4165" y="117395"/>
                          <a:pt x="4173" y="117085"/>
                        </a:cubicBezTo>
                        <a:cubicBezTo>
                          <a:pt x="4192" y="116289"/>
                          <a:pt x="3893" y="115517"/>
                          <a:pt x="3920" y="114751"/>
                        </a:cubicBezTo>
                        <a:cubicBezTo>
                          <a:pt x="3941" y="114156"/>
                          <a:pt x="3210" y="113665"/>
                          <a:pt x="3759" y="112984"/>
                        </a:cubicBezTo>
                        <a:cubicBezTo>
                          <a:pt x="3851" y="112869"/>
                          <a:pt x="3829" y="112215"/>
                          <a:pt x="3763" y="111874"/>
                        </a:cubicBezTo>
                        <a:cubicBezTo>
                          <a:pt x="3459" y="110306"/>
                          <a:pt x="3687" y="108723"/>
                          <a:pt x="3537" y="107167"/>
                        </a:cubicBezTo>
                        <a:cubicBezTo>
                          <a:pt x="3321" y="104948"/>
                          <a:pt x="3420" y="102738"/>
                          <a:pt x="3414" y="100525"/>
                        </a:cubicBezTo>
                        <a:cubicBezTo>
                          <a:pt x="3410" y="99193"/>
                          <a:pt x="3540" y="97857"/>
                          <a:pt x="3470" y="96531"/>
                        </a:cubicBezTo>
                        <a:cubicBezTo>
                          <a:pt x="3431" y="95761"/>
                          <a:pt x="3360" y="94994"/>
                          <a:pt x="3335" y="94219"/>
                        </a:cubicBezTo>
                        <a:cubicBezTo>
                          <a:pt x="3270" y="92145"/>
                          <a:pt x="3153" y="90073"/>
                          <a:pt x="3028" y="88001"/>
                        </a:cubicBezTo>
                        <a:cubicBezTo>
                          <a:pt x="2903" y="85918"/>
                          <a:pt x="2841" y="83830"/>
                          <a:pt x="2719" y="81754"/>
                        </a:cubicBezTo>
                        <a:cubicBezTo>
                          <a:pt x="2644" y="80462"/>
                          <a:pt x="2455" y="79109"/>
                          <a:pt x="2509" y="77844"/>
                        </a:cubicBezTo>
                        <a:cubicBezTo>
                          <a:pt x="2580" y="76229"/>
                          <a:pt x="2440" y="74630"/>
                          <a:pt x="2482" y="73024"/>
                        </a:cubicBezTo>
                        <a:cubicBezTo>
                          <a:pt x="2534" y="71082"/>
                          <a:pt x="2291" y="69128"/>
                          <a:pt x="2412" y="67194"/>
                        </a:cubicBezTo>
                        <a:cubicBezTo>
                          <a:pt x="2506" y="65666"/>
                          <a:pt x="2294" y="64149"/>
                          <a:pt x="2464" y="62625"/>
                        </a:cubicBezTo>
                        <a:cubicBezTo>
                          <a:pt x="2571" y="61672"/>
                          <a:pt x="2557" y="60703"/>
                          <a:pt x="2540" y="59741"/>
                        </a:cubicBezTo>
                        <a:cubicBezTo>
                          <a:pt x="2522" y="58743"/>
                          <a:pt x="2627" y="57753"/>
                          <a:pt x="2661" y="56760"/>
                        </a:cubicBezTo>
                        <a:cubicBezTo>
                          <a:pt x="2698" y="55698"/>
                          <a:pt x="2688" y="54619"/>
                          <a:pt x="2649" y="53556"/>
                        </a:cubicBezTo>
                        <a:cubicBezTo>
                          <a:pt x="2590" y="51967"/>
                          <a:pt x="2792" y="50386"/>
                          <a:pt x="2692" y="48800"/>
                        </a:cubicBezTo>
                        <a:cubicBezTo>
                          <a:pt x="2589" y="47199"/>
                          <a:pt x="2756" y="45598"/>
                          <a:pt x="2709" y="43990"/>
                        </a:cubicBezTo>
                        <a:cubicBezTo>
                          <a:pt x="2661" y="42390"/>
                          <a:pt x="2734" y="40773"/>
                          <a:pt x="2663" y="39173"/>
                        </a:cubicBezTo>
                        <a:cubicBezTo>
                          <a:pt x="2554" y="36653"/>
                          <a:pt x="2661" y="34131"/>
                          <a:pt x="2512" y="31615"/>
                        </a:cubicBezTo>
                        <a:cubicBezTo>
                          <a:pt x="2423" y="30129"/>
                          <a:pt x="2807" y="28658"/>
                          <a:pt x="2724" y="27196"/>
                        </a:cubicBezTo>
                        <a:cubicBezTo>
                          <a:pt x="2648" y="25853"/>
                          <a:pt x="3019" y="24573"/>
                          <a:pt x="3021" y="23236"/>
                        </a:cubicBezTo>
                        <a:cubicBezTo>
                          <a:pt x="3023" y="21975"/>
                          <a:pt x="3180" y="20630"/>
                          <a:pt x="3510" y="19343"/>
                        </a:cubicBezTo>
                        <a:cubicBezTo>
                          <a:pt x="3659" y="18759"/>
                          <a:pt x="4161" y="18274"/>
                          <a:pt x="4073" y="17690"/>
                        </a:cubicBezTo>
                        <a:cubicBezTo>
                          <a:pt x="3926" y="16726"/>
                          <a:pt x="4297" y="15882"/>
                          <a:pt x="4605" y="15061"/>
                        </a:cubicBezTo>
                        <a:cubicBezTo>
                          <a:pt x="5432" y="12854"/>
                          <a:pt x="6108" y="10505"/>
                          <a:pt x="7780" y="8784"/>
                        </a:cubicBezTo>
                        <a:cubicBezTo>
                          <a:pt x="8814" y="7722"/>
                          <a:pt x="10023" y="6803"/>
                          <a:pt x="11416" y="6062"/>
                        </a:cubicBezTo>
                        <a:cubicBezTo>
                          <a:pt x="13310" y="5053"/>
                          <a:pt x="15309" y="4421"/>
                          <a:pt x="17300" y="3759"/>
                        </a:cubicBezTo>
                        <a:cubicBezTo>
                          <a:pt x="18579" y="3334"/>
                          <a:pt x="19979" y="3235"/>
                          <a:pt x="21355" y="3103"/>
                        </a:cubicBezTo>
                        <a:cubicBezTo>
                          <a:pt x="22415" y="3001"/>
                          <a:pt x="23510" y="2983"/>
                          <a:pt x="24586" y="2749"/>
                        </a:cubicBezTo>
                        <a:cubicBezTo>
                          <a:pt x="24932" y="2674"/>
                          <a:pt x="25299" y="2651"/>
                          <a:pt x="25674" y="2651"/>
                        </a:cubicBezTo>
                        <a:cubicBezTo>
                          <a:pt x="26195" y="2651"/>
                          <a:pt x="26733" y="2695"/>
                          <a:pt x="27252" y="2700"/>
                        </a:cubicBezTo>
                        <a:cubicBezTo>
                          <a:pt x="27420" y="2702"/>
                          <a:pt x="27585" y="2716"/>
                          <a:pt x="27752" y="2716"/>
                        </a:cubicBezTo>
                        <a:cubicBezTo>
                          <a:pt x="27868" y="2716"/>
                          <a:pt x="27985" y="2709"/>
                          <a:pt x="28105" y="2686"/>
                        </a:cubicBezTo>
                        <a:cubicBezTo>
                          <a:pt x="28391" y="2632"/>
                          <a:pt x="28677" y="2612"/>
                          <a:pt x="28963" y="2612"/>
                        </a:cubicBezTo>
                        <a:cubicBezTo>
                          <a:pt x="29483" y="2612"/>
                          <a:pt x="30004" y="2678"/>
                          <a:pt x="30520" y="2725"/>
                        </a:cubicBezTo>
                        <a:cubicBezTo>
                          <a:pt x="30574" y="2730"/>
                          <a:pt x="30628" y="2732"/>
                          <a:pt x="30681" y="2732"/>
                        </a:cubicBezTo>
                        <a:cubicBezTo>
                          <a:pt x="31061" y="2732"/>
                          <a:pt x="31424" y="2622"/>
                          <a:pt x="31778" y="2622"/>
                        </a:cubicBezTo>
                        <a:cubicBezTo>
                          <a:pt x="31818" y="2622"/>
                          <a:pt x="31857" y="2623"/>
                          <a:pt x="31896" y="2626"/>
                        </a:cubicBezTo>
                        <a:cubicBezTo>
                          <a:pt x="32058" y="2639"/>
                          <a:pt x="32220" y="2644"/>
                          <a:pt x="32382" y="2644"/>
                        </a:cubicBezTo>
                        <a:cubicBezTo>
                          <a:pt x="33229" y="2644"/>
                          <a:pt x="34072" y="2502"/>
                          <a:pt x="34918" y="2502"/>
                        </a:cubicBezTo>
                        <a:cubicBezTo>
                          <a:pt x="35244" y="2502"/>
                          <a:pt x="35570" y="2523"/>
                          <a:pt x="35897" y="2581"/>
                        </a:cubicBezTo>
                        <a:cubicBezTo>
                          <a:pt x="35907" y="2583"/>
                          <a:pt x="35917" y="2584"/>
                          <a:pt x="35927" y="2584"/>
                        </a:cubicBezTo>
                        <a:cubicBezTo>
                          <a:pt x="36106" y="2584"/>
                          <a:pt x="36300" y="2314"/>
                          <a:pt x="36502" y="2314"/>
                        </a:cubicBezTo>
                        <a:cubicBezTo>
                          <a:pt x="36545" y="2314"/>
                          <a:pt x="36588" y="2327"/>
                          <a:pt x="36631" y="2356"/>
                        </a:cubicBezTo>
                        <a:cubicBezTo>
                          <a:pt x="36934" y="2560"/>
                          <a:pt x="37292" y="2620"/>
                          <a:pt x="37619" y="2620"/>
                        </a:cubicBezTo>
                        <a:cubicBezTo>
                          <a:pt x="37830" y="2620"/>
                          <a:pt x="38027" y="2595"/>
                          <a:pt x="38190" y="2569"/>
                        </a:cubicBezTo>
                        <a:cubicBezTo>
                          <a:pt x="38421" y="2530"/>
                          <a:pt x="38650" y="2516"/>
                          <a:pt x="38877" y="2516"/>
                        </a:cubicBezTo>
                        <a:cubicBezTo>
                          <a:pt x="39582" y="2516"/>
                          <a:pt x="40268" y="2656"/>
                          <a:pt x="40962" y="2656"/>
                        </a:cubicBezTo>
                        <a:cubicBezTo>
                          <a:pt x="41048" y="2656"/>
                          <a:pt x="41134" y="2654"/>
                          <a:pt x="41221" y="2649"/>
                        </a:cubicBezTo>
                        <a:cubicBezTo>
                          <a:pt x="41913" y="2611"/>
                          <a:pt x="42614" y="2406"/>
                          <a:pt x="43294" y="2406"/>
                        </a:cubicBezTo>
                        <a:cubicBezTo>
                          <a:pt x="43408" y="2406"/>
                          <a:pt x="43520" y="2412"/>
                          <a:pt x="43632" y="2425"/>
                        </a:cubicBezTo>
                        <a:cubicBezTo>
                          <a:pt x="43792" y="2443"/>
                          <a:pt x="43951" y="2451"/>
                          <a:pt x="44108" y="2451"/>
                        </a:cubicBezTo>
                        <a:cubicBezTo>
                          <a:pt x="44874" y="2451"/>
                          <a:pt x="45614" y="2269"/>
                          <a:pt x="46377" y="2265"/>
                        </a:cubicBezTo>
                        <a:cubicBezTo>
                          <a:pt x="47548" y="2259"/>
                          <a:pt x="48734" y="2260"/>
                          <a:pt x="49911" y="2195"/>
                        </a:cubicBezTo>
                        <a:cubicBezTo>
                          <a:pt x="50999" y="2136"/>
                          <a:pt x="52086" y="2037"/>
                          <a:pt x="53173" y="2037"/>
                        </a:cubicBezTo>
                        <a:close/>
                        <a:moveTo>
                          <a:pt x="94254" y="145253"/>
                        </a:moveTo>
                        <a:cubicBezTo>
                          <a:pt x="94665" y="145253"/>
                          <a:pt x="95090" y="145297"/>
                          <a:pt x="95507" y="145297"/>
                        </a:cubicBezTo>
                        <a:cubicBezTo>
                          <a:pt x="95655" y="145297"/>
                          <a:pt x="95801" y="145291"/>
                          <a:pt x="95945" y="145277"/>
                        </a:cubicBezTo>
                        <a:cubicBezTo>
                          <a:pt x="95968" y="145274"/>
                          <a:pt x="95990" y="145273"/>
                          <a:pt x="96010" y="145273"/>
                        </a:cubicBezTo>
                        <a:cubicBezTo>
                          <a:pt x="96546" y="145273"/>
                          <a:pt x="96459" y="146029"/>
                          <a:pt x="96418" y="146380"/>
                        </a:cubicBezTo>
                        <a:cubicBezTo>
                          <a:pt x="96226" y="148082"/>
                          <a:pt x="96169" y="149768"/>
                          <a:pt x="96341" y="151478"/>
                        </a:cubicBezTo>
                        <a:cubicBezTo>
                          <a:pt x="96423" y="152292"/>
                          <a:pt x="96520" y="153205"/>
                          <a:pt x="96417" y="153933"/>
                        </a:cubicBezTo>
                        <a:cubicBezTo>
                          <a:pt x="96177" y="155646"/>
                          <a:pt x="96395" y="157327"/>
                          <a:pt x="96302" y="159014"/>
                        </a:cubicBezTo>
                        <a:cubicBezTo>
                          <a:pt x="96220" y="160490"/>
                          <a:pt x="96325" y="161982"/>
                          <a:pt x="96157" y="163425"/>
                        </a:cubicBezTo>
                        <a:cubicBezTo>
                          <a:pt x="96009" y="164721"/>
                          <a:pt x="96045" y="166044"/>
                          <a:pt x="95648" y="167357"/>
                        </a:cubicBezTo>
                        <a:cubicBezTo>
                          <a:pt x="95303" y="168499"/>
                          <a:pt x="95138" y="169727"/>
                          <a:pt x="94704" y="170856"/>
                        </a:cubicBezTo>
                        <a:cubicBezTo>
                          <a:pt x="94178" y="172227"/>
                          <a:pt x="93978" y="173786"/>
                          <a:pt x="92476" y="174633"/>
                        </a:cubicBezTo>
                        <a:cubicBezTo>
                          <a:pt x="91912" y="174951"/>
                          <a:pt x="91484" y="175603"/>
                          <a:pt x="91133" y="176121"/>
                        </a:cubicBezTo>
                        <a:cubicBezTo>
                          <a:pt x="90236" y="177446"/>
                          <a:pt x="88981" y="178267"/>
                          <a:pt x="87710" y="179109"/>
                        </a:cubicBezTo>
                        <a:cubicBezTo>
                          <a:pt x="87180" y="179463"/>
                          <a:pt x="86541" y="179516"/>
                          <a:pt x="85928" y="179618"/>
                        </a:cubicBezTo>
                        <a:cubicBezTo>
                          <a:pt x="85422" y="179703"/>
                          <a:pt x="84828" y="179838"/>
                          <a:pt x="84481" y="180055"/>
                        </a:cubicBezTo>
                        <a:cubicBezTo>
                          <a:pt x="83469" y="180688"/>
                          <a:pt x="82325" y="180566"/>
                          <a:pt x="81278" y="180897"/>
                        </a:cubicBezTo>
                        <a:cubicBezTo>
                          <a:pt x="81111" y="180950"/>
                          <a:pt x="80942" y="180978"/>
                          <a:pt x="80766" y="180978"/>
                        </a:cubicBezTo>
                        <a:cubicBezTo>
                          <a:pt x="80632" y="180978"/>
                          <a:pt x="80494" y="180961"/>
                          <a:pt x="80351" y="180927"/>
                        </a:cubicBezTo>
                        <a:cubicBezTo>
                          <a:pt x="80232" y="180899"/>
                          <a:pt x="80115" y="180887"/>
                          <a:pt x="80000" y="180887"/>
                        </a:cubicBezTo>
                        <a:cubicBezTo>
                          <a:pt x="79491" y="180887"/>
                          <a:pt x="79009" y="181124"/>
                          <a:pt x="78520" y="181262"/>
                        </a:cubicBezTo>
                        <a:cubicBezTo>
                          <a:pt x="78030" y="181401"/>
                          <a:pt x="77526" y="181361"/>
                          <a:pt x="77013" y="181503"/>
                        </a:cubicBezTo>
                        <a:cubicBezTo>
                          <a:pt x="76189" y="181733"/>
                          <a:pt x="75175" y="181606"/>
                          <a:pt x="74417" y="181837"/>
                        </a:cubicBezTo>
                        <a:cubicBezTo>
                          <a:pt x="73908" y="181992"/>
                          <a:pt x="73402" y="182012"/>
                          <a:pt x="72905" y="182012"/>
                        </a:cubicBezTo>
                        <a:cubicBezTo>
                          <a:pt x="72728" y="182012"/>
                          <a:pt x="72552" y="182009"/>
                          <a:pt x="72378" y="182009"/>
                        </a:cubicBezTo>
                        <a:cubicBezTo>
                          <a:pt x="72148" y="182009"/>
                          <a:pt x="71920" y="182014"/>
                          <a:pt x="71696" y="182035"/>
                        </a:cubicBezTo>
                        <a:cubicBezTo>
                          <a:pt x="71084" y="182093"/>
                          <a:pt x="70446" y="182386"/>
                          <a:pt x="69773" y="182386"/>
                        </a:cubicBezTo>
                        <a:cubicBezTo>
                          <a:pt x="69467" y="182386"/>
                          <a:pt x="69154" y="182325"/>
                          <a:pt x="68833" y="182155"/>
                        </a:cubicBezTo>
                        <a:cubicBezTo>
                          <a:pt x="68753" y="182112"/>
                          <a:pt x="68663" y="182095"/>
                          <a:pt x="68567" y="182095"/>
                        </a:cubicBezTo>
                        <a:cubicBezTo>
                          <a:pt x="68119" y="182095"/>
                          <a:pt x="67523" y="182475"/>
                          <a:pt x="66984" y="182475"/>
                        </a:cubicBezTo>
                        <a:cubicBezTo>
                          <a:pt x="66982" y="182475"/>
                          <a:pt x="66979" y="182475"/>
                          <a:pt x="66977" y="182475"/>
                        </a:cubicBezTo>
                        <a:cubicBezTo>
                          <a:pt x="65798" y="182475"/>
                          <a:pt x="64649" y="182731"/>
                          <a:pt x="63489" y="182894"/>
                        </a:cubicBezTo>
                        <a:cubicBezTo>
                          <a:pt x="62377" y="183050"/>
                          <a:pt x="61227" y="183032"/>
                          <a:pt x="60168" y="183426"/>
                        </a:cubicBezTo>
                        <a:cubicBezTo>
                          <a:pt x="60090" y="183455"/>
                          <a:pt x="60015" y="183467"/>
                          <a:pt x="59945" y="183467"/>
                        </a:cubicBezTo>
                        <a:cubicBezTo>
                          <a:pt x="59678" y="183467"/>
                          <a:pt x="59472" y="183297"/>
                          <a:pt x="59333" y="183251"/>
                        </a:cubicBezTo>
                        <a:cubicBezTo>
                          <a:pt x="59240" y="183221"/>
                          <a:pt x="59148" y="183209"/>
                          <a:pt x="59056" y="183209"/>
                        </a:cubicBezTo>
                        <a:cubicBezTo>
                          <a:pt x="58693" y="183209"/>
                          <a:pt x="58339" y="183397"/>
                          <a:pt x="57996" y="183397"/>
                        </a:cubicBezTo>
                        <a:cubicBezTo>
                          <a:pt x="57825" y="183397"/>
                          <a:pt x="57657" y="183350"/>
                          <a:pt x="57492" y="183209"/>
                        </a:cubicBezTo>
                        <a:cubicBezTo>
                          <a:pt x="57295" y="183356"/>
                          <a:pt x="57085" y="183404"/>
                          <a:pt x="56869" y="183404"/>
                        </a:cubicBezTo>
                        <a:cubicBezTo>
                          <a:pt x="56449" y="183404"/>
                          <a:pt x="56004" y="183221"/>
                          <a:pt x="55581" y="183221"/>
                        </a:cubicBezTo>
                        <a:cubicBezTo>
                          <a:pt x="55301" y="183221"/>
                          <a:pt x="55031" y="183300"/>
                          <a:pt x="54782" y="183564"/>
                        </a:cubicBezTo>
                        <a:cubicBezTo>
                          <a:pt x="54717" y="183633"/>
                          <a:pt x="54657" y="183660"/>
                          <a:pt x="54600" y="183660"/>
                        </a:cubicBezTo>
                        <a:cubicBezTo>
                          <a:pt x="54412" y="183660"/>
                          <a:pt x="54261" y="183361"/>
                          <a:pt x="54074" y="183309"/>
                        </a:cubicBezTo>
                        <a:cubicBezTo>
                          <a:pt x="53903" y="183262"/>
                          <a:pt x="53736" y="183244"/>
                          <a:pt x="53573" y="183244"/>
                        </a:cubicBezTo>
                        <a:cubicBezTo>
                          <a:pt x="53092" y="183244"/>
                          <a:pt x="52639" y="183400"/>
                          <a:pt x="52188" y="183429"/>
                        </a:cubicBezTo>
                        <a:cubicBezTo>
                          <a:pt x="52128" y="183433"/>
                          <a:pt x="52070" y="183434"/>
                          <a:pt x="52011" y="183434"/>
                        </a:cubicBezTo>
                        <a:cubicBezTo>
                          <a:pt x="51446" y="183434"/>
                          <a:pt x="50888" y="183278"/>
                          <a:pt x="50318" y="183278"/>
                        </a:cubicBezTo>
                        <a:cubicBezTo>
                          <a:pt x="50053" y="183278"/>
                          <a:pt x="49785" y="183312"/>
                          <a:pt x="49513" y="183411"/>
                        </a:cubicBezTo>
                        <a:cubicBezTo>
                          <a:pt x="49401" y="183451"/>
                          <a:pt x="49229" y="183484"/>
                          <a:pt x="49035" y="183484"/>
                        </a:cubicBezTo>
                        <a:cubicBezTo>
                          <a:pt x="48784" y="183484"/>
                          <a:pt x="48496" y="183430"/>
                          <a:pt x="48249" y="183269"/>
                        </a:cubicBezTo>
                        <a:cubicBezTo>
                          <a:pt x="48161" y="183213"/>
                          <a:pt x="48074" y="183191"/>
                          <a:pt x="47985" y="183191"/>
                        </a:cubicBezTo>
                        <a:cubicBezTo>
                          <a:pt x="47666" y="183191"/>
                          <a:pt x="47334" y="183478"/>
                          <a:pt x="46948" y="183478"/>
                        </a:cubicBezTo>
                        <a:cubicBezTo>
                          <a:pt x="46889" y="183478"/>
                          <a:pt x="46828" y="183471"/>
                          <a:pt x="46766" y="183455"/>
                        </a:cubicBezTo>
                        <a:cubicBezTo>
                          <a:pt x="46454" y="183375"/>
                          <a:pt x="46020" y="183448"/>
                          <a:pt x="45681" y="183331"/>
                        </a:cubicBezTo>
                        <a:cubicBezTo>
                          <a:pt x="45494" y="183265"/>
                          <a:pt x="45319" y="183231"/>
                          <a:pt x="45147" y="183231"/>
                        </a:cubicBezTo>
                        <a:cubicBezTo>
                          <a:pt x="44959" y="183231"/>
                          <a:pt x="44774" y="183272"/>
                          <a:pt x="44578" y="183359"/>
                        </a:cubicBezTo>
                        <a:cubicBezTo>
                          <a:pt x="44412" y="183433"/>
                          <a:pt x="44238" y="183561"/>
                          <a:pt x="44072" y="183561"/>
                        </a:cubicBezTo>
                        <a:cubicBezTo>
                          <a:pt x="43943" y="183561"/>
                          <a:pt x="43818" y="183483"/>
                          <a:pt x="43705" y="183238"/>
                        </a:cubicBezTo>
                        <a:cubicBezTo>
                          <a:pt x="43656" y="183134"/>
                          <a:pt x="43610" y="183096"/>
                          <a:pt x="43564" y="183096"/>
                        </a:cubicBezTo>
                        <a:cubicBezTo>
                          <a:pt x="43448" y="183096"/>
                          <a:pt x="43335" y="183332"/>
                          <a:pt x="43204" y="183345"/>
                        </a:cubicBezTo>
                        <a:cubicBezTo>
                          <a:pt x="42794" y="183391"/>
                          <a:pt x="42345" y="183430"/>
                          <a:pt x="41920" y="183430"/>
                        </a:cubicBezTo>
                        <a:cubicBezTo>
                          <a:pt x="41494" y="183430"/>
                          <a:pt x="41092" y="183391"/>
                          <a:pt x="40780" y="183279"/>
                        </a:cubicBezTo>
                        <a:cubicBezTo>
                          <a:pt x="40644" y="183230"/>
                          <a:pt x="40508" y="183212"/>
                          <a:pt x="40371" y="183212"/>
                        </a:cubicBezTo>
                        <a:cubicBezTo>
                          <a:pt x="39967" y="183212"/>
                          <a:pt x="39564" y="183370"/>
                          <a:pt x="39189" y="183370"/>
                        </a:cubicBezTo>
                        <a:cubicBezTo>
                          <a:pt x="38917" y="183370"/>
                          <a:pt x="38660" y="183287"/>
                          <a:pt x="38429" y="183000"/>
                        </a:cubicBezTo>
                        <a:cubicBezTo>
                          <a:pt x="38111" y="183145"/>
                          <a:pt x="37797" y="183198"/>
                          <a:pt x="37486" y="183198"/>
                        </a:cubicBezTo>
                        <a:cubicBezTo>
                          <a:pt x="36622" y="183198"/>
                          <a:pt x="35776" y="182791"/>
                          <a:pt x="34900" y="182791"/>
                        </a:cubicBezTo>
                        <a:cubicBezTo>
                          <a:pt x="34887" y="182791"/>
                          <a:pt x="34874" y="182791"/>
                          <a:pt x="34861" y="182791"/>
                        </a:cubicBezTo>
                        <a:cubicBezTo>
                          <a:pt x="34350" y="182797"/>
                          <a:pt x="33830" y="182823"/>
                          <a:pt x="33303" y="182823"/>
                        </a:cubicBezTo>
                        <a:cubicBezTo>
                          <a:pt x="32786" y="182823"/>
                          <a:pt x="32262" y="182798"/>
                          <a:pt x="31737" y="182705"/>
                        </a:cubicBezTo>
                        <a:cubicBezTo>
                          <a:pt x="31208" y="182611"/>
                          <a:pt x="30644" y="182516"/>
                          <a:pt x="30061" y="182516"/>
                        </a:cubicBezTo>
                        <a:cubicBezTo>
                          <a:pt x="29721" y="182516"/>
                          <a:pt x="29375" y="182548"/>
                          <a:pt x="29025" y="182631"/>
                        </a:cubicBezTo>
                        <a:cubicBezTo>
                          <a:pt x="28871" y="182668"/>
                          <a:pt x="28711" y="182684"/>
                          <a:pt x="28547" y="182684"/>
                        </a:cubicBezTo>
                        <a:cubicBezTo>
                          <a:pt x="27956" y="182684"/>
                          <a:pt x="27314" y="182483"/>
                          <a:pt x="26724" y="182340"/>
                        </a:cubicBezTo>
                        <a:cubicBezTo>
                          <a:pt x="26532" y="182294"/>
                          <a:pt x="26280" y="182289"/>
                          <a:pt x="26029" y="182289"/>
                        </a:cubicBezTo>
                        <a:cubicBezTo>
                          <a:pt x="25964" y="182289"/>
                          <a:pt x="25900" y="182289"/>
                          <a:pt x="25837" y="182289"/>
                        </a:cubicBezTo>
                        <a:cubicBezTo>
                          <a:pt x="25511" y="182289"/>
                          <a:pt x="25211" y="182281"/>
                          <a:pt x="25075" y="182180"/>
                        </a:cubicBezTo>
                        <a:cubicBezTo>
                          <a:pt x="24873" y="182028"/>
                          <a:pt x="24686" y="181985"/>
                          <a:pt x="24506" y="181985"/>
                        </a:cubicBezTo>
                        <a:cubicBezTo>
                          <a:pt x="24263" y="181985"/>
                          <a:pt x="24034" y="182064"/>
                          <a:pt x="23802" y="182064"/>
                        </a:cubicBezTo>
                        <a:cubicBezTo>
                          <a:pt x="23751" y="182064"/>
                          <a:pt x="23700" y="182060"/>
                          <a:pt x="23648" y="182051"/>
                        </a:cubicBezTo>
                        <a:cubicBezTo>
                          <a:pt x="23235" y="181976"/>
                          <a:pt x="22815" y="181960"/>
                          <a:pt x="22396" y="181960"/>
                        </a:cubicBezTo>
                        <a:cubicBezTo>
                          <a:pt x="22106" y="181960"/>
                          <a:pt x="21815" y="181968"/>
                          <a:pt x="21528" y="181968"/>
                        </a:cubicBezTo>
                        <a:cubicBezTo>
                          <a:pt x="21268" y="181968"/>
                          <a:pt x="21011" y="181962"/>
                          <a:pt x="20757" y="181939"/>
                        </a:cubicBezTo>
                        <a:cubicBezTo>
                          <a:pt x="19821" y="181855"/>
                          <a:pt x="18836" y="181719"/>
                          <a:pt x="17900" y="181459"/>
                        </a:cubicBezTo>
                        <a:cubicBezTo>
                          <a:pt x="16850" y="181167"/>
                          <a:pt x="15779" y="180971"/>
                          <a:pt x="14739" y="180617"/>
                        </a:cubicBezTo>
                        <a:cubicBezTo>
                          <a:pt x="13699" y="180263"/>
                          <a:pt x="12785" y="179689"/>
                          <a:pt x="11808" y="179228"/>
                        </a:cubicBezTo>
                        <a:cubicBezTo>
                          <a:pt x="11188" y="178933"/>
                          <a:pt x="10454" y="178642"/>
                          <a:pt x="10080" y="178124"/>
                        </a:cubicBezTo>
                        <a:cubicBezTo>
                          <a:pt x="9630" y="177501"/>
                          <a:pt x="8925" y="177201"/>
                          <a:pt x="8519" y="176529"/>
                        </a:cubicBezTo>
                        <a:cubicBezTo>
                          <a:pt x="8069" y="175784"/>
                          <a:pt x="7148" y="175411"/>
                          <a:pt x="6752" y="174560"/>
                        </a:cubicBezTo>
                        <a:cubicBezTo>
                          <a:pt x="6268" y="173524"/>
                          <a:pt x="5679" y="172554"/>
                          <a:pt x="5257" y="171467"/>
                        </a:cubicBezTo>
                        <a:cubicBezTo>
                          <a:pt x="4720" y="170086"/>
                          <a:pt x="4745" y="168677"/>
                          <a:pt x="4443" y="167306"/>
                        </a:cubicBezTo>
                        <a:cubicBezTo>
                          <a:pt x="4099" y="165743"/>
                          <a:pt x="4226" y="164168"/>
                          <a:pt x="3957" y="162629"/>
                        </a:cubicBezTo>
                        <a:cubicBezTo>
                          <a:pt x="3762" y="161510"/>
                          <a:pt x="3868" y="160369"/>
                          <a:pt x="3646" y="159282"/>
                        </a:cubicBezTo>
                        <a:cubicBezTo>
                          <a:pt x="3305" y="157617"/>
                          <a:pt x="3547" y="155947"/>
                          <a:pt x="3446" y="154283"/>
                        </a:cubicBezTo>
                        <a:cubicBezTo>
                          <a:pt x="3366" y="152981"/>
                          <a:pt x="3393" y="151625"/>
                          <a:pt x="3549" y="150304"/>
                        </a:cubicBezTo>
                        <a:cubicBezTo>
                          <a:pt x="3573" y="150105"/>
                          <a:pt x="3598" y="149915"/>
                          <a:pt x="3578" y="149642"/>
                        </a:cubicBezTo>
                        <a:lnTo>
                          <a:pt x="3578" y="149642"/>
                        </a:lnTo>
                        <a:cubicBezTo>
                          <a:pt x="3790" y="150082"/>
                          <a:pt x="4080" y="150206"/>
                          <a:pt x="4374" y="150206"/>
                        </a:cubicBezTo>
                        <a:cubicBezTo>
                          <a:pt x="4720" y="150206"/>
                          <a:pt x="5072" y="150035"/>
                          <a:pt x="5313" y="150001"/>
                        </a:cubicBezTo>
                        <a:cubicBezTo>
                          <a:pt x="6935" y="149773"/>
                          <a:pt x="8546" y="149699"/>
                          <a:pt x="10178" y="149675"/>
                        </a:cubicBezTo>
                        <a:cubicBezTo>
                          <a:pt x="11744" y="149651"/>
                          <a:pt x="13313" y="149482"/>
                          <a:pt x="14871" y="149342"/>
                        </a:cubicBezTo>
                        <a:cubicBezTo>
                          <a:pt x="15011" y="149330"/>
                          <a:pt x="15153" y="149326"/>
                          <a:pt x="15298" y="149326"/>
                        </a:cubicBezTo>
                        <a:cubicBezTo>
                          <a:pt x="15491" y="149326"/>
                          <a:pt x="15687" y="149332"/>
                          <a:pt x="15883" y="149332"/>
                        </a:cubicBezTo>
                        <a:cubicBezTo>
                          <a:pt x="16417" y="149332"/>
                          <a:pt x="16952" y="149285"/>
                          <a:pt x="17421" y="148935"/>
                        </a:cubicBezTo>
                        <a:cubicBezTo>
                          <a:pt x="17577" y="149082"/>
                          <a:pt x="17739" y="149129"/>
                          <a:pt x="17904" y="149129"/>
                        </a:cubicBezTo>
                        <a:cubicBezTo>
                          <a:pt x="18194" y="149129"/>
                          <a:pt x="18495" y="148985"/>
                          <a:pt x="18802" y="148985"/>
                        </a:cubicBezTo>
                        <a:cubicBezTo>
                          <a:pt x="18856" y="148985"/>
                          <a:pt x="18910" y="148990"/>
                          <a:pt x="18964" y="149000"/>
                        </a:cubicBezTo>
                        <a:cubicBezTo>
                          <a:pt x="19080" y="149023"/>
                          <a:pt x="19198" y="149033"/>
                          <a:pt x="19318" y="149033"/>
                        </a:cubicBezTo>
                        <a:cubicBezTo>
                          <a:pt x="19881" y="149033"/>
                          <a:pt x="20483" y="148821"/>
                          <a:pt x="21066" y="148777"/>
                        </a:cubicBezTo>
                        <a:cubicBezTo>
                          <a:pt x="22179" y="148694"/>
                          <a:pt x="23286" y="148565"/>
                          <a:pt x="24403" y="148501"/>
                        </a:cubicBezTo>
                        <a:cubicBezTo>
                          <a:pt x="25677" y="148430"/>
                          <a:pt x="26963" y="148347"/>
                          <a:pt x="28236" y="148246"/>
                        </a:cubicBezTo>
                        <a:cubicBezTo>
                          <a:pt x="28615" y="148215"/>
                          <a:pt x="29054" y="148046"/>
                          <a:pt x="29486" y="148046"/>
                        </a:cubicBezTo>
                        <a:cubicBezTo>
                          <a:pt x="29752" y="148046"/>
                          <a:pt x="30015" y="148110"/>
                          <a:pt x="30261" y="148309"/>
                        </a:cubicBezTo>
                        <a:cubicBezTo>
                          <a:pt x="30272" y="148318"/>
                          <a:pt x="30290" y="148322"/>
                          <a:pt x="30310" y="148322"/>
                        </a:cubicBezTo>
                        <a:cubicBezTo>
                          <a:pt x="30345" y="148322"/>
                          <a:pt x="30389" y="148311"/>
                          <a:pt x="30422" y="148301"/>
                        </a:cubicBezTo>
                        <a:cubicBezTo>
                          <a:pt x="30993" y="148137"/>
                          <a:pt x="31573" y="148100"/>
                          <a:pt x="32157" y="148100"/>
                        </a:cubicBezTo>
                        <a:cubicBezTo>
                          <a:pt x="32627" y="148100"/>
                          <a:pt x="33100" y="148124"/>
                          <a:pt x="33571" y="148124"/>
                        </a:cubicBezTo>
                        <a:cubicBezTo>
                          <a:pt x="34162" y="148124"/>
                          <a:pt x="34752" y="148086"/>
                          <a:pt x="35332" y="147918"/>
                        </a:cubicBezTo>
                        <a:cubicBezTo>
                          <a:pt x="35464" y="147879"/>
                          <a:pt x="35604" y="147865"/>
                          <a:pt x="35747" y="147865"/>
                        </a:cubicBezTo>
                        <a:cubicBezTo>
                          <a:pt x="36059" y="147865"/>
                          <a:pt x="36391" y="147932"/>
                          <a:pt x="36703" y="147963"/>
                        </a:cubicBezTo>
                        <a:cubicBezTo>
                          <a:pt x="37022" y="147995"/>
                          <a:pt x="37341" y="148015"/>
                          <a:pt x="37657" y="148015"/>
                        </a:cubicBezTo>
                        <a:cubicBezTo>
                          <a:pt x="38286" y="148015"/>
                          <a:pt x="38906" y="147934"/>
                          <a:pt x="39503" y="147703"/>
                        </a:cubicBezTo>
                        <a:cubicBezTo>
                          <a:pt x="39555" y="147682"/>
                          <a:pt x="39601" y="147674"/>
                          <a:pt x="39644" y="147674"/>
                        </a:cubicBezTo>
                        <a:cubicBezTo>
                          <a:pt x="39832" y="147674"/>
                          <a:pt x="39950" y="147832"/>
                          <a:pt x="40157" y="147832"/>
                        </a:cubicBezTo>
                        <a:cubicBezTo>
                          <a:pt x="40180" y="147832"/>
                          <a:pt x="40204" y="147830"/>
                          <a:pt x="40229" y="147826"/>
                        </a:cubicBezTo>
                        <a:cubicBezTo>
                          <a:pt x="41057" y="147688"/>
                          <a:pt x="41914" y="147535"/>
                          <a:pt x="42748" y="147535"/>
                        </a:cubicBezTo>
                        <a:cubicBezTo>
                          <a:pt x="42992" y="147535"/>
                          <a:pt x="43234" y="147548"/>
                          <a:pt x="43473" y="147578"/>
                        </a:cubicBezTo>
                        <a:cubicBezTo>
                          <a:pt x="43814" y="147622"/>
                          <a:pt x="44151" y="147637"/>
                          <a:pt x="44486" y="147637"/>
                        </a:cubicBezTo>
                        <a:cubicBezTo>
                          <a:pt x="45212" y="147637"/>
                          <a:pt x="45926" y="147563"/>
                          <a:pt x="46650" y="147534"/>
                        </a:cubicBezTo>
                        <a:cubicBezTo>
                          <a:pt x="47671" y="147494"/>
                          <a:pt x="48691" y="147460"/>
                          <a:pt x="49712" y="147443"/>
                        </a:cubicBezTo>
                        <a:cubicBezTo>
                          <a:pt x="50088" y="147437"/>
                          <a:pt x="50465" y="147436"/>
                          <a:pt x="50841" y="147436"/>
                        </a:cubicBezTo>
                        <a:cubicBezTo>
                          <a:pt x="51015" y="147436"/>
                          <a:pt x="51189" y="147436"/>
                          <a:pt x="51363" y="147436"/>
                        </a:cubicBezTo>
                        <a:cubicBezTo>
                          <a:pt x="52055" y="147436"/>
                          <a:pt x="52747" y="147433"/>
                          <a:pt x="53438" y="147400"/>
                        </a:cubicBezTo>
                        <a:cubicBezTo>
                          <a:pt x="53618" y="147392"/>
                          <a:pt x="53799" y="147389"/>
                          <a:pt x="53982" y="147389"/>
                        </a:cubicBezTo>
                        <a:cubicBezTo>
                          <a:pt x="54287" y="147389"/>
                          <a:pt x="54594" y="147397"/>
                          <a:pt x="54898" y="147397"/>
                        </a:cubicBezTo>
                        <a:cubicBezTo>
                          <a:pt x="55452" y="147397"/>
                          <a:pt x="55997" y="147371"/>
                          <a:pt x="56502" y="147228"/>
                        </a:cubicBezTo>
                        <a:cubicBezTo>
                          <a:pt x="56598" y="147201"/>
                          <a:pt x="56688" y="147191"/>
                          <a:pt x="56775" y="147191"/>
                        </a:cubicBezTo>
                        <a:cubicBezTo>
                          <a:pt x="57070" y="147191"/>
                          <a:pt x="57324" y="147311"/>
                          <a:pt x="57608" y="147311"/>
                        </a:cubicBezTo>
                        <a:cubicBezTo>
                          <a:pt x="57723" y="147311"/>
                          <a:pt x="57844" y="147291"/>
                          <a:pt x="57973" y="147235"/>
                        </a:cubicBezTo>
                        <a:cubicBezTo>
                          <a:pt x="58180" y="147147"/>
                          <a:pt x="58408" y="147119"/>
                          <a:pt x="58647" y="147119"/>
                        </a:cubicBezTo>
                        <a:cubicBezTo>
                          <a:pt x="59046" y="147119"/>
                          <a:pt x="59476" y="147197"/>
                          <a:pt x="59889" y="147197"/>
                        </a:cubicBezTo>
                        <a:cubicBezTo>
                          <a:pt x="59936" y="147197"/>
                          <a:pt x="59983" y="147196"/>
                          <a:pt x="60030" y="147193"/>
                        </a:cubicBezTo>
                        <a:cubicBezTo>
                          <a:pt x="60663" y="147163"/>
                          <a:pt x="61312" y="147109"/>
                          <a:pt x="61959" y="147109"/>
                        </a:cubicBezTo>
                        <a:cubicBezTo>
                          <a:pt x="62437" y="147109"/>
                          <a:pt x="62915" y="147138"/>
                          <a:pt x="63385" y="147228"/>
                        </a:cubicBezTo>
                        <a:cubicBezTo>
                          <a:pt x="63483" y="147247"/>
                          <a:pt x="63560" y="147263"/>
                          <a:pt x="63623" y="147263"/>
                        </a:cubicBezTo>
                        <a:cubicBezTo>
                          <a:pt x="63734" y="147263"/>
                          <a:pt x="63799" y="147212"/>
                          <a:pt x="63850" y="147035"/>
                        </a:cubicBezTo>
                        <a:cubicBezTo>
                          <a:pt x="63876" y="146941"/>
                          <a:pt x="63950" y="146893"/>
                          <a:pt x="64042" y="146893"/>
                        </a:cubicBezTo>
                        <a:cubicBezTo>
                          <a:pt x="64065" y="146893"/>
                          <a:pt x="64088" y="146896"/>
                          <a:pt x="64113" y="146901"/>
                        </a:cubicBezTo>
                        <a:cubicBezTo>
                          <a:pt x="64760" y="147056"/>
                          <a:pt x="65409" y="147105"/>
                          <a:pt x="66059" y="147105"/>
                        </a:cubicBezTo>
                        <a:cubicBezTo>
                          <a:pt x="67059" y="147105"/>
                          <a:pt x="68061" y="146990"/>
                          <a:pt x="69061" y="146972"/>
                        </a:cubicBezTo>
                        <a:cubicBezTo>
                          <a:pt x="69317" y="146967"/>
                          <a:pt x="69574" y="146965"/>
                          <a:pt x="69830" y="146965"/>
                        </a:cubicBezTo>
                        <a:cubicBezTo>
                          <a:pt x="70953" y="146965"/>
                          <a:pt x="72075" y="147003"/>
                          <a:pt x="73197" y="147020"/>
                        </a:cubicBezTo>
                        <a:cubicBezTo>
                          <a:pt x="73217" y="147020"/>
                          <a:pt x="73236" y="147021"/>
                          <a:pt x="73255" y="147021"/>
                        </a:cubicBezTo>
                        <a:cubicBezTo>
                          <a:pt x="74020" y="147021"/>
                          <a:pt x="74790" y="146803"/>
                          <a:pt x="75556" y="146667"/>
                        </a:cubicBezTo>
                        <a:cubicBezTo>
                          <a:pt x="75806" y="146622"/>
                          <a:pt x="76058" y="146532"/>
                          <a:pt x="76298" y="146532"/>
                        </a:cubicBezTo>
                        <a:cubicBezTo>
                          <a:pt x="76512" y="146532"/>
                          <a:pt x="76718" y="146604"/>
                          <a:pt x="76907" y="146843"/>
                        </a:cubicBezTo>
                        <a:cubicBezTo>
                          <a:pt x="76925" y="146866"/>
                          <a:pt x="76981" y="146878"/>
                          <a:pt x="77039" y="146878"/>
                        </a:cubicBezTo>
                        <a:cubicBezTo>
                          <a:pt x="77102" y="146878"/>
                          <a:pt x="77169" y="146864"/>
                          <a:pt x="77197" y="146838"/>
                        </a:cubicBezTo>
                        <a:cubicBezTo>
                          <a:pt x="77526" y="146531"/>
                          <a:pt x="77874" y="146443"/>
                          <a:pt x="78229" y="146443"/>
                        </a:cubicBezTo>
                        <a:cubicBezTo>
                          <a:pt x="78698" y="146443"/>
                          <a:pt x="79181" y="146597"/>
                          <a:pt x="79652" y="146603"/>
                        </a:cubicBezTo>
                        <a:cubicBezTo>
                          <a:pt x="79654" y="146603"/>
                          <a:pt x="79657" y="146603"/>
                          <a:pt x="79659" y="146603"/>
                        </a:cubicBezTo>
                        <a:cubicBezTo>
                          <a:pt x="79890" y="146603"/>
                          <a:pt x="80120" y="146449"/>
                          <a:pt x="80354" y="146441"/>
                        </a:cubicBezTo>
                        <a:cubicBezTo>
                          <a:pt x="82224" y="146383"/>
                          <a:pt x="84096" y="146388"/>
                          <a:pt x="85963" y="146276"/>
                        </a:cubicBezTo>
                        <a:cubicBezTo>
                          <a:pt x="86056" y="146270"/>
                          <a:pt x="86150" y="146268"/>
                          <a:pt x="86244" y="146268"/>
                        </a:cubicBezTo>
                        <a:cubicBezTo>
                          <a:pt x="86543" y="146268"/>
                          <a:pt x="86846" y="146290"/>
                          <a:pt x="87147" y="146290"/>
                        </a:cubicBezTo>
                        <a:cubicBezTo>
                          <a:pt x="87576" y="146290"/>
                          <a:pt x="88003" y="146246"/>
                          <a:pt x="88420" y="146036"/>
                        </a:cubicBezTo>
                        <a:cubicBezTo>
                          <a:pt x="88476" y="146008"/>
                          <a:pt x="88539" y="145997"/>
                          <a:pt x="88608" y="145997"/>
                        </a:cubicBezTo>
                        <a:cubicBezTo>
                          <a:pt x="88812" y="145997"/>
                          <a:pt x="89060" y="146090"/>
                          <a:pt x="89280" y="146090"/>
                        </a:cubicBezTo>
                        <a:cubicBezTo>
                          <a:pt x="89312" y="146090"/>
                          <a:pt x="89345" y="146088"/>
                          <a:pt x="89376" y="146083"/>
                        </a:cubicBezTo>
                        <a:cubicBezTo>
                          <a:pt x="90623" y="145892"/>
                          <a:pt x="91896" y="146029"/>
                          <a:pt x="93120" y="145458"/>
                        </a:cubicBezTo>
                        <a:cubicBezTo>
                          <a:pt x="93470" y="145294"/>
                          <a:pt x="93855" y="145253"/>
                          <a:pt x="94254" y="145253"/>
                        </a:cubicBezTo>
                        <a:close/>
                        <a:moveTo>
                          <a:pt x="53331" y="0"/>
                        </a:moveTo>
                        <a:cubicBezTo>
                          <a:pt x="52790" y="0"/>
                          <a:pt x="52256" y="81"/>
                          <a:pt x="51735" y="93"/>
                        </a:cubicBezTo>
                        <a:cubicBezTo>
                          <a:pt x="51162" y="107"/>
                          <a:pt x="50488" y="242"/>
                          <a:pt x="49913" y="242"/>
                        </a:cubicBezTo>
                        <a:cubicBezTo>
                          <a:pt x="49828" y="242"/>
                          <a:pt x="49745" y="239"/>
                          <a:pt x="49665" y="232"/>
                        </a:cubicBezTo>
                        <a:cubicBezTo>
                          <a:pt x="49182" y="190"/>
                          <a:pt x="48667" y="149"/>
                          <a:pt x="48183" y="149"/>
                        </a:cubicBezTo>
                        <a:cubicBezTo>
                          <a:pt x="47973" y="149"/>
                          <a:pt x="47769" y="157"/>
                          <a:pt x="47577" y="175"/>
                        </a:cubicBezTo>
                        <a:cubicBezTo>
                          <a:pt x="46716" y="259"/>
                          <a:pt x="45866" y="274"/>
                          <a:pt x="45014" y="274"/>
                        </a:cubicBezTo>
                        <a:cubicBezTo>
                          <a:pt x="44536" y="274"/>
                          <a:pt x="44058" y="269"/>
                          <a:pt x="43578" y="269"/>
                        </a:cubicBezTo>
                        <a:cubicBezTo>
                          <a:pt x="43558" y="269"/>
                          <a:pt x="43539" y="269"/>
                          <a:pt x="43519" y="269"/>
                        </a:cubicBezTo>
                        <a:cubicBezTo>
                          <a:pt x="42288" y="270"/>
                          <a:pt x="41033" y="346"/>
                          <a:pt x="39793" y="433"/>
                        </a:cubicBezTo>
                        <a:cubicBezTo>
                          <a:pt x="39473" y="457"/>
                          <a:pt x="39110" y="632"/>
                          <a:pt x="38806" y="632"/>
                        </a:cubicBezTo>
                        <a:cubicBezTo>
                          <a:pt x="38704" y="632"/>
                          <a:pt x="38609" y="613"/>
                          <a:pt x="38524" y="561"/>
                        </a:cubicBezTo>
                        <a:cubicBezTo>
                          <a:pt x="38116" y="314"/>
                          <a:pt x="37695" y="268"/>
                          <a:pt x="37273" y="268"/>
                        </a:cubicBezTo>
                        <a:cubicBezTo>
                          <a:pt x="37022" y="268"/>
                          <a:pt x="36770" y="285"/>
                          <a:pt x="36520" y="285"/>
                        </a:cubicBezTo>
                        <a:cubicBezTo>
                          <a:pt x="36309" y="285"/>
                          <a:pt x="36099" y="273"/>
                          <a:pt x="35891" y="230"/>
                        </a:cubicBezTo>
                        <a:cubicBezTo>
                          <a:pt x="35868" y="225"/>
                          <a:pt x="35846" y="222"/>
                          <a:pt x="35825" y="222"/>
                        </a:cubicBezTo>
                        <a:cubicBezTo>
                          <a:pt x="35599" y="222"/>
                          <a:pt x="35544" y="498"/>
                          <a:pt x="35292" y="498"/>
                        </a:cubicBezTo>
                        <a:cubicBezTo>
                          <a:pt x="35265" y="498"/>
                          <a:pt x="35236" y="495"/>
                          <a:pt x="35203" y="488"/>
                        </a:cubicBezTo>
                        <a:cubicBezTo>
                          <a:pt x="34712" y="378"/>
                          <a:pt x="34212" y="335"/>
                          <a:pt x="33706" y="335"/>
                        </a:cubicBezTo>
                        <a:cubicBezTo>
                          <a:pt x="33371" y="335"/>
                          <a:pt x="33033" y="354"/>
                          <a:pt x="32694" y="384"/>
                        </a:cubicBezTo>
                        <a:cubicBezTo>
                          <a:pt x="32294" y="418"/>
                          <a:pt x="31892" y="428"/>
                          <a:pt x="31490" y="428"/>
                        </a:cubicBezTo>
                        <a:cubicBezTo>
                          <a:pt x="30939" y="428"/>
                          <a:pt x="30386" y="409"/>
                          <a:pt x="29835" y="409"/>
                        </a:cubicBezTo>
                        <a:cubicBezTo>
                          <a:pt x="29792" y="409"/>
                          <a:pt x="29749" y="409"/>
                          <a:pt x="29705" y="410"/>
                        </a:cubicBezTo>
                        <a:cubicBezTo>
                          <a:pt x="29698" y="410"/>
                          <a:pt x="29692" y="410"/>
                          <a:pt x="29685" y="410"/>
                        </a:cubicBezTo>
                        <a:cubicBezTo>
                          <a:pt x="29114" y="410"/>
                          <a:pt x="28528" y="299"/>
                          <a:pt x="27973" y="299"/>
                        </a:cubicBezTo>
                        <a:cubicBezTo>
                          <a:pt x="27848" y="299"/>
                          <a:pt x="27725" y="304"/>
                          <a:pt x="27604" y="318"/>
                        </a:cubicBezTo>
                        <a:cubicBezTo>
                          <a:pt x="26336" y="461"/>
                          <a:pt x="25062" y="424"/>
                          <a:pt x="23793" y="574"/>
                        </a:cubicBezTo>
                        <a:cubicBezTo>
                          <a:pt x="22541" y="722"/>
                          <a:pt x="21316" y="1040"/>
                          <a:pt x="20059" y="1175"/>
                        </a:cubicBezTo>
                        <a:cubicBezTo>
                          <a:pt x="19981" y="1183"/>
                          <a:pt x="19902" y="1186"/>
                          <a:pt x="19824" y="1186"/>
                        </a:cubicBezTo>
                        <a:cubicBezTo>
                          <a:pt x="19597" y="1186"/>
                          <a:pt x="19370" y="1160"/>
                          <a:pt x="19142" y="1160"/>
                        </a:cubicBezTo>
                        <a:cubicBezTo>
                          <a:pt x="19004" y="1160"/>
                          <a:pt x="18865" y="1170"/>
                          <a:pt x="18726" y="1201"/>
                        </a:cubicBezTo>
                        <a:cubicBezTo>
                          <a:pt x="18030" y="1356"/>
                          <a:pt x="17322" y="1572"/>
                          <a:pt x="16686" y="1804"/>
                        </a:cubicBezTo>
                        <a:cubicBezTo>
                          <a:pt x="15988" y="2059"/>
                          <a:pt x="15253" y="2130"/>
                          <a:pt x="14557" y="2394"/>
                        </a:cubicBezTo>
                        <a:cubicBezTo>
                          <a:pt x="13341" y="2857"/>
                          <a:pt x="12217" y="3521"/>
                          <a:pt x="10998" y="3933"/>
                        </a:cubicBezTo>
                        <a:cubicBezTo>
                          <a:pt x="10525" y="4094"/>
                          <a:pt x="10379" y="4700"/>
                          <a:pt x="9902" y="4700"/>
                        </a:cubicBezTo>
                        <a:cubicBezTo>
                          <a:pt x="9862" y="4700"/>
                          <a:pt x="9820" y="4696"/>
                          <a:pt x="9776" y="4687"/>
                        </a:cubicBezTo>
                        <a:cubicBezTo>
                          <a:pt x="9710" y="4673"/>
                          <a:pt x="9649" y="4667"/>
                          <a:pt x="9593" y="4667"/>
                        </a:cubicBezTo>
                        <a:cubicBezTo>
                          <a:pt x="9346" y="4667"/>
                          <a:pt x="9191" y="4792"/>
                          <a:pt x="9003" y="4975"/>
                        </a:cubicBezTo>
                        <a:cubicBezTo>
                          <a:pt x="8096" y="5865"/>
                          <a:pt x="7118" y="6690"/>
                          <a:pt x="6257" y="7620"/>
                        </a:cubicBezTo>
                        <a:cubicBezTo>
                          <a:pt x="5339" y="8611"/>
                          <a:pt x="4372" y="9527"/>
                          <a:pt x="3751" y="10816"/>
                        </a:cubicBezTo>
                        <a:cubicBezTo>
                          <a:pt x="2836" y="12714"/>
                          <a:pt x="2386" y="14743"/>
                          <a:pt x="1862" y="16730"/>
                        </a:cubicBezTo>
                        <a:cubicBezTo>
                          <a:pt x="1511" y="18059"/>
                          <a:pt x="1533" y="19522"/>
                          <a:pt x="1316" y="20925"/>
                        </a:cubicBezTo>
                        <a:cubicBezTo>
                          <a:pt x="1144" y="22040"/>
                          <a:pt x="1230" y="23224"/>
                          <a:pt x="991" y="24350"/>
                        </a:cubicBezTo>
                        <a:cubicBezTo>
                          <a:pt x="799" y="25259"/>
                          <a:pt x="993" y="26165"/>
                          <a:pt x="790" y="27096"/>
                        </a:cubicBezTo>
                        <a:cubicBezTo>
                          <a:pt x="540" y="28246"/>
                          <a:pt x="814" y="29473"/>
                          <a:pt x="616" y="30689"/>
                        </a:cubicBezTo>
                        <a:cubicBezTo>
                          <a:pt x="485" y="31490"/>
                          <a:pt x="628" y="32383"/>
                          <a:pt x="581" y="33232"/>
                        </a:cubicBezTo>
                        <a:cubicBezTo>
                          <a:pt x="529" y="34164"/>
                          <a:pt x="490" y="35106"/>
                          <a:pt x="492" y="36029"/>
                        </a:cubicBezTo>
                        <a:cubicBezTo>
                          <a:pt x="494" y="36933"/>
                          <a:pt x="553" y="37890"/>
                          <a:pt x="744" y="38769"/>
                        </a:cubicBezTo>
                        <a:cubicBezTo>
                          <a:pt x="867" y="39330"/>
                          <a:pt x="380" y="39737"/>
                          <a:pt x="623" y="40186"/>
                        </a:cubicBezTo>
                        <a:cubicBezTo>
                          <a:pt x="1035" y="40945"/>
                          <a:pt x="637" y="41732"/>
                          <a:pt x="755" y="42513"/>
                        </a:cubicBezTo>
                        <a:cubicBezTo>
                          <a:pt x="850" y="43130"/>
                          <a:pt x="736" y="43808"/>
                          <a:pt x="778" y="44475"/>
                        </a:cubicBezTo>
                        <a:cubicBezTo>
                          <a:pt x="818" y="45100"/>
                          <a:pt x="1060" y="45750"/>
                          <a:pt x="705" y="46461"/>
                        </a:cubicBezTo>
                        <a:cubicBezTo>
                          <a:pt x="444" y="46984"/>
                          <a:pt x="695" y="47739"/>
                          <a:pt x="657" y="48398"/>
                        </a:cubicBezTo>
                        <a:cubicBezTo>
                          <a:pt x="629" y="48910"/>
                          <a:pt x="808" y="49478"/>
                          <a:pt x="723" y="50031"/>
                        </a:cubicBezTo>
                        <a:cubicBezTo>
                          <a:pt x="628" y="50638"/>
                          <a:pt x="526" y="51405"/>
                          <a:pt x="626" y="51838"/>
                        </a:cubicBezTo>
                        <a:cubicBezTo>
                          <a:pt x="807" y="52622"/>
                          <a:pt x="639" y="53362"/>
                          <a:pt x="641" y="54083"/>
                        </a:cubicBezTo>
                        <a:cubicBezTo>
                          <a:pt x="645" y="55048"/>
                          <a:pt x="399" y="56038"/>
                          <a:pt x="635" y="56996"/>
                        </a:cubicBezTo>
                        <a:cubicBezTo>
                          <a:pt x="744" y="57444"/>
                          <a:pt x="652" y="57696"/>
                          <a:pt x="370" y="57969"/>
                        </a:cubicBezTo>
                        <a:cubicBezTo>
                          <a:pt x="956" y="58386"/>
                          <a:pt x="366" y="58983"/>
                          <a:pt x="613" y="59487"/>
                        </a:cubicBezTo>
                        <a:cubicBezTo>
                          <a:pt x="985" y="60245"/>
                          <a:pt x="1" y="61083"/>
                          <a:pt x="674" y="61875"/>
                        </a:cubicBezTo>
                        <a:cubicBezTo>
                          <a:pt x="714" y="61922"/>
                          <a:pt x="667" y="62092"/>
                          <a:pt x="611" y="62166"/>
                        </a:cubicBezTo>
                        <a:cubicBezTo>
                          <a:pt x="53" y="62889"/>
                          <a:pt x="516" y="63706"/>
                          <a:pt x="547" y="64422"/>
                        </a:cubicBezTo>
                        <a:cubicBezTo>
                          <a:pt x="577" y="65076"/>
                          <a:pt x="682" y="65889"/>
                          <a:pt x="481" y="66361"/>
                        </a:cubicBezTo>
                        <a:cubicBezTo>
                          <a:pt x="219" y="66971"/>
                          <a:pt x="836" y="67589"/>
                          <a:pt x="269" y="68060"/>
                        </a:cubicBezTo>
                        <a:cubicBezTo>
                          <a:pt x="748" y="68821"/>
                          <a:pt x="302" y="69686"/>
                          <a:pt x="554" y="70490"/>
                        </a:cubicBezTo>
                        <a:cubicBezTo>
                          <a:pt x="783" y="71220"/>
                          <a:pt x="284" y="71959"/>
                          <a:pt x="425" y="72745"/>
                        </a:cubicBezTo>
                        <a:cubicBezTo>
                          <a:pt x="468" y="72990"/>
                          <a:pt x="696" y="73171"/>
                          <a:pt x="614" y="73468"/>
                        </a:cubicBezTo>
                        <a:cubicBezTo>
                          <a:pt x="327" y="74513"/>
                          <a:pt x="755" y="75572"/>
                          <a:pt x="553" y="76646"/>
                        </a:cubicBezTo>
                        <a:cubicBezTo>
                          <a:pt x="407" y="77425"/>
                          <a:pt x="396" y="78307"/>
                          <a:pt x="622" y="79052"/>
                        </a:cubicBezTo>
                        <a:cubicBezTo>
                          <a:pt x="762" y="79516"/>
                          <a:pt x="377" y="79832"/>
                          <a:pt x="584" y="80204"/>
                        </a:cubicBezTo>
                        <a:cubicBezTo>
                          <a:pt x="857" y="80695"/>
                          <a:pt x="774" y="81266"/>
                          <a:pt x="758" y="81754"/>
                        </a:cubicBezTo>
                        <a:cubicBezTo>
                          <a:pt x="715" y="83129"/>
                          <a:pt x="853" y="84503"/>
                          <a:pt x="750" y="85866"/>
                        </a:cubicBezTo>
                        <a:cubicBezTo>
                          <a:pt x="715" y="86329"/>
                          <a:pt x="1263" y="86621"/>
                          <a:pt x="1037" y="86924"/>
                        </a:cubicBezTo>
                        <a:cubicBezTo>
                          <a:pt x="553" y="87576"/>
                          <a:pt x="1428" y="88296"/>
                          <a:pt x="850" y="88890"/>
                        </a:cubicBezTo>
                        <a:cubicBezTo>
                          <a:pt x="1333" y="90130"/>
                          <a:pt x="1009" y="91430"/>
                          <a:pt x="1135" y="92697"/>
                        </a:cubicBezTo>
                        <a:cubicBezTo>
                          <a:pt x="1283" y="94185"/>
                          <a:pt x="1484" y="95666"/>
                          <a:pt x="1493" y="97171"/>
                        </a:cubicBezTo>
                        <a:cubicBezTo>
                          <a:pt x="1496" y="97594"/>
                          <a:pt x="1293" y="98235"/>
                          <a:pt x="1321" y="98256"/>
                        </a:cubicBezTo>
                        <a:cubicBezTo>
                          <a:pt x="2155" y="98878"/>
                          <a:pt x="1461" y="99672"/>
                          <a:pt x="1456" y="100298"/>
                        </a:cubicBezTo>
                        <a:cubicBezTo>
                          <a:pt x="1450" y="101120"/>
                          <a:pt x="1713" y="101934"/>
                          <a:pt x="1506" y="102796"/>
                        </a:cubicBezTo>
                        <a:cubicBezTo>
                          <a:pt x="1334" y="103505"/>
                          <a:pt x="1829" y="104482"/>
                          <a:pt x="1502" y="105022"/>
                        </a:cubicBezTo>
                        <a:cubicBezTo>
                          <a:pt x="1058" y="105753"/>
                          <a:pt x="1608" y="106348"/>
                          <a:pt x="1397" y="107012"/>
                        </a:cubicBezTo>
                        <a:cubicBezTo>
                          <a:pt x="1321" y="107252"/>
                          <a:pt x="1101" y="107740"/>
                          <a:pt x="1301" y="108094"/>
                        </a:cubicBezTo>
                        <a:cubicBezTo>
                          <a:pt x="1876" y="109108"/>
                          <a:pt x="1540" y="110222"/>
                          <a:pt x="1660" y="111282"/>
                        </a:cubicBezTo>
                        <a:cubicBezTo>
                          <a:pt x="1782" y="112366"/>
                          <a:pt x="1799" y="113471"/>
                          <a:pt x="1851" y="114560"/>
                        </a:cubicBezTo>
                        <a:cubicBezTo>
                          <a:pt x="1896" y="115494"/>
                          <a:pt x="2039" y="116436"/>
                          <a:pt x="1939" y="117408"/>
                        </a:cubicBezTo>
                        <a:cubicBezTo>
                          <a:pt x="1835" y="118431"/>
                          <a:pt x="1786" y="119505"/>
                          <a:pt x="1891" y="120543"/>
                        </a:cubicBezTo>
                        <a:cubicBezTo>
                          <a:pt x="2055" y="122188"/>
                          <a:pt x="1836" y="123814"/>
                          <a:pt x="1798" y="125449"/>
                        </a:cubicBezTo>
                        <a:cubicBezTo>
                          <a:pt x="1775" y="126435"/>
                          <a:pt x="1771" y="127421"/>
                          <a:pt x="1764" y="128407"/>
                        </a:cubicBezTo>
                        <a:cubicBezTo>
                          <a:pt x="1758" y="129203"/>
                          <a:pt x="1897" y="130031"/>
                          <a:pt x="1725" y="130787"/>
                        </a:cubicBezTo>
                        <a:cubicBezTo>
                          <a:pt x="1508" y="131744"/>
                          <a:pt x="1751" y="132695"/>
                          <a:pt x="1535" y="133666"/>
                        </a:cubicBezTo>
                        <a:cubicBezTo>
                          <a:pt x="1410" y="134230"/>
                          <a:pt x="1161" y="135096"/>
                          <a:pt x="1771" y="135719"/>
                        </a:cubicBezTo>
                        <a:cubicBezTo>
                          <a:pt x="1820" y="135768"/>
                          <a:pt x="1655" y="136004"/>
                          <a:pt x="1622" y="136161"/>
                        </a:cubicBezTo>
                        <a:cubicBezTo>
                          <a:pt x="1487" y="136800"/>
                          <a:pt x="1222" y="137410"/>
                          <a:pt x="1278" y="138094"/>
                        </a:cubicBezTo>
                        <a:cubicBezTo>
                          <a:pt x="1298" y="138327"/>
                          <a:pt x="1461" y="138480"/>
                          <a:pt x="1382" y="138824"/>
                        </a:cubicBezTo>
                        <a:cubicBezTo>
                          <a:pt x="1157" y="139810"/>
                          <a:pt x="1059" y="140891"/>
                          <a:pt x="1225" y="141882"/>
                        </a:cubicBezTo>
                        <a:cubicBezTo>
                          <a:pt x="1355" y="142667"/>
                          <a:pt x="1094" y="143408"/>
                          <a:pt x="1267" y="144167"/>
                        </a:cubicBezTo>
                        <a:cubicBezTo>
                          <a:pt x="1473" y="145063"/>
                          <a:pt x="1029" y="146014"/>
                          <a:pt x="1304" y="146861"/>
                        </a:cubicBezTo>
                        <a:cubicBezTo>
                          <a:pt x="1549" y="147610"/>
                          <a:pt x="807" y="148349"/>
                          <a:pt x="1427" y="149021"/>
                        </a:cubicBezTo>
                        <a:cubicBezTo>
                          <a:pt x="949" y="150380"/>
                          <a:pt x="1230" y="151811"/>
                          <a:pt x="1103" y="153202"/>
                        </a:cubicBezTo>
                        <a:cubicBezTo>
                          <a:pt x="1017" y="154166"/>
                          <a:pt x="1207" y="155214"/>
                          <a:pt x="1241" y="156224"/>
                        </a:cubicBezTo>
                        <a:cubicBezTo>
                          <a:pt x="1261" y="156867"/>
                          <a:pt x="1542" y="157514"/>
                          <a:pt x="1505" y="158081"/>
                        </a:cubicBezTo>
                        <a:cubicBezTo>
                          <a:pt x="1459" y="158783"/>
                          <a:pt x="1534" y="159463"/>
                          <a:pt x="1554" y="160149"/>
                        </a:cubicBezTo>
                        <a:cubicBezTo>
                          <a:pt x="1585" y="161208"/>
                          <a:pt x="1704" y="162263"/>
                          <a:pt x="1760" y="163321"/>
                        </a:cubicBezTo>
                        <a:cubicBezTo>
                          <a:pt x="1826" y="164528"/>
                          <a:pt x="1779" y="165731"/>
                          <a:pt x="2137" y="166926"/>
                        </a:cubicBezTo>
                        <a:cubicBezTo>
                          <a:pt x="2342" y="167608"/>
                          <a:pt x="2273" y="168380"/>
                          <a:pt x="2557" y="169007"/>
                        </a:cubicBezTo>
                        <a:cubicBezTo>
                          <a:pt x="2259" y="169451"/>
                          <a:pt x="2753" y="169615"/>
                          <a:pt x="2750" y="169954"/>
                        </a:cubicBezTo>
                        <a:cubicBezTo>
                          <a:pt x="2726" y="171494"/>
                          <a:pt x="3578" y="172790"/>
                          <a:pt x="4158" y="174114"/>
                        </a:cubicBezTo>
                        <a:cubicBezTo>
                          <a:pt x="4844" y="175678"/>
                          <a:pt x="6171" y="176893"/>
                          <a:pt x="7363" y="178120"/>
                        </a:cubicBezTo>
                        <a:cubicBezTo>
                          <a:pt x="8514" y="179306"/>
                          <a:pt x="9710" y="180470"/>
                          <a:pt x="11299" y="181157"/>
                        </a:cubicBezTo>
                        <a:cubicBezTo>
                          <a:pt x="11809" y="181378"/>
                          <a:pt x="12534" y="181419"/>
                          <a:pt x="12822" y="181984"/>
                        </a:cubicBezTo>
                        <a:cubicBezTo>
                          <a:pt x="13120" y="182567"/>
                          <a:pt x="13744" y="182679"/>
                          <a:pt x="14169" y="182839"/>
                        </a:cubicBezTo>
                        <a:cubicBezTo>
                          <a:pt x="15859" y="183478"/>
                          <a:pt x="17688" y="183563"/>
                          <a:pt x="19470" y="183814"/>
                        </a:cubicBezTo>
                        <a:cubicBezTo>
                          <a:pt x="21161" y="184054"/>
                          <a:pt x="22867" y="184117"/>
                          <a:pt x="24580" y="184140"/>
                        </a:cubicBezTo>
                        <a:cubicBezTo>
                          <a:pt x="25780" y="184155"/>
                          <a:pt x="26959" y="184525"/>
                          <a:pt x="28179" y="184525"/>
                        </a:cubicBezTo>
                        <a:cubicBezTo>
                          <a:pt x="28309" y="184525"/>
                          <a:pt x="28439" y="184521"/>
                          <a:pt x="28569" y="184512"/>
                        </a:cubicBezTo>
                        <a:cubicBezTo>
                          <a:pt x="28647" y="184506"/>
                          <a:pt x="28728" y="184504"/>
                          <a:pt x="28810" y="184504"/>
                        </a:cubicBezTo>
                        <a:cubicBezTo>
                          <a:pt x="29069" y="184504"/>
                          <a:pt x="29346" y="184528"/>
                          <a:pt x="29608" y="184555"/>
                        </a:cubicBezTo>
                        <a:cubicBezTo>
                          <a:pt x="31011" y="184694"/>
                          <a:pt x="32431" y="184820"/>
                          <a:pt x="33826" y="184859"/>
                        </a:cubicBezTo>
                        <a:cubicBezTo>
                          <a:pt x="34779" y="184885"/>
                          <a:pt x="35741" y="185021"/>
                          <a:pt x="36682" y="185076"/>
                        </a:cubicBezTo>
                        <a:cubicBezTo>
                          <a:pt x="38289" y="185172"/>
                          <a:pt x="39896" y="185190"/>
                          <a:pt x="41501" y="185244"/>
                        </a:cubicBezTo>
                        <a:cubicBezTo>
                          <a:pt x="42200" y="185268"/>
                          <a:pt x="42898" y="185290"/>
                          <a:pt x="43597" y="185290"/>
                        </a:cubicBezTo>
                        <a:cubicBezTo>
                          <a:pt x="43889" y="185290"/>
                          <a:pt x="44182" y="185286"/>
                          <a:pt x="44475" y="185277"/>
                        </a:cubicBezTo>
                        <a:cubicBezTo>
                          <a:pt x="44687" y="185270"/>
                          <a:pt x="44898" y="185267"/>
                          <a:pt x="45110" y="185267"/>
                        </a:cubicBezTo>
                        <a:cubicBezTo>
                          <a:pt x="46071" y="185267"/>
                          <a:pt x="47034" y="185325"/>
                          <a:pt x="47996" y="185325"/>
                        </a:cubicBezTo>
                        <a:cubicBezTo>
                          <a:pt x="48164" y="185325"/>
                          <a:pt x="48332" y="185323"/>
                          <a:pt x="48500" y="185319"/>
                        </a:cubicBezTo>
                        <a:cubicBezTo>
                          <a:pt x="49156" y="185303"/>
                          <a:pt x="49855" y="185214"/>
                          <a:pt x="50495" y="185214"/>
                        </a:cubicBezTo>
                        <a:cubicBezTo>
                          <a:pt x="50699" y="185214"/>
                          <a:pt x="50896" y="185223"/>
                          <a:pt x="51084" y="185246"/>
                        </a:cubicBezTo>
                        <a:cubicBezTo>
                          <a:pt x="51603" y="185310"/>
                          <a:pt x="52138" y="185336"/>
                          <a:pt x="52655" y="185336"/>
                        </a:cubicBezTo>
                        <a:cubicBezTo>
                          <a:pt x="53016" y="185336"/>
                          <a:pt x="53369" y="185323"/>
                          <a:pt x="53700" y="185303"/>
                        </a:cubicBezTo>
                        <a:cubicBezTo>
                          <a:pt x="54827" y="185233"/>
                          <a:pt x="55955" y="185188"/>
                          <a:pt x="57080" y="185188"/>
                        </a:cubicBezTo>
                        <a:cubicBezTo>
                          <a:pt x="57409" y="185188"/>
                          <a:pt x="57737" y="185192"/>
                          <a:pt x="58066" y="185200"/>
                        </a:cubicBezTo>
                        <a:cubicBezTo>
                          <a:pt x="58193" y="185203"/>
                          <a:pt x="58320" y="185204"/>
                          <a:pt x="58447" y="185204"/>
                        </a:cubicBezTo>
                        <a:cubicBezTo>
                          <a:pt x="59827" y="185204"/>
                          <a:pt x="61189" y="185030"/>
                          <a:pt x="62557" y="184928"/>
                        </a:cubicBezTo>
                        <a:cubicBezTo>
                          <a:pt x="63001" y="184895"/>
                          <a:pt x="63520" y="184754"/>
                          <a:pt x="63963" y="184691"/>
                        </a:cubicBezTo>
                        <a:cubicBezTo>
                          <a:pt x="64590" y="184601"/>
                          <a:pt x="65150" y="184230"/>
                          <a:pt x="65758" y="184230"/>
                        </a:cubicBezTo>
                        <a:cubicBezTo>
                          <a:pt x="65803" y="184230"/>
                          <a:pt x="65849" y="184233"/>
                          <a:pt x="65895" y="184237"/>
                        </a:cubicBezTo>
                        <a:cubicBezTo>
                          <a:pt x="66103" y="184257"/>
                          <a:pt x="66312" y="184265"/>
                          <a:pt x="66520" y="184265"/>
                        </a:cubicBezTo>
                        <a:cubicBezTo>
                          <a:pt x="67103" y="184265"/>
                          <a:pt x="67681" y="184201"/>
                          <a:pt x="68247" y="184146"/>
                        </a:cubicBezTo>
                        <a:cubicBezTo>
                          <a:pt x="69311" y="184045"/>
                          <a:pt x="70396" y="184037"/>
                          <a:pt x="71452" y="183940"/>
                        </a:cubicBezTo>
                        <a:cubicBezTo>
                          <a:pt x="72480" y="183848"/>
                          <a:pt x="73642" y="183877"/>
                          <a:pt x="74622" y="183681"/>
                        </a:cubicBezTo>
                        <a:cubicBezTo>
                          <a:pt x="75694" y="183466"/>
                          <a:pt x="76791" y="183548"/>
                          <a:pt x="77873" y="183233"/>
                        </a:cubicBezTo>
                        <a:cubicBezTo>
                          <a:pt x="78995" y="182906"/>
                          <a:pt x="80231" y="182765"/>
                          <a:pt x="81436" y="182663"/>
                        </a:cubicBezTo>
                        <a:cubicBezTo>
                          <a:pt x="82101" y="182606"/>
                          <a:pt x="82717" y="182191"/>
                          <a:pt x="83396" y="182191"/>
                        </a:cubicBezTo>
                        <a:cubicBezTo>
                          <a:pt x="83580" y="182191"/>
                          <a:pt x="83768" y="182221"/>
                          <a:pt x="83964" y="182297"/>
                        </a:cubicBezTo>
                        <a:cubicBezTo>
                          <a:pt x="83970" y="182300"/>
                          <a:pt x="83977" y="182301"/>
                          <a:pt x="83985" y="182301"/>
                        </a:cubicBezTo>
                        <a:cubicBezTo>
                          <a:pt x="84057" y="182301"/>
                          <a:pt x="84196" y="182215"/>
                          <a:pt x="84224" y="182146"/>
                        </a:cubicBezTo>
                        <a:cubicBezTo>
                          <a:pt x="84321" y="181910"/>
                          <a:pt x="84517" y="181897"/>
                          <a:pt x="84718" y="181897"/>
                        </a:cubicBezTo>
                        <a:cubicBezTo>
                          <a:pt x="84741" y="181897"/>
                          <a:pt x="84765" y="181897"/>
                          <a:pt x="84789" y="181897"/>
                        </a:cubicBezTo>
                        <a:cubicBezTo>
                          <a:pt x="84982" y="181897"/>
                          <a:pt x="85168" y="181886"/>
                          <a:pt x="85263" y="181672"/>
                        </a:cubicBezTo>
                        <a:cubicBezTo>
                          <a:pt x="85409" y="181763"/>
                          <a:pt x="85546" y="181799"/>
                          <a:pt x="85677" y="181799"/>
                        </a:cubicBezTo>
                        <a:cubicBezTo>
                          <a:pt x="86141" y="181799"/>
                          <a:pt x="86527" y="181342"/>
                          <a:pt x="86993" y="181278"/>
                        </a:cubicBezTo>
                        <a:cubicBezTo>
                          <a:pt x="87467" y="181214"/>
                          <a:pt x="88216" y="181173"/>
                          <a:pt x="88734" y="180570"/>
                        </a:cubicBezTo>
                        <a:cubicBezTo>
                          <a:pt x="88982" y="180281"/>
                          <a:pt x="89812" y="180019"/>
                          <a:pt x="90214" y="179736"/>
                        </a:cubicBezTo>
                        <a:cubicBezTo>
                          <a:pt x="90777" y="179341"/>
                          <a:pt x="91431" y="178636"/>
                          <a:pt x="91940" y="178518"/>
                        </a:cubicBezTo>
                        <a:cubicBezTo>
                          <a:pt x="93303" y="178204"/>
                          <a:pt x="93505" y="176913"/>
                          <a:pt x="94368" y="176237"/>
                        </a:cubicBezTo>
                        <a:cubicBezTo>
                          <a:pt x="94910" y="175813"/>
                          <a:pt x="95064" y="175171"/>
                          <a:pt x="95372" y="174618"/>
                        </a:cubicBezTo>
                        <a:cubicBezTo>
                          <a:pt x="95789" y="173868"/>
                          <a:pt x="96337" y="173124"/>
                          <a:pt x="96495" y="172313"/>
                        </a:cubicBezTo>
                        <a:cubicBezTo>
                          <a:pt x="96706" y="171234"/>
                          <a:pt x="97049" y="170226"/>
                          <a:pt x="97498" y="169244"/>
                        </a:cubicBezTo>
                        <a:cubicBezTo>
                          <a:pt x="97568" y="169092"/>
                          <a:pt x="97687" y="168941"/>
                          <a:pt x="97614" y="168805"/>
                        </a:cubicBezTo>
                        <a:cubicBezTo>
                          <a:pt x="97319" y="168257"/>
                          <a:pt x="97625" y="167670"/>
                          <a:pt x="97717" y="167218"/>
                        </a:cubicBezTo>
                        <a:cubicBezTo>
                          <a:pt x="98032" y="165687"/>
                          <a:pt x="97973" y="164140"/>
                          <a:pt x="98130" y="162609"/>
                        </a:cubicBezTo>
                        <a:cubicBezTo>
                          <a:pt x="98244" y="161529"/>
                          <a:pt x="98247" y="160440"/>
                          <a:pt x="98143" y="159358"/>
                        </a:cubicBezTo>
                        <a:cubicBezTo>
                          <a:pt x="98024" y="158133"/>
                          <a:pt x="98368" y="156883"/>
                          <a:pt x="98192" y="155613"/>
                        </a:cubicBezTo>
                        <a:cubicBezTo>
                          <a:pt x="98108" y="155017"/>
                          <a:pt x="98190" y="154366"/>
                          <a:pt x="98216" y="153744"/>
                        </a:cubicBezTo>
                        <a:cubicBezTo>
                          <a:pt x="98263" y="152614"/>
                          <a:pt x="98245" y="151486"/>
                          <a:pt x="98278" y="150358"/>
                        </a:cubicBezTo>
                        <a:cubicBezTo>
                          <a:pt x="98299" y="149564"/>
                          <a:pt x="98176" y="148779"/>
                          <a:pt x="98263" y="147974"/>
                        </a:cubicBezTo>
                        <a:cubicBezTo>
                          <a:pt x="98337" y="147291"/>
                          <a:pt x="98590" y="146623"/>
                          <a:pt x="98491" y="145916"/>
                        </a:cubicBezTo>
                        <a:cubicBezTo>
                          <a:pt x="98445" y="145588"/>
                          <a:pt x="98274" y="145303"/>
                          <a:pt x="98300" y="144937"/>
                        </a:cubicBezTo>
                        <a:cubicBezTo>
                          <a:pt x="98356" y="144178"/>
                          <a:pt x="98654" y="143420"/>
                          <a:pt x="98365" y="142646"/>
                        </a:cubicBezTo>
                        <a:cubicBezTo>
                          <a:pt x="98291" y="142452"/>
                          <a:pt x="98161" y="142149"/>
                          <a:pt x="98244" y="142049"/>
                        </a:cubicBezTo>
                        <a:cubicBezTo>
                          <a:pt x="98977" y="141156"/>
                          <a:pt x="98196" y="140165"/>
                          <a:pt x="98472" y="139223"/>
                        </a:cubicBezTo>
                        <a:cubicBezTo>
                          <a:pt x="98806" y="138082"/>
                          <a:pt x="98147" y="136860"/>
                          <a:pt x="98603" y="135689"/>
                        </a:cubicBezTo>
                        <a:cubicBezTo>
                          <a:pt x="98645" y="135582"/>
                          <a:pt x="98605" y="135403"/>
                          <a:pt x="98537" y="135301"/>
                        </a:cubicBezTo>
                        <a:cubicBezTo>
                          <a:pt x="98160" y="134743"/>
                          <a:pt x="98414" y="134009"/>
                          <a:pt x="98528" y="133612"/>
                        </a:cubicBezTo>
                        <a:cubicBezTo>
                          <a:pt x="98789" y="132693"/>
                          <a:pt x="98347" y="131830"/>
                          <a:pt x="98680" y="130873"/>
                        </a:cubicBezTo>
                        <a:cubicBezTo>
                          <a:pt x="98963" y="130061"/>
                          <a:pt x="98746" y="128949"/>
                          <a:pt x="98770" y="127981"/>
                        </a:cubicBezTo>
                        <a:cubicBezTo>
                          <a:pt x="98807" y="126493"/>
                          <a:pt x="98796" y="124999"/>
                          <a:pt x="98936" y="123507"/>
                        </a:cubicBezTo>
                        <a:cubicBezTo>
                          <a:pt x="99013" y="122684"/>
                          <a:pt x="98965" y="121807"/>
                          <a:pt x="99002" y="120982"/>
                        </a:cubicBezTo>
                        <a:cubicBezTo>
                          <a:pt x="99072" y="119429"/>
                          <a:pt x="98998" y="117872"/>
                          <a:pt x="99128" y="116322"/>
                        </a:cubicBezTo>
                        <a:cubicBezTo>
                          <a:pt x="99244" y="114952"/>
                          <a:pt x="99152" y="113574"/>
                          <a:pt x="99244" y="112198"/>
                        </a:cubicBezTo>
                        <a:cubicBezTo>
                          <a:pt x="99272" y="111777"/>
                          <a:pt x="99417" y="111342"/>
                          <a:pt x="99332" y="110848"/>
                        </a:cubicBezTo>
                        <a:cubicBezTo>
                          <a:pt x="99179" y="109953"/>
                          <a:pt x="99070" y="108993"/>
                          <a:pt x="99143" y="108098"/>
                        </a:cubicBezTo>
                        <a:cubicBezTo>
                          <a:pt x="99214" y="107227"/>
                          <a:pt x="99127" y="106377"/>
                          <a:pt x="99158" y="105520"/>
                        </a:cubicBezTo>
                        <a:cubicBezTo>
                          <a:pt x="99191" y="104613"/>
                          <a:pt x="98792" y="103722"/>
                          <a:pt x="99033" y="102828"/>
                        </a:cubicBezTo>
                        <a:cubicBezTo>
                          <a:pt x="99236" y="102076"/>
                          <a:pt x="98989" y="101333"/>
                          <a:pt x="99015" y="100592"/>
                        </a:cubicBezTo>
                        <a:cubicBezTo>
                          <a:pt x="99038" y="99940"/>
                          <a:pt x="98877" y="99149"/>
                          <a:pt x="98928" y="98491"/>
                        </a:cubicBezTo>
                        <a:cubicBezTo>
                          <a:pt x="99038" y="97085"/>
                          <a:pt x="98877" y="95695"/>
                          <a:pt x="98791" y="94320"/>
                        </a:cubicBezTo>
                        <a:cubicBezTo>
                          <a:pt x="98707" y="92984"/>
                          <a:pt x="99084" y="91669"/>
                          <a:pt x="98780" y="90315"/>
                        </a:cubicBezTo>
                        <a:cubicBezTo>
                          <a:pt x="98661" y="89788"/>
                          <a:pt x="98782" y="89092"/>
                          <a:pt x="98855" y="88487"/>
                        </a:cubicBezTo>
                        <a:cubicBezTo>
                          <a:pt x="98995" y="87314"/>
                          <a:pt x="98393" y="86251"/>
                          <a:pt x="98459" y="85087"/>
                        </a:cubicBezTo>
                        <a:cubicBezTo>
                          <a:pt x="98492" y="84495"/>
                          <a:pt x="99033" y="83977"/>
                          <a:pt x="98734" y="83384"/>
                        </a:cubicBezTo>
                        <a:cubicBezTo>
                          <a:pt x="98430" y="82784"/>
                          <a:pt x="98761" y="82256"/>
                          <a:pt x="98866" y="81728"/>
                        </a:cubicBezTo>
                        <a:cubicBezTo>
                          <a:pt x="98956" y="81277"/>
                          <a:pt x="99156" y="80866"/>
                          <a:pt x="99089" y="80369"/>
                        </a:cubicBezTo>
                        <a:cubicBezTo>
                          <a:pt x="99040" y="79998"/>
                          <a:pt x="99108" y="79615"/>
                          <a:pt x="99200" y="79227"/>
                        </a:cubicBezTo>
                        <a:cubicBezTo>
                          <a:pt x="99263" y="78960"/>
                          <a:pt x="99429" y="78528"/>
                          <a:pt x="99246" y="78163"/>
                        </a:cubicBezTo>
                        <a:cubicBezTo>
                          <a:pt x="98899" y="77474"/>
                          <a:pt x="99143" y="76744"/>
                          <a:pt x="99171" y="76039"/>
                        </a:cubicBezTo>
                        <a:cubicBezTo>
                          <a:pt x="99214" y="74991"/>
                          <a:pt x="99322" y="73946"/>
                          <a:pt x="99220" y="72899"/>
                        </a:cubicBezTo>
                        <a:cubicBezTo>
                          <a:pt x="99163" y="72315"/>
                          <a:pt x="99480" y="71713"/>
                          <a:pt x="99039" y="71110"/>
                        </a:cubicBezTo>
                        <a:cubicBezTo>
                          <a:pt x="98952" y="70991"/>
                          <a:pt x="99320" y="70264"/>
                          <a:pt x="99282" y="69806"/>
                        </a:cubicBezTo>
                        <a:cubicBezTo>
                          <a:pt x="99240" y="69310"/>
                          <a:pt x="99627" y="68758"/>
                          <a:pt x="99113" y="68312"/>
                        </a:cubicBezTo>
                        <a:cubicBezTo>
                          <a:pt x="99034" y="68245"/>
                          <a:pt x="98964" y="68103"/>
                          <a:pt x="99074" y="68021"/>
                        </a:cubicBezTo>
                        <a:cubicBezTo>
                          <a:pt x="99649" y="67591"/>
                          <a:pt x="98884" y="66933"/>
                          <a:pt x="99319" y="66528"/>
                        </a:cubicBezTo>
                        <a:cubicBezTo>
                          <a:pt x="99756" y="66120"/>
                          <a:pt x="98625" y="65611"/>
                          <a:pt x="99445" y="65285"/>
                        </a:cubicBezTo>
                        <a:cubicBezTo>
                          <a:pt x="99102" y="64641"/>
                          <a:pt x="99346" y="64017"/>
                          <a:pt x="99519" y="63394"/>
                        </a:cubicBezTo>
                        <a:cubicBezTo>
                          <a:pt x="99552" y="63273"/>
                          <a:pt x="99564" y="63192"/>
                          <a:pt x="99455" y="63117"/>
                        </a:cubicBezTo>
                        <a:cubicBezTo>
                          <a:pt x="99080" y="62858"/>
                          <a:pt x="99228" y="62315"/>
                          <a:pt x="99313" y="62184"/>
                        </a:cubicBezTo>
                        <a:cubicBezTo>
                          <a:pt x="99995" y="61144"/>
                          <a:pt x="99520" y="59967"/>
                          <a:pt x="99765" y="58878"/>
                        </a:cubicBezTo>
                        <a:cubicBezTo>
                          <a:pt x="99903" y="58263"/>
                          <a:pt x="99514" y="57557"/>
                          <a:pt x="99944" y="56921"/>
                        </a:cubicBezTo>
                        <a:cubicBezTo>
                          <a:pt x="100068" y="56740"/>
                          <a:pt x="99936" y="56635"/>
                          <a:pt x="99729" y="56597"/>
                        </a:cubicBezTo>
                        <a:cubicBezTo>
                          <a:pt x="99633" y="56580"/>
                          <a:pt x="99507" y="56406"/>
                          <a:pt x="99596" y="56355"/>
                        </a:cubicBezTo>
                        <a:cubicBezTo>
                          <a:pt x="100354" y="55904"/>
                          <a:pt x="99823" y="55193"/>
                          <a:pt x="99907" y="54632"/>
                        </a:cubicBezTo>
                        <a:cubicBezTo>
                          <a:pt x="100055" y="53624"/>
                          <a:pt x="99622" y="52567"/>
                          <a:pt x="100057" y="51552"/>
                        </a:cubicBezTo>
                        <a:cubicBezTo>
                          <a:pt x="100078" y="51503"/>
                          <a:pt x="100113" y="51434"/>
                          <a:pt x="100095" y="51401"/>
                        </a:cubicBezTo>
                        <a:cubicBezTo>
                          <a:pt x="99713" y="50712"/>
                          <a:pt x="99898" y="49868"/>
                          <a:pt x="99994" y="49270"/>
                        </a:cubicBezTo>
                        <a:cubicBezTo>
                          <a:pt x="100160" y="48238"/>
                          <a:pt x="99950" y="47231"/>
                          <a:pt x="100042" y="46219"/>
                        </a:cubicBezTo>
                        <a:cubicBezTo>
                          <a:pt x="100077" y="45831"/>
                          <a:pt x="100614" y="45286"/>
                          <a:pt x="100056" y="44856"/>
                        </a:cubicBezTo>
                        <a:cubicBezTo>
                          <a:pt x="100542" y="44554"/>
                          <a:pt x="100631" y="44310"/>
                          <a:pt x="99962" y="44159"/>
                        </a:cubicBezTo>
                        <a:cubicBezTo>
                          <a:pt x="99924" y="44150"/>
                          <a:pt x="99893" y="43947"/>
                          <a:pt x="99894" y="43947"/>
                        </a:cubicBezTo>
                        <a:cubicBezTo>
                          <a:pt x="100751" y="43677"/>
                          <a:pt x="100177" y="43014"/>
                          <a:pt x="100051" y="42772"/>
                        </a:cubicBezTo>
                        <a:cubicBezTo>
                          <a:pt x="99629" y="41974"/>
                          <a:pt x="100207" y="41253"/>
                          <a:pt x="100128" y="40464"/>
                        </a:cubicBezTo>
                        <a:cubicBezTo>
                          <a:pt x="100057" y="39773"/>
                          <a:pt x="100283" y="38904"/>
                          <a:pt x="100210" y="38130"/>
                        </a:cubicBezTo>
                        <a:cubicBezTo>
                          <a:pt x="100152" y="37522"/>
                          <a:pt x="101053" y="36855"/>
                          <a:pt x="100117" y="36302"/>
                        </a:cubicBezTo>
                        <a:cubicBezTo>
                          <a:pt x="100102" y="36292"/>
                          <a:pt x="100134" y="36136"/>
                          <a:pt x="100183" y="36090"/>
                        </a:cubicBezTo>
                        <a:cubicBezTo>
                          <a:pt x="100567" y="35731"/>
                          <a:pt x="100723" y="35436"/>
                          <a:pt x="100352" y="34888"/>
                        </a:cubicBezTo>
                        <a:cubicBezTo>
                          <a:pt x="100203" y="34670"/>
                          <a:pt x="100788" y="34135"/>
                          <a:pt x="100623" y="33639"/>
                        </a:cubicBezTo>
                        <a:cubicBezTo>
                          <a:pt x="100606" y="33588"/>
                          <a:pt x="100619" y="33528"/>
                          <a:pt x="100602" y="33477"/>
                        </a:cubicBezTo>
                        <a:cubicBezTo>
                          <a:pt x="100365" y="32770"/>
                          <a:pt x="100379" y="32019"/>
                          <a:pt x="100620" y="31270"/>
                        </a:cubicBezTo>
                        <a:cubicBezTo>
                          <a:pt x="100656" y="31157"/>
                          <a:pt x="100631" y="30954"/>
                          <a:pt x="100553" y="30889"/>
                        </a:cubicBezTo>
                        <a:cubicBezTo>
                          <a:pt x="100300" y="30679"/>
                          <a:pt x="100388" y="30454"/>
                          <a:pt x="100459" y="30216"/>
                        </a:cubicBezTo>
                        <a:cubicBezTo>
                          <a:pt x="100670" y="29519"/>
                          <a:pt x="100393" y="28831"/>
                          <a:pt x="100412" y="28134"/>
                        </a:cubicBezTo>
                        <a:cubicBezTo>
                          <a:pt x="100429" y="27482"/>
                          <a:pt x="100387" y="26816"/>
                          <a:pt x="100376" y="26173"/>
                        </a:cubicBezTo>
                        <a:cubicBezTo>
                          <a:pt x="100362" y="25352"/>
                          <a:pt x="100584" y="24499"/>
                          <a:pt x="100616" y="23648"/>
                        </a:cubicBezTo>
                        <a:cubicBezTo>
                          <a:pt x="100636" y="23167"/>
                          <a:pt x="100359" y="22757"/>
                          <a:pt x="100424" y="22235"/>
                        </a:cubicBezTo>
                        <a:cubicBezTo>
                          <a:pt x="100499" y="21631"/>
                          <a:pt x="100948" y="20907"/>
                          <a:pt x="100215" y="20362"/>
                        </a:cubicBezTo>
                        <a:cubicBezTo>
                          <a:pt x="100195" y="20348"/>
                          <a:pt x="100279" y="20105"/>
                          <a:pt x="100331" y="20098"/>
                        </a:cubicBezTo>
                        <a:cubicBezTo>
                          <a:pt x="100795" y="20039"/>
                          <a:pt x="100536" y="19782"/>
                          <a:pt x="100485" y="19584"/>
                        </a:cubicBezTo>
                        <a:cubicBezTo>
                          <a:pt x="100431" y="19374"/>
                          <a:pt x="100262" y="19109"/>
                          <a:pt x="100336" y="18967"/>
                        </a:cubicBezTo>
                        <a:cubicBezTo>
                          <a:pt x="100632" y="18387"/>
                          <a:pt x="100547" y="17837"/>
                          <a:pt x="100399" y="17245"/>
                        </a:cubicBezTo>
                        <a:cubicBezTo>
                          <a:pt x="100272" y="16742"/>
                          <a:pt x="100438" y="16210"/>
                          <a:pt x="100293" y="15682"/>
                        </a:cubicBezTo>
                        <a:cubicBezTo>
                          <a:pt x="100088" y="14934"/>
                          <a:pt x="100034" y="14144"/>
                          <a:pt x="99812" y="13403"/>
                        </a:cubicBezTo>
                        <a:cubicBezTo>
                          <a:pt x="99646" y="12847"/>
                          <a:pt x="99324" y="12306"/>
                          <a:pt x="99168" y="11770"/>
                        </a:cubicBezTo>
                        <a:cubicBezTo>
                          <a:pt x="98541" y="9607"/>
                          <a:pt x="96924" y="8232"/>
                          <a:pt x="95329" y="6909"/>
                        </a:cubicBezTo>
                        <a:cubicBezTo>
                          <a:pt x="94331" y="6081"/>
                          <a:pt x="93016" y="5620"/>
                          <a:pt x="91871" y="4970"/>
                        </a:cubicBezTo>
                        <a:cubicBezTo>
                          <a:pt x="90542" y="4213"/>
                          <a:pt x="89158" y="3558"/>
                          <a:pt x="87730" y="3008"/>
                        </a:cubicBezTo>
                        <a:cubicBezTo>
                          <a:pt x="87139" y="2781"/>
                          <a:pt x="86474" y="2491"/>
                          <a:pt x="85878" y="2491"/>
                        </a:cubicBezTo>
                        <a:cubicBezTo>
                          <a:pt x="85777" y="2491"/>
                          <a:pt x="85678" y="2499"/>
                          <a:pt x="85582" y="2518"/>
                        </a:cubicBezTo>
                        <a:cubicBezTo>
                          <a:pt x="85370" y="2558"/>
                          <a:pt x="85149" y="2576"/>
                          <a:pt x="84937" y="2576"/>
                        </a:cubicBezTo>
                        <a:cubicBezTo>
                          <a:pt x="84557" y="2576"/>
                          <a:pt x="84203" y="2519"/>
                          <a:pt x="83972" y="2433"/>
                        </a:cubicBezTo>
                        <a:cubicBezTo>
                          <a:pt x="82640" y="1938"/>
                          <a:pt x="81290" y="1792"/>
                          <a:pt x="79911" y="1717"/>
                        </a:cubicBezTo>
                        <a:cubicBezTo>
                          <a:pt x="78803" y="1655"/>
                          <a:pt x="77703" y="1451"/>
                          <a:pt x="76591" y="1451"/>
                        </a:cubicBezTo>
                        <a:cubicBezTo>
                          <a:pt x="76318" y="1451"/>
                          <a:pt x="76045" y="1463"/>
                          <a:pt x="75771" y="1493"/>
                        </a:cubicBezTo>
                        <a:cubicBezTo>
                          <a:pt x="75762" y="1493"/>
                          <a:pt x="75753" y="1494"/>
                          <a:pt x="75744" y="1494"/>
                        </a:cubicBezTo>
                        <a:cubicBezTo>
                          <a:pt x="75522" y="1494"/>
                          <a:pt x="75295" y="1208"/>
                          <a:pt x="75071" y="1208"/>
                        </a:cubicBezTo>
                        <a:cubicBezTo>
                          <a:pt x="74956" y="1208"/>
                          <a:pt x="74842" y="1283"/>
                          <a:pt x="74730" y="1509"/>
                        </a:cubicBezTo>
                        <a:cubicBezTo>
                          <a:pt x="74659" y="1436"/>
                          <a:pt x="74601" y="1340"/>
                          <a:pt x="74516" y="1295"/>
                        </a:cubicBezTo>
                        <a:cubicBezTo>
                          <a:pt x="74178" y="1118"/>
                          <a:pt x="73628" y="761"/>
                          <a:pt x="73466" y="761"/>
                        </a:cubicBezTo>
                        <a:cubicBezTo>
                          <a:pt x="73450" y="761"/>
                          <a:pt x="73437" y="765"/>
                          <a:pt x="73429" y="773"/>
                        </a:cubicBezTo>
                        <a:cubicBezTo>
                          <a:pt x="73252" y="964"/>
                          <a:pt x="73071" y="1027"/>
                          <a:pt x="72895" y="1027"/>
                        </a:cubicBezTo>
                        <a:cubicBezTo>
                          <a:pt x="72642" y="1027"/>
                          <a:pt x="72402" y="896"/>
                          <a:pt x="72207" y="831"/>
                        </a:cubicBezTo>
                        <a:cubicBezTo>
                          <a:pt x="71367" y="548"/>
                          <a:pt x="70493" y="679"/>
                          <a:pt x="69635" y="466"/>
                        </a:cubicBezTo>
                        <a:cubicBezTo>
                          <a:pt x="69146" y="345"/>
                          <a:pt x="68607" y="292"/>
                          <a:pt x="68074" y="292"/>
                        </a:cubicBezTo>
                        <a:cubicBezTo>
                          <a:pt x="67566" y="292"/>
                          <a:pt x="67063" y="340"/>
                          <a:pt x="66612" y="422"/>
                        </a:cubicBezTo>
                        <a:cubicBezTo>
                          <a:pt x="66374" y="465"/>
                          <a:pt x="66140" y="481"/>
                          <a:pt x="65909" y="481"/>
                        </a:cubicBezTo>
                        <a:cubicBezTo>
                          <a:pt x="65261" y="481"/>
                          <a:pt x="64634" y="357"/>
                          <a:pt x="63998" y="357"/>
                        </a:cubicBezTo>
                        <a:cubicBezTo>
                          <a:pt x="63764" y="357"/>
                          <a:pt x="63528" y="373"/>
                          <a:pt x="63290" y="420"/>
                        </a:cubicBezTo>
                        <a:cubicBezTo>
                          <a:pt x="62932" y="489"/>
                          <a:pt x="62556" y="510"/>
                          <a:pt x="62176" y="510"/>
                        </a:cubicBezTo>
                        <a:cubicBezTo>
                          <a:pt x="61737" y="510"/>
                          <a:pt x="61294" y="482"/>
                          <a:pt x="60868" y="471"/>
                        </a:cubicBezTo>
                        <a:cubicBezTo>
                          <a:pt x="59512" y="432"/>
                          <a:pt x="58157" y="464"/>
                          <a:pt x="56802" y="433"/>
                        </a:cubicBezTo>
                        <a:cubicBezTo>
                          <a:pt x="56053" y="418"/>
                          <a:pt x="55246" y="463"/>
                          <a:pt x="54570" y="205"/>
                        </a:cubicBezTo>
                        <a:cubicBezTo>
                          <a:pt x="54155" y="47"/>
                          <a:pt x="53741" y="0"/>
                          <a:pt x="533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" name="Google Shape;1159;p38">
                  <a:extLst>
                    <a:ext uri="{FF2B5EF4-FFF2-40B4-BE49-F238E27FC236}">
                      <a16:creationId xmlns:a16="http://schemas.microsoft.com/office/drawing/2014/main" id="{9B65AD45-0549-4031-A35F-3A6FDBBC0531}"/>
                    </a:ext>
                  </a:extLst>
                </p:cNvPr>
                <p:cNvGrpSpPr/>
                <p:nvPr/>
              </p:nvGrpSpPr>
              <p:grpSpPr>
                <a:xfrm>
                  <a:off x="6100422" y="1302619"/>
                  <a:ext cx="784703" cy="1166694"/>
                  <a:chOff x="5394851" y="340801"/>
                  <a:chExt cx="1076819" cy="1566635"/>
                </a:xfrm>
              </p:grpSpPr>
              <p:grpSp>
                <p:nvGrpSpPr>
                  <p:cNvPr id="76" name="Google Shape;1160;p38">
                    <a:extLst>
                      <a:ext uri="{FF2B5EF4-FFF2-40B4-BE49-F238E27FC236}">
                        <a16:creationId xmlns:a16="http://schemas.microsoft.com/office/drawing/2014/main" id="{B292C89F-96FB-418C-90D9-758BAD3B21CC}"/>
                      </a:ext>
                    </a:extLst>
                  </p:cNvPr>
                  <p:cNvGrpSpPr/>
                  <p:nvPr/>
                </p:nvGrpSpPr>
                <p:grpSpPr>
                  <a:xfrm>
                    <a:off x="5394851" y="340801"/>
                    <a:ext cx="1076819" cy="1566635"/>
                    <a:chOff x="5536138" y="655426"/>
                    <a:chExt cx="1076819" cy="1566635"/>
                  </a:xfrm>
                </p:grpSpPr>
                <p:sp>
                  <p:nvSpPr>
                    <p:cNvPr id="87" name="Google Shape;1161;p38">
                      <a:extLst>
                        <a:ext uri="{FF2B5EF4-FFF2-40B4-BE49-F238E27FC236}">
                          <a16:creationId xmlns:a16="http://schemas.microsoft.com/office/drawing/2014/main" id="{A2550173-8841-4B7F-8A23-857FBD12C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6686" y="655426"/>
                      <a:ext cx="1056271" cy="14124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641" h="77077" extrusionOk="0">
                          <a:moveTo>
                            <a:pt x="27762" y="1"/>
                          </a:moveTo>
                          <a:cubicBezTo>
                            <a:pt x="27709" y="1"/>
                            <a:pt x="27659" y="36"/>
                            <a:pt x="27612" y="134"/>
                          </a:cubicBezTo>
                          <a:cubicBezTo>
                            <a:pt x="27531" y="303"/>
                            <a:pt x="27470" y="379"/>
                            <a:pt x="27397" y="379"/>
                          </a:cubicBezTo>
                          <a:cubicBezTo>
                            <a:pt x="27338" y="379"/>
                            <a:pt x="27270" y="328"/>
                            <a:pt x="27177" y="235"/>
                          </a:cubicBezTo>
                          <a:cubicBezTo>
                            <a:pt x="27095" y="154"/>
                            <a:pt x="27017" y="84"/>
                            <a:pt x="26909" y="84"/>
                          </a:cubicBezTo>
                          <a:cubicBezTo>
                            <a:pt x="26863" y="84"/>
                            <a:pt x="26811" y="97"/>
                            <a:pt x="26751" y="128"/>
                          </a:cubicBezTo>
                          <a:cubicBezTo>
                            <a:pt x="26453" y="281"/>
                            <a:pt x="26134" y="296"/>
                            <a:pt x="25813" y="296"/>
                          </a:cubicBezTo>
                          <a:cubicBezTo>
                            <a:pt x="25737" y="296"/>
                            <a:pt x="25660" y="295"/>
                            <a:pt x="25584" y="295"/>
                          </a:cubicBezTo>
                          <a:cubicBezTo>
                            <a:pt x="25347" y="295"/>
                            <a:pt x="25112" y="303"/>
                            <a:pt x="24884" y="368"/>
                          </a:cubicBezTo>
                          <a:cubicBezTo>
                            <a:pt x="23166" y="580"/>
                            <a:pt x="21460" y="799"/>
                            <a:pt x="19834" y="1491"/>
                          </a:cubicBezTo>
                          <a:cubicBezTo>
                            <a:pt x="17846" y="2337"/>
                            <a:pt x="15796" y="3072"/>
                            <a:pt x="14126" y="4480"/>
                          </a:cubicBezTo>
                          <a:cubicBezTo>
                            <a:pt x="13081" y="5360"/>
                            <a:pt x="11943" y="6125"/>
                            <a:pt x="11041" y="7198"/>
                          </a:cubicBezTo>
                          <a:cubicBezTo>
                            <a:pt x="10112" y="8302"/>
                            <a:pt x="9139" y="9409"/>
                            <a:pt x="8067" y="10357"/>
                          </a:cubicBezTo>
                          <a:cubicBezTo>
                            <a:pt x="7314" y="11024"/>
                            <a:pt x="6802" y="11871"/>
                            <a:pt x="6271" y="12613"/>
                          </a:cubicBezTo>
                          <a:cubicBezTo>
                            <a:pt x="5605" y="13541"/>
                            <a:pt x="4774" y="14395"/>
                            <a:pt x="4302" y="15507"/>
                          </a:cubicBezTo>
                          <a:cubicBezTo>
                            <a:pt x="3889" y="16482"/>
                            <a:pt x="2960" y="17208"/>
                            <a:pt x="2809" y="18363"/>
                          </a:cubicBezTo>
                          <a:cubicBezTo>
                            <a:pt x="2782" y="18568"/>
                            <a:pt x="2838" y="18981"/>
                            <a:pt x="2487" y="19051"/>
                          </a:cubicBezTo>
                          <a:cubicBezTo>
                            <a:pt x="1957" y="19158"/>
                            <a:pt x="1905" y="19695"/>
                            <a:pt x="1937" y="19947"/>
                          </a:cubicBezTo>
                          <a:cubicBezTo>
                            <a:pt x="2076" y="21074"/>
                            <a:pt x="1181" y="21852"/>
                            <a:pt x="1045" y="22946"/>
                          </a:cubicBezTo>
                          <a:cubicBezTo>
                            <a:pt x="927" y="23907"/>
                            <a:pt x="937" y="24971"/>
                            <a:pt x="579" y="25951"/>
                          </a:cubicBezTo>
                          <a:cubicBezTo>
                            <a:pt x="253" y="26844"/>
                            <a:pt x="346" y="27834"/>
                            <a:pt x="375" y="28782"/>
                          </a:cubicBezTo>
                          <a:cubicBezTo>
                            <a:pt x="388" y="29160"/>
                            <a:pt x="1" y="29441"/>
                            <a:pt x="147" y="29772"/>
                          </a:cubicBezTo>
                          <a:cubicBezTo>
                            <a:pt x="577" y="30747"/>
                            <a:pt x="241" y="31779"/>
                            <a:pt x="450" y="32794"/>
                          </a:cubicBezTo>
                          <a:cubicBezTo>
                            <a:pt x="801" y="34499"/>
                            <a:pt x="699" y="36293"/>
                            <a:pt x="1384" y="37949"/>
                          </a:cubicBezTo>
                          <a:cubicBezTo>
                            <a:pt x="1726" y="38778"/>
                            <a:pt x="1647" y="39748"/>
                            <a:pt x="2025" y="40520"/>
                          </a:cubicBezTo>
                          <a:cubicBezTo>
                            <a:pt x="3013" y="42528"/>
                            <a:pt x="3647" y="44672"/>
                            <a:pt x="4559" y="46712"/>
                          </a:cubicBezTo>
                          <a:cubicBezTo>
                            <a:pt x="5601" y="49047"/>
                            <a:pt x="6813" y="51280"/>
                            <a:pt x="7957" y="53556"/>
                          </a:cubicBezTo>
                          <a:cubicBezTo>
                            <a:pt x="8681" y="54998"/>
                            <a:pt x="9830" y="56132"/>
                            <a:pt x="10596" y="57562"/>
                          </a:cubicBezTo>
                          <a:cubicBezTo>
                            <a:pt x="11246" y="58777"/>
                            <a:pt x="12134" y="59913"/>
                            <a:pt x="12952" y="61058"/>
                          </a:cubicBezTo>
                          <a:cubicBezTo>
                            <a:pt x="14164" y="62758"/>
                            <a:pt x="15611" y="64262"/>
                            <a:pt x="16979" y="65828"/>
                          </a:cubicBezTo>
                          <a:cubicBezTo>
                            <a:pt x="18305" y="67346"/>
                            <a:pt x="19634" y="68867"/>
                            <a:pt x="21037" y="70323"/>
                          </a:cubicBezTo>
                          <a:cubicBezTo>
                            <a:pt x="22101" y="71425"/>
                            <a:pt x="22937" y="72734"/>
                            <a:pt x="24135" y="73731"/>
                          </a:cubicBezTo>
                          <a:cubicBezTo>
                            <a:pt x="24973" y="74429"/>
                            <a:pt x="25625" y="75327"/>
                            <a:pt x="26370" y="76122"/>
                          </a:cubicBezTo>
                          <a:cubicBezTo>
                            <a:pt x="26739" y="76515"/>
                            <a:pt x="27136" y="77076"/>
                            <a:pt x="27833" y="77076"/>
                          </a:cubicBezTo>
                          <a:cubicBezTo>
                            <a:pt x="27973" y="77076"/>
                            <a:pt x="28126" y="77053"/>
                            <a:pt x="28292" y="77002"/>
                          </a:cubicBezTo>
                          <a:cubicBezTo>
                            <a:pt x="28990" y="76785"/>
                            <a:pt x="29259" y="76202"/>
                            <a:pt x="29764" y="75842"/>
                          </a:cubicBezTo>
                          <a:cubicBezTo>
                            <a:pt x="31056" y="74920"/>
                            <a:pt x="32127" y="73750"/>
                            <a:pt x="33240" y="72635"/>
                          </a:cubicBezTo>
                          <a:cubicBezTo>
                            <a:pt x="33712" y="72164"/>
                            <a:pt x="34001" y="71504"/>
                            <a:pt x="34492" y="71061"/>
                          </a:cubicBezTo>
                          <a:cubicBezTo>
                            <a:pt x="34848" y="70740"/>
                            <a:pt x="35232" y="70337"/>
                            <a:pt x="35371" y="70002"/>
                          </a:cubicBezTo>
                          <a:cubicBezTo>
                            <a:pt x="35910" y="68711"/>
                            <a:pt x="37150" y="68101"/>
                            <a:pt x="37937" y="67073"/>
                          </a:cubicBezTo>
                          <a:cubicBezTo>
                            <a:pt x="38352" y="66530"/>
                            <a:pt x="39033" y="66180"/>
                            <a:pt x="39405" y="65673"/>
                          </a:cubicBezTo>
                          <a:cubicBezTo>
                            <a:pt x="40102" y="64723"/>
                            <a:pt x="40671" y="63655"/>
                            <a:pt x="41478" y="62797"/>
                          </a:cubicBezTo>
                          <a:cubicBezTo>
                            <a:pt x="42131" y="62103"/>
                            <a:pt x="42676" y="61326"/>
                            <a:pt x="43242" y="60584"/>
                          </a:cubicBezTo>
                          <a:cubicBezTo>
                            <a:pt x="43683" y="60005"/>
                            <a:pt x="44248" y="59545"/>
                            <a:pt x="44657" y="58927"/>
                          </a:cubicBezTo>
                          <a:cubicBezTo>
                            <a:pt x="45052" y="58335"/>
                            <a:pt x="45370" y="57615"/>
                            <a:pt x="46049" y="57240"/>
                          </a:cubicBezTo>
                          <a:cubicBezTo>
                            <a:pt x="46309" y="57096"/>
                            <a:pt x="46407" y="56880"/>
                            <a:pt x="46513" y="56618"/>
                          </a:cubicBezTo>
                          <a:cubicBezTo>
                            <a:pt x="46916" y="55625"/>
                            <a:pt x="47710" y="54866"/>
                            <a:pt x="48292" y="53993"/>
                          </a:cubicBezTo>
                          <a:cubicBezTo>
                            <a:pt x="48900" y="53079"/>
                            <a:pt x="49621" y="52201"/>
                            <a:pt x="50181" y="51235"/>
                          </a:cubicBezTo>
                          <a:cubicBezTo>
                            <a:pt x="50984" y="49846"/>
                            <a:pt x="51720" y="48419"/>
                            <a:pt x="52501" y="47017"/>
                          </a:cubicBezTo>
                          <a:cubicBezTo>
                            <a:pt x="53131" y="45892"/>
                            <a:pt x="53640" y="44703"/>
                            <a:pt x="54021" y="43472"/>
                          </a:cubicBezTo>
                          <a:cubicBezTo>
                            <a:pt x="54466" y="42013"/>
                            <a:pt x="54809" y="40526"/>
                            <a:pt x="55289" y="39072"/>
                          </a:cubicBezTo>
                          <a:cubicBezTo>
                            <a:pt x="55817" y="37474"/>
                            <a:pt x="56052" y="35789"/>
                            <a:pt x="56522" y="34162"/>
                          </a:cubicBezTo>
                          <a:cubicBezTo>
                            <a:pt x="56948" y="32692"/>
                            <a:pt x="57139" y="31142"/>
                            <a:pt x="57304" y="29612"/>
                          </a:cubicBezTo>
                          <a:cubicBezTo>
                            <a:pt x="57455" y="28235"/>
                            <a:pt x="57640" y="26808"/>
                            <a:pt x="57438" y="25458"/>
                          </a:cubicBezTo>
                          <a:cubicBezTo>
                            <a:pt x="57046" y="22845"/>
                            <a:pt x="56606" y="20219"/>
                            <a:pt x="55574" y="17749"/>
                          </a:cubicBezTo>
                          <a:cubicBezTo>
                            <a:pt x="55451" y="17455"/>
                            <a:pt x="55484" y="17081"/>
                            <a:pt x="55322" y="16821"/>
                          </a:cubicBezTo>
                          <a:cubicBezTo>
                            <a:pt x="54442" y="15406"/>
                            <a:pt x="54083" y="13764"/>
                            <a:pt x="53153" y="12329"/>
                          </a:cubicBezTo>
                          <a:cubicBezTo>
                            <a:pt x="52408" y="11182"/>
                            <a:pt x="51569" y="10152"/>
                            <a:pt x="50683" y="9160"/>
                          </a:cubicBezTo>
                          <a:cubicBezTo>
                            <a:pt x="49286" y="7595"/>
                            <a:pt x="47659" y="6263"/>
                            <a:pt x="45868" y="5162"/>
                          </a:cubicBezTo>
                          <a:cubicBezTo>
                            <a:pt x="45307" y="4817"/>
                            <a:pt x="44838" y="4200"/>
                            <a:pt x="44286" y="4061"/>
                          </a:cubicBezTo>
                          <a:cubicBezTo>
                            <a:pt x="43163" y="3776"/>
                            <a:pt x="42409" y="2728"/>
                            <a:pt x="41202" y="2712"/>
                          </a:cubicBezTo>
                          <a:cubicBezTo>
                            <a:pt x="41179" y="2712"/>
                            <a:pt x="41154" y="2686"/>
                            <a:pt x="41134" y="2668"/>
                          </a:cubicBezTo>
                          <a:cubicBezTo>
                            <a:pt x="40074" y="1740"/>
                            <a:pt x="38652" y="1713"/>
                            <a:pt x="37418" y="1225"/>
                          </a:cubicBezTo>
                          <a:cubicBezTo>
                            <a:pt x="36992" y="1057"/>
                            <a:pt x="36544" y="737"/>
                            <a:pt x="36026" y="737"/>
                          </a:cubicBezTo>
                          <a:cubicBezTo>
                            <a:pt x="35823" y="737"/>
                            <a:pt x="35610" y="786"/>
                            <a:pt x="35383" y="912"/>
                          </a:cubicBezTo>
                          <a:cubicBezTo>
                            <a:pt x="35377" y="916"/>
                            <a:pt x="35367" y="917"/>
                            <a:pt x="35355" y="917"/>
                          </a:cubicBezTo>
                          <a:cubicBezTo>
                            <a:pt x="35204" y="917"/>
                            <a:pt x="34653" y="641"/>
                            <a:pt x="34234" y="641"/>
                          </a:cubicBezTo>
                          <a:cubicBezTo>
                            <a:pt x="34169" y="641"/>
                            <a:pt x="34107" y="648"/>
                            <a:pt x="34050" y="663"/>
                          </a:cubicBezTo>
                          <a:cubicBezTo>
                            <a:pt x="33989" y="680"/>
                            <a:pt x="33933" y="687"/>
                            <a:pt x="33880" y="687"/>
                          </a:cubicBezTo>
                          <a:cubicBezTo>
                            <a:pt x="33481" y="687"/>
                            <a:pt x="33297" y="264"/>
                            <a:pt x="32932" y="264"/>
                          </a:cubicBezTo>
                          <a:cubicBezTo>
                            <a:pt x="32926" y="264"/>
                            <a:pt x="32919" y="264"/>
                            <a:pt x="32912" y="265"/>
                          </a:cubicBezTo>
                          <a:cubicBezTo>
                            <a:pt x="32573" y="280"/>
                            <a:pt x="32232" y="292"/>
                            <a:pt x="31891" y="292"/>
                          </a:cubicBezTo>
                          <a:cubicBezTo>
                            <a:pt x="31208" y="292"/>
                            <a:pt x="30528" y="245"/>
                            <a:pt x="29874" y="84"/>
                          </a:cubicBezTo>
                          <a:cubicBezTo>
                            <a:pt x="29683" y="37"/>
                            <a:pt x="29464" y="17"/>
                            <a:pt x="29259" y="17"/>
                          </a:cubicBezTo>
                          <a:cubicBezTo>
                            <a:pt x="28917" y="17"/>
                            <a:pt x="28613" y="72"/>
                            <a:pt x="28543" y="148"/>
                          </a:cubicBezTo>
                          <a:cubicBezTo>
                            <a:pt x="28458" y="242"/>
                            <a:pt x="28377" y="277"/>
                            <a:pt x="28301" y="277"/>
                          </a:cubicBezTo>
                          <a:cubicBezTo>
                            <a:pt x="28087" y="277"/>
                            <a:pt x="27911" y="1"/>
                            <a:pt x="27762" y="1"/>
                          </a:cubicBezTo>
                          <a:close/>
                        </a:path>
                      </a:pathLst>
                    </a:custGeom>
                    <a:solidFill>
                      <a:srgbClr val="FED58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1" name="Google Shape;1162;p38">
                      <a:extLst>
                        <a:ext uri="{FF2B5EF4-FFF2-40B4-BE49-F238E27FC236}">
                          <a16:creationId xmlns:a16="http://schemas.microsoft.com/office/drawing/2014/main" id="{3BEE3E5A-A499-4E36-830F-16540D45CF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6138" y="809625"/>
                      <a:ext cx="1056271" cy="14124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641" h="77077" extrusionOk="0">
                          <a:moveTo>
                            <a:pt x="26832" y="2009"/>
                          </a:moveTo>
                          <a:cubicBezTo>
                            <a:pt x="27372" y="2009"/>
                            <a:pt x="27982" y="2107"/>
                            <a:pt x="28530" y="2114"/>
                          </a:cubicBezTo>
                          <a:cubicBezTo>
                            <a:pt x="28538" y="2114"/>
                            <a:pt x="28545" y="2114"/>
                            <a:pt x="28553" y="2114"/>
                          </a:cubicBezTo>
                          <a:cubicBezTo>
                            <a:pt x="28837" y="2114"/>
                            <a:pt x="29104" y="2055"/>
                            <a:pt x="29378" y="2042"/>
                          </a:cubicBezTo>
                          <a:cubicBezTo>
                            <a:pt x="29506" y="2037"/>
                            <a:pt x="29633" y="2034"/>
                            <a:pt x="29760" y="2034"/>
                          </a:cubicBezTo>
                          <a:cubicBezTo>
                            <a:pt x="30881" y="2034"/>
                            <a:pt x="31986" y="2232"/>
                            <a:pt x="33100" y="2304"/>
                          </a:cubicBezTo>
                          <a:cubicBezTo>
                            <a:pt x="35226" y="2442"/>
                            <a:pt x="37204" y="3086"/>
                            <a:pt x="39183" y="3818"/>
                          </a:cubicBezTo>
                          <a:cubicBezTo>
                            <a:pt x="39994" y="4118"/>
                            <a:pt x="40909" y="4353"/>
                            <a:pt x="41547" y="4830"/>
                          </a:cubicBezTo>
                          <a:cubicBezTo>
                            <a:pt x="42728" y="5713"/>
                            <a:pt x="44199" y="6023"/>
                            <a:pt x="45308" y="7022"/>
                          </a:cubicBezTo>
                          <a:cubicBezTo>
                            <a:pt x="46572" y="8162"/>
                            <a:pt x="47988" y="9088"/>
                            <a:pt x="49041" y="10511"/>
                          </a:cubicBezTo>
                          <a:cubicBezTo>
                            <a:pt x="49431" y="11037"/>
                            <a:pt x="49884" y="11691"/>
                            <a:pt x="50453" y="12197"/>
                          </a:cubicBezTo>
                          <a:cubicBezTo>
                            <a:pt x="51094" y="12765"/>
                            <a:pt x="51667" y="13595"/>
                            <a:pt x="51941" y="14564"/>
                          </a:cubicBezTo>
                          <a:cubicBezTo>
                            <a:pt x="52223" y="15561"/>
                            <a:pt x="52845" y="16457"/>
                            <a:pt x="53195" y="17441"/>
                          </a:cubicBezTo>
                          <a:cubicBezTo>
                            <a:pt x="53611" y="18609"/>
                            <a:pt x="53959" y="19809"/>
                            <a:pt x="54205" y="21024"/>
                          </a:cubicBezTo>
                          <a:cubicBezTo>
                            <a:pt x="54300" y="21491"/>
                            <a:pt x="54507" y="21903"/>
                            <a:pt x="54604" y="22361"/>
                          </a:cubicBezTo>
                          <a:cubicBezTo>
                            <a:pt x="55046" y="24411"/>
                            <a:pt x="55153" y="26496"/>
                            <a:pt x="55023" y="28569"/>
                          </a:cubicBezTo>
                          <a:cubicBezTo>
                            <a:pt x="54942" y="29852"/>
                            <a:pt x="54904" y="31146"/>
                            <a:pt x="54732" y="32422"/>
                          </a:cubicBezTo>
                          <a:cubicBezTo>
                            <a:pt x="54633" y="33151"/>
                            <a:pt x="54453" y="33890"/>
                            <a:pt x="54172" y="34567"/>
                          </a:cubicBezTo>
                          <a:cubicBezTo>
                            <a:pt x="53866" y="35306"/>
                            <a:pt x="54009" y="36144"/>
                            <a:pt x="53613" y="36831"/>
                          </a:cubicBezTo>
                          <a:cubicBezTo>
                            <a:pt x="53081" y="37751"/>
                            <a:pt x="53279" y="38838"/>
                            <a:pt x="52811" y="39802"/>
                          </a:cubicBezTo>
                          <a:cubicBezTo>
                            <a:pt x="52433" y="40580"/>
                            <a:pt x="52380" y="41528"/>
                            <a:pt x="52066" y="42374"/>
                          </a:cubicBezTo>
                          <a:cubicBezTo>
                            <a:pt x="51718" y="43313"/>
                            <a:pt x="51549" y="44391"/>
                            <a:pt x="51065" y="45193"/>
                          </a:cubicBezTo>
                          <a:cubicBezTo>
                            <a:pt x="50199" y="46629"/>
                            <a:pt x="49665" y="48226"/>
                            <a:pt x="48697" y="49611"/>
                          </a:cubicBezTo>
                          <a:cubicBezTo>
                            <a:pt x="47960" y="50664"/>
                            <a:pt x="47281" y="51773"/>
                            <a:pt x="46608" y="52863"/>
                          </a:cubicBezTo>
                          <a:cubicBezTo>
                            <a:pt x="46100" y="53685"/>
                            <a:pt x="45462" y="54365"/>
                            <a:pt x="44935" y="55141"/>
                          </a:cubicBezTo>
                          <a:cubicBezTo>
                            <a:pt x="44433" y="55879"/>
                            <a:pt x="43632" y="56445"/>
                            <a:pt x="43305" y="57157"/>
                          </a:cubicBezTo>
                          <a:cubicBezTo>
                            <a:pt x="43027" y="57764"/>
                            <a:pt x="42542" y="58167"/>
                            <a:pt x="42277" y="58737"/>
                          </a:cubicBezTo>
                          <a:cubicBezTo>
                            <a:pt x="42219" y="58859"/>
                            <a:pt x="42153" y="59151"/>
                            <a:pt x="41937" y="59151"/>
                          </a:cubicBezTo>
                          <a:cubicBezTo>
                            <a:pt x="41872" y="59151"/>
                            <a:pt x="41794" y="59126"/>
                            <a:pt x="41700" y="59062"/>
                          </a:cubicBezTo>
                          <a:cubicBezTo>
                            <a:pt x="41697" y="59060"/>
                            <a:pt x="41693" y="59059"/>
                            <a:pt x="41688" y="59059"/>
                          </a:cubicBezTo>
                          <a:cubicBezTo>
                            <a:pt x="41628" y="59059"/>
                            <a:pt x="41432" y="59200"/>
                            <a:pt x="41438" y="59217"/>
                          </a:cubicBezTo>
                          <a:cubicBezTo>
                            <a:pt x="41655" y="59773"/>
                            <a:pt x="41029" y="59916"/>
                            <a:pt x="40920" y="60302"/>
                          </a:cubicBezTo>
                          <a:cubicBezTo>
                            <a:pt x="40872" y="60472"/>
                            <a:pt x="40816" y="60601"/>
                            <a:pt x="40637" y="60659"/>
                          </a:cubicBezTo>
                          <a:cubicBezTo>
                            <a:pt x="40231" y="60795"/>
                            <a:pt x="39921" y="61002"/>
                            <a:pt x="39975" y="61511"/>
                          </a:cubicBezTo>
                          <a:cubicBezTo>
                            <a:pt x="39984" y="61592"/>
                            <a:pt x="39880" y="61724"/>
                            <a:pt x="39794" y="61772"/>
                          </a:cubicBezTo>
                          <a:cubicBezTo>
                            <a:pt x="38878" y="62275"/>
                            <a:pt x="38669" y="63375"/>
                            <a:pt x="37889" y="64043"/>
                          </a:cubicBezTo>
                          <a:cubicBezTo>
                            <a:pt x="37600" y="64289"/>
                            <a:pt x="37186" y="64768"/>
                            <a:pt x="36946" y="65235"/>
                          </a:cubicBezTo>
                          <a:cubicBezTo>
                            <a:pt x="36808" y="65502"/>
                            <a:pt x="36672" y="65812"/>
                            <a:pt x="36180" y="65827"/>
                          </a:cubicBezTo>
                          <a:cubicBezTo>
                            <a:pt x="35744" y="65841"/>
                            <a:pt x="35788" y="66511"/>
                            <a:pt x="35437" y="66845"/>
                          </a:cubicBezTo>
                          <a:cubicBezTo>
                            <a:pt x="34725" y="67522"/>
                            <a:pt x="34146" y="68394"/>
                            <a:pt x="33506" y="69131"/>
                          </a:cubicBezTo>
                          <a:cubicBezTo>
                            <a:pt x="32001" y="70866"/>
                            <a:pt x="30826" y="72970"/>
                            <a:pt x="28670" y="74071"/>
                          </a:cubicBezTo>
                          <a:cubicBezTo>
                            <a:pt x="28498" y="74158"/>
                            <a:pt x="28428" y="74172"/>
                            <a:pt x="28453" y="74397"/>
                          </a:cubicBezTo>
                          <a:cubicBezTo>
                            <a:pt x="28494" y="74790"/>
                            <a:pt x="28104" y="74853"/>
                            <a:pt x="27853" y="74962"/>
                          </a:cubicBezTo>
                          <a:cubicBezTo>
                            <a:pt x="27807" y="74981"/>
                            <a:pt x="27769" y="74990"/>
                            <a:pt x="27736" y="74990"/>
                          </a:cubicBezTo>
                          <a:cubicBezTo>
                            <a:pt x="27543" y="74990"/>
                            <a:pt x="27536" y="74700"/>
                            <a:pt x="27433" y="74583"/>
                          </a:cubicBezTo>
                          <a:cubicBezTo>
                            <a:pt x="27075" y="74174"/>
                            <a:pt x="26441" y="73963"/>
                            <a:pt x="26447" y="73279"/>
                          </a:cubicBezTo>
                          <a:cubicBezTo>
                            <a:pt x="25495" y="73228"/>
                            <a:pt x="25664" y="71783"/>
                            <a:pt x="24597" y="71783"/>
                          </a:cubicBezTo>
                          <a:cubicBezTo>
                            <a:pt x="24584" y="71783"/>
                            <a:pt x="24572" y="71783"/>
                            <a:pt x="24559" y="71783"/>
                          </a:cubicBezTo>
                          <a:cubicBezTo>
                            <a:pt x="24557" y="71783"/>
                            <a:pt x="24555" y="71783"/>
                            <a:pt x="24553" y="71783"/>
                          </a:cubicBezTo>
                          <a:cubicBezTo>
                            <a:pt x="24280" y="71783"/>
                            <a:pt x="24189" y="71158"/>
                            <a:pt x="23970" y="70846"/>
                          </a:cubicBezTo>
                          <a:cubicBezTo>
                            <a:pt x="23535" y="70230"/>
                            <a:pt x="22733" y="69977"/>
                            <a:pt x="22515" y="69124"/>
                          </a:cubicBezTo>
                          <a:cubicBezTo>
                            <a:pt x="22355" y="68502"/>
                            <a:pt x="21469" y="68389"/>
                            <a:pt x="21138" y="67702"/>
                          </a:cubicBezTo>
                          <a:cubicBezTo>
                            <a:pt x="20578" y="66543"/>
                            <a:pt x="19470" y="65771"/>
                            <a:pt x="18695" y="64736"/>
                          </a:cubicBezTo>
                          <a:cubicBezTo>
                            <a:pt x="18264" y="64160"/>
                            <a:pt x="17926" y="63364"/>
                            <a:pt x="17088" y="63053"/>
                          </a:cubicBezTo>
                          <a:cubicBezTo>
                            <a:pt x="16399" y="62797"/>
                            <a:pt x="16080" y="62040"/>
                            <a:pt x="15728" y="61457"/>
                          </a:cubicBezTo>
                          <a:cubicBezTo>
                            <a:pt x="15302" y="60752"/>
                            <a:pt x="14681" y="60218"/>
                            <a:pt x="14285" y="59486"/>
                          </a:cubicBezTo>
                          <a:cubicBezTo>
                            <a:pt x="13862" y="58699"/>
                            <a:pt x="13218" y="58041"/>
                            <a:pt x="12870" y="57186"/>
                          </a:cubicBezTo>
                          <a:cubicBezTo>
                            <a:pt x="12729" y="56838"/>
                            <a:pt x="12383" y="56566"/>
                            <a:pt x="12100" y="56291"/>
                          </a:cubicBezTo>
                          <a:cubicBezTo>
                            <a:pt x="11967" y="56161"/>
                            <a:pt x="11688" y="56122"/>
                            <a:pt x="12133" y="55841"/>
                          </a:cubicBezTo>
                          <a:cubicBezTo>
                            <a:pt x="11395" y="55512"/>
                            <a:pt x="11555" y="54570"/>
                            <a:pt x="10931" y="54239"/>
                          </a:cubicBezTo>
                          <a:cubicBezTo>
                            <a:pt x="10474" y="53997"/>
                            <a:pt x="10403" y="53616"/>
                            <a:pt x="10172" y="53260"/>
                          </a:cubicBezTo>
                          <a:cubicBezTo>
                            <a:pt x="9841" y="52748"/>
                            <a:pt x="9736" y="52067"/>
                            <a:pt x="9288" y="51698"/>
                          </a:cubicBezTo>
                          <a:cubicBezTo>
                            <a:pt x="8769" y="51271"/>
                            <a:pt x="8507" y="50787"/>
                            <a:pt x="8497" y="50174"/>
                          </a:cubicBezTo>
                          <a:cubicBezTo>
                            <a:pt x="8492" y="49701"/>
                            <a:pt x="8098" y="49456"/>
                            <a:pt x="7934" y="49087"/>
                          </a:cubicBezTo>
                          <a:cubicBezTo>
                            <a:pt x="7683" y="48525"/>
                            <a:pt x="7596" y="47782"/>
                            <a:pt x="7020" y="47420"/>
                          </a:cubicBezTo>
                          <a:cubicBezTo>
                            <a:pt x="6604" y="47159"/>
                            <a:pt x="6685" y="46693"/>
                            <a:pt x="6652" y="46437"/>
                          </a:cubicBezTo>
                          <a:cubicBezTo>
                            <a:pt x="6532" y="45499"/>
                            <a:pt x="5449" y="44970"/>
                            <a:pt x="5669" y="43945"/>
                          </a:cubicBezTo>
                          <a:cubicBezTo>
                            <a:pt x="5737" y="43630"/>
                            <a:pt x="5328" y="43767"/>
                            <a:pt x="5292" y="43391"/>
                          </a:cubicBezTo>
                          <a:cubicBezTo>
                            <a:pt x="5166" y="42109"/>
                            <a:pt x="4416" y="41014"/>
                            <a:pt x="3906" y="39850"/>
                          </a:cubicBezTo>
                          <a:cubicBezTo>
                            <a:pt x="3802" y="39612"/>
                            <a:pt x="3811" y="39339"/>
                            <a:pt x="3778" y="39153"/>
                          </a:cubicBezTo>
                          <a:cubicBezTo>
                            <a:pt x="3539" y="37765"/>
                            <a:pt x="2945" y="36487"/>
                            <a:pt x="2642" y="35135"/>
                          </a:cubicBezTo>
                          <a:cubicBezTo>
                            <a:pt x="2438" y="34229"/>
                            <a:pt x="2635" y="33242"/>
                            <a:pt x="2522" y="32306"/>
                          </a:cubicBezTo>
                          <a:cubicBezTo>
                            <a:pt x="2239" y="29987"/>
                            <a:pt x="2615" y="27694"/>
                            <a:pt x="2717" y="25392"/>
                          </a:cubicBezTo>
                          <a:cubicBezTo>
                            <a:pt x="2758" y="24432"/>
                            <a:pt x="3131" y="23488"/>
                            <a:pt x="3437" y="22590"/>
                          </a:cubicBezTo>
                          <a:cubicBezTo>
                            <a:pt x="3971" y="21021"/>
                            <a:pt x="4475" y="19421"/>
                            <a:pt x="5360" y="17982"/>
                          </a:cubicBezTo>
                          <a:cubicBezTo>
                            <a:pt x="5757" y="17336"/>
                            <a:pt x="6483" y="16693"/>
                            <a:pt x="6517" y="16080"/>
                          </a:cubicBezTo>
                          <a:cubicBezTo>
                            <a:pt x="6566" y="15192"/>
                            <a:pt x="7724" y="15130"/>
                            <a:pt x="7524" y="14266"/>
                          </a:cubicBezTo>
                          <a:cubicBezTo>
                            <a:pt x="8486" y="13757"/>
                            <a:pt x="8555" y="12475"/>
                            <a:pt x="9394" y="11975"/>
                          </a:cubicBezTo>
                          <a:cubicBezTo>
                            <a:pt x="9842" y="11708"/>
                            <a:pt x="10123" y="11625"/>
                            <a:pt x="10015" y="11087"/>
                          </a:cubicBezTo>
                          <a:cubicBezTo>
                            <a:pt x="10009" y="11056"/>
                            <a:pt x="10085" y="10973"/>
                            <a:pt x="10120" y="10973"/>
                          </a:cubicBezTo>
                          <a:cubicBezTo>
                            <a:pt x="10121" y="10973"/>
                            <a:pt x="10121" y="10973"/>
                            <a:pt x="10121" y="10973"/>
                          </a:cubicBezTo>
                          <a:cubicBezTo>
                            <a:pt x="10141" y="10974"/>
                            <a:pt x="10160" y="10975"/>
                            <a:pt x="10178" y="10975"/>
                          </a:cubicBezTo>
                          <a:cubicBezTo>
                            <a:pt x="11125" y="10975"/>
                            <a:pt x="11060" y="9841"/>
                            <a:pt x="11791" y="9473"/>
                          </a:cubicBezTo>
                          <a:cubicBezTo>
                            <a:pt x="12281" y="9225"/>
                            <a:pt x="12683" y="8382"/>
                            <a:pt x="13149" y="7970"/>
                          </a:cubicBezTo>
                          <a:cubicBezTo>
                            <a:pt x="13706" y="7478"/>
                            <a:pt x="14281" y="6900"/>
                            <a:pt x="15012" y="6546"/>
                          </a:cubicBezTo>
                          <a:cubicBezTo>
                            <a:pt x="15535" y="6291"/>
                            <a:pt x="15908" y="5744"/>
                            <a:pt x="16476" y="5480"/>
                          </a:cubicBezTo>
                          <a:cubicBezTo>
                            <a:pt x="17148" y="5169"/>
                            <a:pt x="17617" y="4587"/>
                            <a:pt x="18407" y="4353"/>
                          </a:cubicBezTo>
                          <a:cubicBezTo>
                            <a:pt x="19117" y="4140"/>
                            <a:pt x="19815" y="3650"/>
                            <a:pt x="20558" y="3461"/>
                          </a:cubicBezTo>
                          <a:cubicBezTo>
                            <a:pt x="21511" y="3219"/>
                            <a:pt x="22407" y="2845"/>
                            <a:pt x="23326" y="2527"/>
                          </a:cubicBezTo>
                          <a:cubicBezTo>
                            <a:pt x="24201" y="2223"/>
                            <a:pt x="25123" y="2460"/>
                            <a:pt x="26054" y="2119"/>
                          </a:cubicBezTo>
                          <a:cubicBezTo>
                            <a:pt x="26280" y="2037"/>
                            <a:pt x="26546" y="2009"/>
                            <a:pt x="26832" y="2009"/>
                          </a:cubicBezTo>
                          <a:close/>
                          <a:moveTo>
                            <a:pt x="27762" y="1"/>
                          </a:moveTo>
                          <a:cubicBezTo>
                            <a:pt x="27709" y="1"/>
                            <a:pt x="27659" y="36"/>
                            <a:pt x="27612" y="134"/>
                          </a:cubicBezTo>
                          <a:cubicBezTo>
                            <a:pt x="27531" y="303"/>
                            <a:pt x="27470" y="379"/>
                            <a:pt x="27397" y="379"/>
                          </a:cubicBezTo>
                          <a:cubicBezTo>
                            <a:pt x="27338" y="379"/>
                            <a:pt x="27270" y="328"/>
                            <a:pt x="27177" y="235"/>
                          </a:cubicBezTo>
                          <a:cubicBezTo>
                            <a:pt x="27095" y="154"/>
                            <a:pt x="27017" y="84"/>
                            <a:pt x="26909" y="84"/>
                          </a:cubicBezTo>
                          <a:cubicBezTo>
                            <a:pt x="26863" y="84"/>
                            <a:pt x="26811" y="97"/>
                            <a:pt x="26751" y="128"/>
                          </a:cubicBezTo>
                          <a:cubicBezTo>
                            <a:pt x="26453" y="281"/>
                            <a:pt x="26134" y="296"/>
                            <a:pt x="25813" y="296"/>
                          </a:cubicBezTo>
                          <a:cubicBezTo>
                            <a:pt x="25737" y="296"/>
                            <a:pt x="25660" y="295"/>
                            <a:pt x="25584" y="295"/>
                          </a:cubicBezTo>
                          <a:cubicBezTo>
                            <a:pt x="25347" y="295"/>
                            <a:pt x="25112" y="303"/>
                            <a:pt x="24884" y="368"/>
                          </a:cubicBezTo>
                          <a:cubicBezTo>
                            <a:pt x="23166" y="580"/>
                            <a:pt x="21460" y="799"/>
                            <a:pt x="19834" y="1491"/>
                          </a:cubicBezTo>
                          <a:cubicBezTo>
                            <a:pt x="17846" y="2337"/>
                            <a:pt x="15796" y="3072"/>
                            <a:pt x="14126" y="4480"/>
                          </a:cubicBezTo>
                          <a:cubicBezTo>
                            <a:pt x="13081" y="5360"/>
                            <a:pt x="11943" y="6125"/>
                            <a:pt x="11041" y="7198"/>
                          </a:cubicBezTo>
                          <a:cubicBezTo>
                            <a:pt x="10112" y="8302"/>
                            <a:pt x="9139" y="9409"/>
                            <a:pt x="8067" y="10357"/>
                          </a:cubicBezTo>
                          <a:cubicBezTo>
                            <a:pt x="7314" y="11024"/>
                            <a:pt x="6802" y="11871"/>
                            <a:pt x="6271" y="12613"/>
                          </a:cubicBezTo>
                          <a:cubicBezTo>
                            <a:pt x="5605" y="13541"/>
                            <a:pt x="4774" y="14395"/>
                            <a:pt x="4302" y="15507"/>
                          </a:cubicBezTo>
                          <a:cubicBezTo>
                            <a:pt x="3889" y="16482"/>
                            <a:pt x="2960" y="17208"/>
                            <a:pt x="2809" y="18363"/>
                          </a:cubicBezTo>
                          <a:cubicBezTo>
                            <a:pt x="2782" y="18568"/>
                            <a:pt x="2838" y="18981"/>
                            <a:pt x="2487" y="19051"/>
                          </a:cubicBezTo>
                          <a:cubicBezTo>
                            <a:pt x="1957" y="19158"/>
                            <a:pt x="1905" y="19695"/>
                            <a:pt x="1937" y="19947"/>
                          </a:cubicBezTo>
                          <a:cubicBezTo>
                            <a:pt x="2076" y="21074"/>
                            <a:pt x="1181" y="21852"/>
                            <a:pt x="1045" y="22946"/>
                          </a:cubicBezTo>
                          <a:cubicBezTo>
                            <a:pt x="927" y="23907"/>
                            <a:pt x="937" y="24971"/>
                            <a:pt x="579" y="25951"/>
                          </a:cubicBezTo>
                          <a:cubicBezTo>
                            <a:pt x="253" y="26844"/>
                            <a:pt x="346" y="27834"/>
                            <a:pt x="375" y="28782"/>
                          </a:cubicBezTo>
                          <a:cubicBezTo>
                            <a:pt x="388" y="29160"/>
                            <a:pt x="1" y="29441"/>
                            <a:pt x="147" y="29772"/>
                          </a:cubicBezTo>
                          <a:cubicBezTo>
                            <a:pt x="577" y="30747"/>
                            <a:pt x="241" y="31779"/>
                            <a:pt x="450" y="32794"/>
                          </a:cubicBezTo>
                          <a:cubicBezTo>
                            <a:pt x="801" y="34499"/>
                            <a:pt x="699" y="36293"/>
                            <a:pt x="1384" y="37949"/>
                          </a:cubicBezTo>
                          <a:cubicBezTo>
                            <a:pt x="1726" y="38778"/>
                            <a:pt x="1647" y="39748"/>
                            <a:pt x="2025" y="40520"/>
                          </a:cubicBezTo>
                          <a:cubicBezTo>
                            <a:pt x="3013" y="42528"/>
                            <a:pt x="3647" y="44672"/>
                            <a:pt x="4559" y="46712"/>
                          </a:cubicBezTo>
                          <a:cubicBezTo>
                            <a:pt x="5601" y="49047"/>
                            <a:pt x="6813" y="51280"/>
                            <a:pt x="7957" y="53556"/>
                          </a:cubicBezTo>
                          <a:cubicBezTo>
                            <a:pt x="8681" y="54998"/>
                            <a:pt x="9830" y="56132"/>
                            <a:pt x="10596" y="57562"/>
                          </a:cubicBezTo>
                          <a:cubicBezTo>
                            <a:pt x="11246" y="58777"/>
                            <a:pt x="12134" y="59913"/>
                            <a:pt x="12952" y="61058"/>
                          </a:cubicBezTo>
                          <a:cubicBezTo>
                            <a:pt x="14164" y="62758"/>
                            <a:pt x="15611" y="64262"/>
                            <a:pt x="16979" y="65828"/>
                          </a:cubicBezTo>
                          <a:cubicBezTo>
                            <a:pt x="18305" y="67346"/>
                            <a:pt x="19634" y="68867"/>
                            <a:pt x="21037" y="70323"/>
                          </a:cubicBezTo>
                          <a:cubicBezTo>
                            <a:pt x="22101" y="71425"/>
                            <a:pt x="22937" y="72734"/>
                            <a:pt x="24135" y="73731"/>
                          </a:cubicBezTo>
                          <a:cubicBezTo>
                            <a:pt x="24973" y="74429"/>
                            <a:pt x="25625" y="75327"/>
                            <a:pt x="26370" y="76122"/>
                          </a:cubicBezTo>
                          <a:cubicBezTo>
                            <a:pt x="26739" y="76515"/>
                            <a:pt x="27136" y="77076"/>
                            <a:pt x="27833" y="77076"/>
                          </a:cubicBezTo>
                          <a:cubicBezTo>
                            <a:pt x="27973" y="77076"/>
                            <a:pt x="28126" y="77053"/>
                            <a:pt x="28292" y="77002"/>
                          </a:cubicBezTo>
                          <a:cubicBezTo>
                            <a:pt x="28990" y="76785"/>
                            <a:pt x="29259" y="76202"/>
                            <a:pt x="29764" y="75842"/>
                          </a:cubicBezTo>
                          <a:cubicBezTo>
                            <a:pt x="31056" y="74920"/>
                            <a:pt x="32127" y="73750"/>
                            <a:pt x="33240" y="72635"/>
                          </a:cubicBezTo>
                          <a:cubicBezTo>
                            <a:pt x="33712" y="72164"/>
                            <a:pt x="34001" y="71504"/>
                            <a:pt x="34492" y="71061"/>
                          </a:cubicBezTo>
                          <a:cubicBezTo>
                            <a:pt x="34848" y="70740"/>
                            <a:pt x="35232" y="70337"/>
                            <a:pt x="35371" y="70002"/>
                          </a:cubicBezTo>
                          <a:cubicBezTo>
                            <a:pt x="35910" y="68711"/>
                            <a:pt x="37150" y="68101"/>
                            <a:pt x="37937" y="67073"/>
                          </a:cubicBezTo>
                          <a:cubicBezTo>
                            <a:pt x="38352" y="66530"/>
                            <a:pt x="39033" y="66180"/>
                            <a:pt x="39405" y="65673"/>
                          </a:cubicBezTo>
                          <a:cubicBezTo>
                            <a:pt x="40102" y="64723"/>
                            <a:pt x="40671" y="63655"/>
                            <a:pt x="41478" y="62797"/>
                          </a:cubicBezTo>
                          <a:cubicBezTo>
                            <a:pt x="42131" y="62103"/>
                            <a:pt x="42676" y="61326"/>
                            <a:pt x="43242" y="60584"/>
                          </a:cubicBezTo>
                          <a:cubicBezTo>
                            <a:pt x="43683" y="60005"/>
                            <a:pt x="44248" y="59545"/>
                            <a:pt x="44657" y="58927"/>
                          </a:cubicBezTo>
                          <a:cubicBezTo>
                            <a:pt x="45052" y="58335"/>
                            <a:pt x="45370" y="57615"/>
                            <a:pt x="46049" y="57240"/>
                          </a:cubicBezTo>
                          <a:cubicBezTo>
                            <a:pt x="46309" y="57096"/>
                            <a:pt x="46407" y="56880"/>
                            <a:pt x="46513" y="56618"/>
                          </a:cubicBezTo>
                          <a:cubicBezTo>
                            <a:pt x="46916" y="55625"/>
                            <a:pt x="47710" y="54866"/>
                            <a:pt x="48292" y="53993"/>
                          </a:cubicBezTo>
                          <a:cubicBezTo>
                            <a:pt x="48900" y="53079"/>
                            <a:pt x="49621" y="52201"/>
                            <a:pt x="50181" y="51235"/>
                          </a:cubicBezTo>
                          <a:cubicBezTo>
                            <a:pt x="50984" y="49846"/>
                            <a:pt x="51720" y="48419"/>
                            <a:pt x="52501" y="47017"/>
                          </a:cubicBezTo>
                          <a:cubicBezTo>
                            <a:pt x="53131" y="45892"/>
                            <a:pt x="53640" y="44703"/>
                            <a:pt x="54021" y="43472"/>
                          </a:cubicBezTo>
                          <a:cubicBezTo>
                            <a:pt x="54466" y="42013"/>
                            <a:pt x="54809" y="40526"/>
                            <a:pt x="55289" y="39072"/>
                          </a:cubicBezTo>
                          <a:cubicBezTo>
                            <a:pt x="55817" y="37474"/>
                            <a:pt x="56052" y="35789"/>
                            <a:pt x="56522" y="34162"/>
                          </a:cubicBezTo>
                          <a:cubicBezTo>
                            <a:pt x="56948" y="32692"/>
                            <a:pt x="57139" y="31142"/>
                            <a:pt x="57304" y="29612"/>
                          </a:cubicBezTo>
                          <a:cubicBezTo>
                            <a:pt x="57455" y="28235"/>
                            <a:pt x="57640" y="26808"/>
                            <a:pt x="57438" y="25458"/>
                          </a:cubicBezTo>
                          <a:cubicBezTo>
                            <a:pt x="57046" y="22845"/>
                            <a:pt x="56606" y="20219"/>
                            <a:pt x="55574" y="17749"/>
                          </a:cubicBezTo>
                          <a:cubicBezTo>
                            <a:pt x="55451" y="17455"/>
                            <a:pt x="55484" y="17081"/>
                            <a:pt x="55322" y="16821"/>
                          </a:cubicBezTo>
                          <a:cubicBezTo>
                            <a:pt x="54442" y="15406"/>
                            <a:pt x="54083" y="13764"/>
                            <a:pt x="53153" y="12329"/>
                          </a:cubicBezTo>
                          <a:cubicBezTo>
                            <a:pt x="52408" y="11182"/>
                            <a:pt x="51569" y="10152"/>
                            <a:pt x="50683" y="9160"/>
                          </a:cubicBezTo>
                          <a:cubicBezTo>
                            <a:pt x="49286" y="7595"/>
                            <a:pt x="47659" y="6263"/>
                            <a:pt x="45868" y="5162"/>
                          </a:cubicBezTo>
                          <a:cubicBezTo>
                            <a:pt x="45307" y="4817"/>
                            <a:pt x="44838" y="4200"/>
                            <a:pt x="44286" y="4061"/>
                          </a:cubicBezTo>
                          <a:cubicBezTo>
                            <a:pt x="43163" y="3776"/>
                            <a:pt x="42409" y="2728"/>
                            <a:pt x="41202" y="2712"/>
                          </a:cubicBezTo>
                          <a:cubicBezTo>
                            <a:pt x="41179" y="2712"/>
                            <a:pt x="41154" y="2686"/>
                            <a:pt x="41134" y="2668"/>
                          </a:cubicBezTo>
                          <a:cubicBezTo>
                            <a:pt x="40074" y="1740"/>
                            <a:pt x="38652" y="1713"/>
                            <a:pt x="37418" y="1225"/>
                          </a:cubicBezTo>
                          <a:cubicBezTo>
                            <a:pt x="36992" y="1057"/>
                            <a:pt x="36544" y="737"/>
                            <a:pt x="36026" y="737"/>
                          </a:cubicBezTo>
                          <a:cubicBezTo>
                            <a:pt x="35823" y="737"/>
                            <a:pt x="35610" y="786"/>
                            <a:pt x="35383" y="912"/>
                          </a:cubicBezTo>
                          <a:cubicBezTo>
                            <a:pt x="35377" y="916"/>
                            <a:pt x="35367" y="917"/>
                            <a:pt x="35355" y="917"/>
                          </a:cubicBezTo>
                          <a:cubicBezTo>
                            <a:pt x="35204" y="917"/>
                            <a:pt x="34653" y="641"/>
                            <a:pt x="34234" y="641"/>
                          </a:cubicBezTo>
                          <a:cubicBezTo>
                            <a:pt x="34169" y="641"/>
                            <a:pt x="34107" y="648"/>
                            <a:pt x="34050" y="663"/>
                          </a:cubicBezTo>
                          <a:cubicBezTo>
                            <a:pt x="33989" y="680"/>
                            <a:pt x="33933" y="687"/>
                            <a:pt x="33880" y="687"/>
                          </a:cubicBezTo>
                          <a:cubicBezTo>
                            <a:pt x="33481" y="687"/>
                            <a:pt x="33297" y="264"/>
                            <a:pt x="32932" y="264"/>
                          </a:cubicBezTo>
                          <a:cubicBezTo>
                            <a:pt x="32926" y="264"/>
                            <a:pt x="32919" y="264"/>
                            <a:pt x="32912" y="265"/>
                          </a:cubicBezTo>
                          <a:cubicBezTo>
                            <a:pt x="32573" y="280"/>
                            <a:pt x="32232" y="292"/>
                            <a:pt x="31891" y="292"/>
                          </a:cubicBezTo>
                          <a:cubicBezTo>
                            <a:pt x="31208" y="292"/>
                            <a:pt x="30528" y="245"/>
                            <a:pt x="29874" y="84"/>
                          </a:cubicBezTo>
                          <a:cubicBezTo>
                            <a:pt x="29683" y="37"/>
                            <a:pt x="29464" y="17"/>
                            <a:pt x="29259" y="17"/>
                          </a:cubicBezTo>
                          <a:cubicBezTo>
                            <a:pt x="28917" y="17"/>
                            <a:pt x="28613" y="72"/>
                            <a:pt x="28543" y="148"/>
                          </a:cubicBezTo>
                          <a:cubicBezTo>
                            <a:pt x="28458" y="242"/>
                            <a:pt x="28377" y="277"/>
                            <a:pt x="28301" y="277"/>
                          </a:cubicBezTo>
                          <a:cubicBezTo>
                            <a:pt x="28087" y="277"/>
                            <a:pt x="27911" y="1"/>
                            <a:pt x="27762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7" name="Google Shape;1163;p38">
                    <a:extLst>
                      <a:ext uri="{FF2B5EF4-FFF2-40B4-BE49-F238E27FC236}">
                        <a16:creationId xmlns:a16="http://schemas.microsoft.com/office/drawing/2014/main" id="{1A9A7022-6550-445B-8B57-8A78041225EC}"/>
                      </a:ext>
                    </a:extLst>
                  </p:cNvPr>
                  <p:cNvGrpSpPr/>
                  <p:nvPr/>
                </p:nvGrpSpPr>
                <p:grpSpPr>
                  <a:xfrm>
                    <a:off x="5639224" y="746950"/>
                    <a:ext cx="593692" cy="732924"/>
                    <a:chOff x="5626136" y="736150"/>
                    <a:chExt cx="593692" cy="732924"/>
                  </a:xfrm>
                </p:grpSpPr>
                <p:sp>
                  <p:nvSpPr>
                    <p:cNvPr id="78" name="Google Shape;1164;p38">
                      <a:extLst>
                        <a:ext uri="{FF2B5EF4-FFF2-40B4-BE49-F238E27FC236}">
                          <a16:creationId xmlns:a16="http://schemas.microsoft.com/office/drawing/2014/main" id="{EE7A0EC7-561A-4AD0-BFE2-C05BA8AF5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3715" y="832814"/>
                      <a:ext cx="413597" cy="6362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70" h="28875" extrusionOk="0">
                          <a:moveTo>
                            <a:pt x="9832" y="11349"/>
                          </a:moveTo>
                          <a:cubicBezTo>
                            <a:pt x="10079" y="11349"/>
                            <a:pt x="10351" y="11472"/>
                            <a:pt x="10578" y="11519"/>
                          </a:cubicBezTo>
                          <a:cubicBezTo>
                            <a:pt x="11029" y="11611"/>
                            <a:pt x="11038" y="12085"/>
                            <a:pt x="11090" y="12441"/>
                          </a:cubicBezTo>
                          <a:cubicBezTo>
                            <a:pt x="11139" y="12784"/>
                            <a:pt x="11101" y="13139"/>
                            <a:pt x="11101" y="13489"/>
                          </a:cubicBezTo>
                          <a:lnTo>
                            <a:pt x="11111" y="13490"/>
                          </a:lnTo>
                          <a:cubicBezTo>
                            <a:pt x="11029" y="15572"/>
                            <a:pt x="10945" y="17653"/>
                            <a:pt x="10861" y="19734"/>
                          </a:cubicBezTo>
                          <a:cubicBezTo>
                            <a:pt x="10858" y="19804"/>
                            <a:pt x="10832" y="19876"/>
                            <a:pt x="10843" y="19944"/>
                          </a:cubicBezTo>
                          <a:cubicBezTo>
                            <a:pt x="11042" y="21091"/>
                            <a:pt x="10938" y="21209"/>
                            <a:pt x="9771" y="21211"/>
                          </a:cubicBezTo>
                          <a:cubicBezTo>
                            <a:pt x="9549" y="21211"/>
                            <a:pt x="9493" y="21061"/>
                            <a:pt x="9503" y="20928"/>
                          </a:cubicBezTo>
                          <a:cubicBezTo>
                            <a:pt x="9523" y="20653"/>
                            <a:pt x="9492" y="20251"/>
                            <a:pt x="9662" y="20132"/>
                          </a:cubicBezTo>
                          <a:cubicBezTo>
                            <a:pt x="10215" y="19744"/>
                            <a:pt x="9873" y="19185"/>
                            <a:pt x="9948" y="18760"/>
                          </a:cubicBezTo>
                          <a:cubicBezTo>
                            <a:pt x="10035" y="18270"/>
                            <a:pt x="10059" y="17632"/>
                            <a:pt x="9846" y="17116"/>
                          </a:cubicBezTo>
                          <a:cubicBezTo>
                            <a:pt x="9405" y="16042"/>
                            <a:pt x="9481" y="14922"/>
                            <a:pt x="9361" y="13816"/>
                          </a:cubicBezTo>
                          <a:cubicBezTo>
                            <a:pt x="9330" y="13534"/>
                            <a:pt x="9378" y="13211"/>
                            <a:pt x="9147" y="12918"/>
                          </a:cubicBezTo>
                          <a:cubicBezTo>
                            <a:pt x="8734" y="12393"/>
                            <a:pt x="9080" y="11896"/>
                            <a:pt x="9439" y="11512"/>
                          </a:cubicBezTo>
                          <a:cubicBezTo>
                            <a:pt x="9553" y="11390"/>
                            <a:pt x="9688" y="11349"/>
                            <a:pt x="9832" y="11349"/>
                          </a:cubicBezTo>
                          <a:close/>
                          <a:moveTo>
                            <a:pt x="9354" y="1575"/>
                          </a:moveTo>
                          <a:cubicBezTo>
                            <a:pt x="10252" y="1575"/>
                            <a:pt x="11141" y="1706"/>
                            <a:pt x="12027" y="1940"/>
                          </a:cubicBezTo>
                          <a:cubicBezTo>
                            <a:pt x="12824" y="2150"/>
                            <a:pt x="13442" y="2706"/>
                            <a:pt x="14123" y="3029"/>
                          </a:cubicBezTo>
                          <a:cubicBezTo>
                            <a:pt x="15517" y="3695"/>
                            <a:pt x="15961" y="4902"/>
                            <a:pt x="16456" y="5995"/>
                          </a:cubicBezTo>
                          <a:cubicBezTo>
                            <a:pt x="17179" y="7593"/>
                            <a:pt x="17563" y="9340"/>
                            <a:pt x="16937" y="11106"/>
                          </a:cubicBezTo>
                          <a:cubicBezTo>
                            <a:pt x="16766" y="11585"/>
                            <a:pt x="16798" y="12160"/>
                            <a:pt x="16243" y="12468"/>
                          </a:cubicBezTo>
                          <a:cubicBezTo>
                            <a:pt x="16185" y="12501"/>
                            <a:pt x="16124" y="12612"/>
                            <a:pt x="16140" y="12665"/>
                          </a:cubicBezTo>
                          <a:cubicBezTo>
                            <a:pt x="16395" y="13504"/>
                            <a:pt x="15513" y="13786"/>
                            <a:pt x="15196" y="14334"/>
                          </a:cubicBezTo>
                          <a:cubicBezTo>
                            <a:pt x="14863" y="14909"/>
                            <a:pt x="14612" y="15414"/>
                            <a:pt x="14873" y="16060"/>
                          </a:cubicBezTo>
                          <a:cubicBezTo>
                            <a:pt x="14914" y="16159"/>
                            <a:pt x="14878" y="16311"/>
                            <a:pt x="14826" y="16416"/>
                          </a:cubicBezTo>
                          <a:cubicBezTo>
                            <a:pt x="14206" y="17678"/>
                            <a:pt x="14605" y="19013"/>
                            <a:pt x="14460" y="20308"/>
                          </a:cubicBezTo>
                          <a:cubicBezTo>
                            <a:pt x="14409" y="20299"/>
                            <a:pt x="14358" y="20295"/>
                            <a:pt x="14307" y="20295"/>
                          </a:cubicBezTo>
                          <a:cubicBezTo>
                            <a:pt x="13900" y="20295"/>
                            <a:pt x="13505" y="20539"/>
                            <a:pt x="13032" y="20539"/>
                          </a:cubicBezTo>
                          <a:cubicBezTo>
                            <a:pt x="13024" y="20539"/>
                            <a:pt x="13015" y="20539"/>
                            <a:pt x="13006" y="20538"/>
                          </a:cubicBezTo>
                          <a:cubicBezTo>
                            <a:pt x="12426" y="20528"/>
                            <a:pt x="12285" y="20313"/>
                            <a:pt x="12303" y="19925"/>
                          </a:cubicBezTo>
                          <a:cubicBezTo>
                            <a:pt x="12332" y="19295"/>
                            <a:pt x="12555" y="18665"/>
                            <a:pt x="12520" y="18042"/>
                          </a:cubicBezTo>
                          <a:cubicBezTo>
                            <a:pt x="12472" y="17204"/>
                            <a:pt x="12718" y="16377"/>
                            <a:pt x="12622" y="15564"/>
                          </a:cubicBezTo>
                          <a:cubicBezTo>
                            <a:pt x="12532" y="14815"/>
                            <a:pt x="12644" y="14081"/>
                            <a:pt x="12770" y="13389"/>
                          </a:cubicBezTo>
                          <a:cubicBezTo>
                            <a:pt x="12922" y="12548"/>
                            <a:pt x="12303" y="11759"/>
                            <a:pt x="12725" y="10947"/>
                          </a:cubicBezTo>
                          <a:cubicBezTo>
                            <a:pt x="12738" y="10921"/>
                            <a:pt x="12653" y="10818"/>
                            <a:pt x="12595" y="10793"/>
                          </a:cubicBezTo>
                          <a:cubicBezTo>
                            <a:pt x="11970" y="10534"/>
                            <a:pt x="11424" y="10052"/>
                            <a:pt x="10711" y="10052"/>
                          </a:cubicBezTo>
                          <a:cubicBezTo>
                            <a:pt x="10544" y="10052"/>
                            <a:pt x="10369" y="10078"/>
                            <a:pt x="10181" y="10140"/>
                          </a:cubicBezTo>
                          <a:cubicBezTo>
                            <a:pt x="9868" y="10242"/>
                            <a:pt x="9515" y="10273"/>
                            <a:pt x="9170" y="10273"/>
                          </a:cubicBezTo>
                          <a:cubicBezTo>
                            <a:pt x="9061" y="10273"/>
                            <a:pt x="8953" y="10270"/>
                            <a:pt x="8847" y="10265"/>
                          </a:cubicBezTo>
                          <a:cubicBezTo>
                            <a:pt x="8811" y="10264"/>
                            <a:pt x="8774" y="10263"/>
                            <a:pt x="8739" y="10263"/>
                          </a:cubicBezTo>
                          <a:cubicBezTo>
                            <a:pt x="7880" y="10263"/>
                            <a:pt x="7314" y="10746"/>
                            <a:pt x="7402" y="11593"/>
                          </a:cubicBezTo>
                          <a:cubicBezTo>
                            <a:pt x="7589" y="13380"/>
                            <a:pt x="7797" y="15166"/>
                            <a:pt x="8179" y="16933"/>
                          </a:cubicBezTo>
                          <a:cubicBezTo>
                            <a:pt x="8357" y="17749"/>
                            <a:pt x="8333" y="18617"/>
                            <a:pt x="8176" y="19466"/>
                          </a:cubicBezTo>
                          <a:cubicBezTo>
                            <a:pt x="8110" y="19819"/>
                            <a:pt x="8177" y="20192"/>
                            <a:pt x="8161" y="20555"/>
                          </a:cubicBezTo>
                          <a:cubicBezTo>
                            <a:pt x="8139" y="21072"/>
                            <a:pt x="7924" y="21267"/>
                            <a:pt x="7546" y="21267"/>
                          </a:cubicBezTo>
                          <a:cubicBezTo>
                            <a:pt x="7395" y="21267"/>
                            <a:pt x="7217" y="21236"/>
                            <a:pt x="7015" y="21181"/>
                          </a:cubicBezTo>
                          <a:cubicBezTo>
                            <a:pt x="5928" y="20887"/>
                            <a:pt x="6179" y="19982"/>
                            <a:pt x="6001" y="19372"/>
                          </a:cubicBezTo>
                          <a:cubicBezTo>
                            <a:pt x="5594" y="17972"/>
                            <a:pt x="4783" y="16870"/>
                            <a:pt x="3851" y="15766"/>
                          </a:cubicBezTo>
                          <a:cubicBezTo>
                            <a:pt x="3463" y="15305"/>
                            <a:pt x="3165" y="14693"/>
                            <a:pt x="2877" y="14124"/>
                          </a:cubicBezTo>
                          <a:cubicBezTo>
                            <a:pt x="2474" y="13324"/>
                            <a:pt x="2220" y="12501"/>
                            <a:pt x="1923" y="11683"/>
                          </a:cubicBezTo>
                          <a:cubicBezTo>
                            <a:pt x="1503" y="10524"/>
                            <a:pt x="1407" y="9411"/>
                            <a:pt x="1777" y="8147"/>
                          </a:cubicBezTo>
                          <a:cubicBezTo>
                            <a:pt x="2129" y="6944"/>
                            <a:pt x="2738" y="5849"/>
                            <a:pt x="3084" y="4656"/>
                          </a:cubicBezTo>
                          <a:cubicBezTo>
                            <a:pt x="3215" y="4206"/>
                            <a:pt x="3854" y="4157"/>
                            <a:pt x="4209" y="3784"/>
                          </a:cubicBezTo>
                          <a:cubicBezTo>
                            <a:pt x="5119" y="2827"/>
                            <a:pt x="6202" y="2021"/>
                            <a:pt x="7611" y="1744"/>
                          </a:cubicBezTo>
                          <a:cubicBezTo>
                            <a:pt x="8196" y="1629"/>
                            <a:pt x="8777" y="1575"/>
                            <a:pt x="9354" y="1575"/>
                          </a:cubicBezTo>
                          <a:close/>
                          <a:moveTo>
                            <a:pt x="14241" y="21818"/>
                          </a:moveTo>
                          <a:cubicBezTo>
                            <a:pt x="14258" y="22103"/>
                            <a:pt x="14300" y="22301"/>
                            <a:pt x="14275" y="22491"/>
                          </a:cubicBezTo>
                          <a:cubicBezTo>
                            <a:pt x="14222" y="22904"/>
                            <a:pt x="14104" y="23185"/>
                            <a:pt x="13660" y="23185"/>
                          </a:cubicBezTo>
                          <a:cubicBezTo>
                            <a:pt x="13580" y="23185"/>
                            <a:pt x="13490" y="23176"/>
                            <a:pt x="13387" y="23157"/>
                          </a:cubicBezTo>
                          <a:cubicBezTo>
                            <a:pt x="13105" y="23104"/>
                            <a:pt x="12823" y="23085"/>
                            <a:pt x="12541" y="23085"/>
                          </a:cubicBezTo>
                          <a:cubicBezTo>
                            <a:pt x="11730" y="23085"/>
                            <a:pt x="10916" y="23248"/>
                            <a:pt x="10103" y="23277"/>
                          </a:cubicBezTo>
                          <a:cubicBezTo>
                            <a:pt x="9527" y="23297"/>
                            <a:pt x="8953" y="23321"/>
                            <a:pt x="8380" y="23321"/>
                          </a:cubicBezTo>
                          <a:cubicBezTo>
                            <a:pt x="7870" y="23321"/>
                            <a:pt x="7361" y="23302"/>
                            <a:pt x="6851" y="23246"/>
                          </a:cubicBezTo>
                          <a:cubicBezTo>
                            <a:pt x="6542" y="23212"/>
                            <a:pt x="6424" y="23056"/>
                            <a:pt x="6422" y="22806"/>
                          </a:cubicBezTo>
                          <a:cubicBezTo>
                            <a:pt x="6421" y="22606"/>
                            <a:pt x="6522" y="22557"/>
                            <a:pt x="6639" y="22557"/>
                          </a:cubicBezTo>
                          <a:cubicBezTo>
                            <a:pt x="6727" y="22557"/>
                            <a:pt x="6824" y="22585"/>
                            <a:pt x="6892" y="22598"/>
                          </a:cubicBezTo>
                          <a:cubicBezTo>
                            <a:pt x="7379" y="22687"/>
                            <a:pt x="7867" y="22721"/>
                            <a:pt x="8354" y="22721"/>
                          </a:cubicBezTo>
                          <a:cubicBezTo>
                            <a:pt x="9271" y="22721"/>
                            <a:pt x="10185" y="22599"/>
                            <a:pt x="11083" y="22494"/>
                          </a:cubicBezTo>
                          <a:cubicBezTo>
                            <a:pt x="12111" y="22371"/>
                            <a:pt x="13186" y="22257"/>
                            <a:pt x="14241" y="21818"/>
                          </a:cubicBezTo>
                          <a:close/>
                          <a:moveTo>
                            <a:pt x="14095" y="23635"/>
                          </a:moveTo>
                          <a:cubicBezTo>
                            <a:pt x="14243" y="23635"/>
                            <a:pt x="14318" y="23751"/>
                            <a:pt x="14256" y="24044"/>
                          </a:cubicBezTo>
                          <a:cubicBezTo>
                            <a:pt x="14024" y="25140"/>
                            <a:pt x="13262" y="25658"/>
                            <a:pt x="11447" y="25658"/>
                          </a:cubicBezTo>
                          <a:cubicBezTo>
                            <a:pt x="11391" y="25658"/>
                            <a:pt x="11334" y="25657"/>
                            <a:pt x="11276" y="25656"/>
                          </a:cubicBezTo>
                          <a:cubicBezTo>
                            <a:pt x="10940" y="25723"/>
                            <a:pt x="10520" y="25755"/>
                            <a:pt x="10059" y="25755"/>
                          </a:cubicBezTo>
                          <a:cubicBezTo>
                            <a:pt x="9546" y="25755"/>
                            <a:pt x="8983" y="25716"/>
                            <a:pt x="8428" y="25639"/>
                          </a:cubicBezTo>
                          <a:cubicBezTo>
                            <a:pt x="7971" y="25576"/>
                            <a:pt x="7405" y="25482"/>
                            <a:pt x="7007" y="25123"/>
                          </a:cubicBezTo>
                          <a:cubicBezTo>
                            <a:pt x="6888" y="25017"/>
                            <a:pt x="6758" y="24917"/>
                            <a:pt x="6815" y="24745"/>
                          </a:cubicBezTo>
                          <a:cubicBezTo>
                            <a:pt x="6865" y="24593"/>
                            <a:pt x="6997" y="24541"/>
                            <a:pt x="7146" y="24541"/>
                          </a:cubicBezTo>
                          <a:cubicBezTo>
                            <a:pt x="7164" y="24541"/>
                            <a:pt x="7182" y="24541"/>
                            <a:pt x="7201" y="24543"/>
                          </a:cubicBezTo>
                          <a:cubicBezTo>
                            <a:pt x="7282" y="24549"/>
                            <a:pt x="7364" y="24552"/>
                            <a:pt x="7445" y="24552"/>
                          </a:cubicBezTo>
                          <a:cubicBezTo>
                            <a:pt x="7862" y="24552"/>
                            <a:pt x="8274" y="24483"/>
                            <a:pt x="8701" y="24483"/>
                          </a:cubicBezTo>
                          <a:cubicBezTo>
                            <a:pt x="8869" y="24483"/>
                            <a:pt x="9041" y="24493"/>
                            <a:pt x="9216" y="24524"/>
                          </a:cubicBezTo>
                          <a:cubicBezTo>
                            <a:pt x="9371" y="24550"/>
                            <a:pt x="9530" y="24561"/>
                            <a:pt x="9690" y="24561"/>
                          </a:cubicBezTo>
                          <a:cubicBezTo>
                            <a:pt x="10283" y="24561"/>
                            <a:pt x="10905" y="24411"/>
                            <a:pt x="11506" y="24339"/>
                          </a:cubicBezTo>
                          <a:cubicBezTo>
                            <a:pt x="12319" y="24242"/>
                            <a:pt x="13105" y="24054"/>
                            <a:pt x="13848" y="23704"/>
                          </a:cubicBezTo>
                          <a:cubicBezTo>
                            <a:pt x="13942" y="23660"/>
                            <a:pt x="14026" y="23635"/>
                            <a:pt x="14095" y="23635"/>
                          </a:cubicBezTo>
                          <a:close/>
                          <a:moveTo>
                            <a:pt x="8403" y="0"/>
                          </a:moveTo>
                          <a:cubicBezTo>
                            <a:pt x="7914" y="0"/>
                            <a:pt x="7439" y="91"/>
                            <a:pt x="7028" y="494"/>
                          </a:cubicBezTo>
                          <a:cubicBezTo>
                            <a:pt x="6917" y="446"/>
                            <a:pt x="6813" y="426"/>
                            <a:pt x="6714" y="426"/>
                          </a:cubicBezTo>
                          <a:cubicBezTo>
                            <a:pt x="6170" y="426"/>
                            <a:pt x="5772" y="1030"/>
                            <a:pt x="5228" y="1030"/>
                          </a:cubicBezTo>
                          <a:cubicBezTo>
                            <a:pt x="5124" y="1030"/>
                            <a:pt x="5015" y="1008"/>
                            <a:pt x="4899" y="956"/>
                          </a:cubicBezTo>
                          <a:cubicBezTo>
                            <a:pt x="4899" y="956"/>
                            <a:pt x="4898" y="956"/>
                            <a:pt x="4897" y="956"/>
                          </a:cubicBezTo>
                          <a:cubicBezTo>
                            <a:pt x="4885" y="956"/>
                            <a:pt x="4842" y="994"/>
                            <a:pt x="4845" y="1004"/>
                          </a:cubicBezTo>
                          <a:cubicBezTo>
                            <a:pt x="5106" y="1750"/>
                            <a:pt x="3783" y="1204"/>
                            <a:pt x="4014" y="1920"/>
                          </a:cubicBezTo>
                          <a:cubicBezTo>
                            <a:pt x="3692" y="2013"/>
                            <a:pt x="3213" y="2010"/>
                            <a:pt x="3073" y="2215"/>
                          </a:cubicBezTo>
                          <a:cubicBezTo>
                            <a:pt x="2370" y="3240"/>
                            <a:pt x="1499" y="4174"/>
                            <a:pt x="1069" y="5355"/>
                          </a:cubicBezTo>
                          <a:cubicBezTo>
                            <a:pt x="793" y="6112"/>
                            <a:pt x="539" y="6863"/>
                            <a:pt x="383" y="7664"/>
                          </a:cubicBezTo>
                          <a:cubicBezTo>
                            <a:pt x="185" y="8681"/>
                            <a:pt x="1" y="9701"/>
                            <a:pt x="309" y="10667"/>
                          </a:cubicBezTo>
                          <a:cubicBezTo>
                            <a:pt x="693" y="11880"/>
                            <a:pt x="802" y="13150"/>
                            <a:pt x="1454" y="14325"/>
                          </a:cubicBezTo>
                          <a:cubicBezTo>
                            <a:pt x="1900" y="15127"/>
                            <a:pt x="2173" y="16061"/>
                            <a:pt x="2823" y="16730"/>
                          </a:cubicBezTo>
                          <a:cubicBezTo>
                            <a:pt x="4054" y="17996"/>
                            <a:pt x="4774" y="19419"/>
                            <a:pt x="4873" y="21140"/>
                          </a:cubicBezTo>
                          <a:cubicBezTo>
                            <a:pt x="4891" y="21455"/>
                            <a:pt x="5182" y="21780"/>
                            <a:pt x="5137" y="22070"/>
                          </a:cubicBezTo>
                          <a:cubicBezTo>
                            <a:pt x="4965" y="23203"/>
                            <a:pt x="5044" y="24321"/>
                            <a:pt x="5372" y="25397"/>
                          </a:cubicBezTo>
                          <a:cubicBezTo>
                            <a:pt x="5612" y="26186"/>
                            <a:pt x="6269" y="26875"/>
                            <a:pt x="7086" y="26987"/>
                          </a:cubicBezTo>
                          <a:cubicBezTo>
                            <a:pt x="7882" y="27094"/>
                            <a:pt x="8363" y="27528"/>
                            <a:pt x="8654" y="28005"/>
                          </a:cubicBezTo>
                          <a:cubicBezTo>
                            <a:pt x="9145" y="28809"/>
                            <a:pt x="9833" y="28831"/>
                            <a:pt x="10904" y="28860"/>
                          </a:cubicBezTo>
                          <a:cubicBezTo>
                            <a:pt x="10947" y="28870"/>
                            <a:pt x="10991" y="28874"/>
                            <a:pt x="11035" y="28874"/>
                          </a:cubicBezTo>
                          <a:cubicBezTo>
                            <a:pt x="11436" y="28874"/>
                            <a:pt x="11890" y="28487"/>
                            <a:pt x="12409" y="28229"/>
                          </a:cubicBezTo>
                          <a:cubicBezTo>
                            <a:pt x="13285" y="27790"/>
                            <a:pt x="13475" y="26714"/>
                            <a:pt x="14465" y="26369"/>
                          </a:cubicBezTo>
                          <a:cubicBezTo>
                            <a:pt x="14932" y="26207"/>
                            <a:pt x="15144" y="25700"/>
                            <a:pt x="15451" y="25337"/>
                          </a:cubicBezTo>
                          <a:cubicBezTo>
                            <a:pt x="15790" y="24937"/>
                            <a:pt x="15590" y="24571"/>
                            <a:pt x="15741" y="24211"/>
                          </a:cubicBezTo>
                          <a:cubicBezTo>
                            <a:pt x="16105" y="23345"/>
                            <a:pt x="15728" y="22386"/>
                            <a:pt x="16034" y="21438"/>
                          </a:cubicBezTo>
                          <a:cubicBezTo>
                            <a:pt x="16234" y="20820"/>
                            <a:pt x="16098" y="19992"/>
                            <a:pt x="16144" y="19290"/>
                          </a:cubicBezTo>
                          <a:cubicBezTo>
                            <a:pt x="16253" y="17646"/>
                            <a:pt x="16445" y="16012"/>
                            <a:pt x="17345" y="14470"/>
                          </a:cubicBezTo>
                          <a:cubicBezTo>
                            <a:pt x="18005" y="13335"/>
                            <a:pt x="18406" y="12014"/>
                            <a:pt x="18615" y="10678"/>
                          </a:cubicBezTo>
                          <a:cubicBezTo>
                            <a:pt x="18769" y="9693"/>
                            <a:pt x="18669" y="8729"/>
                            <a:pt x="18612" y="7748"/>
                          </a:cubicBezTo>
                          <a:cubicBezTo>
                            <a:pt x="18560" y="6823"/>
                            <a:pt x="17769" y="6191"/>
                            <a:pt x="17702" y="5316"/>
                          </a:cubicBezTo>
                          <a:cubicBezTo>
                            <a:pt x="17633" y="4415"/>
                            <a:pt x="16945" y="3825"/>
                            <a:pt x="16469" y="3172"/>
                          </a:cubicBezTo>
                          <a:cubicBezTo>
                            <a:pt x="16146" y="2728"/>
                            <a:pt x="15761" y="2170"/>
                            <a:pt x="15211" y="1922"/>
                          </a:cubicBezTo>
                          <a:cubicBezTo>
                            <a:pt x="14415" y="1559"/>
                            <a:pt x="13771" y="997"/>
                            <a:pt x="12917" y="677"/>
                          </a:cubicBezTo>
                          <a:cubicBezTo>
                            <a:pt x="11868" y="284"/>
                            <a:pt x="10836" y="62"/>
                            <a:pt x="9752" y="62"/>
                          </a:cubicBezTo>
                          <a:cubicBezTo>
                            <a:pt x="9722" y="62"/>
                            <a:pt x="9692" y="62"/>
                            <a:pt x="9663" y="62"/>
                          </a:cubicBezTo>
                          <a:cubicBezTo>
                            <a:pt x="9649" y="63"/>
                            <a:pt x="9635" y="63"/>
                            <a:pt x="9621" y="63"/>
                          </a:cubicBezTo>
                          <a:cubicBezTo>
                            <a:pt x="9223" y="63"/>
                            <a:pt x="8808" y="0"/>
                            <a:pt x="840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9" name="Google Shape;1165;p38">
                      <a:extLst>
                        <a:ext uri="{FF2B5EF4-FFF2-40B4-BE49-F238E27FC236}">
                          <a16:creationId xmlns:a16="http://schemas.microsoft.com/office/drawing/2014/main" id="{68725712-40BA-4534-841C-8E277FE6D3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258" y="736150"/>
                      <a:ext cx="72032" cy="1052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69" h="4776" extrusionOk="0">
                          <a:moveTo>
                            <a:pt x="2562" y="1"/>
                          </a:moveTo>
                          <a:cubicBezTo>
                            <a:pt x="2367" y="1"/>
                            <a:pt x="2174" y="90"/>
                            <a:pt x="2048" y="283"/>
                          </a:cubicBezTo>
                          <a:cubicBezTo>
                            <a:pt x="1541" y="1059"/>
                            <a:pt x="1093" y="1870"/>
                            <a:pt x="640" y="2675"/>
                          </a:cubicBezTo>
                          <a:cubicBezTo>
                            <a:pt x="397" y="3107"/>
                            <a:pt x="192" y="3559"/>
                            <a:pt x="51" y="3841"/>
                          </a:cubicBezTo>
                          <a:cubicBezTo>
                            <a:pt x="1" y="4323"/>
                            <a:pt x="115" y="4585"/>
                            <a:pt x="384" y="4726"/>
                          </a:cubicBezTo>
                          <a:cubicBezTo>
                            <a:pt x="452" y="4761"/>
                            <a:pt x="518" y="4776"/>
                            <a:pt x="581" y="4776"/>
                          </a:cubicBezTo>
                          <a:cubicBezTo>
                            <a:pt x="784" y="4776"/>
                            <a:pt x="959" y="4622"/>
                            <a:pt x="1076" y="4488"/>
                          </a:cubicBezTo>
                          <a:cubicBezTo>
                            <a:pt x="2077" y="3338"/>
                            <a:pt x="2681" y="1988"/>
                            <a:pt x="3211" y="600"/>
                          </a:cubicBezTo>
                          <a:cubicBezTo>
                            <a:pt x="3269" y="446"/>
                            <a:pt x="3202" y="411"/>
                            <a:pt x="3129" y="306"/>
                          </a:cubicBezTo>
                          <a:cubicBezTo>
                            <a:pt x="2995" y="109"/>
                            <a:pt x="2777" y="1"/>
                            <a:pt x="2562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0" name="Google Shape;1166;p38">
                      <a:extLst>
                        <a:ext uri="{FF2B5EF4-FFF2-40B4-BE49-F238E27FC236}">
                          <a16:creationId xmlns:a16="http://schemas.microsoft.com/office/drawing/2014/main" id="{310210B1-5DC6-462A-837F-E9EE34184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5349" y="1260012"/>
                      <a:ext cx="64761" cy="951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39" h="4316" extrusionOk="0">
                          <a:moveTo>
                            <a:pt x="1812" y="1"/>
                          </a:moveTo>
                          <a:cubicBezTo>
                            <a:pt x="1546" y="1"/>
                            <a:pt x="1316" y="57"/>
                            <a:pt x="1232" y="252"/>
                          </a:cubicBezTo>
                          <a:cubicBezTo>
                            <a:pt x="810" y="1230"/>
                            <a:pt x="161" y="2156"/>
                            <a:pt x="165" y="3308"/>
                          </a:cubicBezTo>
                          <a:cubicBezTo>
                            <a:pt x="0" y="3790"/>
                            <a:pt x="392" y="4123"/>
                            <a:pt x="745" y="4286"/>
                          </a:cubicBezTo>
                          <a:cubicBezTo>
                            <a:pt x="789" y="4306"/>
                            <a:pt x="831" y="4316"/>
                            <a:pt x="871" y="4316"/>
                          </a:cubicBezTo>
                          <a:cubicBezTo>
                            <a:pt x="1112" y="4316"/>
                            <a:pt x="1264" y="3968"/>
                            <a:pt x="1373" y="3745"/>
                          </a:cubicBezTo>
                          <a:cubicBezTo>
                            <a:pt x="1861" y="2740"/>
                            <a:pt x="2336" y="1729"/>
                            <a:pt x="2793" y="710"/>
                          </a:cubicBezTo>
                          <a:cubicBezTo>
                            <a:pt x="2895" y="482"/>
                            <a:pt x="2939" y="129"/>
                            <a:pt x="2599" y="85"/>
                          </a:cubicBezTo>
                          <a:cubicBezTo>
                            <a:pt x="2369" y="54"/>
                            <a:pt x="2073" y="1"/>
                            <a:pt x="1812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1" name="Google Shape;1167;p38">
                      <a:extLst>
                        <a:ext uri="{FF2B5EF4-FFF2-40B4-BE49-F238E27FC236}">
                          <a16:creationId xmlns:a16="http://schemas.microsoft.com/office/drawing/2014/main" id="{6233E12A-9279-426F-A282-263361EDD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6136" y="1195165"/>
                      <a:ext cx="105327" cy="629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0" h="2856" extrusionOk="0">
                          <a:moveTo>
                            <a:pt x="3868" y="1"/>
                          </a:moveTo>
                          <a:cubicBezTo>
                            <a:pt x="3806" y="1"/>
                            <a:pt x="3732" y="11"/>
                            <a:pt x="3644" y="35"/>
                          </a:cubicBezTo>
                          <a:cubicBezTo>
                            <a:pt x="2472" y="349"/>
                            <a:pt x="1563" y="1052"/>
                            <a:pt x="557" y="1620"/>
                          </a:cubicBezTo>
                          <a:cubicBezTo>
                            <a:pt x="153" y="1848"/>
                            <a:pt x="0" y="2235"/>
                            <a:pt x="76" y="2558"/>
                          </a:cubicBezTo>
                          <a:cubicBezTo>
                            <a:pt x="147" y="2856"/>
                            <a:pt x="644" y="2673"/>
                            <a:pt x="911" y="2790"/>
                          </a:cubicBezTo>
                          <a:cubicBezTo>
                            <a:pt x="956" y="2790"/>
                            <a:pt x="996" y="2795"/>
                            <a:pt x="1032" y="2795"/>
                          </a:cubicBezTo>
                          <a:cubicBezTo>
                            <a:pt x="1051" y="2795"/>
                            <a:pt x="1069" y="2793"/>
                            <a:pt x="1087" y="2789"/>
                          </a:cubicBezTo>
                          <a:cubicBezTo>
                            <a:pt x="2298" y="2461"/>
                            <a:pt x="3350" y="1824"/>
                            <a:pt x="4392" y="1184"/>
                          </a:cubicBezTo>
                          <a:cubicBezTo>
                            <a:pt x="4505" y="1115"/>
                            <a:pt x="4780" y="769"/>
                            <a:pt x="4463" y="617"/>
                          </a:cubicBezTo>
                          <a:cubicBezTo>
                            <a:pt x="4191" y="487"/>
                            <a:pt x="4294" y="1"/>
                            <a:pt x="3868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" name="Google Shape;1168;p38">
                      <a:extLst>
                        <a:ext uri="{FF2B5EF4-FFF2-40B4-BE49-F238E27FC236}">
                          <a16:creationId xmlns:a16="http://schemas.microsoft.com/office/drawing/2014/main" id="{6D7FD999-CCAA-4D23-A8BB-552D900BF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031" y="797251"/>
                      <a:ext cx="81331" cy="66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91" h="3030" extrusionOk="0">
                          <a:moveTo>
                            <a:pt x="2671" y="0"/>
                          </a:moveTo>
                          <a:cubicBezTo>
                            <a:pt x="2565" y="0"/>
                            <a:pt x="2461" y="30"/>
                            <a:pt x="2365" y="103"/>
                          </a:cubicBezTo>
                          <a:cubicBezTo>
                            <a:pt x="1566" y="706"/>
                            <a:pt x="642" y="1219"/>
                            <a:pt x="228" y="2196"/>
                          </a:cubicBezTo>
                          <a:cubicBezTo>
                            <a:pt x="0" y="2734"/>
                            <a:pt x="174" y="3028"/>
                            <a:pt x="886" y="3028"/>
                          </a:cubicBezTo>
                          <a:cubicBezTo>
                            <a:pt x="889" y="3028"/>
                            <a:pt x="892" y="3028"/>
                            <a:pt x="894" y="3028"/>
                          </a:cubicBezTo>
                          <a:cubicBezTo>
                            <a:pt x="905" y="3029"/>
                            <a:pt x="915" y="3029"/>
                            <a:pt x="926" y="3029"/>
                          </a:cubicBezTo>
                          <a:cubicBezTo>
                            <a:pt x="1070" y="3029"/>
                            <a:pt x="1241" y="2912"/>
                            <a:pt x="1425" y="2779"/>
                          </a:cubicBezTo>
                          <a:cubicBezTo>
                            <a:pt x="2107" y="2282"/>
                            <a:pt x="2776" y="1812"/>
                            <a:pt x="3196" y="1039"/>
                          </a:cubicBezTo>
                          <a:cubicBezTo>
                            <a:pt x="3300" y="848"/>
                            <a:pt x="3690" y="531"/>
                            <a:pt x="3532" y="416"/>
                          </a:cubicBezTo>
                          <a:cubicBezTo>
                            <a:pt x="3302" y="247"/>
                            <a:pt x="2976" y="0"/>
                            <a:pt x="2671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" name="Google Shape;1169;p38">
                      <a:extLst>
                        <a:ext uri="{FF2B5EF4-FFF2-40B4-BE49-F238E27FC236}">
                          <a16:creationId xmlns:a16="http://schemas.microsoft.com/office/drawing/2014/main" id="{E6EECDD7-E95A-4C77-A426-DE53C9105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2411" y="874811"/>
                      <a:ext cx="97417" cy="47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21" h="2159" extrusionOk="0">
                          <a:moveTo>
                            <a:pt x="3448" y="22"/>
                          </a:moveTo>
                          <a:cubicBezTo>
                            <a:pt x="2570" y="369"/>
                            <a:pt x="1665" y="670"/>
                            <a:pt x="826" y="1088"/>
                          </a:cubicBezTo>
                          <a:cubicBezTo>
                            <a:pt x="577" y="1212"/>
                            <a:pt x="0" y="1410"/>
                            <a:pt x="212" y="1829"/>
                          </a:cubicBezTo>
                          <a:cubicBezTo>
                            <a:pt x="343" y="2089"/>
                            <a:pt x="573" y="2159"/>
                            <a:pt x="835" y="2159"/>
                          </a:cubicBezTo>
                          <a:cubicBezTo>
                            <a:pt x="1019" y="2159"/>
                            <a:pt x="1219" y="2124"/>
                            <a:pt x="1412" y="2096"/>
                          </a:cubicBezTo>
                          <a:cubicBezTo>
                            <a:pt x="2279" y="1971"/>
                            <a:pt x="3005" y="1513"/>
                            <a:pt x="3817" y="1286"/>
                          </a:cubicBezTo>
                          <a:cubicBezTo>
                            <a:pt x="4421" y="1118"/>
                            <a:pt x="4163" y="822"/>
                            <a:pt x="4146" y="493"/>
                          </a:cubicBezTo>
                          <a:cubicBezTo>
                            <a:pt x="4121" y="1"/>
                            <a:pt x="3813" y="79"/>
                            <a:pt x="3448" y="22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2" name="Google Shape;1134;p38">
                  <a:extLst>
                    <a:ext uri="{FF2B5EF4-FFF2-40B4-BE49-F238E27FC236}">
                      <a16:creationId xmlns:a16="http://schemas.microsoft.com/office/drawing/2014/main" id="{586DC2D0-63B5-41D1-A947-4B005A052035}"/>
                    </a:ext>
                  </a:extLst>
                </p:cNvPr>
                <p:cNvSpPr/>
                <p:nvPr/>
              </p:nvSpPr>
              <p:spPr>
                <a:xfrm>
                  <a:off x="736799" y="4096351"/>
                  <a:ext cx="3441982" cy="59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3" h="38407" extrusionOk="0">
                      <a:moveTo>
                        <a:pt x="90950" y="0"/>
                      </a:moveTo>
                      <a:cubicBezTo>
                        <a:pt x="90551" y="0"/>
                        <a:pt x="90166" y="41"/>
                        <a:pt x="89816" y="205"/>
                      </a:cubicBezTo>
                      <a:cubicBezTo>
                        <a:pt x="88592" y="776"/>
                        <a:pt x="87319" y="639"/>
                        <a:pt x="86072" y="830"/>
                      </a:cubicBezTo>
                      <a:cubicBezTo>
                        <a:pt x="86041" y="835"/>
                        <a:pt x="86008" y="837"/>
                        <a:pt x="85976" y="837"/>
                      </a:cubicBezTo>
                      <a:cubicBezTo>
                        <a:pt x="85756" y="837"/>
                        <a:pt x="85508" y="744"/>
                        <a:pt x="85304" y="744"/>
                      </a:cubicBezTo>
                      <a:cubicBezTo>
                        <a:pt x="85235" y="744"/>
                        <a:pt x="85172" y="755"/>
                        <a:pt x="85116" y="783"/>
                      </a:cubicBezTo>
                      <a:cubicBezTo>
                        <a:pt x="84699" y="993"/>
                        <a:pt x="84272" y="1037"/>
                        <a:pt x="83843" y="1037"/>
                      </a:cubicBezTo>
                      <a:cubicBezTo>
                        <a:pt x="83542" y="1037"/>
                        <a:pt x="83239" y="1015"/>
                        <a:pt x="82940" y="1015"/>
                      </a:cubicBezTo>
                      <a:cubicBezTo>
                        <a:pt x="82846" y="1015"/>
                        <a:pt x="82752" y="1017"/>
                        <a:pt x="82659" y="1023"/>
                      </a:cubicBezTo>
                      <a:cubicBezTo>
                        <a:pt x="80792" y="1135"/>
                        <a:pt x="78920" y="1130"/>
                        <a:pt x="77050" y="1188"/>
                      </a:cubicBezTo>
                      <a:cubicBezTo>
                        <a:pt x="76816" y="1196"/>
                        <a:pt x="76586" y="1350"/>
                        <a:pt x="76355" y="1350"/>
                      </a:cubicBezTo>
                      <a:cubicBezTo>
                        <a:pt x="76353" y="1350"/>
                        <a:pt x="76350" y="1350"/>
                        <a:pt x="76348" y="1350"/>
                      </a:cubicBezTo>
                      <a:cubicBezTo>
                        <a:pt x="75877" y="1344"/>
                        <a:pt x="75394" y="1190"/>
                        <a:pt x="74925" y="1190"/>
                      </a:cubicBezTo>
                      <a:cubicBezTo>
                        <a:pt x="74570" y="1190"/>
                        <a:pt x="74222" y="1278"/>
                        <a:pt x="73893" y="1585"/>
                      </a:cubicBezTo>
                      <a:cubicBezTo>
                        <a:pt x="73865" y="1611"/>
                        <a:pt x="73798" y="1625"/>
                        <a:pt x="73735" y="1625"/>
                      </a:cubicBezTo>
                      <a:cubicBezTo>
                        <a:pt x="73677" y="1625"/>
                        <a:pt x="73621" y="1613"/>
                        <a:pt x="73603" y="1590"/>
                      </a:cubicBezTo>
                      <a:cubicBezTo>
                        <a:pt x="73414" y="1351"/>
                        <a:pt x="73208" y="1279"/>
                        <a:pt x="72994" y="1279"/>
                      </a:cubicBezTo>
                      <a:cubicBezTo>
                        <a:pt x="72754" y="1279"/>
                        <a:pt x="72502" y="1369"/>
                        <a:pt x="72252" y="1414"/>
                      </a:cubicBezTo>
                      <a:cubicBezTo>
                        <a:pt x="71486" y="1550"/>
                        <a:pt x="70716" y="1768"/>
                        <a:pt x="69951" y="1768"/>
                      </a:cubicBezTo>
                      <a:cubicBezTo>
                        <a:pt x="69932" y="1768"/>
                        <a:pt x="69913" y="1767"/>
                        <a:pt x="69893" y="1767"/>
                      </a:cubicBezTo>
                      <a:cubicBezTo>
                        <a:pt x="68771" y="1750"/>
                        <a:pt x="67649" y="1712"/>
                        <a:pt x="66526" y="1712"/>
                      </a:cubicBezTo>
                      <a:cubicBezTo>
                        <a:pt x="66270" y="1712"/>
                        <a:pt x="66013" y="1714"/>
                        <a:pt x="65757" y="1719"/>
                      </a:cubicBezTo>
                      <a:cubicBezTo>
                        <a:pt x="64757" y="1737"/>
                        <a:pt x="63755" y="1852"/>
                        <a:pt x="62755" y="1852"/>
                      </a:cubicBezTo>
                      <a:cubicBezTo>
                        <a:pt x="62105" y="1852"/>
                        <a:pt x="61456" y="1803"/>
                        <a:pt x="60809" y="1648"/>
                      </a:cubicBezTo>
                      <a:cubicBezTo>
                        <a:pt x="60784" y="1643"/>
                        <a:pt x="60761" y="1640"/>
                        <a:pt x="60738" y="1640"/>
                      </a:cubicBezTo>
                      <a:cubicBezTo>
                        <a:pt x="60646" y="1640"/>
                        <a:pt x="60572" y="1688"/>
                        <a:pt x="60546" y="1782"/>
                      </a:cubicBezTo>
                      <a:cubicBezTo>
                        <a:pt x="60495" y="1959"/>
                        <a:pt x="60430" y="2010"/>
                        <a:pt x="60319" y="2010"/>
                      </a:cubicBezTo>
                      <a:cubicBezTo>
                        <a:pt x="60256" y="2010"/>
                        <a:pt x="60179" y="1994"/>
                        <a:pt x="60081" y="1975"/>
                      </a:cubicBezTo>
                      <a:cubicBezTo>
                        <a:pt x="59611" y="1885"/>
                        <a:pt x="59133" y="1856"/>
                        <a:pt x="58655" y="1856"/>
                      </a:cubicBezTo>
                      <a:cubicBezTo>
                        <a:pt x="58008" y="1856"/>
                        <a:pt x="57359" y="1910"/>
                        <a:pt x="56726" y="1940"/>
                      </a:cubicBezTo>
                      <a:cubicBezTo>
                        <a:pt x="56679" y="1943"/>
                        <a:pt x="56632" y="1944"/>
                        <a:pt x="56585" y="1944"/>
                      </a:cubicBezTo>
                      <a:cubicBezTo>
                        <a:pt x="56172" y="1944"/>
                        <a:pt x="55742" y="1866"/>
                        <a:pt x="55343" y="1866"/>
                      </a:cubicBezTo>
                      <a:cubicBezTo>
                        <a:pt x="55104" y="1866"/>
                        <a:pt x="54876" y="1894"/>
                        <a:pt x="54669" y="1982"/>
                      </a:cubicBezTo>
                      <a:cubicBezTo>
                        <a:pt x="54540" y="2038"/>
                        <a:pt x="54419" y="2058"/>
                        <a:pt x="54304" y="2058"/>
                      </a:cubicBezTo>
                      <a:cubicBezTo>
                        <a:pt x="54020" y="2058"/>
                        <a:pt x="53766" y="1938"/>
                        <a:pt x="53471" y="1938"/>
                      </a:cubicBezTo>
                      <a:cubicBezTo>
                        <a:pt x="53384" y="1938"/>
                        <a:pt x="53294" y="1948"/>
                        <a:pt x="53198" y="1975"/>
                      </a:cubicBezTo>
                      <a:cubicBezTo>
                        <a:pt x="52693" y="2118"/>
                        <a:pt x="52148" y="2144"/>
                        <a:pt x="51594" y="2144"/>
                      </a:cubicBezTo>
                      <a:cubicBezTo>
                        <a:pt x="51290" y="2144"/>
                        <a:pt x="50983" y="2136"/>
                        <a:pt x="50678" y="2136"/>
                      </a:cubicBezTo>
                      <a:cubicBezTo>
                        <a:pt x="50495" y="2136"/>
                        <a:pt x="50314" y="2139"/>
                        <a:pt x="50134" y="2147"/>
                      </a:cubicBezTo>
                      <a:cubicBezTo>
                        <a:pt x="49443" y="2180"/>
                        <a:pt x="48751" y="2183"/>
                        <a:pt x="48059" y="2183"/>
                      </a:cubicBezTo>
                      <a:cubicBezTo>
                        <a:pt x="47885" y="2183"/>
                        <a:pt x="47711" y="2183"/>
                        <a:pt x="47537" y="2183"/>
                      </a:cubicBezTo>
                      <a:cubicBezTo>
                        <a:pt x="47161" y="2183"/>
                        <a:pt x="46784" y="2184"/>
                        <a:pt x="46408" y="2190"/>
                      </a:cubicBezTo>
                      <a:cubicBezTo>
                        <a:pt x="45387" y="2207"/>
                        <a:pt x="44367" y="2241"/>
                        <a:pt x="43346" y="2281"/>
                      </a:cubicBezTo>
                      <a:cubicBezTo>
                        <a:pt x="42622" y="2310"/>
                        <a:pt x="41908" y="2384"/>
                        <a:pt x="41182" y="2384"/>
                      </a:cubicBezTo>
                      <a:cubicBezTo>
                        <a:pt x="40847" y="2384"/>
                        <a:pt x="40510" y="2369"/>
                        <a:pt x="40169" y="2325"/>
                      </a:cubicBezTo>
                      <a:cubicBezTo>
                        <a:pt x="39930" y="2295"/>
                        <a:pt x="39688" y="2282"/>
                        <a:pt x="39444" y="2282"/>
                      </a:cubicBezTo>
                      <a:cubicBezTo>
                        <a:pt x="38610" y="2282"/>
                        <a:pt x="37753" y="2435"/>
                        <a:pt x="36925" y="2573"/>
                      </a:cubicBezTo>
                      <a:cubicBezTo>
                        <a:pt x="36900" y="2577"/>
                        <a:pt x="36876" y="2579"/>
                        <a:pt x="36853" y="2579"/>
                      </a:cubicBezTo>
                      <a:cubicBezTo>
                        <a:pt x="36646" y="2579"/>
                        <a:pt x="36528" y="2421"/>
                        <a:pt x="36340" y="2421"/>
                      </a:cubicBezTo>
                      <a:cubicBezTo>
                        <a:pt x="36297" y="2421"/>
                        <a:pt x="36251" y="2429"/>
                        <a:pt x="36199" y="2450"/>
                      </a:cubicBezTo>
                      <a:cubicBezTo>
                        <a:pt x="35602" y="2681"/>
                        <a:pt x="34982" y="2762"/>
                        <a:pt x="34353" y="2762"/>
                      </a:cubicBezTo>
                      <a:cubicBezTo>
                        <a:pt x="34037" y="2762"/>
                        <a:pt x="33718" y="2742"/>
                        <a:pt x="33399" y="2710"/>
                      </a:cubicBezTo>
                      <a:cubicBezTo>
                        <a:pt x="33087" y="2679"/>
                        <a:pt x="32755" y="2612"/>
                        <a:pt x="32443" y="2612"/>
                      </a:cubicBezTo>
                      <a:cubicBezTo>
                        <a:pt x="32300" y="2612"/>
                        <a:pt x="32160" y="2626"/>
                        <a:pt x="32028" y="2665"/>
                      </a:cubicBezTo>
                      <a:cubicBezTo>
                        <a:pt x="31448" y="2833"/>
                        <a:pt x="30858" y="2871"/>
                        <a:pt x="30267" y="2871"/>
                      </a:cubicBezTo>
                      <a:cubicBezTo>
                        <a:pt x="29796" y="2871"/>
                        <a:pt x="29323" y="2847"/>
                        <a:pt x="28853" y="2847"/>
                      </a:cubicBezTo>
                      <a:cubicBezTo>
                        <a:pt x="28269" y="2847"/>
                        <a:pt x="27689" y="2884"/>
                        <a:pt x="27118" y="3048"/>
                      </a:cubicBezTo>
                      <a:cubicBezTo>
                        <a:pt x="27085" y="3058"/>
                        <a:pt x="27041" y="3069"/>
                        <a:pt x="27006" y="3069"/>
                      </a:cubicBezTo>
                      <a:cubicBezTo>
                        <a:pt x="26986" y="3069"/>
                        <a:pt x="26968" y="3065"/>
                        <a:pt x="26957" y="3056"/>
                      </a:cubicBezTo>
                      <a:cubicBezTo>
                        <a:pt x="26711" y="2857"/>
                        <a:pt x="26448" y="2793"/>
                        <a:pt x="26182" y="2793"/>
                      </a:cubicBezTo>
                      <a:cubicBezTo>
                        <a:pt x="25750" y="2793"/>
                        <a:pt x="25311" y="2962"/>
                        <a:pt x="24932" y="2993"/>
                      </a:cubicBezTo>
                      <a:cubicBezTo>
                        <a:pt x="23659" y="3094"/>
                        <a:pt x="22373" y="3177"/>
                        <a:pt x="21099" y="3248"/>
                      </a:cubicBezTo>
                      <a:cubicBezTo>
                        <a:pt x="19982" y="3312"/>
                        <a:pt x="18875" y="3441"/>
                        <a:pt x="17762" y="3524"/>
                      </a:cubicBezTo>
                      <a:cubicBezTo>
                        <a:pt x="17179" y="3568"/>
                        <a:pt x="16577" y="3780"/>
                        <a:pt x="16014" y="3780"/>
                      </a:cubicBezTo>
                      <a:cubicBezTo>
                        <a:pt x="15894" y="3780"/>
                        <a:pt x="15776" y="3770"/>
                        <a:pt x="15660" y="3747"/>
                      </a:cubicBezTo>
                      <a:cubicBezTo>
                        <a:pt x="15606" y="3737"/>
                        <a:pt x="15552" y="3732"/>
                        <a:pt x="15498" y="3732"/>
                      </a:cubicBezTo>
                      <a:cubicBezTo>
                        <a:pt x="15191" y="3732"/>
                        <a:pt x="14890" y="3876"/>
                        <a:pt x="14600" y="3876"/>
                      </a:cubicBezTo>
                      <a:cubicBezTo>
                        <a:pt x="14435" y="3876"/>
                        <a:pt x="14273" y="3829"/>
                        <a:pt x="14117" y="3682"/>
                      </a:cubicBezTo>
                      <a:cubicBezTo>
                        <a:pt x="13648" y="4032"/>
                        <a:pt x="13113" y="4079"/>
                        <a:pt x="12579" y="4079"/>
                      </a:cubicBezTo>
                      <a:cubicBezTo>
                        <a:pt x="12383" y="4079"/>
                        <a:pt x="12187" y="4073"/>
                        <a:pt x="11994" y="4073"/>
                      </a:cubicBezTo>
                      <a:cubicBezTo>
                        <a:pt x="11849" y="4073"/>
                        <a:pt x="11707" y="4077"/>
                        <a:pt x="11567" y="4089"/>
                      </a:cubicBezTo>
                      <a:cubicBezTo>
                        <a:pt x="10009" y="4229"/>
                        <a:pt x="8440" y="4398"/>
                        <a:pt x="6874" y="4422"/>
                      </a:cubicBezTo>
                      <a:cubicBezTo>
                        <a:pt x="5242" y="4446"/>
                        <a:pt x="3631" y="4520"/>
                        <a:pt x="2009" y="4748"/>
                      </a:cubicBezTo>
                      <a:cubicBezTo>
                        <a:pt x="1768" y="4782"/>
                        <a:pt x="1416" y="4953"/>
                        <a:pt x="1070" y="4953"/>
                      </a:cubicBezTo>
                      <a:cubicBezTo>
                        <a:pt x="776" y="4953"/>
                        <a:pt x="486" y="4829"/>
                        <a:pt x="274" y="4389"/>
                      </a:cubicBezTo>
                      <a:lnTo>
                        <a:pt x="274" y="4389"/>
                      </a:lnTo>
                      <a:cubicBezTo>
                        <a:pt x="294" y="4662"/>
                        <a:pt x="269" y="4852"/>
                        <a:pt x="245" y="5051"/>
                      </a:cubicBezTo>
                      <a:cubicBezTo>
                        <a:pt x="89" y="6372"/>
                        <a:pt x="62" y="7728"/>
                        <a:pt x="142" y="9030"/>
                      </a:cubicBezTo>
                      <a:cubicBezTo>
                        <a:pt x="243" y="10694"/>
                        <a:pt x="1" y="12364"/>
                        <a:pt x="342" y="14029"/>
                      </a:cubicBezTo>
                      <a:cubicBezTo>
                        <a:pt x="564" y="15116"/>
                        <a:pt x="458" y="16257"/>
                        <a:pt x="653" y="17376"/>
                      </a:cubicBezTo>
                      <a:cubicBezTo>
                        <a:pt x="922" y="18915"/>
                        <a:pt x="795" y="20490"/>
                        <a:pt x="1139" y="22053"/>
                      </a:cubicBezTo>
                      <a:cubicBezTo>
                        <a:pt x="1441" y="23424"/>
                        <a:pt x="1418" y="24833"/>
                        <a:pt x="1953" y="26214"/>
                      </a:cubicBezTo>
                      <a:cubicBezTo>
                        <a:pt x="2376" y="27301"/>
                        <a:pt x="2964" y="28271"/>
                        <a:pt x="3448" y="29307"/>
                      </a:cubicBezTo>
                      <a:cubicBezTo>
                        <a:pt x="3844" y="30158"/>
                        <a:pt x="4765" y="30531"/>
                        <a:pt x="5215" y="31276"/>
                      </a:cubicBezTo>
                      <a:cubicBezTo>
                        <a:pt x="5621" y="31948"/>
                        <a:pt x="6326" y="32248"/>
                        <a:pt x="6776" y="32871"/>
                      </a:cubicBezTo>
                      <a:cubicBezTo>
                        <a:pt x="7150" y="33389"/>
                        <a:pt x="7884" y="33680"/>
                        <a:pt x="8504" y="33975"/>
                      </a:cubicBezTo>
                      <a:cubicBezTo>
                        <a:pt x="9481" y="34436"/>
                        <a:pt x="10396" y="35010"/>
                        <a:pt x="11435" y="35364"/>
                      </a:cubicBezTo>
                      <a:cubicBezTo>
                        <a:pt x="12475" y="35718"/>
                        <a:pt x="13546" y="35914"/>
                        <a:pt x="14596" y="36206"/>
                      </a:cubicBezTo>
                      <a:cubicBezTo>
                        <a:pt x="15532" y="36466"/>
                        <a:pt x="16517" y="36602"/>
                        <a:pt x="17453" y="36686"/>
                      </a:cubicBezTo>
                      <a:cubicBezTo>
                        <a:pt x="17707" y="36709"/>
                        <a:pt x="17964" y="36715"/>
                        <a:pt x="18224" y="36715"/>
                      </a:cubicBezTo>
                      <a:cubicBezTo>
                        <a:pt x="18511" y="36715"/>
                        <a:pt x="18802" y="36707"/>
                        <a:pt x="19092" y="36707"/>
                      </a:cubicBezTo>
                      <a:cubicBezTo>
                        <a:pt x="19511" y="36707"/>
                        <a:pt x="19931" y="36723"/>
                        <a:pt x="20344" y="36798"/>
                      </a:cubicBezTo>
                      <a:cubicBezTo>
                        <a:pt x="20396" y="36807"/>
                        <a:pt x="20447" y="36811"/>
                        <a:pt x="20498" y="36811"/>
                      </a:cubicBezTo>
                      <a:cubicBezTo>
                        <a:pt x="20730" y="36811"/>
                        <a:pt x="20959" y="36732"/>
                        <a:pt x="21202" y="36732"/>
                      </a:cubicBezTo>
                      <a:cubicBezTo>
                        <a:pt x="21382" y="36732"/>
                        <a:pt x="21569" y="36775"/>
                        <a:pt x="21771" y="36927"/>
                      </a:cubicBezTo>
                      <a:cubicBezTo>
                        <a:pt x="21907" y="37028"/>
                        <a:pt x="22207" y="37036"/>
                        <a:pt x="22533" y="37036"/>
                      </a:cubicBezTo>
                      <a:cubicBezTo>
                        <a:pt x="22596" y="37036"/>
                        <a:pt x="22660" y="37036"/>
                        <a:pt x="22725" y="37036"/>
                      </a:cubicBezTo>
                      <a:cubicBezTo>
                        <a:pt x="22976" y="37036"/>
                        <a:pt x="23228" y="37041"/>
                        <a:pt x="23420" y="37087"/>
                      </a:cubicBezTo>
                      <a:cubicBezTo>
                        <a:pt x="24010" y="37230"/>
                        <a:pt x="24652" y="37431"/>
                        <a:pt x="25243" y="37431"/>
                      </a:cubicBezTo>
                      <a:cubicBezTo>
                        <a:pt x="25407" y="37431"/>
                        <a:pt x="25567" y="37415"/>
                        <a:pt x="25721" y="37378"/>
                      </a:cubicBezTo>
                      <a:cubicBezTo>
                        <a:pt x="26071" y="37295"/>
                        <a:pt x="26417" y="37263"/>
                        <a:pt x="26757" y="37263"/>
                      </a:cubicBezTo>
                      <a:cubicBezTo>
                        <a:pt x="27340" y="37263"/>
                        <a:pt x="27904" y="37358"/>
                        <a:pt x="28433" y="37452"/>
                      </a:cubicBezTo>
                      <a:cubicBezTo>
                        <a:pt x="28958" y="37545"/>
                        <a:pt x="29482" y="37570"/>
                        <a:pt x="29999" y="37570"/>
                      </a:cubicBezTo>
                      <a:cubicBezTo>
                        <a:pt x="30526" y="37570"/>
                        <a:pt x="31046" y="37544"/>
                        <a:pt x="31557" y="37538"/>
                      </a:cubicBezTo>
                      <a:cubicBezTo>
                        <a:pt x="31570" y="37538"/>
                        <a:pt x="31583" y="37538"/>
                        <a:pt x="31596" y="37538"/>
                      </a:cubicBezTo>
                      <a:cubicBezTo>
                        <a:pt x="32472" y="37538"/>
                        <a:pt x="33318" y="37945"/>
                        <a:pt x="34182" y="37945"/>
                      </a:cubicBezTo>
                      <a:cubicBezTo>
                        <a:pt x="34493" y="37945"/>
                        <a:pt x="34807" y="37892"/>
                        <a:pt x="35125" y="37747"/>
                      </a:cubicBezTo>
                      <a:cubicBezTo>
                        <a:pt x="35356" y="38034"/>
                        <a:pt x="35613" y="38117"/>
                        <a:pt x="35885" y="38117"/>
                      </a:cubicBezTo>
                      <a:cubicBezTo>
                        <a:pt x="36260" y="38117"/>
                        <a:pt x="36663" y="37959"/>
                        <a:pt x="37067" y="37959"/>
                      </a:cubicBezTo>
                      <a:cubicBezTo>
                        <a:pt x="37204" y="37959"/>
                        <a:pt x="37340" y="37977"/>
                        <a:pt x="37476" y="38026"/>
                      </a:cubicBezTo>
                      <a:cubicBezTo>
                        <a:pt x="37788" y="38138"/>
                        <a:pt x="38190" y="38177"/>
                        <a:pt x="38616" y="38177"/>
                      </a:cubicBezTo>
                      <a:cubicBezTo>
                        <a:pt x="39041" y="38177"/>
                        <a:pt x="39490" y="38138"/>
                        <a:pt x="39900" y="38092"/>
                      </a:cubicBezTo>
                      <a:cubicBezTo>
                        <a:pt x="40031" y="38079"/>
                        <a:pt x="40144" y="37843"/>
                        <a:pt x="40260" y="37843"/>
                      </a:cubicBezTo>
                      <a:cubicBezTo>
                        <a:pt x="40306" y="37843"/>
                        <a:pt x="40352" y="37881"/>
                        <a:pt x="40401" y="37985"/>
                      </a:cubicBezTo>
                      <a:cubicBezTo>
                        <a:pt x="40514" y="38230"/>
                        <a:pt x="40639" y="38308"/>
                        <a:pt x="40768" y="38308"/>
                      </a:cubicBezTo>
                      <a:cubicBezTo>
                        <a:pt x="40934" y="38308"/>
                        <a:pt x="41108" y="38180"/>
                        <a:pt x="41274" y="38106"/>
                      </a:cubicBezTo>
                      <a:cubicBezTo>
                        <a:pt x="41470" y="38019"/>
                        <a:pt x="41655" y="37978"/>
                        <a:pt x="41843" y="37978"/>
                      </a:cubicBezTo>
                      <a:cubicBezTo>
                        <a:pt x="42015" y="37978"/>
                        <a:pt x="42190" y="38012"/>
                        <a:pt x="42377" y="38078"/>
                      </a:cubicBezTo>
                      <a:cubicBezTo>
                        <a:pt x="42716" y="38195"/>
                        <a:pt x="43150" y="38122"/>
                        <a:pt x="43462" y="38202"/>
                      </a:cubicBezTo>
                      <a:cubicBezTo>
                        <a:pt x="43524" y="38218"/>
                        <a:pt x="43585" y="38225"/>
                        <a:pt x="43644" y="38225"/>
                      </a:cubicBezTo>
                      <a:cubicBezTo>
                        <a:pt x="44030" y="38225"/>
                        <a:pt x="44362" y="37938"/>
                        <a:pt x="44681" y="37938"/>
                      </a:cubicBezTo>
                      <a:cubicBezTo>
                        <a:pt x="44770" y="37938"/>
                        <a:pt x="44857" y="37960"/>
                        <a:pt x="44945" y="38016"/>
                      </a:cubicBezTo>
                      <a:cubicBezTo>
                        <a:pt x="45192" y="38177"/>
                        <a:pt x="45480" y="38231"/>
                        <a:pt x="45731" y="38231"/>
                      </a:cubicBezTo>
                      <a:cubicBezTo>
                        <a:pt x="45925" y="38231"/>
                        <a:pt x="46097" y="38198"/>
                        <a:pt x="46209" y="38158"/>
                      </a:cubicBezTo>
                      <a:cubicBezTo>
                        <a:pt x="46481" y="38059"/>
                        <a:pt x="46749" y="38025"/>
                        <a:pt x="47014" y="38025"/>
                      </a:cubicBezTo>
                      <a:cubicBezTo>
                        <a:pt x="47584" y="38025"/>
                        <a:pt x="48142" y="38181"/>
                        <a:pt x="48707" y="38181"/>
                      </a:cubicBezTo>
                      <a:cubicBezTo>
                        <a:pt x="48766" y="38181"/>
                        <a:pt x="48824" y="38180"/>
                        <a:pt x="48884" y="38176"/>
                      </a:cubicBezTo>
                      <a:cubicBezTo>
                        <a:pt x="49335" y="38147"/>
                        <a:pt x="49788" y="37991"/>
                        <a:pt x="50269" y="37991"/>
                      </a:cubicBezTo>
                      <a:cubicBezTo>
                        <a:pt x="50432" y="37991"/>
                        <a:pt x="50599" y="38009"/>
                        <a:pt x="50770" y="38056"/>
                      </a:cubicBezTo>
                      <a:cubicBezTo>
                        <a:pt x="50957" y="38108"/>
                        <a:pt x="51108" y="38407"/>
                        <a:pt x="51296" y="38407"/>
                      </a:cubicBezTo>
                      <a:cubicBezTo>
                        <a:pt x="51353" y="38407"/>
                        <a:pt x="51413" y="38380"/>
                        <a:pt x="51478" y="38311"/>
                      </a:cubicBezTo>
                      <a:cubicBezTo>
                        <a:pt x="51727" y="38047"/>
                        <a:pt x="51997" y="37968"/>
                        <a:pt x="52277" y="37968"/>
                      </a:cubicBezTo>
                      <a:cubicBezTo>
                        <a:pt x="52700" y="37968"/>
                        <a:pt x="53145" y="38151"/>
                        <a:pt x="53565" y="38151"/>
                      </a:cubicBezTo>
                      <a:cubicBezTo>
                        <a:pt x="53781" y="38151"/>
                        <a:pt x="53991" y="38103"/>
                        <a:pt x="54188" y="37956"/>
                      </a:cubicBezTo>
                      <a:cubicBezTo>
                        <a:pt x="54353" y="38097"/>
                        <a:pt x="54521" y="38144"/>
                        <a:pt x="54692" y="38144"/>
                      </a:cubicBezTo>
                      <a:cubicBezTo>
                        <a:pt x="55035" y="38144"/>
                        <a:pt x="55389" y="37956"/>
                        <a:pt x="55752" y="37956"/>
                      </a:cubicBezTo>
                      <a:cubicBezTo>
                        <a:pt x="55844" y="37956"/>
                        <a:pt x="55936" y="37968"/>
                        <a:pt x="56029" y="37998"/>
                      </a:cubicBezTo>
                      <a:cubicBezTo>
                        <a:pt x="56168" y="38044"/>
                        <a:pt x="56374" y="38214"/>
                        <a:pt x="56641" y="38214"/>
                      </a:cubicBezTo>
                      <a:cubicBezTo>
                        <a:pt x="56711" y="38214"/>
                        <a:pt x="56786" y="38202"/>
                        <a:pt x="56864" y="38173"/>
                      </a:cubicBezTo>
                      <a:cubicBezTo>
                        <a:pt x="57923" y="37779"/>
                        <a:pt x="59073" y="37797"/>
                        <a:pt x="60185" y="37641"/>
                      </a:cubicBezTo>
                      <a:cubicBezTo>
                        <a:pt x="61345" y="37478"/>
                        <a:pt x="62494" y="37222"/>
                        <a:pt x="63673" y="37222"/>
                      </a:cubicBezTo>
                      <a:cubicBezTo>
                        <a:pt x="63675" y="37222"/>
                        <a:pt x="63678" y="37222"/>
                        <a:pt x="63680" y="37222"/>
                      </a:cubicBezTo>
                      <a:cubicBezTo>
                        <a:pt x="64219" y="37222"/>
                        <a:pt x="64815" y="36842"/>
                        <a:pt x="65263" y="36842"/>
                      </a:cubicBezTo>
                      <a:cubicBezTo>
                        <a:pt x="65359" y="36842"/>
                        <a:pt x="65449" y="36859"/>
                        <a:pt x="65529" y="36902"/>
                      </a:cubicBezTo>
                      <a:cubicBezTo>
                        <a:pt x="65850" y="37072"/>
                        <a:pt x="66163" y="37133"/>
                        <a:pt x="66469" y="37133"/>
                      </a:cubicBezTo>
                      <a:cubicBezTo>
                        <a:pt x="67142" y="37133"/>
                        <a:pt x="67780" y="36840"/>
                        <a:pt x="68392" y="36782"/>
                      </a:cubicBezTo>
                      <a:cubicBezTo>
                        <a:pt x="68616" y="36761"/>
                        <a:pt x="68844" y="36756"/>
                        <a:pt x="69074" y="36756"/>
                      </a:cubicBezTo>
                      <a:cubicBezTo>
                        <a:pt x="69248" y="36756"/>
                        <a:pt x="69424" y="36759"/>
                        <a:pt x="69601" y="36759"/>
                      </a:cubicBezTo>
                      <a:cubicBezTo>
                        <a:pt x="70098" y="36759"/>
                        <a:pt x="70604" y="36739"/>
                        <a:pt x="71113" y="36584"/>
                      </a:cubicBezTo>
                      <a:cubicBezTo>
                        <a:pt x="71871" y="36353"/>
                        <a:pt x="72885" y="36480"/>
                        <a:pt x="73709" y="36250"/>
                      </a:cubicBezTo>
                      <a:cubicBezTo>
                        <a:pt x="74222" y="36108"/>
                        <a:pt x="74726" y="36148"/>
                        <a:pt x="75216" y="36009"/>
                      </a:cubicBezTo>
                      <a:cubicBezTo>
                        <a:pt x="75705" y="35871"/>
                        <a:pt x="76187" y="35634"/>
                        <a:pt x="76696" y="35634"/>
                      </a:cubicBezTo>
                      <a:cubicBezTo>
                        <a:pt x="76811" y="35634"/>
                        <a:pt x="76928" y="35646"/>
                        <a:pt x="77047" y="35674"/>
                      </a:cubicBezTo>
                      <a:cubicBezTo>
                        <a:pt x="77190" y="35708"/>
                        <a:pt x="77328" y="35725"/>
                        <a:pt x="77462" y="35725"/>
                      </a:cubicBezTo>
                      <a:cubicBezTo>
                        <a:pt x="77638" y="35725"/>
                        <a:pt x="77807" y="35697"/>
                        <a:pt x="77974" y="35644"/>
                      </a:cubicBezTo>
                      <a:cubicBezTo>
                        <a:pt x="79021" y="35313"/>
                        <a:pt x="80165" y="35435"/>
                        <a:pt x="81177" y="34802"/>
                      </a:cubicBezTo>
                      <a:cubicBezTo>
                        <a:pt x="81524" y="34585"/>
                        <a:pt x="82118" y="34450"/>
                        <a:pt x="82624" y="34365"/>
                      </a:cubicBezTo>
                      <a:cubicBezTo>
                        <a:pt x="83237" y="34263"/>
                        <a:pt x="83876" y="34210"/>
                        <a:pt x="84406" y="33856"/>
                      </a:cubicBezTo>
                      <a:cubicBezTo>
                        <a:pt x="85677" y="33014"/>
                        <a:pt x="86932" y="32193"/>
                        <a:pt x="87829" y="30868"/>
                      </a:cubicBezTo>
                      <a:cubicBezTo>
                        <a:pt x="88180" y="30350"/>
                        <a:pt x="88608" y="29698"/>
                        <a:pt x="89172" y="29380"/>
                      </a:cubicBezTo>
                      <a:cubicBezTo>
                        <a:pt x="90674" y="28533"/>
                        <a:pt x="90874" y="26974"/>
                        <a:pt x="91400" y="25603"/>
                      </a:cubicBezTo>
                      <a:cubicBezTo>
                        <a:pt x="91834" y="24474"/>
                        <a:pt x="91999" y="23246"/>
                        <a:pt x="92344" y="22104"/>
                      </a:cubicBezTo>
                      <a:cubicBezTo>
                        <a:pt x="92741" y="20791"/>
                        <a:pt x="92705" y="19468"/>
                        <a:pt x="92853" y="18172"/>
                      </a:cubicBezTo>
                      <a:cubicBezTo>
                        <a:pt x="93021" y="16729"/>
                        <a:pt x="92916" y="15237"/>
                        <a:pt x="92998" y="13761"/>
                      </a:cubicBezTo>
                      <a:cubicBezTo>
                        <a:pt x="93091" y="12074"/>
                        <a:pt x="92873" y="10393"/>
                        <a:pt x="93113" y="8680"/>
                      </a:cubicBezTo>
                      <a:cubicBezTo>
                        <a:pt x="93216" y="7952"/>
                        <a:pt x="93119" y="7039"/>
                        <a:pt x="93037" y="6225"/>
                      </a:cubicBezTo>
                      <a:cubicBezTo>
                        <a:pt x="92865" y="4515"/>
                        <a:pt x="92922" y="2829"/>
                        <a:pt x="93114" y="1127"/>
                      </a:cubicBezTo>
                      <a:cubicBezTo>
                        <a:pt x="93155" y="776"/>
                        <a:pt x="93242" y="20"/>
                        <a:pt x="92706" y="20"/>
                      </a:cubicBezTo>
                      <a:cubicBezTo>
                        <a:pt x="92686" y="20"/>
                        <a:pt x="92664" y="21"/>
                        <a:pt x="92641" y="24"/>
                      </a:cubicBezTo>
                      <a:cubicBezTo>
                        <a:pt x="92497" y="38"/>
                        <a:pt x="92351" y="44"/>
                        <a:pt x="92203" y="44"/>
                      </a:cubicBezTo>
                      <a:cubicBezTo>
                        <a:pt x="91786" y="44"/>
                        <a:pt x="91361" y="0"/>
                        <a:pt x="90950" y="0"/>
                      </a:cubicBezTo>
                      <a:close/>
                    </a:path>
                  </a:pathLst>
                </a:custGeom>
                <a:solidFill>
                  <a:srgbClr val="A6DF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692997" y="2252907"/>
                <a:ext cx="382087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1600" dirty="0" smtClean="0"/>
                  <a:t>(56 x 28) : 4 = 56 : 4 x 28 :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 	       = 14 x 7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                = 98</a:t>
                </a:r>
              </a:p>
              <a:p>
                <a:pPr marL="177800" indent="-1778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1600" dirty="0"/>
                  <a:t>(56 x 28) : 4 = 56 </a:t>
                </a:r>
                <a:r>
                  <a:rPr lang="en-US" sz="1600" dirty="0" smtClean="0"/>
                  <a:t>x (28 </a:t>
                </a:r>
                <a:r>
                  <a:rPr lang="en-US" sz="1600" dirty="0"/>
                  <a:t>: </a:t>
                </a:r>
                <a:r>
                  <a:rPr lang="en-US" sz="1600" dirty="0" smtClean="0"/>
                  <a:t>4)</a:t>
                </a:r>
                <a:endParaRPr lang="en-US" sz="1600" dirty="0"/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                       = 56 x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                       = 392</a:t>
                </a:r>
                <a:endParaRPr lang="en-US" sz="1600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884521" y="2306907"/>
                <a:ext cx="382087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1600" dirty="0" smtClean="0"/>
                  <a:t>(195 x 3) </a:t>
                </a:r>
                <a:r>
                  <a:rPr lang="en-US" sz="1600" dirty="0"/>
                  <a:t>: </a:t>
                </a:r>
                <a:r>
                  <a:rPr lang="en-US" sz="1600" dirty="0" smtClean="0"/>
                  <a:t>5 </a:t>
                </a:r>
                <a:r>
                  <a:rPr lang="en-US" sz="1600" dirty="0"/>
                  <a:t>= </a:t>
                </a:r>
                <a:r>
                  <a:rPr lang="en-US" sz="1600" dirty="0" smtClean="0"/>
                  <a:t>195 : 3 :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                       =  65 :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                       = 13</a:t>
                </a:r>
              </a:p>
              <a:p>
                <a:pPr marL="177800" indent="-1778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1600" dirty="0" smtClean="0"/>
                  <a:t>(195 x 3) </a:t>
                </a:r>
                <a:r>
                  <a:rPr lang="en-US" sz="1600" dirty="0"/>
                  <a:t>: </a:t>
                </a:r>
                <a:r>
                  <a:rPr lang="en-US" sz="1600" dirty="0" smtClean="0"/>
                  <a:t>5 </a:t>
                </a:r>
                <a:r>
                  <a:rPr lang="en-US" sz="1600" dirty="0"/>
                  <a:t>= </a:t>
                </a:r>
                <a:r>
                  <a:rPr lang="en-US" sz="1600" dirty="0" smtClean="0"/>
                  <a:t>195 : 5 x 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                       = 39 x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                =  195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686654" y="2987256"/>
              <a:ext cx="374651" cy="3893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686654" y="4126345"/>
              <a:ext cx="374651" cy="3893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619501" y="3007673"/>
              <a:ext cx="374651" cy="3893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19501" y="4210012"/>
              <a:ext cx="374651" cy="3893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14748" y="2994971"/>
            <a:ext cx="26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S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52832" y="4136338"/>
            <a:ext cx="26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619501" y="3048303"/>
            <a:ext cx="26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S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57585" y="4189670"/>
            <a:ext cx="26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4945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0" grpId="0"/>
      <p:bldP spid="84" grpId="0"/>
      <p:bldP spid="8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921108A-C2ED-4F62-8624-7A7BC388E784}"/>
              </a:ext>
            </a:extLst>
          </p:cNvPr>
          <p:cNvGrpSpPr/>
          <p:nvPr/>
        </p:nvGrpSpPr>
        <p:grpSpPr>
          <a:xfrm>
            <a:off x="2077683" y="26502"/>
            <a:ext cx="5541818" cy="743066"/>
            <a:chOff x="2428549" y="163899"/>
            <a:chExt cx="4638601" cy="743066"/>
          </a:xfrm>
        </p:grpSpPr>
        <p:sp>
          <p:nvSpPr>
            <p:cNvPr id="13" name="Google Shape;1240;p41">
              <a:extLst>
                <a:ext uri="{FF2B5EF4-FFF2-40B4-BE49-F238E27FC236}">
                  <a16:creationId xmlns:a16="http://schemas.microsoft.com/office/drawing/2014/main" id="{7DB1CF36-DBED-4F18-B880-CF9BAD95898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3B0314-F21F-4FFC-9C41-2A4BEBF337A9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C3557A3-4EF5-4D9F-9676-01C3DAEAF896}"/>
              </a:ext>
            </a:extLst>
          </p:cNvPr>
          <p:cNvSpPr/>
          <p:nvPr/>
        </p:nvSpPr>
        <p:spPr>
          <a:xfrm>
            <a:off x="257992" y="731081"/>
            <a:ext cx="8247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20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0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5600" y="1524000"/>
            <a:ext cx="2603500" cy="55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(72 x 36) : 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5600" y="2578100"/>
            <a:ext cx="2603500" cy="55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(18 x 30) 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5600" y="3479800"/>
            <a:ext cx="2603500" cy="55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(720 x 42) 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5600" y="4394200"/>
            <a:ext cx="2603500" cy="55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(147 x 12) 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041572" y="1454150"/>
            <a:ext cx="2463800" cy="69850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720 : 6 x 42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4" name="Flowchart: Terminator 33"/>
          <p:cNvSpPr/>
          <p:nvPr/>
        </p:nvSpPr>
        <p:spPr>
          <a:xfrm>
            <a:off x="6041572" y="2438400"/>
            <a:ext cx="2463800" cy="69850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147 x 12 : 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6041572" y="3346450"/>
            <a:ext cx="2463800" cy="69850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72 x 36 : 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6" name="Flowchart: Terminator 35"/>
          <p:cNvSpPr/>
          <p:nvPr/>
        </p:nvSpPr>
        <p:spPr>
          <a:xfrm>
            <a:off x="6041572" y="4254500"/>
            <a:ext cx="2463800" cy="69850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30 x 18 : 6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959100" y="1674306"/>
            <a:ext cx="3086100" cy="2067796"/>
          </a:xfrm>
          <a:custGeom>
            <a:avLst/>
            <a:gdLst>
              <a:gd name="connsiteX0" fmla="*/ 0 w 3086100"/>
              <a:gd name="connsiteY0" fmla="*/ 116394 h 2067796"/>
              <a:gd name="connsiteX1" fmla="*/ 1638300 w 3086100"/>
              <a:gd name="connsiteY1" fmla="*/ 179894 h 2067796"/>
              <a:gd name="connsiteX2" fmla="*/ 2222500 w 3086100"/>
              <a:gd name="connsiteY2" fmla="*/ 1818194 h 2067796"/>
              <a:gd name="connsiteX3" fmla="*/ 3086100 w 3086100"/>
              <a:gd name="connsiteY3" fmla="*/ 2034094 h 206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2067796">
                <a:moveTo>
                  <a:pt x="0" y="116394"/>
                </a:moveTo>
                <a:cubicBezTo>
                  <a:pt x="633941" y="6327"/>
                  <a:pt x="1267883" y="-103739"/>
                  <a:pt x="1638300" y="179894"/>
                </a:cubicBezTo>
                <a:cubicBezTo>
                  <a:pt x="2008717" y="463527"/>
                  <a:pt x="1981200" y="1509161"/>
                  <a:pt x="2222500" y="1818194"/>
                </a:cubicBezTo>
                <a:cubicBezTo>
                  <a:pt x="2463800" y="2127227"/>
                  <a:pt x="2774950" y="2080660"/>
                  <a:pt x="3086100" y="2034094"/>
                </a:cubicBezTo>
              </a:path>
            </a:pathLst>
          </a:custGeom>
          <a:ln w="19050">
            <a:solidFill>
              <a:srgbClr val="E93F6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959100" y="2854687"/>
            <a:ext cx="3098800" cy="1755413"/>
          </a:xfrm>
          <a:custGeom>
            <a:avLst/>
            <a:gdLst>
              <a:gd name="connsiteX0" fmla="*/ 0 w 3098800"/>
              <a:gd name="connsiteY0" fmla="*/ 40913 h 1755413"/>
              <a:gd name="connsiteX1" fmla="*/ 939800 w 3098800"/>
              <a:gd name="connsiteY1" fmla="*/ 142513 h 1755413"/>
              <a:gd name="connsiteX2" fmla="*/ 1435100 w 3098800"/>
              <a:gd name="connsiteY2" fmla="*/ 1209313 h 1755413"/>
              <a:gd name="connsiteX3" fmla="*/ 3098800 w 3098800"/>
              <a:gd name="connsiteY3" fmla="*/ 1755413 h 17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1755413">
                <a:moveTo>
                  <a:pt x="0" y="40913"/>
                </a:moveTo>
                <a:cubicBezTo>
                  <a:pt x="350308" y="-5654"/>
                  <a:pt x="700617" y="-52220"/>
                  <a:pt x="939800" y="142513"/>
                </a:cubicBezTo>
                <a:cubicBezTo>
                  <a:pt x="1178983" y="337246"/>
                  <a:pt x="1075267" y="940496"/>
                  <a:pt x="1435100" y="1209313"/>
                </a:cubicBezTo>
                <a:cubicBezTo>
                  <a:pt x="1794933" y="1478130"/>
                  <a:pt x="2446866" y="1616771"/>
                  <a:pt x="3098800" y="1755413"/>
                </a:cubicBezTo>
              </a:path>
            </a:pathLst>
          </a:custGeom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946400" y="1812527"/>
            <a:ext cx="3111500" cy="2133641"/>
          </a:xfrm>
          <a:custGeom>
            <a:avLst/>
            <a:gdLst>
              <a:gd name="connsiteX0" fmla="*/ 0 w 3111500"/>
              <a:gd name="connsiteY0" fmla="*/ 1997473 h 2133641"/>
              <a:gd name="connsiteX1" fmla="*/ 1231900 w 3111500"/>
              <a:gd name="connsiteY1" fmla="*/ 1959373 h 2133641"/>
              <a:gd name="connsiteX2" fmla="*/ 1524000 w 3111500"/>
              <a:gd name="connsiteY2" fmla="*/ 282973 h 2133641"/>
              <a:gd name="connsiteX3" fmla="*/ 3111500 w 3111500"/>
              <a:gd name="connsiteY3" fmla="*/ 16273 h 213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500" h="2133641">
                <a:moveTo>
                  <a:pt x="0" y="1997473"/>
                </a:moveTo>
                <a:cubicBezTo>
                  <a:pt x="488950" y="2121298"/>
                  <a:pt x="977900" y="2245123"/>
                  <a:pt x="1231900" y="1959373"/>
                </a:cubicBezTo>
                <a:cubicBezTo>
                  <a:pt x="1485900" y="1673623"/>
                  <a:pt x="1210733" y="606823"/>
                  <a:pt x="1524000" y="282973"/>
                </a:cubicBezTo>
                <a:cubicBezTo>
                  <a:pt x="1837267" y="-40877"/>
                  <a:pt x="2474383" y="-12302"/>
                  <a:pt x="3111500" y="16273"/>
                </a:cubicBezTo>
              </a:path>
            </a:pathLst>
          </a:custGeom>
          <a:ln w="28575">
            <a:solidFill>
              <a:schemeClr val="accent1">
                <a:lumMod val="2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6400" y="2657344"/>
            <a:ext cx="3149600" cy="2078374"/>
          </a:xfrm>
          <a:custGeom>
            <a:avLst/>
            <a:gdLst>
              <a:gd name="connsiteX0" fmla="*/ 0 w 3149600"/>
              <a:gd name="connsiteY0" fmla="*/ 2041656 h 2078374"/>
              <a:gd name="connsiteX1" fmla="*/ 1409700 w 3149600"/>
              <a:gd name="connsiteY1" fmla="*/ 1825756 h 2078374"/>
              <a:gd name="connsiteX2" fmla="*/ 2070100 w 3149600"/>
              <a:gd name="connsiteY2" fmla="*/ 149356 h 2078374"/>
              <a:gd name="connsiteX3" fmla="*/ 3149600 w 3149600"/>
              <a:gd name="connsiteY3" fmla="*/ 187456 h 207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2078374">
                <a:moveTo>
                  <a:pt x="0" y="2041656"/>
                </a:moveTo>
                <a:cubicBezTo>
                  <a:pt x="532341" y="2091397"/>
                  <a:pt x="1064683" y="2141139"/>
                  <a:pt x="1409700" y="1825756"/>
                </a:cubicBezTo>
                <a:cubicBezTo>
                  <a:pt x="1754717" y="1510373"/>
                  <a:pt x="1780117" y="422406"/>
                  <a:pt x="2070100" y="149356"/>
                </a:cubicBezTo>
                <a:cubicBezTo>
                  <a:pt x="2360083" y="-123694"/>
                  <a:pt x="2754841" y="31881"/>
                  <a:pt x="3149600" y="187456"/>
                </a:cubicBezTo>
              </a:path>
            </a:pathLst>
          </a:custGeom>
          <a:ln w="28575">
            <a:solidFill>
              <a:srgbClr val="F3D8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10" grpId="0" animBg="1"/>
      <p:bldP spid="34" grpId="0" animBg="1"/>
      <p:bldP spid="35" grpId="0" animBg="1"/>
      <p:bldP spid="36" grpId="0" animBg="1"/>
      <p:bldP spid="11" grpId="0" animBg="1"/>
      <p:bldP spid="21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9FABF6-EC83-406C-8E77-938BBC9A0919}"/>
              </a:ext>
            </a:extLst>
          </p:cNvPr>
          <p:cNvGrpSpPr/>
          <p:nvPr/>
        </p:nvGrpSpPr>
        <p:grpSpPr>
          <a:xfrm>
            <a:off x="2077683" y="156448"/>
            <a:ext cx="5541818" cy="743066"/>
            <a:chOff x="2428549" y="163899"/>
            <a:chExt cx="4638601" cy="743066"/>
          </a:xfrm>
        </p:grpSpPr>
        <p:sp>
          <p:nvSpPr>
            <p:cNvPr id="6" name="Google Shape;1240;p41">
              <a:extLst>
                <a:ext uri="{FF2B5EF4-FFF2-40B4-BE49-F238E27FC236}">
                  <a16:creationId xmlns:a16="http://schemas.microsoft.com/office/drawing/2014/main" id="{35DD4879-C435-4841-BFD2-26891B915F3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7EBE02-55F8-4796-A7CE-DCF571123887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49A3A2-14FA-4CD4-83A1-C2B40D6A71D4}"/>
                  </a:ext>
                </a:extLst>
              </p:cNvPr>
              <p:cNvSpPr/>
              <p:nvPr/>
            </p:nvSpPr>
            <p:spPr>
              <a:xfrm>
                <a:off x="448310" y="899514"/>
                <a:ext cx="8247380" cy="785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600"/>
                  </a:spcAft>
                  <a:buSzPts val="1400"/>
                  <a:tabLst>
                    <a:tab pos="990600" algn="l"/>
                  </a:tabLst>
                </a:pPr>
                <a:r>
                  <a:rPr lang="en-US" sz="1800" b="1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Thử</a:t>
                </a:r>
                <a:r>
                  <a:rPr lang="en-US" sz="1800" b="1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thách</a:t>
                </a:r>
                <a:r>
                  <a:rPr lang="en-US" sz="1800" b="1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4</a:t>
                </a:r>
                <a:r>
                  <a:rPr lang="en-US" sz="1800" b="1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Ông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Trung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bán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gạo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rẻ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nghèo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tấn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Ông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đã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bán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gạo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ông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đã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bán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bao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tấn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gạo</a:t>
                </a:r>
                <a:r>
                  <a:rPr lang="en-US" sz="1800" dirty="0" smtClean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18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CC49A3A2-14FA-4CD4-83A1-C2B40D6A7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10" y="899514"/>
                <a:ext cx="8247380" cy="785536"/>
              </a:xfrm>
              <a:prstGeom prst="rect">
                <a:avLst/>
              </a:prstGeom>
              <a:blipFill rotWithShape="1">
                <a:blip r:embed="rId2"/>
                <a:stretch>
                  <a:fillRect l="-666" t="-3906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0">
            <a:extLst>
              <a:ext uri="{FF2B5EF4-FFF2-40B4-BE49-F238E27FC236}">
                <a16:creationId xmlns:a16="http://schemas.microsoft.com/office/drawing/2014/main" id="{7EFC8CBD-1E72-405D-9DA9-C36F32468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308E045-43E5-4BCB-B4EB-D3E84B50C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6E09ED60-A860-4717-812C-102C7ABD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EA49AA5-1A48-48D8-A088-9E37FB75E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081539"/>
              </p:ext>
            </p:extLst>
          </p:nvPr>
        </p:nvGraphicFramePr>
        <p:xfrm>
          <a:off x="814435" y="1607400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9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 </a:t>
                      </a:r>
                      <a:r>
                        <a:rPr lang="en-US" dirty="0" err="1" smtClean="0"/>
                        <a:t>tấn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20 </a:t>
                      </a:r>
                      <a:r>
                        <a:rPr lang="en-US" baseline="0" dirty="0" err="1" smtClean="0"/>
                        <a:t>tấn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10 </a:t>
                      </a:r>
                      <a:r>
                        <a:rPr lang="en-US" dirty="0" err="1" smtClean="0"/>
                        <a:t>tấn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15 </a:t>
                      </a:r>
                      <a:r>
                        <a:rPr lang="en-US" dirty="0" err="1" smtClean="0"/>
                        <a:t>tấn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val 21"/>
          <p:cNvSpPr/>
          <p:nvPr/>
        </p:nvSpPr>
        <p:spPr>
          <a:xfrm>
            <a:off x="649890" y="1558545"/>
            <a:ext cx="425450" cy="371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24965" y="1558237"/>
            <a:ext cx="8847254" cy="4201315"/>
            <a:chOff x="412878" y="1685050"/>
            <a:chExt cx="8847254" cy="4201315"/>
          </a:xfrm>
        </p:grpSpPr>
        <p:grpSp>
          <p:nvGrpSpPr>
            <p:cNvPr id="10" name="Group 9"/>
            <p:cNvGrpSpPr/>
            <p:nvPr/>
          </p:nvGrpSpPr>
          <p:grpSpPr>
            <a:xfrm>
              <a:off x="533400" y="1744472"/>
              <a:ext cx="2768600" cy="2768600"/>
              <a:chOff x="533400" y="1744472"/>
              <a:chExt cx="2768600" cy="2768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744472"/>
                <a:ext cx="2768600" cy="276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1985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683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12878" y="3117765"/>
              <a:ext cx="2768600" cy="2768600"/>
              <a:chOff x="533400" y="1744472"/>
              <a:chExt cx="2768600" cy="2768600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744472"/>
                <a:ext cx="2768600" cy="276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1985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683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2834653" y="1685050"/>
              <a:ext cx="2768600" cy="2768600"/>
              <a:chOff x="533400" y="1744472"/>
              <a:chExt cx="2768600" cy="2768600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744472"/>
                <a:ext cx="2768600" cy="276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1985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683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2738338" y="3069350"/>
              <a:ext cx="2768600" cy="2768600"/>
              <a:chOff x="533400" y="1744472"/>
              <a:chExt cx="2768600" cy="2768600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744472"/>
                <a:ext cx="2768600" cy="276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1985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683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948840" y="2213757"/>
              <a:ext cx="2768600" cy="2768600"/>
              <a:chOff x="533400" y="1744472"/>
              <a:chExt cx="2768600" cy="276860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744472"/>
                <a:ext cx="2768600" cy="276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1985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12" b="9623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683" y="2165836"/>
                <a:ext cx="951395" cy="10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759630" y="3115364"/>
              <a:ext cx="176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tấn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66190" y="3050078"/>
              <a:ext cx="176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tấn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70730" y="4453650"/>
              <a:ext cx="176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tấn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03238" y="4453650"/>
              <a:ext cx="176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tấn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38570" y="3547070"/>
              <a:ext cx="1765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tấn</a:t>
              </a:r>
              <a:endParaRPr lang="en-US" sz="2000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02" b="94163" l="0" r="97449">
                          <a14:foregroundMark x1="13776" y1="17899" x2="21429" y2="20623"/>
                          <a14:foregroundMark x1="86224" y1="20233" x2="47449" y2="48249"/>
                          <a14:foregroundMark x1="47959" y1="63813" x2="44388" y2="53696"/>
                          <a14:foregroundMark x1="60714" y1="56809" x2="35714" y2="35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32" y="2772179"/>
              <a:ext cx="1866900" cy="2447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loud Callout 11"/>
                <p:cNvSpPr/>
                <p:nvPr/>
              </p:nvSpPr>
              <p:spPr>
                <a:xfrm>
                  <a:off x="6017425" y="1930400"/>
                  <a:ext cx="2097875" cy="841779"/>
                </a:xfrm>
                <a:prstGeom prst="cloudCallout">
                  <a:avLst>
                    <a:gd name="adj1" fmla="val 33523"/>
                    <a:gd name="adj2" fmla="val 94617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Ông </a:t>
                  </a:r>
                  <a:r>
                    <a:rPr lang="en-US" dirty="0" err="1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dirty="0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bán</a:t>
                  </a:r>
                  <a:r>
                    <a:rPr lang="en-US" dirty="0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được</a:t>
                  </a:r>
                  <a:r>
                    <a:rPr lang="en-US" dirty="0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số</a:t>
                  </a:r>
                  <a:r>
                    <a:rPr lang="en-US" dirty="0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gạo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Cloud Callout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7425" y="1930400"/>
                  <a:ext cx="2097875" cy="841779"/>
                </a:xfrm>
                <a:prstGeom prst="cloudCallout">
                  <a:avLst>
                    <a:gd name="adj1" fmla="val 33523"/>
                    <a:gd name="adj2" fmla="val 94617"/>
                  </a:avLst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Nhóm 30">
            <a:extLst>
              <a:ext uri="{FF2B5EF4-FFF2-40B4-BE49-F238E27FC236}">
                <a16:creationId xmlns:a16="http://schemas.microsoft.com/office/drawing/2014/main" id="{A9219AD6-9E03-4D6F-BCF1-0085420059F8}"/>
              </a:ext>
            </a:extLst>
          </p:cNvPr>
          <p:cNvGrpSpPr/>
          <p:nvPr/>
        </p:nvGrpSpPr>
        <p:grpSpPr>
          <a:xfrm>
            <a:off x="1591050" y="1990983"/>
            <a:ext cx="6169667" cy="2462667"/>
            <a:chOff x="1827923" y="2020563"/>
            <a:chExt cx="6169667" cy="2462667"/>
          </a:xfrm>
        </p:grpSpPr>
        <p:sp>
          <p:nvSpPr>
            <p:cNvPr id="45" name="Hình chữ nhật: Góc Tròn 31">
              <a:extLst>
                <a:ext uri="{FF2B5EF4-FFF2-40B4-BE49-F238E27FC236}">
                  <a16:creationId xmlns:a16="http://schemas.microsoft.com/office/drawing/2014/main" id="{9EDB98CF-6587-4460-AC99-267C08EFF664}"/>
                </a:ext>
              </a:extLst>
            </p:cNvPr>
            <p:cNvSpPr/>
            <p:nvPr/>
          </p:nvSpPr>
          <p:spPr>
            <a:xfrm>
              <a:off x="1827923" y="2355062"/>
              <a:ext cx="5669280" cy="2128168"/>
            </a:xfrm>
            <a:custGeom>
              <a:avLst/>
              <a:gdLst>
                <a:gd name="connsiteX0" fmla="*/ 0 w 5669280"/>
                <a:gd name="connsiteY0" fmla="*/ 420064 h 2520334"/>
                <a:gd name="connsiteX1" fmla="*/ 420064 w 5669280"/>
                <a:gd name="connsiteY1" fmla="*/ 0 h 2520334"/>
                <a:gd name="connsiteX2" fmla="*/ 860053 w 5669280"/>
                <a:gd name="connsiteY2" fmla="*/ 0 h 2520334"/>
                <a:gd name="connsiteX3" fmla="*/ 1251751 w 5669280"/>
                <a:gd name="connsiteY3" fmla="*/ 0 h 2520334"/>
                <a:gd name="connsiteX4" fmla="*/ 1788324 w 5669280"/>
                <a:gd name="connsiteY4" fmla="*/ 0 h 2520334"/>
                <a:gd name="connsiteX5" fmla="*/ 2276605 w 5669280"/>
                <a:gd name="connsiteY5" fmla="*/ 0 h 2520334"/>
                <a:gd name="connsiteX6" fmla="*/ 2668303 w 5669280"/>
                <a:gd name="connsiteY6" fmla="*/ 0 h 2520334"/>
                <a:gd name="connsiteX7" fmla="*/ 3253167 w 5669280"/>
                <a:gd name="connsiteY7" fmla="*/ 0 h 2520334"/>
                <a:gd name="connsiteX8" fmla="*/ 3644864 w 5669280"/>
                <a:gd name="connsiteY8" fmla="*/ 0 h 2520334"/>
                <a:gd name="connsiteX9" fmla="*/ 4181437 w 5669280"/>
                <a:gd name="connsiteY9" fmla="*/ 0 h 2520334"/>
                <a:gd name="connsiteX10" fmla="*/ 4573135 w 5669280"/>
                <a:gd name="connsiteY10" fmla="*/ 0 h 2520334"/>
                <a:gd name="connsiteX11" fmla="*/ 5249216 w 5669280"/>
                <a:gd name="connsiteY11" fmla="*/ 0 h 2520334"/>
                <a:gd name="connsiteX12" fmla="*/ 5669280 w 5669280"/>
                <a:gd name="connsiteY12" fmla="*/ 420064 h 2520334"/>
                <a:gd name="connsiteX13" fmla="*/ 5669280 w 5669280"/>
                <a:gd name="connsiteY13" fmla="*/ 980133 h 2520334"/>
                <a:gd name="connsiteX14" fmla="*/ 5669280 w 5669280"/>
                <a:gd name="connsiteY14" fmla="*/ 1573805 h 2520334"/>
                <a:gd name="connsiteX15" fmla="*/ 5669280 w 5669280"/>
                <a:gd name="connsiteY15" fmla="*/ 2100270 h 2520334"/>
                <a:gd name="connsiteX16" fmla="*/ 5249216 w 5669280"/>
                <a:gd name="connsiteY16" fmla="*/ 2520334 h 2520334"/>
                <a:gd name="connsiteX17" fmla="*/ 4664352 w 5669280"/>
                <a:gd name="connsiteY17" fmla="*/ 2520334 h 2520334"/>
                <a:gd name="connsiteX18" fmla="*/ 4031197 w 5669280"/>
                <a:gd name="connsiteY18" fmla="*/ 2520334 h 2520334"/>
                <a:gd name="connsiteX19" fmla="*/ 3494624 w 5669280"/>
                <a:gd name="connsiteY19" fmla="*/ 2520334 h 2520334"/>
                <a:gd name="connsiteX20" fmla="*/ 3102926 w 5669280"/>
                <a:gd name="connsiteY20" fmla="*/ 2520334 h 2520334"/>
                <a:gd name="connsiteX21" fmla="*/ 2566354 w 5669280"/>
                <a:gd name="connsiteY21" fmla="*/ 2520334 h 2520334"/>
                <a:gd name="connsiteX22" fmla="*/ 2126364 w 5669280"/>
                <a:gd name="connsiteY22" fmla="*/ 2520334 h 2520334"/>
                <a:gd name="connsiteX23" fmla="*/ 1493209 w 5669280"/>
                <a:gd name="connsiteY23" fmla="*/ 2520334 h 2520334"/>
                <a:gd name="connsiteX24" fmla="*/ 956636 w 5669280"/>
                <a:gd name="connsiteY24" fmla="*/ 2520334 h 2520334"/>
                <a:gd name="connsiteX25" fmla="*/ 420064 w 5669280"/>
                <a:gd name="connsiteY25" fmla="*/ 2520334 h 2520334"/>
                <a:gd name="connsiteX26" fmla="*/ 0 w 5669280"/>
                <a:gd name="connsiteY26" fmla="*/ 2100270 h 2520334"/>
                <a:gd name="connsiteX27" fmla="*/ 0 w 5669280"/>
                <a:gd name="connsiteY27" fmla="*/ 1590608 h 2520334"/>
                <a:gd name="connsiteX28" fmla="*/ 0 w 5669280"/>
                <a:gd name="connsiteY28" fmla="*/ 1030539 h 2520334"/>
                <a:gd name="connsiteX29" fmla="*/ 0 w 5669280"/>
                <a:gd name="connsiteY29" fmla="*/ 420064 h 252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69280" h="2520334" fill="none" extrusionOk="0">
                  <a:moveTo>
                    <a:pt x="0" y="420064"/>
                  </a:moveTo>
                  <a:cubicBezTo>
                    <a:pt x="26921" y="170922"/>
                    <a:pt x="187179" y="6718"/>
                    <a:pt x="420064" y="0"/>
                  </a:cubicBezTo>
                  <a:cubicBezTo>
                    <a:pt x="517532" y="-48907"/>
                    <a:pt x="711167" y="398"/>
                    <a:pt x="860053" y="0"/>
                  </a:cubicBezTo>
                  <a:cubicBezTo>
                    <a:pt x="1008939" y="-398"/>
                    <a:pt x="1063756" y="28667"/>
                    <a:pt x="1251751" y="0"/>
                  </a:cubicBezTo>
                  <a:cubicBezTo>
                    <a:pt x="1439746" y="-28667"/>
                    <a:pt x="1559592" y="36728"/>
                    <a:pt x="1788324" y="0"/>
                  </a:cubicBezTo>
                  <a:cubicBezTo>
                    <a:pt x="2017056" y="-36728"/>
                    <a:pt x="2090424" y="55003"/>
                    <a:pt x="2276605" y="0"/>
                  </a:cubicBezTo>
                  <a:cubicBezTo>
                    <a:pt x="2462786" y="-55003"/>
                    <a:pt x="2502742" y="7120"/>
                    <a:pt x="2668303" y="0"/>
                  </a:cubicBezTo>
                  <a:cubicBezTo>
                    <a:pt x="2833864" y="-7120"/>
                    <a:pt x="3084540" y="23354"/>
                    <a:pt x="3253167" y="0"/>
                  </a:cubicBezTo>
                  <a:cubicBezTo>
                    <a:pt x="3421794" y="-23354"/>
                    <a:pt x="3511686" y="2145"/>
                    <a:pt x="3644864" y="0"/>
                  </a:cubicBezTo>
                  <a:cubicBezTo>
                    <a:pt x="3778042" y="-2145"/>
                    <a:pt x="4005840" y="3856"/>
                    <a:pt x="4181437" y="0"/>
                  </a:cubicBezTo>
                  <a:cubicBezTo>
                    <a:pt x="4357034" y="-3856"/>
                    <a:pt x="4392648" y="28972"/>
                    <a:pt x="4573135" y="0"/>
                  </a:cubicBezTo>
                  <a:cubicBezTo>
                    <a:pt x="4753622" y="-28972"/>
                    <a:pt x="4974300" y="46931"/>
                    <a:pt x="5249216" y="0"/>
                  </a:cubicBezTo>
                  <a:cubicBezTo>
                    <a:pt x="5543691" y="14089"/>
                    <a:pt x="5704380" y="156418"/>
                    <a:pt x="5669280" y="420064"/>
                  </a:cubicBezTo>
                  <a:cubicBezTo>
                    <a:pt x="5719102" y="592626"/>
                    <a:pt x="5657021" y="712440"/>
                    <a:pt x="5669280" y="980133"/>
                  </a:cubicBezTo>
                  <a:cubicBezTo>
                    <a:pt x="5681539" y="1247826"/>
                    <a:pt x="5629737" y="1420943"/>
                    <a:pt x="5669280" y="1573805"/>
                  </a:cubicBezTo>
                  <a:cubicBezTo>
                    <a:pt x="5708823" y="1726667"/>
                    <a:pt x="5614959" y="1915147"/>
                    <a:pt x="5669280" y="2100270"/>
                  </a:cubicBezTo>
                  <a:cubicBezTo>
                    <a:pt x="5733030" y="2334237"/>
                    <a:pt x="5466997" y="2545166"/>
                    <a:pt x="5249216" y="2520334"/>
                  </a:cubicBezTo>
                  <a:cubicBezTo>
                    <a:pt x="5040685" y="2525853"/>
                    <a:pt x="4873968" y="2502180"/>
                    <a:pt x="4664352" y="2520334"/>
                  </a:cubicBezTo>
                  <a:cubicBezTo>
                    <a:pt x="4454736" y="2538488"/>
                    <a:pt x="4286685" y="2515600"/>
                    <a:pt x="4031197" y="2520334"/>
                  </a:cubicBezTo>
                  <a:cubicBezTo>
                    <a:pt x="3775710" y="2525068"/>
                    <a:pt x="3655512" y="2484019"/>
                    <a:pt x="3494624" y="2520334"/>
                  </a:cubicBezTo>
                  <a:cubicBezTo>
                    <a:pt x="3333736" y="2556649"/>
                    <a:pt x="3298612" y="2500946"/>
                    <a:pt x="3102926" y="2520334"/>
                  </a:cubicBezTo>
                  <a:cubicBezTo>
                    <a:pt x="2907240" y="2539722"/>
                    <a:pt x="2829086" y="2483931"/>
                    <a:pt x="2566354" y="2520334"/>
                  </a:cubicBezTo>
                  <a:cubicBezTo>
                    <a:pt x="2303622" y="2556737"/>
                    <a:pt x="2292735" y="2520222"/>
                    <a:pt x="2126364" y="2520334"/>
                  </a:cubicBezTo>
                  <a:cubicBezTo>
                    <a:pt x="1959993" y="2520446"/>
                    <a:pt x="1651614" y="2513788"/>
                    <a:pt x="1493209" y="2520334"/>
                  </a:cubicBezTo>
                  <a:cubicBezTo>
                    <a:pt x="1334805" y="2526880"/>
                    <a:pt x="1212172" y="2481782"/>
                    <a:pt x="956636" y="2520334"/>
                  </a:cubicBezTo>
                  <a:cubicBezTo>
                    <a:pt x="701100" y="2558886"/>
                    <a:pt x="675099" y="2515397"/>
                    <a:pt x="420064" y="2520334"/>
                  </a:cubicBezTo>
                  <a:cubicBezTo>
                    <a:pt x="167509" y="2500728"/>
                    <a:pt x="-6831" y="2366311"/>
                    <a:pt x="0" y="2100270"/>
                  </a:cubicBezTo>
                  <a:cubicBezTo>
                    <a:pt x="-5967" y="1858160"/>
                    <a:pt x="46723" y="1821026"/>
                    <a:pt x="0" y="1590608"/>
                  </a:cubicBezTo>
                  <a:cubicBezTo>
                    <a:pt x="-46723" y="1360190"/>
                    <a:pt x="10266" y="1304092"/>
                    <a:pt x="0" y="1030539"/>
                  </a:cubicBezTo>
                  <a:cubicBezTo>
                    <a:pt x="-10266" y="756986"/>
                    <a:pt x="23365" y="623819"/>
                    <a:pt x="0" y="420064"/>
                  </a:cubicBezTo>
                  <a:close/>
                </a:path>
                <a:path w="5669280" h="2520334" stroke="0" extrusionOk="0">
                  <a:moveTo>
                    <a:pt x="0" y="420064"/>
                  </a:moveTo>
                  <a:cubicBezTo>
                    <a:pt x="11268" y="164351"/>
                    <a:pt x="205950" y="-13858"/>
                    <a:pt x="420064" y="0"/>
                  </a:cubicBezTo>
                  <a:cubicBezTo>
                    <a:pt x="521393" y="-21520"/>
                    <a:pt x="619163" y="9617"/>
                    <a:pt x="811762" y="0"/>
                  </a:cubicBezTo>
                  <a:cubicBezTo>
                    <a:pt x="1004361" y="-9617"/>
                    <a:pt x="1147269" y="25043"/>
                    <a:pt x="1251751" y="0"/>
                  </a:cubicBezTo>
                  <a:cubicBezTo>
                    <a:pt x="1356233" y="-25043"/>
                    <a:pt x="1637619" y="30788"/>
                    <a:pt x="1884907" y="0"/>
                  </a:cubicBezTo>
                  <a:cubicBezTo>
                    <a:pt x="2132195" y="-30788"/>
                    <a:pt x="2124690" y="11690"/>
                    <a:pt x="2276605" y="0"/>
                  </a:cubicBezTo>
                  <a:cubicBezTo>
                    <a:pt x="2428520" y="-11690"/>
                    <a:pt x="2509706" y="860"/>
                    <a:pt x="2668303" y="0"/>
                  </a:cubicBezTo>
                  <a:cubicBezTo>
                    <a:pt x="2826900" y="-860"/>
                    <a:pt x="2917956" y="3788"/>
                    <a:pt x="3108292" y="0"/>
                  </a:cubicBezTo>
                  <a:cubicBezTo>
                    <a:pt x="3298628" y="-3788"/>
                    <a:pt x="3398316" y="25464"/>
                    <a:pt x="3548281" y="0"/>
                  </a:cubicBezTo>
                  <a:cubicBezTo>
                    <a:pt x="3698246" y="-25464"/>
                    <a:pt x="3897273" y="59880"/>
                    <a:pt x="4084854" y="0"/>
                  </a:cubicBezTo>
                  <a:cubicBezTo>
                    <a:pt x="4272435" y="-59880"/>
                    <a:pt x="4456227" y="71725"/>
                    <a:pt x="4718009" y="0"/>
                  </a:cubicBezTo>
                  <a:cubicBezTo>
                    <a:pt x="4979792" y="-71725"/>
                    <a:pt x="5114602" y="16157"/>
                    <a:pt x="5249216" y="0"/>
                  </a:cubicBezTo>
                  <a:cubicBezTo>
                    <a:pt x="5494191" y="25771"/>
                    <a:pt x="5664222" y="208824"/>
                    <a:pt x="5669280" y="420064"/>
                  </a:cubicBezTo>
                  <a:cubicBezTo>
                    <a:pt x="5697540" y="556264"/>
                    <a:pt x="5641547" y="856498"/>
                    <a:pt x="5669280" y="980133"/>
                  </a:cubicBezTo>
                  <a:cubicBezTo>
                    <a:pt x="5697013" y="1103768"/>
                    <a:pt x="5612604" y="1376384"/>
                    <a:pt x="5669280" y="1573805"/>
                  </a:cubicBezTo>
                  <a:cubicBezTo>
                    <a:pt x="5725956" y="1771226"/>
                    <a:pt x="5646634" y="1902751"/>
                    <a:pt x="5669280" y="2100270"/>
                  </a:cubicBezTo>
                  <a:cubicBezTo>
                    <a:pt x="5726732" y="2323061"/>
                    <a:pt x="5528169" y="2549347"/>
                    <a:pt x="5249216" y="2520334"/>
                  </a:cubicBezTo>
                  <a:cubicBezTo>
                    <a:pt x="5098960" y="2535517"/>
                    <a:pt x="4935962" y="2502587"/>
                    <a:pt x="4857518" y="2520334"/>
                  </a:cubicBezTo>
                  <a:cubicBezTo>
                    <a:pt x="4779074" y="2538081"/>
                    <a:pt x="4503142" y="2513176"/>
                    <a:pt x="4320946" y="2520334"/>
                  </a:cubicBezTo>
                  <a:cubicBezTo>
                    <a:pt x="4138750" y="2527492"/>
                    <a:pt x="4002252" y="2470967"/>
                    <a:pt x="3784373" y="2520334"/>
                  </a:cubicBezTo>
                  <a:cubicBezTo>
                    <a:pt x="3566494" y="2569701"/>
                    <a:pt x="3399873" y="2463174"/>
                    <a:pt x="3199509" y="2520334"/>
                  </a:cubicBezTo>
                  <a:cubicBezTo>
                    <a:pt x="2999145" y="2577494"/>
                    <a:pt x="2865116" y="2515821"/>
                    <a:pt x="2759520" y="2520334"/>
                  </a:cubicBezTo>
                  <a:cubicBezTo>
                    <a:pt x="2653924" y="2524847"/>
                    <a:pt x="2513936" y="2495061"/>
                    <a:pt x="2367822" y="2520334"/>
                  </a:cubicBezTo>
                  <a:cubicBezTo>
                    <a:pt x="2221708" y="2545607"/>
                    <a:pt x="1957139" y="2519953"/>
                    <a:pt x="1782958" y="2520334"/>
                  </a:cubicBezTo>
                  <a:cubicBezTo>
                    <a:pt x="1608777" y="2520715"/>
                    <a:pt x="1471119" y="2508274"/>
                    <a:pt x="1198094" y="2520334"/>
                  </a:cubicBezTo>
                  <a:cubicBezTo>
                    <a:pt x="925069" y="2532394"/>
                    <a:pt x="685774" y="2458739"/>
                    <a:pt x="420064" y="2520334"/>
                  </a:cubicBezTo>
                  <a:cubicBezTo>
                    <a:pt x="228614" y="2574370"/>
                    <a:pt x="-21536" y="2280741"/>
                    <a:pt x="0" y="2100270"/>
                  </a:cubicBezTo>
                  <a:cubicBezTo>
                    <a:pt x="-34937" y="1903482"/>
                    <a:pt x="49391" y="1814412"/>
                    <a:pt x="0" y="1590608"/>
                  </a:cubicBezTo>
                  <a:cubicBezTo>
                    <a:pt x="-49391" y="1366804"/>
                    <a:pt x="33038" y="1208373"/>
                    <a:pt x="0" y="1064143"/>
                  </a:cubicBezTo>
                  <a:cubicBezTo>
                    <a:pt x="-33038" y="919913"/>
                    <a:pt x="38689" y="685438"/>
                    <a:pt x="0" y="420064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="" xmlns:ask="http://schemas.microsoft.com/office/drawing/2018/sketchyshapes" sd="327422426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6" name="Picture 4" descr="Blast Off Space Sticker for iOS &amp; Android | GIPHY">
              <a:extLst>
                <a:ext uri="{FF2B5EF4-FFF2-40B4-BE49-F238E27FC236}">
                  <a16:creationId xmlns:a16="http://schemas.microsoft.com/office/drawing/2014/main" id="{23A810F9-64E1-46E6-B773-1DE1046424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240" y="2020563"/>
              <a:ext cx="1505350" cy="150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Hộp Văn bản 33">
              <a:extLst>
                <a:ext uri="{FF2B5EF4-FFF2-40B4-BE49-F238E27FC236}">
                  <a16:creationId xmlns:a16="http://schemas.microsoft.com/office/drawing/2014/main" id="{CB39CA71-AB45-473A-9BFF-8174688F5B7D}"/>
                </a:ext>
              </a:extLst>
            </p:cNvPr>
            <p:cNvSpPr txBox="1"/>
            <p:nvPr/>
          </p:nvSpPr>
          <p:spPr>
            <a:xfrm>
              <a:off x="2125505" y="2506709"/>
              <a:ext cx="4811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		</a:t>
              </a:r>
              <a:r>
                <a:rPr lang="en-US" sz="1800" dirty="0" err="1" smtClean="0"/>
                <a:t>Bài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giải</a:t>
              </a:r>
              <a:endParaRPr lang="en-US" sz="1800" dirty="0" smtClean="0"/>
            </a:p>
            <a:p>
              <a:r>
                <a:rPr lang="en-US" sz="1800" dirty="0" err="1" smtClean="0"/>
                <a:t>Ông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Trung</a:t>
              </a:r>
              <a:r>
                <a:rPr lang="en-US" sz="1800" dirty="0"/>
                <a:t> </a:t>
              </a:r>
              <a:r>
                <a:rPr lang="en-US" sz="1800" dirty="0" err="1" smtClean="0"/>
                <a:t>mang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gạo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bán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r>
                <a:rPr lang="en-US" sz="1800" dirty="0"/>
                <a:t>	</a:t>
              </a:r>
              <a:r>
                <a:rPr lang="en-US" sz="1800" dirty="0" smtClean="0"/>
                <a:t>5 x 5 = 25(</a:t>
              </a:r>
              <a:r>
                <a:rPr lang="en-US" sz="1800" dirty="0" err="1" smtClean="0"/>
                <a:t>tấn</a:t>
              </a:r>
              <a:r>
                <a:rPr lang="en-US" sz="1800" dirty="0" smtClean="0"/>
                <a:t>)</a:t>
              </a:r>
            </a:p>
            <a:p>
              <a:r>
                <a:rPr lang="en-US" sz="1800" dirty="0" err="1" smtClean="0"/>
                <a:t>Ông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Trung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đã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bán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được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gạo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r>
                <a:rPr lang="en-US" sz="1800" dirty="0"/>
                <a:t>	</a:t>
              </a:r>
              <a:r>
                <a:rPr lang="en-US" sz="1800" dirty="0" smtClean="0"/>
                <a:t>25 : 5 = 5 (</a:t>
              </a:r>
              <a:r>
                <a:rPr lang="en-US" sz="1800" dirty="0" err="1" smtClean="0"/>
                <a:t>tấn</a:t>
              </a:r>
              <a:r>
                <a:rPr lang="en-US" sz="1800" dirty="0" smtClean="0"/>
                <a:t>)</a:t>
              </a:r>
            </a:p>
            <a:p>
              <a:r>
                <a:rPr lang="en-US" sz="1800" dirty="0"/>
                <a:t>	</a:t>
              </a:r>
              <a:r>
                <a:rPr lang="en-US" sz="1800" dirty="0" err="1" smtClean="0"/>
                <a:t>Đáp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: 5 </a:t>
              </a:r>
              <a:r>
                <a:rPr lang="en-US" sz="1800" dirty="0" err="1" smtClean="0"/>
                <a:t>tấn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656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2077683" y="156448"/>
            <a:ext cx="5541818" cy="743066"/>
            <a:chOff x="2428549" y="163899"/>
            <a:chExt cx="4638601" cy="743066"/>
          </a:xfrm>
        </p:grpSpPr>
        <p:sp>
          <p:nvSpPr>
            <p:cNvPr id="50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32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96370774-68B4-4099-A9E5-07EAA903AD36}"/>
              </a:ext>
            </a:extLst>
          </p:cNvPr>
          <p:cNvSpPr/>
          <p:nvPr/>
        </p:nvSpPr>
        <p:spPr>
          <a:xfrm>
            <a:off x="556987" y="1000308"/>
            <a:ext cx="5812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bằng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thuận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tiện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675496" y="1617224"/>
            <a:ext cx="3756804" cy="1619250"/>
            <a:chOff x="675496" y="1617224"/>
            <a:chExt cx="3256914" cy="1619250"/>
          </a:xfrm>
        </p:grpSpPr>
        <p:pic>
          <p:nvPicPr>
            <p:cNvPr id="47" name="Picture 46" descr="Kết quả hình ảnh cho sticky note clipart black and white">
              <a:extLst>
                <a:ext uri="{FF2B5EF4-FFF2-40B4-BE49-F238E27FC236}">
                  <a16:creationId xmlns:a16="http://schemas.microsoft.com/office/drawing/2014/main" id="{AAB0FEB9-BC3C-49BB-922F-C9F4B49D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96" y="1617224"/>
              <a:ext cx="3256914" cy="161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698010" y="1738933"/>
              <a:ext cx="158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(19 x 32) : 8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71656" y="1529473"/>
            <a:ext cx="3792944" cy="1619250"/>
            <a:chOff x="5071656" y="1529473"/>
            <a:chExt cx="3256914" cy="1619250"/>
          </a:xfrm>
        </p:grpSpPr>
        <p:pic>
          <p:nvPicPr>
            <p:cNvPr id="48" name="Picture 47" descr="Kết quả hình ảnh cho sticky note clipart black and white">
              <a:extLst>
                <a:ext uri="{FF2B5EF4-FFF2-40B4-BE49-F238E27FC236}">
                  <a16:creationId xmlns:a16="http://schemas.microsoft.com/office/drawing/2014/main" id="{AAB0FEB9-BC3C-49BB-922F-C9F4B49D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656" y="1529473"/>
              <a:ext cx="3256914" cy="161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353455" y="1738932"/>
              <a:ext cx="1215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(87 x 56) : 7</a:t>
              </a:r>
              <a:endParaRPr lang="en-US" sz="18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5496" y="3344424"/>
            <a:ext cx="3756804" cy="1619250"/>
            <a:chOff x="675496" y="3344424"/>
            <a:chExt cx="3256914" cy="1619250"/>
          </a:xfrm>
        </p:grpSpPr>
        <p:pic>
          <p:nvPicPr>
            <p:cNvPr id="53" name="Picture 52" descr="Kết quả hình ảnh cho sticky note clipart black and white">
              <a:extLst>
                <a:ext uri="{FF2B5EF4-FFF2-40B4-BE49-F238E27FC236}">
                  <a16:creationId xmlns:a16="http://schemas.microsoft.com/office/drawing/2014/main" id="{AAB0FEB9-BC3C-49BB-922F-C9F4B49D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96" y="3344424"/>
              <a:ext cx="3256914" cy="161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1809454" y="3469130"/>
              <a:ext cx="1282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 </a:t>
              </a:r>
              <a:r>
                <a:rPr lang="en-US" sz="1800" dirty="0" smtClean="0">
                  <a:solidFill>
                    <a:schemeClr val="tx1"/>
                  </a:solidFill>
                </a:rPr>
                <a:t>(72 x 43) </a:t>
              </a:r>
              <a:r>
                <a:rPr lang="en-US" sz="1800" dirty="0">
                  <a:solidFill>
                    <a:schemeClr val="tx1"/>
                  </a:solidFill>
                </a:rPr>
                <a:t>: </a:t>
              </a:r>
              <a:r>
                <a:rPr lang="en-US" sz="1800" dirty="0" smtClean="0">
                  <a:solidFill>
                    <a:schemeClr val="tx1"/>
                  </a:solidFill>
                </a:rPr>
                <a:t>9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94426" y="3351285"/>
            <a:ext cx="3770174" cy="1619250"/>
            <a:chOff x="5249456" y="3236474"/>
            <a:chExt cx="3256914" cy="1619250"/>
          </a:xfrm>
        </p:grpSpPr>
        <p:pic>
          <p:nvPicPr>
            <p:cNvPr id="54" name="Picture 53" descr="Kết quả hình ảnh cho sticky note clipart black and white">
              <a:extLst>
                <a:ext uri="{FF2B5EF4-FFF2-40B4-BE49-F238E27FC236}">
                  <a16:creationId xmlns:a16="http://schemas.microsoft.com/office/drawing/2014/main" id="{AAB0FEB9-BC3C-49BB-922F-C9F4B49D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456" y="3236474"/>
              <a:ext cx="3256914" cy="161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6519326" y="3354319"/>
              <a:ext cx="1389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 </a:t>
              </a:r>
              <a:r>
                <a:rPr lang="en-US" sz="1800" dirty="0" smtClean="0">
                  <a:solidFill>
                    <a:schemeClr val="tx1"/>
                  </a:solidFill>
                </a:rPr>
                <a:t>(11 x 112) </a:t>
              </a:r>
              <a:r>
                <a:rPr lang="en-US" sz="1800" dirty="0">
                  <a:solidFill>
                    <a:schemeClr val="tx1"/>
                  </a:solidFill>
                </a:rPr>
                <a:t>: </a:t>
              </a:r>
              <a:r>
                <a:rPr lang="en-US" sz="1800" dirty="0" smtClean="0">
                  <a:solidFill>
                    <a:schemeClr val="tx1"/>
                  </a:solidFill>
                </a:rPr>
                <a:t>7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01064" y="2118573"/>
            <a:ext cx="164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19 x (32 : 8)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02896" y="2443815"/>
            <a:ext cx="269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19 x 4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23564" y="275399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76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84140" y="252802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1080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3745" y="2057517"/>
            <a:ext cx="164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87 x (56 : 7)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5577" y="2382759"/>
            <a:ext cx="269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87 x 8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16245" y="2692935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696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4703" y="3821326"/>
            <a:ext cx="164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(72 : 9) x 43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6535" y="4146568"/>
            <a:ext cx="269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8 x 43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37203" y="4456744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344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39747" y="3807749"/>
            <a:ext cx="184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11 x (112 : 7)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41579" y="4132991"/>
            <a:ext cx="269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11 x 16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62247" y="4443167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176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1" grpId="0"/>
      <p:bldP spid="62" grpId="0"/>
      <p:bldP spid="6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34;p38">
            <a:extLst>
              <a:ext uri="{FF2B5EF4-FFF2-40B4-BE49-F238E27FC236}">
                <a16:creationId xmlns:a16="http://schemas.microsoft.com/office/drawing/2014/main" id="{586DC2D0-63B5-41D1-A947-4B005A052035}"/>
              </a:ext>
            </a:extLst>
          </p:cNvPr>
          <p:cNvSpPr/>
          <p:nvPr/>
        </p:nvSpPr>
        <p:spPr>
          <a:xfrm>
            <a:off x="111274" y="3918047"/>
            <a:ext cx="2527549" cy="473695"/>
          </a:xfrm>
          <a:custGeom>
            <a:avLst/>
            <a:gdLst/>
            <a:ahLst/>
            <a:cxnLst/>
            <a:rect l="l" t="t" r="r" b="b"/>
            <a:pathLst>
              <a:path w="93243" h="38407" extrusionOk="0">
                <a:moveTo>
                  <a:pt x="90950" y="0"/>
                </a:moveTo>
                <a:cubicBezTo>
                  <a:pt x="90551" y="0"/>
                  <a:pt x="90166" y="41"/>
                  <a:pt x="89816" y="205"/>
                </a:cubicBezTo>
                <a:cubicBezTo>
                  <a:pt x="88592" y="776"/>
                  <a:pt x="87319" y="639"/>
                  <a:pt x="86072" y="830"/>
                </a:cubicBezTo>
                <a:cubicBezTo>
                  <a:pt x="86041" y="835"/>
                  <a:pt x="86008" y="837"/>
                  <a:pt x="85976" y="837"/>
                </a:cubicBezTo>
                <a:cubicBezTo>
                  <a:pt x="85756" y="837"/>
                  <a:pt x="85508" y="744"/>
                  <a:pt x="85304" y="744"/>
                </a:cubicBezTo>
                <a:cubicBezTo>
                  <a:pt x="85235" y="744"/>
                  <a:pt x="85172" y="755"/>
                  <a:pt x="85116" y="783"/>
                </a:cubicBezTo>
                <a:cubicBezTo>
                  <a:pt x="84699" y="993"/>
                  <a:pt x="84272" y="1037"/>
                  <a:pt x="83843" y="1037"/>
                </a:cubicBezTo>
                <a:cubicBezTo>
                  <a:pt x="83542" y="1037"/>
                  <a:pt x="83239" y="1015"/>
                  <a:pt x="82940" y="1015"/>
                </a:cubicBezTo>
                <a:cubicBezTo>
                  <a:pt x="82846" y="1015"/>
                  <a:pt x="82752" y="1017"/>
                  <a:pt x="82659" y="1023"/>
                </a:cubicBezTo>
                <a:cubicBezTo>
                  <a:pt x="80792" y="1135"/>
                  <a:pt x="78920" y="1130"/>
                  <a:pt x="77050" y="1188"/>
                </a:cubicBezTo>
                <a:cubicBezTo>
                  <a:pt x="76816" y="1196"/>
                  <a:pt x="76586" y="1350"/>
                  <a:pt x="76355" y="1350"/>
                </a:cubicBezTo>
                <a:cubicBezTo>
                  <a:pt x="76353" y="1350"/>
                  <a:pt x="76350" y="1350"/>
                  <a:pt x="76348" y="1350"/>
                </a:cubicBezTo>
                <a:cubicBezTo>
                  <a:pt x="75877" y="1344"/>
                  <a:pt x="75394" y="1190"/>
                  <a:pt x="74925" y="1190"/>
                </a:cubicBezTo>
                <a:cubicBezTo>
                  <a:pt x="74570" y="1190"/>
                  <a:pt x="74222" y="1278"/>
                  <a:pt x="73893" y="1585"/>
                </a:cubicBezTo>
                <a:cubicBezTo>
                  <a:pt x="73865" y="1611"/>
                  <a:pt x="73798" y="1625"/>
                  <a:pt x="73735" y="1625"/>
                </a:cubicBezTo>
                <a:cubicBezTo>
                  <a:pt x="73677" y="1625"/>
                  <a:pt x="73621" y="1613"/>
                  <a:pt x="73603" y="1590"/>
                </a:cubicBezTo>
                <a:cubicBezTo>
                  <a:pt x="73414" y="1351"/>
                  <a:pt x="73208" y="1279"/>
                  <a:pt x="72994" y="1279"/>
                </a:cubicBezTo>
                <a:cubicBezTo>
                  <a:pt x="72754" y="1279"/>
                  <a:pt x="72502" y="1369"/>
                  <a:pt x="72252" y="1414"/>
                </a:cubicBezTo>
                <a:cubicBezTo>
                  <a:pt x="71486" y="1550"/>
                  <a:pt x="70716" y="1768"/>
                  <a:pt x="69951" y="1768"/>
                </a:cubicBezTo>
                <a:cubicBezTo>
                  <a:pt x="69932" y="1768"/>
                  <a:pt x="69913" y="1767"/>
                  <a:pt x="69893" y="1767"/>
                </a:cubicBezTo>
                <a:cubicBezTo>
                  <a:pt x="68771" y="1750"/>
                  <a:pt x="67649" y="1712"/>
                  <a:pt x="66526" y="1712"/>
                </a:cubicBezTo>
                <a:cubicBezTo>
                  <a:pt x="66270" y="1712"/>
                  <a:pt x="66013" y="1714"/>
                  <a:pt x="65757" y="1719"/>
                </a:cubicBezTo>
                <a:cubicBezTo>
                  <a:pt x="64757" y="1737"/>
                  <a:pt x="63755" y="1852"/>
                  <a:pt x="62755" y="1852"/>
                </a:cubicBezTo>
                <a:cubicBezTo>
                  <a:pt x="62105" y="1852"/>
                  <a:pt x="61456" y="1803"/>
                  <a:pt x="60809" y="1648"/>
                </a:cubicBezTo>
                <a:cubicBezTo>
                  <a:pt x="60784" y="1643"/>
                  <a:pt x="60761" y="1640"/>
                  <a:pt x="60738" y="1640"/>
                </a:cubicBezTo>
                <a:cubicBezTo>
                  <a:pt x="60646" y="1640"/>
                  <a:pt x="60572" y="1688"/>
                  <a:pt x="60546" y="1782"/>
                </a:cubicBezTo>
                <a:cubicBezTo>
                  <a:pt x="60495" y="1959"/>
                  <a:pt x="60430" y="2010"/>
                  <a:pt x="60319" y="2010"/>
                </a:cubicBezTo>
                <a:cubicBezTo>
                  <a:pt x="60256" y="2010"/>
                  <a:pt x="60179" y="1994"/>
                  <a:pt x="60081" y="1975"/>
                </a:cubicBezTo>
                <a:cubicBezTo>
                  <a:pt x="59611" y="1885"/>
                  <a:pt x="59133" y="1856"/>
                  <a:pt x="58655" y="1856"/>
                </a:cubicBezTo>
                <a:cubicBezTo>
                  <a:pt x="58008" y="1856"/>
                  <a:pt x="57359" y="1910"/>
                  <a:pt x="56726" y="1940"/>
                </a:cubicBezTo>
                <a:cubicBezTo>
                  <a:pt x="56679" y="1943"/>
                  <a:pt x="56632" y="1944"/>
                  <a:pt x="56585" y="1944"/>
                </a:cubicBezTo>
                <a:cubicBezTo>
                  <a:pt x="56172" y="1944"/>
                  <a:pt x="55742" y="1866"/>
                  <a:pt x="55343" y="1866"/>
                </a:cubicBezTo>
                <a:cubicBezTo>
                  <a:pt x="55104" y="1866"/>
                  <a:pt x="54876" y="1894"/>
                  <a:pt x="54669" y="1982"/>
                </a:cubicBezTo>
                <a:cubicBezTo>
                  <a:pt x="54540" y="2038"/>
                  <a:pt x="54419" y="2058"/>
                  <a:pt x="54304" y="2058"/>
                </a:cubicBezTo>
                <a:cubicBezTo>
                  <a:pt x="54020" y="2058"/>
                  <a:pt x="53766" y="1938"/>
                  <a:pt x="53471" y="1938"/>
                </a:cubicBezTo>
                <a:cubicBezTo>
                  <a:pt x="53384" y="1938"/>
                  <a:pt x="53294" y="1948"/>
                  <a:pt x="53198" y="1975"/>
                </a:cubicBezTo>
                <a:cubicBezTo>
                  <a:pt x="52693" y="2118"/>
                  <a:pt x="52148" y="2144"/>
                  <a:pt x="51594" y="2144"/>
                </a:cubicBezTo>
                <a:cubicBezTo>
                  <a:pt x="51290" y="2144"/>
                  <a:pt x="50983" y="2136"/>
                  <a:pt x="50678" y="2136"/>
                </a:cubicBezTo>
                <a:cubicBezTo>
                  <a:pt x="50495" y="2136"/>
                  <a:pt x="50314" y="2139"/>
                  <a:pt x="50134" y="2147"/>
                </a:cubicBezTo>
                <a:cubicBezTo>
                  <a:pt x="49443" y="2180"/>
                  <a:pt x="48751" y="2183"/>
                  <a:pt x="48059" y="2183"/>
                </a:cubicBezTo>
                <a:cubicBezTo>
                  <a:pt x="47885" y="2183"/>
                  <a:pt x="47711" y="2183"/>
                  <a:pt x="47537" y="2183"/>
                </a:cubicBezTo>
                <a:cubicBezTo>
                  <a:pt x="47161" y="2183"/>
                  <a:pt x="46784" y="2184"/>
                  <a:pt x="46408" y="2190"/>
                </a:cubicBezTo>
                <a:cubicBezTo>
                  <a:pt x="45387" y="2207"/>
                  <a:pt x="44367" y="2241"/>
                  <a:pt x="43346" y="2281"/>
                </a:cubicBezTo>
                <a:cubicBezTo>
                  <a:pt x="42622" y="2310"/>
                  <a:pt x="41908" y="2384"/>
                  <a:pt x="41182" y="2384"/>
                </a:cubicBezTo>
                <a:cubicBezTo>
                  <a:pt x="40847" y="2384"/>
                  <a:pt x="40510" y="2369"/>
                  <a:pt x="40169" y="2325"/>
                </a:cubicBezTo>
                <a:cubicBezTo>
                  <a:pt x="39930" y="2295"/>
                  <a:pt x="39688" y="2282"/>
                  <a:pt x="39444" y="2282"/>
                </a:cubicBezTo>
                <a:cubicBezTo>
                  <a:pt x="38610" y="2282"/>
                  <a:pt x="37753" y="2435"/>
                  <a:pt x="36925" y="2573"/>
                </a:cubicBezTo>
                <a:cubicBezTo>
                  <a:pt x="36900" y="2577"/>
                  <a:pt x="36876" y="2579"/>
                  <a:pt x="36853" y="2579"/>
                </a:cubicBezTo>
                <a:cubicBezTo>
                  <a:pt x="36646" y="2579"/>
                  <a:pt x="36528" y="2421"/>
                  <a:pt x="36340" y="2421"/>
                </a:cubicBezTo>
                <a:cubicBezTo>
                  <a:pt x="36297" y="2421"/>
                  <a:pt x="36251" y="2429"/>
                  <a:pt x="36199" y="2450"/>
                </a:cubicBezTo>
                <a:cubicBezTo>
                  <a:pt x="35602" y="2681"/>
                  <a:pt x="34982" y="2762"/>
                  <a:pt x="34353" y="2762"/>
                </a:cubicBezTo>
                <a:cubicBezTo>
                  <a:pt x="34037" y="2762"/>
                  <a:pt x="33718" y="2742"/>
                  <a:pt x="33399" y="2710"/>
                </a:cubicBezTo>
                <a:cubicBezTo>
                  <a:pt x="33087" y="2679"/>
                  <a:pt x="32755" y="2612"/>
                  <a:pt x="32443" y="2612"/>
                </a:cubicBezTo>
                <a:cubicBezTo>
                  <a:pt x="32300" y="2612"/>
                  <a:pt x="32160" y="2626"/>
                  <a:pt x="32028" y="2665"/>
                </a:cubicBezTo>
                <a:cubicBezTo>
                  <a:pt x="31448" y="2833"/>
                  <a:pt x="30858" y="2871"/>
                  <a:pt x="30267" y="2871"/>
                </a:cubicBezTo>
                <a:cubicBezTo>
                  <a:pt x="29796" y="2871"/>
                  <a:pt x="29323" y="2847"/>
                  <a:pt x="28853" y="2847"/>
                </a:cubicBezTo>
                <a:cubicBezTo>
                  <a:pt x="28269" y="2847"/>
                  <a:pt x="27689" y="2884"/>
                  <a:pt x="27118" y="3048"/>
                </a:cubicBezTo>
                <a:cubicBezTo>
                  <a:pt x="27085" y="3058"/>
                  <a:pt x="27041" y="3069"/>
                  <a:pt x="27006" y="3069"/>
                </a:cubicBezTo>
                <a:cubicBezTo>
                  <a:pt x="26986" y="3069"/>
                  <a:pt x="26968" y="3065"/>
                  <a:pt x="26957" y="3056"/>
                </a:cubicBezTo>
                <a:cubicBezTo>
                  <a:pt x="26711" y="2857"/>
                  <a:pt x="26448" y="2793"/>
                  <a:pt x="26182" y="2793"/>
                </a:cubicBezTo>
                <a:cubicBezTo>
                  <a:pt x="25750" y="2793"/>
                  <a:pt x="25311" y="2962"/>
                  <a:pt x="24932" y="2993"/>
                </a:cubicBezTo>
                <a:cubicBezTo>
                  <a:pt x="23659" y="3094"/>
                  <a:pt x="22373" y="3177"/>
                  <a:pt x="21099" y="3248"/>
                </a:cubicBezTo>
                <a:cubicBezTo>
                  <a:pt x="19982" y="3312"/>
                  <a:pt x="18875" y="3441"/>
                  <a:pt x="17762" y="3524"/>
                </a:cubicBezTo>
                <a:cubicBezTo>
                  <a:pt x="17179" y="3568"/>
                  <a:pt x="16577" y="3780"/>
                  <a:pt x="16014" y="3780"/>
                </a:cubicBezTo>
                <a:cubicBezTo>
                  <a:pt x="15894" y="3780"/>
                  <a:pt x="15776" y="3770"/>
                  <a:pt x="15660" y="3747"/>
                </a:cubicBezTo>
                <a:cubicBezTo>
                  <a:pt x="15606" y="3737"/>
                  <a:pt x="15552" y="3732"/>
                  <a:pt x="15498" y="3732"/>
                </a:cubicBezTo>
                <a:cubicBezTo>
                  <a:pt x="15191" y="3732"/>
                  <a:pt x="14890" y="3876"/>
                  <a:pt x="14600" y="3876"/>
                </a:cubicBezTo>
                <a:cubicBezTo>
                  <a:pt x="14435" y="3876"/>
                  <a:pt x="14273" y="3829"/>
                  <a:pt x="14117" y="3682"/>
                </a:cubicBezTo>
                <a:cubicBezTo>
                  <a:pt x="13648" y="4032"/>
                  <a:pt x="13113" y="4079"/>
                  <a:pt x="12579" y="4079"/>
                </a:cubicBezTo>
                <a:cubicBezTo>
                  <a:pt x="12383" y="4079"/>
                  <a:pt x="12187" y="4073"/>
                  <a:pt x="11994" y="4073"/>
                </a:cubicBezTo>
                <a:cubicBezTo>
                  <a:pt x="11849" y="4073"/>
                  <a:pt x="11707" y="4077"/>
                  <a:pt x="11567" y="4089"/>
                </a:cubicBezTo>
                <a:cubicBezTo>
                  <a:pt x="10009" y="4229"/>
                  <a:pt x="8440" y="4398"/>
                  <a:pt x="6874" y="4422"/>
                </a:cubicBezTo>
                <a:cubicBezTo>
                  <a:pt x="5242" y="4446"/>
                  <a:pt x="3631" y="4520"/>
                  <a:pt x="2009" y="4748"/>
                </a:cubicBezTo>
                <a:cubicBezTo>
                  <a:pt x="1768" y="4782"/>
                  <a:pt x="1416" y="4953"/>
                  <a:pt x="1070" y="4953"/>
                </a:cubicBezTo>
                <a:cubicBezTo>
                  <a:pt x="776" y="4953"/>
                  <a:pt x="486" y="4829"/>
                  <a:pt x="274" y="4389"/>
                </a:cubicBezTo>
                <a:lnTo>
                  <a:pt x="274" y="4389"/>
                </a:lnTo>
                <a:cubicBezTo>
                  <a:pt x="294" y="4662"/>
                  <a:pt x="269" y="4852"/>
                  <a:pt x="245" y="5051"/>
                </a:cubicBezTo>
                <a:cubicBezTo>
                  <a:pt x="89" y="6372"/>
                  <a:pt x="62" y="7728"/>
                  <a:pt x="142" y="9030"/>
                </a:cubicBezTo>
                <a:cubicBezTo>
                  <a:pt x="243" y="10694"/>
                  <a:pt x="1" y="12364"/>
                  <a:pt x="342" y="14029"/>
                </a:cubicBezTo>
                <a:cubicBezTo>
                  <a:pt x="564" y="15116"/>
                  <a:pt x="458" y="16257"/>
                  <a:pt x="653" y="17376"/>
                </a:cubicBezTo>
                <a:cubicBezTo>
                  <a:pt x="922" y="18915"/>
                  <a:pt x="795" y="20490"/>
                  <a:pt x="1139" y="22053"/>
                </a:cubicBezTo>
                <a:cubicBezTo>
                  <a:pt x="1441" y="23424"/>
                  <a:pt x="1418" y="24833"/>
                  <a:pt x="1953" y="26214"/>
                </a:cubicBezTo>
                <a:cubicBezTo>
                  <a:pt x="2376" y="27301"/>
                  <a:pt x="2964" y="28271"/>
                  <a:pt x="3448" y="29307"/>
                </a:cubicBezTo>
                <a:cubicBezTo>
                  <a:pt x="3844" y="30158"/>
                  <a:pt x="4765" y="30531"/>
                  <a:pt x="5215" y="31276"/>
                </a:cubicBezTo>
                <a:cubicBezTo>
                  <a:pt x="5621" y="31948"/>
                  <a:pt x="6326" y="32248"/>
                  <a:pt x="6776" y="32871"/>
                </a:cubicBezTo>
                <a:cubicBezTo>
                  <a:pt x="7150" y="33389"/>
                  <a:pt x="7884" y="33680"/>
                  <a:pt x="8504" y="33975"/>
                </a:cubicBezTo>
                <a:cubicBezTo>
                  <a:pt x="9481" y="34436"/>
                  <a:pt x="10396" y="35010"/>
                  <a:pt x="11435" y="35364"/>
                </a:cubicBezTo>
                <a:cubicBezTo>
                  <a:pt x="12475" y="35718"/>
                  <a:pt x="13546" y="35914"/>
                  <a:pt x="14596" y="36206"/>
                </a:cubicBezTo>
                <a:cubicBezTo>
                  <a:pt x="15532" y="36466"/>
                  <a:pt x="16517" y="36602"/>
                  <a:pt x="17453" y="36686"/>
                </a:cubicBezTo>
                <a:cubicBezTo>
                  <a:pt x="17707" y="36709"/>
                  <a:pt x="17964" y="36715"/>
                  <a:pt x="18224" y="36715"/>
                </a:cubicBezTo>
                <a:cubicBezTo>
                  <a:pt x="18511" y="36715"/>
                  <a:pt x="18802" y="36707"/>
                  <a:pt x="19092" y="36707"/>
                </a:cubicBezTo>
                <a:cubicBezTo>
                  <a:pt x="19511" y="36707"/>
                  <a:pt x="19931" y="36723"/>
                  <a:pt x="20344" y="36798"/>
                </a:cubicBezTo>
                <a:cubicBezTo>
                  <a:pt x="20396" y="36807"/>
                  <a:pt x="20447" y="36811"/>
                  <a:pt x="20498" y="36811"/>
                </a:cubicBezTo>
                <a:cubicBezTo>
                  <a:pt x="20730" y="36811"/>
                  <a:pt x="20959" y="36732"/>
                  <a:pt x="21202" y="36732"/>
                </a:cubicBezTo>
                <a:cubicBezTo>
                  <a:pt x="21382" y="36732"/>
                  <a:pt x="21569" y="36775"/>
                  <a:pt x="21771" y="36927"/>
                </a:cubicBezTo>
                <a:cubicBezTo>
                  <a:pt x="21907" y="37028"/>
                  <a:pt x="22207" y="37036"/>
                  <a:pt x="22533" y="37036"/>
                </a:cubicBezTo>
                <a:cubicBezTo>
                  <a:pt x="22596" y="37036"/>
                  <a:pt x="22660" y="37036"/>
                  <a:pt x="22725" y="37036"/>
                </a:cubicBezTo>
                <a:cubicBezTo>
                  <a:pt x="22976" y="37036"/>
                  <a:pt x="23228" y="37041"/>
                  <a:pt x="23420" y="37087"/>
                </a:cubicBezTo>
                <a:cubicBezTo>
                  <a:pt x="24010" y="37230"/>
                  <a:pt x="24652" y="37431"/>
                  <a:pt x="25243" y="37431"/>
                </a:cubicBezTo>
                <a:cubicBezTo>
                  <a:pt x="25407" y="37431"/>
                  <a:pt x="25567" y="37415"/>
                  <a:pt x="25721" y="37378"/>
                </a:cubicBezTo>
                <a:cubicBezTo>
                  <a:pt x="26071" y="37295"/>
                  <a:pt x="26417" y="37263"/>
                  <a:pt x="26757" y="37263"/>
                </a:cubicBezTo>
                <a:cubicBezTo>
                  <a:pt x="27340" y="37263"/>
                  <a:pt x="27904" y="37358"/>
                  <a:pt x="28433" y="37452"/>
                </a:cubicBezTo>
                <a:cubicBezTo>
                  <a:pt x="28958" y="37545"/>
                  <a:pt x="29482" y="37570"/>
                  <a:pt x="29999" y="37570"/>
                </a:cubicBezTo>
                <a:cubicBezTo>
                  <a:pt x="30526" y="37570"/>
                  <a:pt x="31046" y="37544"/>
                  <a:pt x="31557" y="37538"/>
                </a:cubicBezTo>
                <a:cubicBezTo>
                  <a:pt x="31570" y="37538"/>
                  <a:pt x="31583" y="37538"/>
                  <a:pt x="31596" y="37538"/>
                </a:cubicBezTo>
                <a:cubicBezTo>
                  <a:pt x="32472" y="37538"/>
                  <a:pt x="33318" y="37945"/>
                  <a:pt x="34182" y="37945"/>
                </a:cubicBezTo>
                <a:cubicBezTo>
                  <a:pt x="34493" y="37945"/>
                  <a:pt x="34807" y="37892"/>
                  <a:pt x="35125" y="37747"/>
                </a:cubicBezTo>
                <a:cubicBezTo>
                  <a:pt x="35356" y="38034"/>
                  <a:pt x="35613" y="38117"/>
                  <a:pt x="35885" y="38117"/>
                </a:cubicBezTo>
                <a:cubicBezTo>
                  <a:pt x="36260" y="38117"/>
                  <a:pt x="36663" y="37959"/>
                  <a:pt x="37067" y="37959"/>
                </a:cubicBezTo>
                <a:cubicBezTo>
                  <a:pt x="37204" y="37959"/>
                  <a:pt x="37340" y="37977"/>
                  <a:pt x="37476" y="38026"/>
                </a:cubicBezTo>
                <a:cubicBezTo>
                  <a:pt x="37788" y="38138"/>
                  <a:pt x="38190" y="38177"/>
                  <a:pt x="38616" y="38177"/>
                </a:cubicBezTo>
                <a:cubicBezTo>
                  <a:pt x="39041" y="38177"/>
                  <a:pt x="39490" y="38138"/>
                  <a:pt x="39900" y="38092"/>
                </a:cubicBezTo>
                <a:cubicBezTo>
                  <a:pt x="40031" y="38079"/>
                  <a:pt x="40144" y="37843"/>
                  <a:pt x="40260" y="37843"/>
                </a:cubicBezTo>
                <a:cubicBezTo>
                  <a:pt x="40306" y="37843"/>
                  <a:pt x="40352" y="37881"/>
                  <a:pt x="40401" y="37985"/>
                </a:cubicBezTo>
                <a:cubicBezTo>
                  <a:pt x="40514" y="38230"/>
                  <a:pt x="40639" y="38308"/>
                  <a:pt x="40768" y="38308"/>
                </a:cubicBezTo>
                <a:cubicBezTo>
                  <a:pt x="40934" y="38308"/>
                  <a:pt x="41108" y="38180"/>
                  <a:pt x="41274" y="38106"/>
                </a:cubicBezTo>
                <a:cubicBezTo>
                  <a:pt x="41470" y="38019"/>
                  <a:pt x="41655" y="37978"/>
                  <a:pt x="41843" y="37978"/>
                </a:cubicBezTo>
                <a:cubicBezTo>
                  <a:pt x="42015" y="37978"/>
                  <a:pt x="42190" y="38012"/>
                  <a:pt x="42377" y="38078"/>
                </a:cubicBezTo>
                <a:cubicBezTo>
                  <a:pt x="42716" y="38195"/>
                  <a:pt x="43150" y="38122"/>
                  <a:pt x="43462" y="38202"/>
                </a:cubicBezTo>
                <a:cubicBezTo>
                  <a:pt x="43524" y="38218"/>
                  <a:pt x="43585" y="38225"/>
                  <a:pt x="43644" y="38225"/>
                </a:cubicBezTo>
                <a:cubicBezTo>
                  <a:pt x="44030" y="38225"/>
                  <a:pt x="44362" y="37938"/>
                  <a:pt x="44681" y="37938"/>
                </a:cubicBezTo>
                <a:cubicBezTo>
                  <a:pt x="44770" y="37938"/>
                  <a:pt x="44857" y="37960"/>
                  <a:pt x="44945" y="38016"/>
                </a:cubicBezTo>
                <a:cubicBezTo>
                  <a:pt x="45192" y="38177"/>
                  <a:pt x="45480" y="38231"/>
                  <a:pt x="45731" y="38231"/>
                </a:cubicBezTo>
                <a:cubicBezTo>
                  <a:pt x="45925" y="38231"/>
                  <a:pt x="46097" y="38198"/>
                  <a:pt x="46209" y="38158"/>
                </a:cubicBezTo>
                <a:cubicBezTo>
                  <a:pt x="46481" y="38059"/>
                  <a:pt x="46749" y="38025"/>
                  <a:pt x="47014" y="38025"/>
                </a:cubicBezTo>
                <a:cubicBezTo>
                  <a:pt x="47584" y="38025"/>
                  <a:pt x="48142" y="38181"/>
                  <a:pt x="48707" y="38181"/>
                </a:cubicBezTo>
                <a:cubicBezTo>
                  <a:pt x="48766" y="38181"/>
                  <a:pt x="48824" y="38180"/>
                  <a:pt x="48884" y="38176"/>
                </a:cubicBezTo>
                <a:cubicBezTo>
                  <a:pt x="49335" y="38147"/>
                  <a:pt x="49788" y="37991"/>
                  <a:pt x="50269" y="37991"/>
                </a:cubicBezTo>
                <a:cubicBezTo>
                  <a:pt x="50432" y="37991"/>
                  <a:pt x="50599" y="38009"/>
                  <a:pt x="50770" y="38056"/>
                </a:cubicBezTo>
                <a:cubicBezTo>
                  <a:pt x="50957" y="38108"/>
                  <a:pt x="51108" y="38407"/>
                  <a:pt x="51296" y="38407"/>
                </a:cubicBezTo>
                <a:cubicBezTo>
                  <a:pt x="51353" y="38407"/>
                  <a:pt x="51413" y="38380"/>
                  <a:pt x="51478" y="38311"/>
                </a:cubicBezTo>
                <a:cubicBezTo>
                  <a:pt x="51727" y="38047"/>
                  <a:pt x="51997" y="37968"/>
                  <a:pt x="52277" y="37968"/>
                </a:cubicBezTo>
                <a:cubicBezTo>
                  <a:pt x="52700" y="37968"/>
                  <a:pt x="53145" y="38151"/>
                  <a:pt x="53565" y="38151"/>
                </a:cubicBezTo>
                <a:cubicBezTo>
                  <a:pt x="53781" y="38151"/>
                  <a:pt x="53991" y="38103"/>
                  <a:pt x="54188" y="37956"/>
                </a:cubicBezTo>
                <a:cubicBezTo>
                  <a:pt x="54353" y="38097"/>
                  <a:pt x="54521" y="38144"/>
                  <a:pt x="54692" y="38144"/>
                </a:cubicBezTo>
                <a:cubicBezTo>
                  <a:pt x="55035" y="38144"/>
                  <a:pt x="55389" y="37956"/>
                  <a:pt x="55752" y="37956"/>
                </a:cubicBezTo>
                <a:cubicBezTo>
                  <a:pt x="55844" y="37956"/>
                  <a:pt x="55936" y="37968"/>
                  <a:pt x="56029" y="37998"/>
                </a:cubicBezTo>
                <a:cubicBezTo>
                  <a:pt x="56168" y="38044"/>
                  <a:pt x="56374" y="38214"/>
                  <a:pt x="56641" y="38214"/>
                </a:cubicBezTo>
                <a:cubicBezTo>
                  <a:pt x="56711" y="38214"/>
                  <a:pt x="56786" y="38202"/>
                  <a:pt x="56864" y="38173"/>
                </a:cubicBezTo>
                <a:cubicBezTo>
                  <a:pt x="57923" y="37779"/>
                  <a:pt x="59073" y="37797"/>
                  <a:pt x="60185" y="37641"/>
                </a:cubicBezTo>
                <a:cubicBezTo>
                  <a:pt x="61345" y="37478"/>
                  <a:pt x="62494" y="37222"/>
                  <a:pt x="63673" y="37222"/>
                </a:cubicBezTo>
                <a:cubicBezTo>
                  <a:pt x="63675" y="37222"/>
                  <a:pt x="63678" y="37222"/>
                  <a:pt x="63680" y="37222"/>
                </a:cubicBezTo>
                <a:cubicBezTo>
                  <a:pt x="64219" y="37222"/>
                  <a:pt x="64815" y="36842"/>
                  <a:pt x="65263" y="36842"/>
                </a:cubicBezTo>
                <a:cubicBezTo>
                  <a:pt x="65359" y="36842"/>
                  <a:pt x="65449" y="36859"/>
                  <a:pt x="65529" y="36902"/>
                </a:cubicBezTo>
                <a:cubicBezTo>
                  <a:pt x="65850" y="37072"/>
                  <a:pt x="66163" y="37133"/>
                  <a:pt x="66469" y="37133"/>
                </a:cubicBezTo>
                <a:cubicBezTo>
                  <a:pt x="67142" y="37133"/>
                  <a:pt x="67780" y="36840"/>
                  <a:pt x="68392" y="36782"/>
                </a:cubicBezTo>
                <a:cubicBezTo>
                  <a:pt x="68616" y="36761"/>
                  <a:pt x="68844" y="36756"/>
                  <a:pt x="69074" y="36756"/>
                </a:cubicBezTo>
                <a:cubicBezTo>
                  <a:pt x="69248" y="36756"/>
                  <a:pt x="69424" y="36759"/>
                  <a:pt x="69601" y="36759"/>
                </a:cubicBezTo>
                <a:cubicBezTo>
                  <a:pt x="70098" y="36759"/>
                  <a:pt x="70604" y="36739"/>
                  <a:pt x="71113" y="36584"/>
                </a:cubicBezTo>
                <a:cubicBezTo>
                  <a:pt x="71871" y="36353"/>
                  <a:pt x="72885" y="36480"/>
                  <a:pt x="73709" y="36250"/>
                </a:cubicBezTo>
                <a:cubicBezTo>
                  <a:pt x="74222" y="36108"/>
                  <a:pt x="74726" y="36148"/>
                  <a:pt x="75216" y="36009"/>
                </a:cubicBezTo>
                <a:cubicBezTo>
                  <a:pt x="75705" y="35871"/>
                  <a:pt x="76187" y="35634"/>
                  <a:pt x="76696" y="35634"/>
                </a:cubicBezTo>
                <a:cubicBezTo>
                  <a:pt x="76811" y="35634"/>
                  <a:pt x="76928" y="35646"/>
                  <a:pt x="77047" y="35674"/>
                </a:cubicBezTo>
                <a:cubicBezTo>
                  <a:pt x="77190" y="35708"/>
                  <a:pt x="77328" y="35725"/>
                  <a:pt x="77462" y="35725"/>
                </a:cubicBezTo>
                <a:cubicBezTo>
                  <a:pt x="77638" y="35725"/>
                  <a:pt x="77807" y="35697"/>
                  <a:pt x="77974" y="35644"/>
                </a:cubicBezTo>
                <a:cubicBezTo>
                  <a:pt x="79021" y="35313"/>
                  <a:pt x="80165" y="35435"/>
                  <a:pt x="81177" y="34802"/>
                </a:cubicBezTo>
                <a:cubicBezTo>
                  <a:pt x="81524" y="34585"/>
                  <a:pt x="82118" y="34450"/>
                  <a:pt x="82624" y="34365"/>
                </a:cubicBezTo>
                <a:cubicBezTo>
                  <a:pt x="83237" y="34263"/>
                  <a:pt x="83876" y="34210"/>
                  <a:pt x="84406" y="33856"/>
                </a:cubicBezTo>
                <a:cubicBezTo>
                  <a:pt x="85677" y="33014"/>
                  <a:pt x="86932" y="32193"/>
                  <a:pt x="87829" y="30868"/>
                </a:cubicBezTo>
                <a:cubicBezTo>
                  <a:pt x="88180" y="30350"/>
                  <a:pt x="88608" y="29698"/>
                  <a:pt x="89172" y="29380"/>
                </a:cubicBezTo>
                <a:cubicBezTo>
                  <a:pt x="90674" y="28533"/>
                  <a:pt x="90874" y="26974"/>
                  <a:pt x="91400" y="25603"/>
                </a:cubicBezTo>
                <a:cubicBezTo>
                  <a:pt x="91834" y="24474"/>
                  <a:pt x="91999" y="23246"/>
                  <a:pt x="92344" y="22104"/>
                </a:cubicBezTo>
                <a:cubicBezTo>
                  <a:pt x="92741" y="20791"/>
                  <a:pt x="92705" y="19468"/>
                  <a:pt x="92853" y="18172"/>
                </a:cubicBezTo>
                <a:cubicBezTo>
                  <a:pt x="93021" y="16729"/>
                  <a:pt x="92916" y="15237"/>
                  <a:pt x="92998" y="13761"/>
                </a:cubicBezTo>
                <a:cubicBezTo>
                  <a:pt x="93091" y="12074"/>
                  <a:pt x="92873" y="10393"/>
                  <a:pt x="93113" y="8680"/>
                </a:cubicBezTo>
                <a:cubicBezTo>
                  <a:pt x="93216" y="7952"/>
                  <a:pt x="93119" y="7039"/>
                  <a:pt x="93037" y="6225"/>
                </a:cubicBezTo>
                <a:cubicBezTo>
                  <a:pt x="92865" y="4515"/>
                  <a:pt x="92922" y="2829"/>
                  <a:pt x="93114" y="1127"/>
                </a:cubicBezTo>
                <a:cubicBezTo>
                  <a:pt x="93155" y="776"/>
                  <a:pt x="93242" y="20"/>
                  <a:pt x="92706" y="20"/>
                </a:cubicBezTo>
                <a:cubicBezTo>
                  <a:pt x="92686" y="20"/>
                  <a:pt x="92664" y="21"/>
                  <a:pt x="92641" y="24"/>
                </a:cubicBezTo>
                <a:cubicBezTo>
                  <a:pt x="92497" y="38"/>
                  <a:pt x="92351" y="44"/>
                  <a:pt x="92203" y="44"/>
                </a:cubicBezTo>
                <a:cubicBezTo>
                  <a:pt x="91786" y="44"/>
                  <a:pt x="91361" y="0"/>
                  <a:pt x="90950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35;p38">
            <a:extLst>
              <a:ext uri="{FF2B5EF4-FFF2-40B4-BE49-F238E27FC236}">
                <a16:creationId xmlns:a16="http://schemas.microsoft.com/office/drawing/2014/main" id="{FFF4F4D3-D164-4205-8BE9-532A21EB8BD9}"/>
              </a:ext>
            </a:extLst>
          </p:cNvPr>
          <p:cNvSpPr/>
          <p:nvPr/>
        </p:nvSpPr>
        <p:spPr>
          <a:xfrm>
            <a:off x="0" y="2266696"/>
            <a:ext cx="2736265" cy="2125046"/>
          </a:xfrm>
          <a:custGeom>
            <a:avLst/>
            <a:gdLst/>
            <a:ahLst/>
            <a:cxnLst/>
            <a:rect l="l" t="t" r="r" b="b"/>
            <a:pathLst>
              <a:path w="101054" h="185336" extrusionOk="0">
                <a:moveTo>
                  <a:pt x="53173" y="2037"/>
                </a:moveTo>
                <a:cubicBezTo>
                  <a:pt x="53913" y="2037"/>
                  <a:pt x="54651" y="2083"/>
                  <a:pt x="55390" y="2218"/>
                </a:cubicBezTo>
                <a:cubicBezTo>
                  <a:pt x="55438" y="2226"/>
                  <a:pt x="55488" y="2276"/>
                  <a:pt x="55530" y="2276"/>
                </a:cubicBezTo>
                <a:cubicBezTo>
                  <a:pt x="55534" y="2276"/>
                  <a:pt x="55537" y="2276"/>
                  <a:pt x="55540" y="2276"/>
                </a:cubicBezTo>
                <a:cubicBezTo>
                  <a:pt x="55862" y="2208"/>
                  <a:pt x="56184" y="2182"/>
                  <a:pt x="56505" y="2182"/>
                </a:cubicBezTo>
                <a:cubicBezTo>
                  <a:pt x="57073" y="2182"/>
                  <a:pt x="57639" y="2264"/>
                  <a:pt x="58196" y="2349"/>
                </a:cubicBezTo>
                <a:cubicBezTo>
                  <a:pt x="58393" y="2379"/>
                  <a:pt x="58590" y="2389"/>
                  <a:pt x="58786" y="2389"/>
                </a:cubicBezTo>
                <a:cubicBezTo>
                  <a:pt x="59178" y="2389"/>
                  <a:pt x="59569" y="2349"/>
                  <a:pt x="59962" y="2349"/>
                </a:cubicBezTo>
                <a:cubicBezTo>
                  <a:pt x="60237" y="2349"/>
                  <a:pt x="60513" y="2369"/>
                  <a:pt x="60790" y="2435"/>
                </a:cubicBezTo>
                <a:cubicBezTo>
                  <a:pt x="60888" y="2458"/>
                  <a:pt x="60988" y="2465"/>
                  <a:pt x="61091" y="2465"/>
                </a:cubicBezTo>
                <a:cubicBezTo>
                  <a:pt x="61263" y="2465"/>
                  <a:pt x="61440" y="2445"/>
                  <a:pt x="61616" y="2445"/>
                </a:cubicBezTo>
                <a:cubicBezTo>
                  <a:pt x="61862" y="2445"/>
                  <a:pt x="62105" y="2485"/>
                  <a:pt x="62325" y="2681"/>
                </a:cubicBezTo>
                <a:cubicBezTo>
                  <a:pt x="62331" y="2686"/>
                  <a:pt x="62387" y="2705"/>
                  <a:pt x="62446" y="2705"/>
                </a:cubicBezTo>
                <a:cubicBezTo>
                  <a:pt x="62522" y="2705"/>
                  <a:pt x="62603" y="2674"/>
                  <a:pt x="62595" y="2543"/>
                </a:cubicBezTo>
                <a:cubicBezTo>
                  <a:pt x="62579" y="2268"/>
                  <a:pt x="62718" y="2191"/>
                  <a:pt x="62862" y="2191"/>
                </a:cubicBezTo>
                <a:cubicBezTo>
                  <a:pt x="62956" y="2191"/>
                  <a:pt x="63053" y="2224"/>
                  <a:pt x="63110" y="2255"/>
                </a:cubicBezTo>
                <a:cubicBezTo>
                  <a:pt x="63426" y="2429"/>
                  <a:pt x="63745" y="2468"/>
                  <a:pt x="64066" y="2468"/>
                </a:cubicBezTo>
                <a:cubicBezTo>
                  <a:pt x="64320" y="2468"/>
                  <a:pt x="64575" y="2444"/>
                  <a:pt x="64830" y="2444"/>
                </a:cubicBezTo>
                <a:cubicBezTo>
                  <a:pt x="64899" y="2444"/>
                  <a:pt x="64967" y="2445"/>
                  <a:pt x="65036" y="2450"/>
                </a:cubicBezTo>
                <a:cubicBezTo>
                  <a:pt x="65110" y="2455"/>
                  <a:pt x="65187" y="2457"/>
                  <a:pt x="65264" y="2457"/>
                </a:cubicBezTo>
                <a:cubicBezTo>
                  <a:pt x="65730" y="2457"/>
                  <a:pt x="66232" y="2378"/>
                  <a:pt x="66656" y="2378"/>
                </a:cubicBezTo>
                <a:cubicBezTo>
                  <a:pt x="66893" y="2378"/>
                  <a:pt x="67106" y="2403"/>
                  <a:pt x="67275" y="2479"/>
                </a:cubicBezTo>
                <a:cubicBezTo>
                  <a:pt x="67514" y="2587"/>
                  <a:pt x="67732" y="2622"/>
                  <a:pt x="67937" y="2622"/>
                </a:cubicBezTo>
                <a:cubicBezTo>
                  <a:pt x="68310" y="2622"/>
                  <a:pt x="68639" y="2507"/>
                  <a:pt x="68970" y="2507"/>
                </a:cubicBezTo>
                <a:cubicBezTo>
                  <a:pt x="69038" y="2507"/>
                  <a:pt x="69106" y="2512"/>
                  <a:pt x="69175" y="2523"/>
                </a:cubicBezTo>
                <a:cubicBezTo>
                  <a:pt x="69860" y="2638"/>
                  <a:pt x="70616" y="2530"/>
                  <a:pt x="71168" y="2715"/>
                </a:cubicBezTo>
                <a:cubicBezTo>
                  <a:pt x="71316" y="2764"/>
                  <a:pt x="71468" y="2782"/>
                  <a:pt x="71623" y="2782"/>
                </a:cubicBezTo>
                <a:cubicBezTo>
                  <a:pt x="71977" y="2782"/>
                  <a:pt x="72342" y="2690"/>
                  <a:pt x="72686" y="2690"/>
                </a:cubicBezTo>
                <a:cubicBezTo>
                  <a:pt x="73025" y="2690"/>
                  <a:pt x="73344" y="2779"/>
                  <a:pt x="73614" y="3133"/>
                </a:cubicBezTo>
                <a:cubicBezTo>
                  <a:pt x="73837" y="3031"/>
                  <a:pt x="74061" y="2995"/>
                  <a:pt x="74284" y="2995"/>
                </a:cubicBezTo>
                <a:cubicBezTo>
                  <a:pt x="74795" y="2995"/>
                  <a:pt x="75307" y="3182"/>
                  <a:pt x="75824" y="3182"/>
                </a:cubicBezTo>
                <a:cubicBezTo>
                  <a:pt x="75847" y="3182"/>
                  <a:pt x="75871" y="3182"/>
                  <a:pt x="75894" y="3181"/>
                </a:cubicBezTo>
                <a:cubicBezTo>
                  <a:pt x="75958" y="3178"/>
                  <a:pt x="76024" y="3177"/>
                  <a:pt x="76089" y="3177"/>
                </a:cubicBezTo>
                <a:cubicBezTo>
                  <a:pt x="76834" y="3177"/>
                  <a:pt x="77633" y="3330"/>
                  <a:pt x="78314" y="3735"/>
                </a:cubicBezTo>
                <a:cubicBezTo>
                  <a:pt x="78397" y="3784"/>
                  <a:pt x="78468" y="3803"/>
                  <a:pt x="78534" y="3803"/>
                </a:cubicBezTo>
                <a:cubicBezTo>
                  <a:pt x="78666" y="3803"/>
                  <a:pt x="78776" y="3729"/>
                  <a:pt x="78914" y="3688"/>
                </a:cubicBezTo>
                <a:cubicBezTo>
                  <a:pt x="79101" y="3632"/>
                  <a:pt x="79289" y="3600"/>
                  <a:pt x="79475" y="3600"/>
                </a:cubicBezTo>
                <a:cubicBezTo>
                  <a:pt x="79767" y="3600"/>
                  <a:pt x="80053" y="3678"/>
                  <a:pt x="80314" y="3860"/>
                </a:cubicBezTo>
                <a:cubicBezTo>
                  <a:pt x="80392" y="3915"/>
                  <a:pt x="80480" y="3979"/>
                  <a:pt x="80542" y="3979"/>
                </a:cubicBezTo>
                <a:cubicBezTo>
                  <a:pt x="80578" y="3979"/>
                  <a:pt x="80606" y="3957"/>
                  <a:pt x="80618" y="3900"/>
                </a:cubicBezTo>
                <a:cubicBezTo>
                  <a:pt x="80668" y="3665"/>
                  <a:pt x="80781" y="3595"/>
                  <a:pt x="80901" y="3595"/>
                </a:cubicBezTo>
                <a:cubicBezTo>
                  <a:pt x="81024" y="3595"/>
                  <a:pt x="81153" y="3667"/>
                  <a:pt x="81229" y="3710"/>
                </a:cubicBezTo>
                <a:cubicBezTo>
                  <a:pt x="81943" y="4117"/>
                  <a:pt x="82707" y="4025"/>
                  <a:pt x="83471" y="4070"/>
                </a:cubicBezTo>
                <a:cubicBezTo>
                  <a:pt x="83822" y="4092"/>
                  <a:pt x="84204" y="4118"/>
                  <a:pt x="84534" y="4563"/>
                </a:cubicBezTo>
                <a:cubicBezTo>
                  <a:pt x="84894" y="5050"/>
                  <a:pt x="85717" y="5004"/>
                  <a:pt x="86339" y="5162"/>
                </a:cubicBezTo>
                <a:cubicBezTo>
                  <a:pt x="87329" y="5413"/>
                  <a:pt x="88140" y="6099"/>
                  <a:pt x="89130" y="6279"/>
                </a:cubicBezTo>
                <a:cubicBezTo>
                  <a:pt x="89645" y="6373"/>
                  <a:pt x="89975" y="6894"/>
                  <a:pt x="90503" y="6894"/>
                </a:cubicBezTo>
                <a:cubicBezTo>
                  <a:pt x="90566" y="6894"/>
                  <a:pt x="90632" y="6886"/>
                  <a:pt x="90702" y="6869"/>
                </a:cubicBezTo>
                <a:cubicBezTo>
                  <a:pt x="90703" y="6869"/>
                  <a:pt x="90705" y="6869"/>
                  <a:pt x="90706" y="6869"/>
                </a:cubicBezTo>
                <a:cubicBezTo>
                  <a:pt x="90736" y="6869"/>
                  <a:pt x="90782" y="6941"/>
                  <a:pt x="90822" y="6975"/>
                </a:cubicBezTo>
                <a:cubicBezTo>
                  <a:pt x="91924" y="7866"/>
                  <a:pt x="93271" y="8360"/>
                  <a:pt x="94437" y="9173"/>
                </a:cubicBezTo>
                <a:cubicBezTo>
                  <a:pt x="94966" y="9541"/>
                  <a:pt x="95385" y="10039"/>
                  <a:pt x="95797" y="10439"/>
                </a:cubicBezTo>
                <a:cubicBezTo>
                  <a:pt x="96258" y="10889"/>
                  <a:pt x="96652" y="11568"/>
                  <a:pt x="96977" y="12202"/>
                </a:cubicBezTo>
                <a:cubicBezTo>
                  <a:pt x="97416" y="13060"/>
                  <a:pt x="97820" y="13955"/>
                  <a:pt x="98125" y="14849"/>
                </a:cubicBezTo>
                <a:cubicBezTo>
                  <a:pt x="98397" y="15648"/>
                  <a:pt x="98507" y="16561"/>
                  <a:pt x="98577" y="17423"/>
                </a:cubicBezTo>
                <a:cubicBezTo>
                  <a:pt x="98676" y="18641"/>
                  <a:pt x="98265" y="19846"/>
                  <a:pt x="98741" y="21108"/>
                </a:cubicBezTo>
                <a:cubicBezTo>
                  <a:pt x="98971" y="21716"/>
                  <a:pt x="98958" y="22626"/>
                  <a:pt x="98306" y="23276"/>
                </a:cubicBezTo>
                <a:cubicBezTo>
                  <a:pt x="98090" y="23491"/>
                  <a:pt x="98090" y="24020"/>
                  <a:pt x="98133" y="24277"/>
                </a:cubicBezTo>
                <a:cubicBezTo>
                  <a:pt x="98396" y="25846"/>
                  <a:pt x="98128" y="27394"/>
                  <a:pt x="98100" y="28950"/>
                </a:cubicBezTo>
                <a:cubicBezTo>
                  <a:pt x="98063" y="30890"/>
                  <a:pt x="98189" y="32830"/>
                  <a:pt x="98107" y="34775"/>
                </a:cubicBezTo>
                <a:cubicBezTo>
                  <a:pt x="98079" y="35412"/>
                  <a:pt x="97795" y="36135"/>
                  <a:pt x="97970" y="36628"/>
                </a:cubicBezTo>
                <a:cubicBezTo>
                  <a:pt x="98431" y="37926"/>
                  <a:pt x="97502" y="39136"/>
                  <a:pt x="97931" y="40358"/>
                </a:cubicBezTo>
                <a:cubicBezTo>
                  <a:pt x="98034" y="40649"/>
                  <a:pt x="97872" y="40808"/>
                  <a:pt x="97853" y="41029"/>
                </a:cubicBezTo>
                <a:cubicBezTo>
                  <a:pt x="97795" y="41700"/>
                  <a:pt x="97737" y="42339"/>
                  <a:pt x="97868" y="43038"/>
                </a:cubicBezTo>
                <a:cubicBezTo>
                  <a:pt x="98017" y="43836"/>
                  <a:pt x="97784" y="44733"/>
                  <a:pt x="97834" y="45530"/>
                </a:cubicBezTo>
                <a:cubicBezTo>
                  <a:pt x="97900" y="46606"/>
                  <a:pt x="97834" y="47670"/>
                  <a:pt x="97754" y="48716"/>
                </a:cubicBezTo>
                <a:cubicBezTo>
                  <a:pt x="97661" y="49923"/>
                  <a:pt x="97625" y="51137"/>
                  <a:pt x="97609" y="52335"/>
                </a:cubicBezTo>
                <a:cubicBezTo>
                  <a:pt x="97585" y="54246"/>
                  <a:pt x="97448" y="56155"/>
                  <a:pt x="97436" y="58069"/>
                </a:cubicBezTo>
                <a:cubicBezTo>
                  <a:pt x="97423" y="60122"/>
                  <a:pt x="97339" y="62199"/>
                  <a:pt x="97043" y="64260"/>
                </a:cubicBezTo>
                <a:cubicBezTo>
                  <a:pt x="96951" y="64896"/>
                  <a:pt x="97146" y="65691"/>
                  <a:pt x="97147" y="66409"/>
                </a:cubicBezTo>
                <a:cubicBezTo>
                  <a:pt x="97153" y="68104"/>
                  <a:pt x="97079" y="69799"/>
                  <a:pt x="96980" y="71493"/>
                </a:cubicBezTo>
                <a:cubicBezTo>
                  <a:pt x="96957" y="71886"/>
                  <a:pt x="97058" y="72315"/>
                  <a:pt x="97045" y="72740"/>
                </a:cubicBezTo>
                <a:cubicBezTo>
                  <a:pt x="96999" y="74283"/>
                  <a:pt x="97163" y="75831"/>
                  <a:pt x="97145" y="77363"/>
                </a:cubicBezTo>
                <a:cubicBezTo>
                  <a:pt x="97129" y="78626"/>
                  <a:pt x="96994" y="79922"/>
                  <a:pt x="96799" y="81202"/>
                </a:cubicBezTo>
                <a:cubicBezTo>
                  <a:pt x="96610" y="82430"/>
                  <a:pt x="96499" y="83692"/>
                  <a:pt x="96414" y="84946"/>
                </a:cubicBezTo>
                <a:cubicBezTo>
                  <a:pt x="96341" y="86011"/>
                  <a:pt x="96603" y="87086"/>
                  <a:pt x="96490" y="88107"/>
                </a:cubicBezTo>
                <a:cubicBezTo>
                  <a:pt x="96329" y="89564"/>
                  <a:pt x="96517" y="90980"/>
                  <a:pt x="96533" y="92413"/>
                </a:cubicBezTo>
                <a:cubicBezTo>
                  <a:pt x="96543" y="93282"/>
                  <a:pt x="96760" y="94064"/>
                  <a:pt x="96960" y="94891"/>
                </a:cubicBezTo>
                <a:cubicBezTo>
                  <a:pt x="97186" y="95823"/>
                  <a:pt x="97027" y="96845"/>
                  <a:pt x="97049" y="97829"/>
                </a:cubicBezTo>
                <a:cubicBezTo>
                  <a:pt x="97087" y="99476"/>
                  <a:pt x="97020" y="101119"/>
                  <a:pt x="97207" y="102775"/>
                </a:cubicBezTo>
                <a:cubicBezTo>
                  <a:pt x="97381" y="104325"/>
                  <a:pt x="97253" y="105908"/>
                  <a:pt x="97267" y="107477"/>
                </a:cubicBezTo>
                <a:cubicBezTo>
                  <a:pt x="97277" y="108626"/>
                  <a:pt x="97326" y="109774"/>
                  <a:pt x="97317" y="110921"/>
                </a:cubicBezTo>
                <a:cubicBezTo>
                  <a:pt x="97304" y="112280"/>
                  <a:pt x="97247" y="113638"/>
                  <a:pt x="97212" y="114996"/>
                </a:cubicBezTo>
                <a:cubicBezTo>
                  <a:pt x="97197" y="115584"/>
                  <a:pt x="97225" y="116176"/>
                  <a:pt x="97177" y="116761"/>
                </a:cubicBezTo>
                <a:cubicBezTo>
                  <a:pt x="96985" y="119058"/>
                  <a:pt x="97034" y="121365"/>
                  <a:pt x="96930" y="123666"/>
                </a:cubicBezTo>
                <a:cubicBezTo>
                  <a:pt x="96872" y="124959"/>
                  <a:pt x="96916" y="126293"/>
                  <a:pt x="96852" y="127600"/>
                </a:cubicBezTo>
                <a:cubicBezTo>
                  <a:pt x="96759" y="129519"/>
                  <a:pt x="96555" y="131435"/>
                  <a:pt x="96534" y="133358"/>
                </a:cubicBezTo>
                <a:cubicBezTo>
                  <a:pt x="96525" y="134171"/>
                  <a:pt x="96624" y="134991"/>
                  <a:pt x="96536" y="135792"/>
                </a:cubicBezTo>
                <a:cubicBezTo>
                  <a:pt x="96432" y="136734"/>
                  <a:pt x="96492" y="137675"/>
                  <a:pt x="96404" y="138607"/>
                </a:cubicBezTo>
                <a:cubicBezTo>
                  <a:pt x="96345" y="139222"/>
                  <a:pt x="96383" y="139853"/>
                  <a:pt x="96456" y="140423"/>
                </a:cubicBezTo>
                <a:cubicBezTo>
                  <a:pt x="96577" y="141378"/>
                  <a:pt x="96156" y="142279"/>
                  <a:pt x="96360" y="143215"/>
                </a:cubicBezTo>
                <a:cubicBezTo>
                  <a:pt x="96415" y="143470"/>
                  <a:pt x="96295" y="143716"/>
                  <a:pt x="95976" y="143726"/>
                </a:cubicBezTo>
                <a:cubicBezTo>
                  <a:pt x="95446" y="143743"/>
                  <a:pt x="94921" y="143897"/>
                  <a:pt x="94389" y="143897"/>
                </a:cubicBezTo>
                <a:cubicBezTo>
                  <a:pt x="94190" y="143897"/>
                  <a:pt x="93990" y="143875"/>
                  <a:pt x="93789" y="143817"/>
                </a:cubicBezTo>
                <a:cubicBezTo>
                  <a:pt x="93695" y="143790"/>
                  <a:pt x="93591" y="143773"/>
                  <a:pt x="93489" y="143773"/>
                </a:cubicBezTo>
                <a:cubicBezTo>
                  <a:pt x="93425" y="143773"/>
                  <a:pt x="93362" y="143780"/>
                  <a:pt x="93303" y="143795"/>
                </a:cubicBezTo>
                <a:cubicBezTo>
                  <a:pt x="92801" y="143928"/>
                  <a:pt x="92298" y="144005"/>
                  <a:pt x="91796" y="144005"/>
                </a:cubicBezTo>
                <a:cubicBezTo>
                  <a:pt x="91327" y="144005"/>
                  <a:pt x="90860" y="143938"/>
                  <a:pt x="90397" y="143786"/>
                </a:cubicBezTo>
                <a:cubicBezTo>
                  <a:pt x="90335" y="143766"/>
                  <a:pt x="90277" y="143757"/>
                  <a:pt x="90222" y="143757"/>
                </a:cubicBezTo>
                <a:cubicBezTo>
                  <a:pt x="89956" y="143757"/>
                  <a:pt x="89762" y="143958"/>
                  <a:pt x="89509" y="143996"/>
                </a:cubicBezTo>
                <a:cubicBezTo>
                  <a:pt x="89125" y="144052"/>
                  <a:pt x="88741" y="144069"/>
                  <a:pt x="88357" y="144069"/>
                </a:cubicBezTo>
                <a:cubicBezTo>
                  <a:pt x="87796" y="144069"/>
                  <a:pt x="87236" y="144033"/>
                  <a:pt x="86675" y="144033"/>
                </a:cubicBezTo>
                <a:cubicBezTo>
                  <a:pt x="86331" y="144033"/>
                  <a:pt x="85987" y="144046"/>
                  <a:pt x="85642" y="144090"/>
                </a:cubicBezTo>
                <a:cubicBezTo>
                  <a:pt x="84855" y="144188"/>
                  <a:pt x="84056" y="144261"/>
                  <a:pt x="83254" y="144261"/>
                </a:cubicBezTo>
                <a:cubicBezTo>
                  <a:pt x="82664" y="144261"/>
                  <a:pt x="82073" y="144221"/>
                  <a:pt x="81485" y="144124"/>
                </a:cubicBezTo>
                <a:cubicBezTo>
                  <a:pt x="81432" y="144114"/>
                  <a:pt x="81374" y="144108"/>
                  <a:pt x="81318" y="144108"/>
                </a:cubicBezTo>
                <a:cubicBezTo>
                  <a:pt x="81262" y="144108"/>
                  <a:pt x="81206" y="144114"/>
                  <a:pt x="81158" y="144133"/>
                </a:cubicBezTo>
                <a:cubicBezTo>
                  <a:pt x="80668" y="144313"/>
                  <a:pt x="80169" y="144357"/>
                  <a:pt x="79667" y="144357"/>
                </a:cubicBezTo>
                <a:cubicBezTo>
                  <a:pt x="79210" y="144357"/>
                  <a:pt x="78752" y="144321"/>
                  <a:pt x="78298" y="144321"/>
                </a:cubicBezTo>
                <a:cubicBezTo>
                  <a:pt x="77957" y="144321"/>
                  <a:pt x="77618" y="144341"/>
                  <a:pt x="77283" y="144411"/>
                </a:cubicBezTo>
                <a:cubicBezTo>
                  <a:pt x="76134" y="144651"/>
                  <a:pt x="74967" y="144522"/>
                  <a:pt x="73807" y="144684"/>
                </a:cubicBezTo>
                <a:cubicBezTo>
                  <a:pt x="73586" y="144714"/>
                  <a:pt x="73358" y="144725"/>
                  <a:pt x="73126" y="144725"/>
                </a:cubicBezTo>
                <a:cubicBezTo>
                  <a:pt x="72580" y="144725"/>
                  <a:pt x="72012" y="144666"/>
                  <a:pt x="71452" y="144666"/>
                </a:cubicBezTo>
                <a:cubicBezTo>
                  <a:pt x="71350" y="144666"/>
                  <a:pt x="71247" y="144668"/>
                  <a:pt x="71145" y="144672"/>
                </a:cubicBezTo>
                <a:cubicBezTo>
                  <a:pt x="70409" y="144707"/>
                  <a:pt x="69672" y="144753"/>
                  <a:pt x="68937" y="144753"/>
                </a:cubicBezTo>
                <a:cubicBezTo>
                  <a:pt x="68823" y="144753"/>
                  <a:pt x="68709" y="144752"/>
                  <a:pt x="68596" y="144749"/>
                </a:cubicBezTo>
                <a:cubicBezTo>
                  <a:pt x="68540" y="144748"/>
                  <a:pt x="68485" y="144748"/>
                  <a:pt x="68430" y="144748"/>
                </a:cubicBezTo>
                <a:cubicBezTo>
                  <a:pt x="67731" y="144748"/>
                  <a:pt x="67034" y="144833"/>
                  <a:pt x="66335" y="144833"/>
                </a:cubicBezTo>
                <a:cubicBezTo>
                  <a:pt x="66061" y="144833"/>
                  <a:pt x="65786" y="144820"/>
                  <a:pt x="65511" y="144783"/>
                </a:cubicBezTo>
                <a:cubicBezTo>
                  <a:pt x="65318" y="144757"/>
                  <a:pt x="65126" y="144747"/>
                  <a:pt x="64933" y="144747"/>
                </a:cubicBezTo>
                <a:cubicBezTo>
                  <a:pt x="64220" y="144747"/>
                  <a:pt x="63508" y="144888"/>
                  <a:pt x="62788" y="144888"/>
                </a:cubicBezTo>
                <a:cubicBezTo>
                  <a:pt x="62666" y="144888"/>
                  <a:pt x="62544" y="144884"/>
                  <a:pt x="62422" y="144875"/>
                </a:cubicBezTo>
                <a:cubicBezTo>
                  <a:pt x="62230" y="144860"/>
                  <a:pt x="62038" y="144853"/>
                  <a:pt x="61847" y="144853"/>
                </a:cubicBezTo>
                <a:cubicBezTo>
                  <a:pt x="60775" y="144853"/>
                  <a:pt x="59706" y="145053"/>
                  <a:pt x="58627" y="145053"/>
                </a:cubicBezTo>
                <a:cubicBezTo>
                  <a:pt x="58520" y="145053"/>
                  <a:pt x="58414" y="145051"/>
                  <a:pt x="58307" y="145047"/>
                </a:cubicBezTo>
                <a:cubicBezTo>
                  <a:pt x="57925" y="145031"/>
                  <a:pt x="57544" y="145023"/>
                  <a:pt x="57162" y="145023"/>
                </a:cubicBezTo>
                <a:cubicBezTo>
                  <a:pt x="56085" y="145023"/>
                  <a:pt x="55009" y="145090"/>
                  <a:pt x="53942" y="145257"/>
                </a:cubicBezTo>
                <a:cubicBezTo>
                  <a:pt x="53896" y="145264"/>
                  <a:pt x="53851" y="145268"/>
                  <a:pt x="53806" y="145268"/>
                </a:cubicBezTo>
                <a:cubicBezTo>
                  <a:pt x="53447" y="145268"/>
                  <a:pt x="53125" y="145065"/>
                  <a:pt x="52804" y="145065"/>
                </a:cubicBezTo>
                <a:cubicBezTo>
                  <a:pt x="52740" y="145065"/>
                  <a:pt x="52676" y="145073"/>
                  <a:pt x="52612" y="145092"/>
                </a:cubicBezTo>
                <a:cubicBezTo>
                  <a:pt x="51848" y="145322"/>
                  <a:pt x="51072" y="145366"/>
                  <a:pt x="50295" y="145366"/>
                </a:cubicBezTo>
                <a:cubicBezTo>
                  <a:pt x="49816" y="145366"/>
                  <a:pt x="49337" y="145350"/>
                  <a:pt x="48861" y="145350"/>
                </a:cubicBezTo>
                <a:cubicBezTo>
                  <a:pt x="48687" y="145350"/>
                  <a:pt x="48513" y="145352"/>
                  <a:pt x="48340" y="145358"/>
                </a:cubicBezTo>
                <a:cubicBezTo>
                  <a:pt x="46747" y="145412"/>
                  <a:pt x="45139" y="145444"/>
                  <a:pt x="43545" y="145487"/>
                </a:cubicBezTo>
                <a:cubicBezTo>
                  <a:pt x="41962" y="145530"/>
                  <a:pt x="40369" y="145558"/>
                  <a:pt x="38781" y="145684"/>
                </a:cubicBezTo>
                <a:cubicBezTo>
                  <a:pt x="38060" y="145741"/>
                  <a:pt x="37334" y="145753"/>
                  <a:pt x="36608" y="145753"/>
                </a:cubicBezTo>
                <a:cubicBezTo>
                  <a:pt x="36086" y="145753"/>
                  <a:pt x="35562" y="145747"/>
                  <a:pt x="35040" y="145747"/>
                </a:cubicBezTo>
                <a:cubicBezTo>
                  <a:pt x="34584" y="145747"/>
                  <a:pt x="34128" y="145751"/>
                  <a:pt x="33674" y="145769"/>
                </a:cubicBezTo>
                <a:cubicBezTo>
                  <a:pt x="32584" y="145811"/>
                  <a:pt x="31490" y="145891"/>
                  <a:pt x="30402" y="145959"/>
                </a:cubicBezTo>
                <a:cubicBezTo>
                  <a:pt x="29640" y="146005"/>
                  <a:pt x="28855" y="146008"/>
                  <a:pt x="28081" y="146049"/>
                </a:cubicBezTo>
                <a:cubicBezTo>
                  <a:pt x="27153" y="146098"/>
                  <a:pt x="26228" y="146222"/>
                  <a:pt x="25303" y="146222"/>
                </a:cubicBezTo>
                <a:cubicBezTo>
                  <a:pt x="25279" y="146222"/>
                  <a:pt x="25255" y="146222"/>
                  <a:pt x="25230" y="146221"/>
                </a:cubicBezTo>
                <a:cubicBezTo>
                  <a:pt x="25217" y="146221"/>
                  <a:pt x="25203" y="146221"/>
                  <a:pt x="25189" y="146221"/>
                </a:cubicBezTo>
                <a:cubicBezTo>
                  <a:pt x="24122" y="146221"/>
                  <a:pt x="23081" y="146466"/>
                  <a:pt x="22009" y="146466"/>
                </a:cubicBezTo>
                <a:cubicBezTo>
                  <a:pt x="21946" y="146466"/>
                  <a:pt x="21882" y="146465"/>
                  <a:pt x="21819" y="146464"/>
                </a:cubicBezTo>
                <a:cubicBezTo>
                  <a:pt x="21746" y="146462"/>
                  <a:pt x="21672" y="146461"/>
                  <a:pt x="21599" y="146461"/>
                </a:cubicBezTo>
                <a:cubicBezTo>
                  <a:pt x="20680" y="146461"/>
                  <a:pt x="19750" y="146612"/>
                  <a:pt x="18841" y="146775"/>
                </a:cubicBezTo>
                <a:cubicBezTo>
                  <a:pt x="17947" y="146935"/>
                  <a:pt x="17045" y="146899"/>
                  <a:pt x="16149" y="147006"/>
                </a:cubicBezTo>
                <a:cubicBezTo>
                  <a:pt x="14873" y="147158"/>
                  <a:pt x="13582" y="147434"/>
                  <a:pt x="12323" y="147434"/>
                </a:cubicBezTo>
                <a:cubicBezTo>
                  <a:pt x="12291" y="147434"/>
                  <a:pt x="12259" y="147434"/>
                  <a:pt x="12227" y="147433"/>
                </a:cubicBezTo>
                <a:cubicBezTo>
                  <a:pt x="12189" y="147433"/>
                  <a:pt x="12150" y="147433"/>
                  <a:pt x="12112" y="147433"/>
                </a:cubicBezTo>
                <a:cubicBezTo>
                  <a:pt x="10766" y="147433"/>
                  <a:pt x="9454" y="147718"/>
                  <a:pt x="8110" y="147718"/>
                </a:cubicBezTo>
                <a:cubicBezTo>
                  <a:pt x="7942" y="147718"/>
                  <a:pt x="7773" y="147714"/>
                  <a:pt x="7604" y="147704"/>
                </a:cubicBezTo>
                <a:cubicBezTo>
                  <a:pt x="7430" y="147693"/>
                  <a:pt x="7254" y="147688"/>
                  <a:pt x="7077" y="147688"/>
                </a:cubicBezTo>
                <a:cubicBezTo>
                  <a:pt x="6309" y="147688"/>
                  <a:pt x="5511" y="147791"/>
                  <a:pt x="4759" y="148044"/>
                </a:cubicBezTo>
                <a:cubicBezTo>
                  <a:pt x="4710" y="148061"/>
                  <a:pt x="4661" y="148067"/>
                  <a:pt x="4612" y="148067"/>
                </a:cubicBezTo>
                <a:cubicBezTo>
                  <a:pt x="4419" y="148067"/>
                  <a:pt x="4223" y="147964"/>
                  <a:pt x="4023" y="147964"/>
                </a:cubicBezTo>
                <a:cubicBezTo>
                  <a:pt x="3926" y="147964"/>
                  <a:pt x="3829" y="147988"/>
                  <a:pt x="3730" y="148059"/>
                </a:cubicBezTo>
                <a:cubicBezTo>
                  <a:pt x="3715" y="148070"/>
                  <a:pt x="3702" y="148076"/>
                  <a:pt x="3689" y="148076"/>
                </a:cubicBezTo>
                <a:cubicBezTo>
                  <a:pt x="3629" y="148076"/>
                  <a:pt x="3589" y="147945"/>
                  <a:pt x="3557" y="147491"/>
                </a:cubicBezTo>
                <a:cubicBezTo>
                  <a:pt x="3557" y="145473"/>
                  <a:pt x="3678" y="143799"/>
                  <a:pt x="3522" y="142148"/>
                </a:cubicBezTo>
                <a:cubicBezTo>
                  <a:pt x="3375" y="140594"/>
                  <a:pt x="3564" y="139059"/>
                  <a:pt x="3593" y="137526"/>
                </a:cubicBezTo>
                <a:cubicBezTo>
                  <a:pt x="3621" y="136154"/>
                  <a:pt x="3571" y="134755"/>
                  <a:pt x="3825" y="133376"/>
                </a:cubicBezTo>
                <a:cubicBezTo>
                  <a:pt x="4021" y="132313"/>
                  <a:pt x="4149" y="131230"/>
                  <a:pt x="3755" y="130143"/>
                </a:cubicBezTo>
                <a:cubicBezTo>
                  <a:pt x="3702" y="129994"/>
                  <a:pt x="3958" y="129561"/>
                  <a:pt x="3957" y="129166"/>
                </a:cubicBezTo>
                <a:cubicBezTo>
                  <a:pt x="3953" y="128038"/>
                  <a:pt x="3855" y="126875"/>
                  <a:pt x="3983" y="125793"/>
                </a:cubicBezTo>
                <a:cubicBezTo>
                  <a:pt x="4108" y="124740"/>
                  <a:pt x="4072" y="123700"/>
                  <a:pt x="4141" y="122658"/>
                </a:cubicBezTo>
                <a:cubicBezTo>
                  <a:pt x="4183" y="122040"/>
                  <a:pt x="4337" y="121416"/>
                  <a:pt x="3970" y="120809"/>
                </a:cubicBezTo>
                <a:cubicBezTo>
                  <a:pt x="3816" y="120552"/>
                  <a:pt x="4306" y="120313"/>
                  <a:pt x="4184" y="119932"/>
                </a:cubicBezTo>
                <a:cubicBezTo>
                  <a:pt x="3963" y="119246"/>
                  <a:pt x="4547" y="118442"/>
                  <a:pt x="3845" y="117784"/>
                </a:cubicBezTo>
                <a:cubicBezTo>
                  <a:pt x="3695" y="117645"/>
                  <a:pt x="4165" y="117395"/>
                  <a:pt x="4173" y="117085"/>
                </a:cubicBezTo>
                <a:cubicBezTo>
                  <a:pt x="4192" y="116289"/>
                  <a:pt x="3893" y="115517"/>
                  <a:pt x="3920" y="114751"/>
                </a:cubicBezTo>
                <a:cubicBezTo>
                  <a:pt x="3941" y="114156"/>
                  <a:pt x="3210" y="113665"/>
                  <a:pt x="3759" y="112984"/>
                </a:cubicBezTo>
                <a:cubicBezTo>
                  <a:pt x="3851" y="112869"/>
                  <a:pt x="3829" y="112215"/>
                  <a:pt x="3763" y="111874"/>
                </a:cubicBezTo>
                <a:cubicBezTo>
                  <a:pt x="3459" y="110306"/>
                  <a:pt x="3687" y="108723"/>
                  <a:pt x="3537" y="107167"/>
                </a:cubicBezTo>
                <a:cubicBezTo>
                  <a:pt x="3321" y="104948"/>
                  <a:pt x="3420" y="102738"/>
                  <a:pt x="3414" y="100525"/>
                </a:cubicBezTo>
                <a:cubicBezTo>
                  <a:pt x="3410" y="99193"/>
                  <a:pt x="3540" y="97857"/>
                  <a:pt x="3470" y="96531"/>
                </a:cubicBezTo>
                <a:cubicBezTo>
                  <a:pt x="3431" y="95761"/>
                  <a:pt x="3360" y="94994"/>
                  <a:pt x="3335" y="94219"/>
                </a:cubicBezTo>
                <a:cubicBezTo>
                  <a:pt x="3270" y="92145"/>
                  <a:pt x="3153" y="90073"/>
                  <a:pt x="3028" y="88001"/>
                </a:cubicBezTo>
                <a:cubicBezTo>
                  <a:pt x="2903" y="85918"/>
                  <a:pt x="2841" y="83830"/>
                  <a:pt x="2719" y="81754"/>
                </a:cubicBezTo>
                <a:cubicBezTo>
                  <a:pt x="2644" y="80462"/>
                  <a:pt x="2455" y="79109"/>
                  <a:pt x="2509" y="77844"/>
                </a:cubicBezTo>
                <a:cubicBezTo>
                  <a:pt x="2580" y="76229"/>
                  <a:pt x="2440" y="74630"/>
                  <a:pt x="2482" y="73024"/>
                </a:cubicBezTo>
                <a:cubicBezTo>
                  <a:pt x="2534" y="71082"/>
                  <a:pt x="2291" y="69128"/>
                  <a:pt x="2412" y="67194"/>
                </a:cubicBezTo>
                <a:cubicBezTo>
                  <a:pt x="2506" y="65666"/>
                  <a:pt x="2294" y="64149"/>
                  <a:pt x="2464" y="62625"/>
                </a:cubicBezTo>
                <a:cubicBezTo>
                  <a:pt x="2571" y="61672"/>
                  <a:pt x="2557" y="60703"/>
                  <a:pt x="2540" y="59741"/>
                </a:cubicBezTo>
                <a:cubicBezTo>
                  <a:pt x="2522" y="58743"/>
                  <a:pt x="2627" y="57753"/>
                  <a:pt x="2661" y="56760"/>
                </a:cubicBezTo>
                <a:cubicBezTo>
                  <a:pt x="2698" y="55698"/>
                  <a:pt x="2688" y="54619"/>
                  <a:pt x="2649" y="53556"/>
                </a:cubicBezTo>
                <a:cubicBezTo>
                  <a:pt x="2590" y="51967"/>
                  <a:pt x="2792" y="50386"/>
                  <a:pt x="2692" y="48800"/>
                </a:cubicBezTo>
                <a:cubicBezTo>
                  <a:pt x="2589" y="47199"/>
                  <a:pt x="2756" y="45598"/>
                  <a:pt x="2709" y="43990"/>
                </a:cubicBezTo>
                <a:cubicBezTo>
                  <a:pt x="2661" y="42390"/>
                  <a:pt x="2734" y="40773"/>
                  <a:pt x="2663" y="39173"/>
                </a:cubicBezTo>
                <a:cubicBezTo>
                  <a:pt x="2554" y="36653"/>
                  <a:pt x="2661" y="34131"/>
                  <a:pt x="2512" y="31615"/>
                </a:cubicBezTo>
                <a:cubicBezTo>
                  <a:pt x="2423" y="30129"/>
                  <a:pt x="2807" y="28658"/>
                  <a:pt x="2724" y="27196"/>
                </a:cubicBezTo>
                <a:cubicBezTo>
                  <a:pt x="2648" y="25853"/>
                  <a:pt x="3019" y="24573"/>
                  <a:pt x="3021" y="23236"/>
                </a:cubicBezTo>
                <a:cubicBezTo>
                  <a:pt x="3023" y="21975"/>
                  <a:pt x="3180" y="20630"/>
                  <a:pt x="3510" y="19343"/>
                </a:cubicBezTo>
                <a:cubicBezTo>
                  <a:pt x="3659" y="18759"/>
                  <a:pt x="4161" y="18274"/>
                  <a:pt x="4073" y="17690"/>
                </a:cubicBezTo>
                <a:cubicBezTo>
                  <a:pt x="3926" y="16726"/>
                  <a:pt x="4297" y="15882"/>
                  <a:pt x="4605" y="15061"/>
                </a:cubicBezTo>
                <a:cubicBezTo>
                  <a:pt x="5432" y="12854"/>
                  <a:pt x="6108" y="10505"/>
                  <a:pt x="7780" y="8784"/>
                </a:cubicBezTo>
                <a:cubicBezTo>
                  <a:pt x="8814" y="7722"/>
                  <a:pt x="10023" y="6803"/>
                  <a:pt x="11416" y="6062"/>
                </a:cubicBezTo>
                <a:cubicBezTo>
                  <a:pt x="13310" y="5053"/>
                  <a:pt x="15309" y="4421"/>
                  <a:pt x="17300" y="3759"/>
                </a:cubicBezTo>
                <a:cubicBezTo>
                  <a:pt x="18579" y="3334"/>
                  <a:pt x="19979" y="3235"/>
                  <a:pt x="21355" y="3103"/>
                </a:cubicBezTo>
                <a:cubicBezTo>
                  <a:pt x="22415" y="3001"/>
                  <a:pt x="23510" y="2983"/>
                  <a:pt x="24586" y="2749"/>
                </a:cubicBezTo>
                <a:cubicBezTo>
                  <a:pt x="24932" y="2674"/>
                  <a:pt x="25299" y="2651"/>
                  <a:pt x="25674" y="2651"/>
                </a:cubicBezTo>
                <a:cubicBezTo>
                  <a:pt x="26195" y="2651"/>
                  <a:pt x="26733" y="2695"/>
                  <a:pt x="27252" y="2700"/>
                </a:cubicBezTo>
                <a:cubicBezTo>
                  <a:pt x="27420" y="2702"/>
                  <a:pt x="27585" y="2716"/>
                  <a:pt x="27752" y="2716"/>
                </a:cubicBezTo>
                <a:cubicBezTo>
                  <a:pt x="27868" y="2716"/>
                  <a:pt x="27985" y="2709"/>
                  <a:pt x="28105" y="2686"/>
                </a:cubicBezTo>
                <a:cubicBezTo>
                  <a:pt x="28391" y="2632"/>
                  <a:pt x="28677" y="2612"/>
                  <a:pt x="28963" y="2612"/>
                </a:cubicBezTo>
                <a:cubicBezTo>
                  <a:pt x="29483" y="2612"/>
                  <a:pt x="30004" y="2678"/>
                  <a:pt x="30520" y="2725"/>
                </a:cubicBezTo>
                <a:cubicBezTo>
                  <a:pt x="30574" y="2730"/>
                  <a:pt x="30628" y="2732"/>
                  <a:pt x="30681" y="2732"/>
                </a:cubicBezTo>
                <a:cubicBezTo>
                  <a:pt x="31061" y="2732"/>
                  <a:pt x="31424" y="2622"/>
                  <a:pt x="31778" y="2622"/>
                </a:cubicBezTo>
                <a:cubicBezTo>
                  <a:pt x="31818" y="2622"/>
                  <a:pt x="31857" y="2623"/>
                  <a:pt x="31896" y="2626"/>
                </a:cubicBezTo>
                <a:cubicBezTo>
                  <a:pt x="32058" y="2639"/>
                  <a:pt x="32220" y="2644"/>
                  <a:pt x="32382" y="2644"/>
                </a:cubicBezTo>
                <a:cubicBezTo>
                  <a:pt x="33229" y="2644"/>
                  <a:pt x="34072" y="2502"/>
                  <a:pt x="34918" y="2502"/>
                </a:cubicBezTo>
                <a:cubicBezTo>
                  <a:pt x="35244" y="2502"/>
                  <a:pt x="35570" y="2523"/>
                  <a:pt x="35897" y="2581"/>
                </a:cubicBezTo>
                <a:cubicBezTo>
                  <a:pt x="35907" y="2583"/>
                  <a:pt x="35917" y="2584"/>
                  <a:pt x="35927" y="2584"/>
                </a:cubicBezTo>
                <a:cubicBezTo>
                  <a:pt x="36106" y="2584"/>
                  <a:pt x="36300" y="2314"/>
                  <a:pt x="36502" y="2314"/>
                </a:cubicBezTo>
                <a:cubicBezTo>
                  <a:pt x="36545" y="2314"/>
                  <a:pt x="36588" y="2327"/>
                  <a:pt x="36631" y="2356"/>
                </a:cubicBezTo>
                <a:cubicBezTo>
                  <a:pt x="36934" y="2560"/>
                  <a:pt x="37292" y="2620"/>
                  <a:pt x="37619" y="2620"/>
                </a:cubicBezTo>
                <a:cubicBezTo>
                  <a:pt x="37830" y="2620"/>
                  <a:pt x="38027" y="2595"/>
                  <a:pt x="38190" y="2569"/>
                </a:cubicBezTo>
                <a:cubicBezTo>
                  <a:pt x="38421" y="2530"/>
                  <a:pt x="38650" y="2516"/>
                  <a:pt x="38877" y="2516"/>
                </a:cubicBezTo>
                <a:cubicBezTo>
                  <a:pt x="39582" y="2516"/>
                  <a:pt x="40268" y="2656"/>
                  <a:pt x="40962" y="2656"/>
                </a:cubicBezTo>
                <a:cubicBezTo>
                  <a:pt x="41048" y="2656"/>
                  <a:pt x="41134" y="2654"/>
                  <a:pt x="41221" y="2649"/>
                </a:cubicBezTo>
                <a:cubicBezTo>
                  <a:pt x="41913" y="2611"/>
                  <a:pt x="42614" y="2406"/>
                  <a:pt x="43294" y="2406"/>
                </a:cubicBezTo>
                <a:cubicBezTo>
                  <a:pt x="43408" y="2406"/>
                  <a:pt x="43520" y="2412"/>
                  <a:pt x="43632" y="2425"/>
                </a:cubicBezTo>
                <a:cubicBezTo>
                  <a:pt x="43792" y="2443"/>
                  <a:pt x="43951" y="2451"/>
                  <a:pt x="44108" y="2451"/>
                </a:cubicBezTo>
                <a:cubicBezTo>
                  <a:pt x="44874" y="2451"/>
                  <a:pt x="45614" y="2269"/>
                  <a:pt x="46377" y="2265"/>
                </a:cubicBezTo>
                <a:cubicBezTo>
                  <a:pt x="47548" y="2259"/>
                  <a:pt x="48734" y="2260"/>
                  <a:pt x="49911" y="2195"/>
                </a:cubicBezTo>
                <a:cubicBezTo>
                  <a:pt x="50999" y="2136"/>
                  <a:pt x="52086" y="2037"/>
                  <a:pt x="53173" y="2037"/>
                </a:cubicBezTo>
                <a:close/>
                <a:moveTo>
                  <a:pt x="94254" y="145253"/>
                </a:moveTo>
                <a:cubicBezTo>
                  <a:pt x="94665" y="145253"/>
                  <a:pt x="95090" y="145297"/>
                  <a:pt x="95507" y="145297"/>
                </a:cubicBezTo>
                <a:cubicBezTo>
                  <a:pt x="95655" y="145297"/>
                  <a:pt x="95801" y="145291"/>
                  <a:pt x="95945" y="145277"/>
                </a:cubicBezTo>
                <a:cubicBezTo>
                  <a:pt x="95968" y="145274"/>
                  <a:pt x="95990" y="145273"/>
                  <a:pt x="96010" y="145273"/>
                </a:cubicBezTo>
                <a:cubicBezTo>
                  <a:pt x="96546" y="145273"/>
                  <a:pt x="96459" y="146029"/>
                  <a:pt x="96418" y="146380"/>
                </a:cubicBezTo>
                <a:cubicBezTo>
                  <a:pt x="96226" y="148082"/>
                  <a:pt x="96169" y="149768"/>
                  <a:pt x="96341" y="151478"/>
                </a:cubicBezTo>
                <a:cubicBezTo>
                  <a:pt x="96423" y="152292"/>
                  <a:pt x="96520" y="153205"/>
                  <a:pt x="96417" y="153933"/>
                </a:cubicBezTo>
                <a:cubicBezTo>
                  <a:pt x="96177" y="155646"/>
                  <a:pt x="96395" y="157327"/>
                  <a:pt x="96302" y="159014"/>
                </a:cubicBezTo>
                <a:cubicBezTo>
                  <a:pt x="96220" y="160490"/>
                  <a:pt x="96325" y="161982"/>
                  <a:pt x="96157" y="163425"/>
                </a:cubicBezTo>
                <a:cubicBezTo>
                  <a:pt x="96009" y="164721"/>
                  <a:pt x="96045" y="166044"/>
                  <a:pt x="95648" y="167357"/>
                </a:cubicBezTo>
                <a:cubicBezTo>
                  <a:pt x="95303" y="168499"/>
                  <a:pt x="95138" y="169727"/>
                  <a:pt x="94704" y="170856"/>
                </a:cubicBezTo>
                <a:cubicBezTo>
                  <a:pt x="94178" y="172227"/>
                  <a:pt x="93978" y="173786"/>
                  <a:pt x="92476" y="174633"/>
                </a:cubicBezTo>
                <a:cubicBezTo>
                  <a:pt x="91912" y="174951"/>
                  <a:pt x="91484" y="175603"/>
                  <a:pt x="91133" y="176121"/>
                </a:cubicBezTo>
                <a:cubicBezTo>
                  <a:pt x="90236" y="177446"/>
                  <a:pt x="88981" y="178267"/>
                  <a:pt x="87710" y="179109"/>
                </a:cubicBezTo>
                <a:cubicBezTo>
                  <a:pt x="87180" y="179463"/>
                  <a:pt x="86541" y="179516"/>
                  <a:pt x="85928" y="179618"/>
                </a:cubicBezTo>
                <a:cubicBezTo>
                  <a:pt x="85422" y="179703"/>
                  <a:pt x="84828" y="179838"/>
                  <a:pt x="84481" y="180055"/>
                </a:cubicBezTo>
                <a:cubicBezTo>
                  <a:pt x="83469" y="180688"/>
                  <a:pt x="82325" y="180566"/>
                  <a:pt x="81278" y="180897"/>
                </a:cubicBezTo>
                <a:cubicBezTo>
                  <a:pt x="81111" y="180950"/>
                  <a:pt x="80942" y="180978"/>
                  <a:pt x="80766" y="180978"/>
                </a:cubicBezTo>
                <a:cubicBezTo>
                  <a:pt x="80632" y="180978"/>
                  <a:pt x="80494" y="180961"/>
                  <a:pt x="80351" y="180927"/>
                </a:cubicBezTo>
                <a:cubicBezTo>
                  <a:pt x="80232" y="180899"/>
                  <a:pt x="80115" y="180887"/>
                  <a:pt x="80000" y="180887"/>
                </a:cubicBezTo>
                <a:cubicBezTo>
                  <a:pt x="79491" y="180887"/>
                  <a:pt x="79009" y="181124"/>
                  <a:pt x="78520" y="181262"/>
                </a:cubicBezTo>
                <a:cubicBezTo>
                  <a:pt x="78030" y="181401"/>
                  <a:pt x="77526" y="181361"/>
                  <a:pt x="77013" y="181503"/>
                </a:cubicBezTo>
                <a:cubicBezTo>
                  <a:pt x="76189" y="181733"/>
                  <a:pt x="75175" y="181606"/>
                  <a:pt x="74417" y="181837"/>
                </a:cubicBezTo>
                <a:cubicBezTo>
                  <a:pt x="73908" y="181992"/>
                  <a:pt x="73402" y="182012"/>
                  <a:pt x="72905" y="182012"/>
                </a:cubicBezTo>
                <a:cubicBezTo>
                  <a:pt x="72728" y="182012"/>
                  <a:pt x="72552" y="182009"/>
                  <a:pt x="72378" y="182009"/>
                </a:cubicBezTo>
                <a:cubicBezTo>
                  <a:pt x="72148" y="182009"/>
                  <a:pt x="71920" y="182014"/>
                  <a:pt x="71696" y="182035"/>
                </a:cubicBezTo>
                <a:cubicBezTo>
                  <a:pt x="71084" y="182093"/>
                  <a:pt x="70446" y="182386"/>
                  <a:pt x="69773" y="182386"/>
                </a:cubicBezTo>
                <a:cubicBezTo>
                  <a:pt x="69467" y="182386"/>
                  <a:pt x="69154" y="182325"/>
                  <a:pt x="68833" y="182155"/>
                </a:cubicBezTo>
                <a:cubicBezTo>
                  <a:pt x="68753" y="182112"/>
                  <a:pt x="68663" y="182095"/>
                  <a:pt x="68567" y="182095"/>
                </a:cubicBezTo>
                <a:cubicBezTo>
                  <a:pt x="68119" y="182095"/>
                  <a:pt x="67523" y="182475"/>
                  <a:pt x="66984" y="182475"/>
                </a:cubicBezTo>
                <a:cubicBezTo>
                  <a:pt x="66982" y="182475"/>
                  <a:pt x="66979" y="182475"/>
                  <a:pt x="66977" y="182475"/>
                </a:cubicBezTo>
                <a:cubicBezTo>
                  <a:pt x="65798" y="182475"/>
                  <a:pt x="64649" y="182731"/>
                  <a:pt x="63489" y="182894"/>
                </a:cubicBezTo>
                <a:cubicBezTo>
                  <a:pt x="62377" y="183050"/>
                  <a:pt x="61227" y="183032"/>
                  <a:pt x="60168" y="183426"/>
                </a:cubicBezTo>
                <a:cubicBezTo>
                  <a:pt x="60090" y="183455"/>
                  <a:pt x="60015" y="183467"/>
                  <a:pt x="59945" y="183467"/>
                </a:cubicBezTo>
                <a:cubicBezTo>
                  <a:pt x="59678" y="183467"/>
                  <a:pt x="59472" y="183297"/>
                  <a:pt x="59333" y="183251"/>
                </a:cubicBezTo>
                <a:cubicBezTo>
                  <a:pt x="59240" y="183221"/>
                  <a:pt x="59148" y="183209"/>
                  <a:pt x="59056" y="183209"/>
                </a:cubicBezTo>
                <a:cubicBezTo>
                  <a:pt x="58693" y="183209"/>
                  <a:pt x="58339" y="183397"/>
                  <a:pt x="57996" y="183397"/>
                </a:cubicBezTo>
                <a:cubicBezTo>
                  <a:pt x="57825" y="183397"/>
                  <a:pt x="57657" y="183350"/>
                  <a:pt x="57492" y="183209"/>
                </a:cubicBezTo>
                <a:cubicBezTo>
                  <a:pt x="57295" y="183356"/>
                  <a:pt x="57085" y="183404"/>
                  <a:pt x="56869" y="183404"/>
                </a:cubicBezTo>
                <a:cubicBezTo>
                  <a:pt x="56449" y="183404"/>
                  <a:pt x="56004" y="183221"/>
                  <a:pt x="55581" y="183221"/>
                </a:cubicBezTo>
                <a:cubicBezTo>
                  <a:pt x="55301" y="183221"/>
                  <a:pt x="55031" y="183300"/>
                  <a:pt x="54782" y="183564"/>
                </a:cubicBezTo>
                <a:cubicBezTo>
                  <a:pt x="54717" y="183633"/>
                  <a:pt x="54657" y="183660"/>
                  <a:pt x="54600" y="183660"/>
                </a:cubicBezTo>
                <a:cubicBezTo>
                  <a:pt x="54412" y="183660"/>
                  <a:pt x="54261" y="183361"/>
                  <a:pt x="54074" y="183309"/>
                </a:cubicBezTo>
                <a:cubicBezTo>
                  <a:pt x="53903" y="183262"/>
                  <a:pt x="53736" y="183244"/>
                  <a:pt x="53573" y="183244"/>
                </a:cubicBezTo>
                <a:cubicBezTo>
                  <a:pt x="53092" y="183244"/>
                  <a:pt x="52639" y="183400"/>
                  <a:pt x="52188" y="183429"/>
                </a:cubicBezTo>
                <a:cubicBezTo>
                  <a:pt x="52128" y="183433"/>
                  <a:pt x="52070" y="183434"/>
                  <a:pt x="52011" y="183434"/>
                </a:cubicBezTo>
                <a:cubicBezTo>
                  <a:pt x="51446" y="183434"/>
                  <a:pt x="50888" y="183278"/>
                  <a:pt x="50318" y="183278"/>
                </a:cubicBezTo>
                <a:cubicBezTo>
                  <a:pt x="50053" y="183278"/>
                  <a:pt x="49785" y="183312"/>
                  <a:pt x="49513" y="183411"/>
                </a:cubicBezTo>
                <a:cubicBezTo>
                  <a:pt x="49401" y="183451"/>
                  <a:pt x="49229" y="183484"/>
                  <a:pt x="49035" y="183484"/>
                </a:cubicBezTo>
                <a:cubicBezTo>
                  <a:pt x="48784" y="183484"/>
                  <a:pt x="48496" y="183430"/>
                  <a:pt x="48249" y="183269"/>
                </a:cubicBezTo>
                <a:cubicBezTo>
                  <a:pt x="48161" y="183213"/>
                  <a:pt x="48074" y="183191"/>
                  <a:pt x="47985" y="183191"/>
                </a:cubicBezTo>
                <a:cubicBezTo>
                  <a:pt x="47666" y="183191"/>
                  <a:pt x="47334" y="183478"/>
                  <a:pt x="46948" y="183478"/>
                </a:cubicBezTo>
                <a:cubicBezTo>
                  <a:pt x="46889" y="183478"/>
                  <a:pt x="46828" y="183471"/>
                  <a:pt x="46766" y="183455"/>
                </a:cubicBezTo>
                <a:cubicBezTo>
                  <a:pt x="46454" y="183375"/>
                  <a:pt x="46020" y="183448"/>
                  <a:pt x="45681" y="183331"/>
                </a:cubicBezTo>
                <a:cubicBezTo>
                  <a:pt x="45494" y="183265"/>
                  <a:pt x="45319" y="183231"/>
                  <a:pt x="45147" y="183231"/>
                </a:cubicBezTo>
                <a:cubicBezTo>
                  <a:pt x="44959" y="183231"/>
                  <a:pt x="44774" y="183272"/>
                  <a:pt x="44578" y="183359"/>
                </a:cubicBezTo>
                <a:cubicBezTo>
                  <a:pt x="44412" y="183433"/>
                  <a:pt x="44238" y="183561"/>
                  <a:pt x="44072" y="183561"/>
                </a:cubicBezTo>
                <a:cubicBezTo>
                  <a:pt x="43943" y="183561"/>
                  <a:pt x="43818" y="183483"/>
                  <a:pt x="43705" y="183238"/>
                </a:cubicBezTo>
                <a:cubicBezTo>
                  <a:pt x="43656" y="183134"/>
                  <a:pt x="43610" y="183096"/>
                  <a:pt x="43564" y="183096"/>
                </a:cubicBezTo>
                <a:cubicBezTo>
                  <a:pt x="43448" y="183096"/>
                  <a:pt x="43335" y="183332"/>
                  <a:pt x="43204" y="183345"/>
                </a:cubicBezTo>
                <a:cubicBezTo>
                  <a:pt x="42794" y="183391"/>
                  <a:pt x="42345" y="183430"/>
                  <a:pt x="41920" y="183430"/>
                </a:cubicBezTo>
                <a:cubicBezTo>
                  <a:pt x="41494" y="183430"/>
                  <a:pt x="41092" y="183391"/>
                  <a:pt x="40780" y="183279"/>
                </a:cubicBezTo>
                <a:cubicBezTo>
                  <a:pt x="40644" y="183230"/>
                  <a:pt x="40508" y="183212"/>
                  <a:pt x="40371" y="183212"/>
                </a:cubicBezTo>
                <a:cubicBezTo>
                  <a:pt x="39967" y="183212"/>
                  <a:pt x="39564" y="183370"/>
                  <a:pt x="39189" y="183370"/>
                </a:cubicBezTo>
                <a:cubicBezTo>
                  <a:pt x="38917" y="183370"/>
                  <a:pt x="38660" y="183287"/>
                  <a:pt x="38429" y="183000"/>
                </a:cubicBezTo>
                <a:cubicBezTo>
                  <a:pt x="38111" y="183145"/>
                  <a:pt x="37797" y="183198"/>
                  <a:pt x="37486" y="183198"/>
                </a:cubicBezTo>
                <a:cubicBezTo>
                  <a:pt x="36622" y="183198"/>
                  <a:pt x="35776" y="182791"/>
                  <a:pt x="34900" y="182791"/>
                </a:cubicBezTo>
                <a:cubicBezTo>
                  <a:pt x="34887" y="182791"/>
                  <a:pt x="34874" y="182791"/>
                  <a:pt x="34861" y="182791"/>
                </a:cubicBezTo>
                <a:cubicBezTo>
                  <a:pt x="34350" y="182797"/>
                  <a:pt x="33830" y="182823"/>
                  <a:pt x="33303" y="182823"/>
                </a:cubicBezTo>
                <a:cubicBezTo>
                  <a:pt x="32786" y="182823"/>
                  <a:pt x="32262" y="182798"/>
                  <a:pt x="31737" y="182705"/>
                </a:cubicBezTo>
                <a:cubicBezTo>
                  <a:pt x="31208" y="182611"/>
                  <a:pt x="30644" y="182516"/>
                  <a:pt x="30061" y="182516"/>
                </a:cubicBezTo>
                <a:cubicBezTo>
                  <a:pt x="29721" y="182516"/>
                  <a:pt x="29375" y="182548"/>
                  <a:pt x="29025" y="182631"/>
                </a:cubicBezTo>
                <a:cubicBezTo>
                  <a:pt x="28871" y="182668"/>
                  <a:pt x="28711" y="182684"/>
                  <a:pt x="28547" y="182684"/>
                </a:cubicBezTo>
                <a:cubicBezTo>
                  <a:pt x="27956" y="182684"/>
                  <a:pt x="27314" y="182483"/>
                  <a:pt x="26724" y="182340"/>
                </a:cubicBezTo>
                <a:cubicBezTo>
                  <a:pt x="26532" y="182294"/>
                  <a:pt x="26280" y="182289"/>
                  <a:pt x="26029" y="182289"/>
                </a:cubicBezTo>
                <a:cubicBezTo>
                  <a:pt x="25964" y="182289"/>
                  <a:pt x="25900" y="182289"/>
                  <a:pt x="25837" y="182289"/>
                </a:cubicBezTo>
                <a:cubicBezTo>
                  <a:pt x="25511" y="182289"/>
                  <a:pt x="25211" y="182281"/>
                  <a:pt x="25075" y="182180"/>
                </a:cubicBezTo>
                <a:cubicBezTo>
                  <a:pt x="24873" y="182028"/>
                  <a:pt x="24686" y="181985"/>
                  <a:pt x="24506" y="181985"/>
                </a:cubicBezTo>
                <a:cubicBezTo>
                  <a:pt x="24263" y="181985"/>
                  <a:pt x="24034" y="182064"/>
                  <a:pt x="23802" y="182064"/>
                </a:cubicBezTo>
                <a:cubicBezTo>
                  <a:pt x="23751" y="182064"/>
                  <a:pt x="23700" y="182060"/>
                  <a:pt x="23648" y="182051"/>
                </a:cubicBezTo>
                <a:cubicBezTo>
                  <a:pt x="23235" y="181976"/>
                  <a:pt x="22815" y="181960"/>
                  <a:pt x="22396" y="181960"/>
                </a:cubicBezTo>
                <a:cubicBezTo>
                  <a:pt x="22106" y="181960"/>
                  <a:pt x="21815" y="181968"/>
                  <a:pt x="21528" y="181968"/>
                </a:cubicBezTo>
                <a:cubicBezTo>
                  <a:pt x="21268" y="181968"/>
                  <a:pt x="21011" y="181962"/>
                  <a:pt x="20757" y="181939"/>
                </a:cubicBezTo>
                <a:cubicBezTo>
                  <a:pt x="19821" y="181855"/>
                  <a:pt x="18836" y="181719"/>
                  <a:pt x="17900" y="181459"/>
                </a:cubicBezTo>
                <a:cubicBezTo>
                  <a:pt x="16850" y="181167"/>
                  <a:pt x="15779" y="180971"/>
                  <a:pt x="14739" y="180617"/>
                </a:cubicBezTo>
                <a:cubicBezTo>
                  <a:pt x="13699" y="180263"/>
                  <a:pt x="12785" y="179689"/>
                  <a:pt x="11808" y="179228"/>
                </a:cubicBezTo>
                <a:cubicBezTo>
                  <a:pt x="11188" y="178933"/>
                  <a:pt x="10454" y="178642"/>
                  <a:pt x="10080" y="178124"/>
                </a:cubicBezTo>
                <a:cubicBezTo>
                  <a:pt x="9630" y="177501"/>
                  <a:pt x="8925" y="177201"/>
                  <a:pt x="8519" y="176529"/>
                </a:cubicBezTo>
                <a:cubicBezTo>
                  <a:pt x="8069" y="175784"/>
                  <a:pt x="7148" y="175411"/>
                  <a:pt x="6752" y="174560"/>
                </a:cubicBezTo>
                <a:cubicBezTo>
                  <a:pt x="6268" y="173524"/>
                  <a:pt x="5679" y="172554"/>
                  <a:pt x="5257" y="171467"/>
                </a:cubicBezTo>
                <a:cubicBezTo>
                  <a:pt x="4720" y="170086"/>
                  <a:pt x="4745" y="168677"/>
                  <a:pt x="4443" y="167306"/>
                </a:cubicBezTo>
                <a:cubicBezTo>
                  <a:pt x="4099" y="165743"/>
                  <a:pt x="4226" y="164168"/>
                  <a:pt x="3957" y="162629"/>
                </a:cubicBezTo>
                <a:cubicBezTo>
                  <a:pt x="3762" y="161510"/>
                  <a:pt x="3868" y="160369"/>
                  <a:pt x="3646" y="159282"/>
                </a:cubicBezTo>
                <a:cubicBezTo>
                  <a:pt x="3305" y="157617"/>
                  <a:pt x="3547" y="155947"/>
                  <a:pt x="3446" y="154283"/>
                </a:cubicBezTo>
                <a:cubicBezTo>
                  <a:pt x="3366" y="152981"/>
                  <a:pt x="3393" y="151625"/>
                  <a:pt x="3549" y="150304"/>
                </a:cubicBezTo>
                <a:cubicBezTo>
                  <a:pt x="3573" y="150105"/>
                  <a:pt x="3598" y="149915"/>
                  <a:pt x="3578" y="149642"/>
                </a:cubicBezTo>
                <a:lnTo>
                  <a:pt x="3578" y="149642"/>
                </a:lnTo>
                <a:cubicBezTo>
                  <a:pt x="3790" y="150082"/>
                  <a:pt x="4080" y="150206"/>
                  <a:pt x="4374" y="150206"/>
                </a:cubicBezTo>
                <a:cubicBezTo>
                  <a:pt x="4720" y="150206"/>
                  <a:pt x="5072" y="150035"/>
                  <a:pt x="5313" y="150001"/>
                </a:cubicBezTo>
                <a:cubicBezTo>
                  <a:pt x="6935" y="149773"/>
                  <a:pt x="8546" y="149699"/>
                  <a:pt x="10178" y="149675"/>
                </a:cubicBezTo>
                <a:cubicBezTo>
                  <a:pt x="11744" y="149651"/>
                  <a:pt x="13313" y="149482"/>
                  <a:pt x="14871" y="149342"/>
                </a:cubicBezTo>
                <a:cubicBezTo>
                  <a:pt x="15011" y="149330"/>
                  <a:pt x="15153" y="149326"/>
                  <a:pt x="15298" y="149326"/>
                </a:cubicBezTo>
                <a:cubicBezTo>
                  <a:pt x="15491" y="149326"/>
                  <a:pt x="15687" y="149332"/>
                  <a:pt x="15883" y="149332"/>
                </a:cubicBezTo>
                <a:cubicBezTo>
                  <a:pt x="16417" y="149332"/>
                  <a:pt x="16952" y="149285"/>
                  <a:pt x="17421" y="148935"/>
                </a:cubicBezTo>
                <a:cubicBezTo>
                  <a:pt x="17577" y="149082"/>
                  <a:pt x="17739" y="149129"/>
                  <a:pt x="17904" y="149129"/>
                </a:cubicBezTo>
                <a:cubicBezTo>
                  <a:pt x="18194" y="149129"/>
                  <a:pt x="18495" y="148985"/>
                  <a:pt x="18802" y="148985"/>
                </a:cubicBezTo>
                <a:cubicBezTo>
                  <a:pt x="18856" y="148985"/>
                  <a:pt x="18910" y="148990"/>
                  <a:pt x="18964" y="149000"/>
                </a:cubicBezTo>
                <a:cubicBezTo>
                  <a:pt x="19080" y="149023"/>
                  <a:pt x="19198" y="149033"/>
                  <a:pt x="19318" y="149033"/>
                </a:cubicBezTo>
                <a:cubicBezTo>
                  <a:pt x="19881" y="149033"/>
                  <a:pt x="20483" y="148821"/>
                  <a:pt x="21066" y="148777"/>
                </a:cubicBezTo>
                <a:cubicBezTo>
                  <a:pt x="22179" y="148694"/>
                  <a:pt x="23286" y="148565"/>
                  <a:pt x="24403" y="148501"/>
                </a:cubicBezTo>
                <a:cubicBezTo>
                  <a:pt x="25677" y="148430"/>
                  <a:pt x="26963" y="148347"/>
                  <a:pt x="28236" y="148246"/>
                </a:cubicBezTo>
                <a:cubicBezTo>
                  <a:pt x="28615" y="148215"/>
                  <a:pt x="29054" y="148046"/>
                  <a:pt x="29486" y="148046"/>
                </a:cubicBezTo>
                <a:cubicBezTo>
                  <a:pt x="29752" y="148046"/>
                  <a:pt x="30015" y="148110"/>
                  <a:pt x="30261" y="148309"/>
                </a:cubicBezTo>
                <a:cubicBezTo>
                  <a:pt x="30272" y="148318"/>
                  <a:pt x="30290" y="148322"/>
                  <a:pt x="30310" y="148322"/>
                </a:cubicBezTo>
                <a:cubicBezTo>
                  <a:pt x="30345" y="148322"/>
                  <a:pt x="30389" y="148311"/>
                  <a:pt x="30422" y="148301"/>
                </a:cubicBezTo>
                <a:cubicBezTo>
                  <a:pt x="30993" y="148137"/>
                  <a:pt x="31573" y="148100"/>
                  <a:pt x="32157" y="148100"/>
                </a:cubicBezTo>
                <a:cubicBezTo>
                  <a:pt x="32627" y="148100"/>
                  <a:pt x="33100" y="148124"/>
                  <a:pt x="33571" y="148124"/>
                </a:cubicBezTo>
                <a:cubicBezTo>
                  <a:pt x="34162" y="148124"/>
                  <a:pt x="34752" y="148086"/>
                  <a:pt x="35332" y="147918"/>
                </a:cubicBezTo>
                <a:cubicBezTo>
                  <a:pt x="35464" y="147879"/>
                  <a:pt x="35604" y="147865"/>
                  <a:pt x="35747" y="147865"/>
                </a:cubicBezTo>
                <a:cubicBezTo>
                  <a:pt x="36059" y="147865"/>
                  <a:pt x="36391" y="147932"/>
                  <a:pt x="36703" y="147963"/>
                </a:cubicBezTo>
                <a:cubicBezTo>
                  <a:pt x="37022" y="147995"/>
                  <a:pt x="37341" y="148015"/>
                  <a:pt x="37657" y="148015"/>
                </a:cubicBezTo>
                <a:cubicBezTo>
                  <a:pt x="38286" y="148015"/>
                  <a:pt x="38906" y="147934"/>
                  <a:pt x="39503" y="147703"/>
                </a:cubicBezTo>
                <a:cubicBezTo>
                  <a:pt x="39555" y="147682"/>
                  <a:pt x="39601" y="147674"/>
                  <a:pt x="39644" y="147674"/>
                </a:cubicBezTo>
                <a:cubicBezTo>
                  <a:pt x="39832" y="147674"/>
                  <a:pt x="39950" y="147832"/>
                  <a:pt x="40157" y="147832"/>
                </a:cubicBezTo>
                <a:cubicBezTo>
                  <a:pt x="40180" y="147832"/>
                  <a:pt x="40204" y="147830"/>
                  <a:pt x="40229" y="147826"/>
                </a:cubicBezTo>
                <a:cubicBezTo>
                  <a:pt x="41057" y="147688"/>
                  <a:pt x="41914" y="147535"/>
                  <a:pt x="42748" y="147535"/>
                </a:cubicBezTo>
                <a:cubicBezTo>
                  <a:pt x="42992" y="147535"/>
                  <a:pt x="43234" y="147548"/>
                  <a:pt x="43473" y="147578"/>
                </a:cubicBezTo>
                <a:cubicBezTo>
                  <a:pt x="43814" y="147622"/>
                  <a:pt x="44151" y="147637"/>
                  <a:pt x="44486" y="147637"/>
                </a:cubicBezTo>
                <a:cubicBezTo>
                  <a:pt x="45212" y="147637"/>
                  <a:pt x="45926" y="147563"/>
                  <a:pt x="46650" y="147534"/>
                </a:cubicBezTo>
                <a:cubicBezTo>
                  <a:pt x="47671" y="147494"/>
                  <a:pt x="48691" y="147460"/>
                  <a:pt x="49712" y="147443"/>
                </a:cubicBezTo>
                <a:cubicBezTo>
                  <a:pt x="50088" y="147437"/>
                  <a:pt x="50465" y="147436"/>
                  <a:pt x="50841" y="147436"/>
                </a:cubicBezTo>
                <a:cubicBezTo>
                  <a:pt x="51015" y="147436"/>
                  <a:pt x="51189" y="147436"/>
                  <a:pt x="51363" y="147436"/>
                </a:cubicBezTo>
                <a:cubicBezTo>
                  <a:pt x="52055" y="147436"/>
                  <a:pt x="52747" y="147433"/>
                  <a:pt x="53438" y="147400"/>
                </a:cubicBezTo>
                <a:cubicBezTo>
                  <a:pt x="53618" y="147392"/>
                  <a:pt x="53799" y="147389"/>
                  <a:pt x="53982" y="147389"/>
                </a:cubicBezTo>
                <a:cubicBezTo>
                  <a:pt x="54287" y="147389"/>
                  <a:pt x="54594" y="147397"/>
                  <a:pt x="54898" y="147397"/>
                </a:cubicBezTo>
                <a:cubicBezTo>
                  <a:pt x="55452" y="147397"/>
                  <a:pt x="55997" y="147371"/>
                  <a:pt x="56502" y="147228"/>
                </a:cubicBezTo>
                <a:cubicBezTo>
                  <a:pt x="56598" y="147201"/>
                  <a:pt x="56688" y="147191"/>
                  <a:pt x="56775" y="147191"/>
                </a:cubicBezTo>
                <a:cubicBezTo>
                  <a:pt x="57070" y="147191"/>
                  <a:pt x="57324" y="147311"/>
                  <a:pt x="57608" y="147311"/>
                </a:cubicBezTo>
                <a:cubicBezTo>
                  <a:pt x="57723" y="147311"/>
                  <a:pt x="57844" y="147291"/>
                  <a:pt x="57973" y="147235"/>
                </a:cubicBezTo>
                <a:cubicBezTo>
                  <a:pt x="58180" y="147147"/>
                  <a:pt x="58408" y="147119"/>
                  <a:pt x="58647" y="147119"/>
                </a:cubicBezTo>
                <a:cubicBezTo>
                  <a:pt x="59046" y="147119"/>
                  <a:pt x="59476" y="147197"/>
                  <a:pt x="59889" y="147197"/>
                </a:cubicBezTo>
                <a:cubicBezTo>
                  <a:pt x="59936" y="147197"/>
                  <a:pt x="59983" y="147196"/>
                  <a:pt x="60030" y="147193"/>
                </a:cubicBezTo>
                <a:cubicBezTo>
                  <a:pt x="60663" y="147163"/>
                  <a:pt x="61312" y="147109"/>
                  <a:pt x="61959" y="147109"/>
                </a:cubicBezTo>
                <a:cubicBezTo>
                  <a:pt x="62437" y="147109"/>
                  <a:pt x="62915" y="147138"/>
                  <a:pt x="63385" y="147228"/>
                </a:cubicBezTo>
                <a:cubicBezTo>
                  <a:pt x="63483" y="147247"/>
                  <a:pt x="63560" y="147263"/>
                  <a:pt x="63623" y="147263"/>
                </a:cubicBezTo>
                <a:cubicBezTo>
                  <a:pt x="63734" y="147263"/>
                  <a:pt x="63799" y="147212"/>
                  <a:pt x="63850" y="147035"/>
                </a:cubicBezTo>
                <a:cubicBezTo>
                  <a:pt x="63876" y="146941"/>
                  <a:pt x="63950" y="146893"/>
                  <a:pt x="64042" y="146893"/>
                </a:cubicBezTo>
                <a:cubicBezTo>
                  <a:pt x="64065" y="146893"/>
                  <a:pt x="64088" y="146896"/>
                  <a:pt x="64113" y="146901"/>
                </a:cubicBezTo>
                <a:cubicBezTo>
                  <a:pt x="64760" y="147056"/>
                  <a:pt x="65409" y="147105"/>
                  <a:pt x="66059" y="147105"/>
                </a:cubicBezTo>
                <a:cubicBezTo>
                  <a:pt x="67059" y="147105"/>
                  <a:pt x="68061" y="146990"/>
                  <a:pt x="69061" y="146972"/>
                </a:cubicBezTo>
                <a:cubicBezTo>
                  <a:pt x="69317" y="146967"/>
                  <a:pt x="69574" y="146965"/>
                  <a:pt x="69830" y="146965"/>
                </a:cubicBezTo>
                <a:cubicBezTo>
                  <a:pt x="70953" y="146965"/>
                  <a:pt x="72075" y="147003"/>
                  <a:pt x="73197" y="147020"/>
                </a:cubicBezTo>
                <a:cubicBezTo>
                  <a:pt x="73217" y="147020"/>
                  <a:pt x="73236" y="147021"/>
                  <a:pt x="73255" y="147021"/>
                </a:cubicBezTo>
                <a:cubicBezTo>
                  <a:pt x="74020" y="147021"/>
                  <a:pt x="74790" y="146803"/>
                  <a:pt x="75556" y="146667"/>
                </a:cubicBezTo>
                <a:cubicBezTo>
                  <a:pt x="75806" y="146622"/>
                  <a:pt x="76058" y="146532"/>
                  <a:pt x="76298" y="146532"/>
                </a:cubicBezTo>
                <a:cubicBezTo>
                  <a:pt x="76512" y="146532"/>
                  <a:pt x="76718" y="146604"/>
                  <a:pt x="76907" y="146843"/>
                </a:cubicBezTo>
                <a:cubicBezTo>
                  <a:pt x="76925" y="146866"/>
                  <a:pt x="76981" y="146878"/>
                  <a:pt x="77039" y="146878"/>
                </a:cubicBezTo>
                <a:cubicBezTo>
                  <a:pt x="77102" y="146878"/>
                  <a:pt x="77169" y="146864"/>
                  <a:pt x="77197" y="146838"/>
                </a:cubicBezTo>
                <a:cubicBezTo>
                  <a:pt x="77526" y="146531"/>
                  <a:pt x="77874" y="146443"/>
                  <a:pt x="78229" y="146443"/>
                </a:cubicBezTo>
                <a:cubicBezTo>
                  <a:pt x="78698" y="146443"/>
                  <a:pt x="79181" y="146597"/>
                  <a:pt x="79652" y="146603"/>
                </a:cubicBezTo>
                <a:cubicBezTo>
                  <a:pt x="79654" y="146603"/>
                  <a:pt x="79657" y="146603"/>
                  <a:pt x="79659" y="146603"/>
                </a:cubicBezTo>
                <a:cubicBezTo>
                  <a:pt x="79890" y="146603"/>
                  <a:pt x="80120" y="146449"/>
                  <a:pt x="80354" y="146441"/>
                </a:cubicBezTo>
                <a:cubicBezTo>
                  <a:pt x="82224" y="146383"/>
                  <a:pt x="84096" y="146388"/>
                  <a:pt x="85963" y="146276"/>
                </a:cubicBezTo>
                <a:cubicBezTo>
                  <a:pt x="86056" y="146270"/>
                  <a:pt x="86150" y="146268"/>
                  <a:pt x="86244" y="146268"/>
                </a:cubicBezTo>
                <a:cubicBezTo>
                  <a:pt x="86543" y="146268"/>
                  <a:pt x="86846" y="146290"/>
                  <a:pt x="87147" y="146290"/>
                </a:cubicBezTo>
                <a:cubicBezTo>
                  <a:pt x="87576" y="146290"/>
                  <a:pt x="88003" y="146246"/>
                  <a:pt x="88420" y="146036"/>
                </a:cubicBezTo>
                <a:cubicBezTo>
                  <a:pt x="88476" y="146008"/>
                  <a:pt x="88539" y="145997"/>
                  <a:pt x="88608" y="145997"/>
                </a:cubicBezTo>
                <a:cubicBezTo>
                  <a:pt x="88812" y="145997"/>
                  <a:pt x="89060" y="146090"/>
                  <a:pt x="89280" y="146090"/>
                </a:cubicBezTo>
                <a:cubicBezTo>
                  <a:pt x="89312" y="146090"/>
                  <a:pt x="89345" y="146088"/>
                  <a:pt x="89376" y="146083"/>
                </a:cubicBezTo>
                <a:cubicBezTo>
                  <a:pt x="90623" y="145892"/>
                  <a:pt x="91896" y="146029"/>
                  <a:pt x="93120" y="145458"/>
                </a:cubicBezTo>
                <a:cubicBezTo>
                  <a:pt x="93470" y="145294"/>
                  <a:pt x="93855" y="145253"/>
                  <a:pt x="94254" y="145253"/>
                </a:cubicBezTo>
                <a:close/>
                <a:moveTo>
                  <a:pt x="53331" y="0"/>
                </a:moveTo>
                <a:cubicBezTo>
                  <a:pt x="52790" y="0"/>
                  <a:pt x="52256" y="81"/>
                  <a:pt x="51735" y="93"/>
                </a:cubicBezTo>
                <a:cubicBezTo>
                  <a:pt x="51162" y="107"/>
                  <a:pt x="50488" y="242"/>
                  <a:pt x="49913" y="242"/>
                </a:cubicBezTo>
                <a:cubicBezTo>
                  <a:pt x="49828" y="242"/>
                  <a:pt x="49745" y="239"/>
                  <a:pt x="49665" y="232"/>
                </a:cubicBezTo>
                <a:cubicBezTo>
                  <a:pt x="49182" y="190"/>
                  <a:pt x="48667" y="149"/>
                  <a:pt x="48183" y="149"/>
                </a:cubicBezTo>
                <a:cubicBezTo>
                  <a:pt x="47973" y="149"/>
                  <a:pt x="47769" y="157"/>
                  <a:pt x="47577" y="175"/>
                </a:cubicBezTo>
                <a:cubicBezTo>
                  <a:pt x="46716" y="259"/>
                  <a:pt x="45866" y="274"/>
                  <a:pt x="45014" y="274"/>
                </a:cubicBezTo>
                <a:cubicBezTo>
                  <a:pt x="44536" y="274"/>
                  <a:pt x="44058" y="269"/>
                  <a:pt x="43578" y="269"/>
                </a:cubicBezTo>
                <a:cubicBezTo>
                  <a:pt x="43558" y="269"/>
                  <a:pt x="43539" y="269"/>
                  <a:pt x="43519" y="269"/>
                </a:cubicBezTo>
                <a:cubicBezTo>
                  <a:pt x="42288" y="270"/>
                  <a:pt x="41033" y="346"/>
                  <a:pt x="39793" y="433"/>
                </a:cubicBezTo>
                <a:cubicBezTo>
                  <a:pt x="39473" y="457"/>
                  <a:pt x="39110" y="632"/>
                  <a:pt x="38806" y="632"/>
                </a:cubicBezTo>
                <a:cubicBezTo>
                  <a:pt x="38704" y="632"/>
                  <a:pt x="38609" y="613"/>
                  <a:pt x="38524" y="561"/>
                </a:cubicBezTo>
                <a:cubicBezTo>
                  <a:pt x="38116" y="314"/>
                  <a:pt x="37695" y="268"/>
                  <a:pt x="37273" y="268"/>
                </a:cubicBezTo>
                <a:cubicBezTo>
                  <a:pt x="37022" y="268"/>
                  <a:pt x="36770" y="285"/>
                  <a:pt x="36520" y="285"/>
                </a:cubicBezTo>
                <a:cubicBezTo>
                  <a:pt x="36309" y="285"/>
                  <a:pt x="36099" y="273"/>
                  <a:pt x="35891" y="230"/>
                </a:cubicBezTo>
                <a:cubicBezTo>
                  <a:pt x="35868" y="225"/>
                  <a:pt x="35846" y="222"/>
                  <a:pt x="35825" y="222"/>
                </a:cubicBezTo>
                <a:cubicBezTo>
                  <a:pt x="35599" y="222"/>
                  <a:pt x="35544" y="498"/>
                  <a:pt x="35292" y="498"/>
                </a:cubicBezTo>
                <a:cubicBezTo>
                  <a:pt x="35265" y="498"/>
                  <a:pt x="35236" y="495"/>
                  <a:pt x="35203" y="488"/>
                </a:cubicBezTo>
                <a:cubicBezTo>
                  <a:pt x="34712" y="378"/>
                  <a:pt x="34212" y="335"/>
                  <a:pt x="33706" y="335"/>
                </a:cubicBezTo>
                <a:cubicBezTo>
                  <a:pt x="33371" y="335"/>
                  <a:pt x="33033" y="354"/>
                  <a:pt x="32694" y="384"/>
                </a:cubicBezTo>
                <a:cubicBezTo>
                  <a:pt x="32294" y="418"/>
                  <a:pt x="31892" y="428"/>
                  <a:pt x="31490" y="428"/>
                </a:cubicBezTo>
                <a:cubicBezTo>
                  <a:pt x="30939" y="428"/>
                  <a:pt x="30386" y="409"/>
                  <a:pt x="29835" y="409"/>
                </a:cubicBezTo>
                <a:cubicBezTo>
                  <a:pt x="29792" y="409"/>
                  <a:pt x="29749" y="409"/>
                  <a:pt x="29705" y="410"/>
                </a:cubicBezTo>
                <a:cubicBezTo>
                  <a:pt x="29698" y="410"/>
                  <a:pt x="29692" y="410"/>
                  <a:pt x="29685" y="410"/>
                </a:cubicBezTo>
                <a:cubicBezTo>
                  <a:pt x="29114" y="410"/>
                  <a:pt x="28528" y="299"/>
                  <a:pt x="27973" y="299"/>
                </a:cubicBezTo>
                <a:cubicBezTo>
                  <a:pt x="27848" y="299"/>
                  <a:pt x="27725" y="304"/>
                  <a:pt x="27604" y="318"/>
                </a:cubicBezTo>
                <a:cubicBezTo>
                  <a:pt x="26336" y="461"/>
                  <a:pt x="25062" y="424"/>
                  <a:pt x="23793" y="574"/>
                </a:cubicBezTo>
                <a:cubicBezTo>
                  <a:pt x="22541" y="722"/>
                  <a:pt x="21316" y="1040"/>
                  <a:pt x="20059" y="1175"/>
                </a:cubicBezTo>
                <a:cubicBezTo>
                  <a:pt x="19981" y="1183"/>
                  <a:pt x="19902" y="1186"/>
                  <a:pt x="19824" y="1186"/>
                </a:cubicBezTo>
                <a:cubicBezTo>
                  <a:pt x="19597" y="1186"/>
                  <a:pt x="19370" y="1160"/>
                  <a:pt x="19142" y="1160"/>
                </a:cubicBezTo>
                <a:cubicBezTo>
                  <a:pt x="19004" y="1160"/>
                  <a:pt x="18865" y="1170"/>
                  <a:pt x="18726" y="1201"/>
                </a:cubicBezTo>
                <a:cubicBezTo>
                  <a:pt x="18030" y="1356"/>
                  <a:pt x="17322" y="1572"/>
                  <a:pt x="16686" y="1804"/>
                </a:cubicBezTo>
                <a:cubicBezTo>
                  <a:pt x="15988" y="2059"/>
                  <a:pt x="15253" y="2130"/>
                  <a:pt x="14557" y="2394"/>
                </a:cubicBezTo>
                <a:cubicBezTo>
                  <a:pt x="13341" y="2857"/>
                  <a:pt x="12217" y="3521"/>
                  <a:pt x="10998" y="3933"/>
                </a:cubicBezTo>
                <a:cubicBezTo>
                  <a:pt x="10525" y="4094"/>
                  <a:pt x="10379" y="4700"/>
                  <a:pt x="9902" y="4700"/>
                </a:cubicBezTo>
                <a:cubicBezTo>
                  <a:pt x="9862" y="4700"/>
                  <a:pt x="9820" y="4696"/>
                  <a:pt x="9776" y="4687"/>
                </a:cubicBezTo>
                <a:cubicBezTo>
                  <a:pt x="9710" y="4673"/>
                  <a:pt x="9649" y="4667"/>
                  <a:pt x="9593" y="4667"/>
                </a:cubicBezTo>
                <a:cubicBezTo>
                  <a:pt x="9346" y="4667"/>
                  <a:pt x="9191" y="4792"/>
                  <a:pt x="9003" y="4975"/>
                </a:cubicBezTo>
                <a:cubicBezTo>
                  <a:pt x="8096" y="5865"/>
                  <a:pt x="7118" y="6690"/>
                  <a:pt x="6257" y="7620"/>
                </a:cubicBezTo>
                <a:cubicBezTo>
                  <a:pt x="5339" y="8611"/>
                  <a:pt x="4372" y="9527"/>
                  <a:pt x="3751" y="10816"/>
                </a:cubicBezTo>
                <a:cubicBezTo>
                  <a:pt x="2836" y="12714"/>
                  <a:pt x="2386" y="14743"/>
                  <a:pt x="1862" y="16730"/>
                </a:cubicBezTo>
                <a:cubicBezTo>
                  <a:pt x="1511" y="18059"/>
                  <a:pt x="1533" y="19522"/>
                  <a:pt x="1316" y="20925"/>
                </a:cubicBezTo>
                <a:cubicBezTo>
                  <a:pt x="1144" y="22040"/>
                  <a:pt x="1230" y="23224"/>
                  <a:pt x="991" y="24350"/>
                </a:cubicBezTo>
                <a:cubicBezTo>
                  <a:pt x="799" y="25259"/>
                  <a:pt x="993" y="26165"/>
                  <a:pt x="790" y="27096"/>
                </a:cubicBezTo>
                <a:cubicBezTo>
                  <a:pt x="540" y="28246"/>
                  <a:pt x="814" y="29473"/>
                  <a:pt x="616" y="30689"/>
                </a:cubicBezTo>
                <a:cubicBezTo>
                  <a:pt x="485" y="31490"/>
                  <a:pt x="628" y="32383"/>
                  <a:pt x="581" y="33232"/>
                </a:cubicBezTo>
                <a:cubicBezTo>
                  <a:pt x="529" y="34164"/>
                  <a:pt x="490" y="35106"/>
                  <a:pt x="492" y="36029"/>
                </a:cubicBezTo>
                <a:cubicBezTo>
                  <a:pt x="494" y="36933"/>
                  <a:pt x="553" y="37890"/>
                  <a:pt x="744" y="38769"/>
                </a:cubicBezTo>
                <a:cubicBezTo>
                  <a:pt x="867" y="39330"/>
                  <a:pt x="380" y="39737"/>
                  <a:pt x="623" y="40186"/>
                </a:cubicBezTo>
                <a:cubicBezTo>
                  <a:pt x="1035" y="40945"/>
                  <a:pt x="637" y="41732"/>
                  <a:pt x="755" y="42513"/>
                </a:cubicBezTo>
                <a:cubicBezTo>
                  <a:pt x="850" y="43130"/>
                  <a:pt x="736" y="43808"/>
                  <a:pt x="778" y="44475"/>
                </a:cubicBezTo>
                <a:cubicBezTo>
                  <a:pt x="818" y="45100"/>
                  <a:pt x="1060" y="45750"/>
                  <a:pt x="705" y="46461"/>
                </a:cubicBezTo>
                <a:cubicBezTo>
                  <a:pt x="444" y="46984"/>
                  <a:pt x="695" y="47739"/>
                  <a:pt x="657" y="48398"/>
                </a:cubicBezTo>
                <a:cubicBezTo>
                  <a:pt x="629" y="48910"/>
                  <a:pt x="808" y="49478"/>
                  <a:pt x="723" y="50031"/>
                </a:cubicBezTo>
                <a:cubicBezTo>
                  <a:pt x="628" y="50638"/>
                  <a:pt x="526" y="51405"/>
                  <a:pt x="626" y="51838"/>
                </a:cubicBezTo>
                <a:cubicBezTo>
                  <a:pt x="807" y="52622"/>
                  <a:pt x="639" y="53362"/>
                  <a:pt x="641" y="54083"/>
                </a:cubicBezTo>
                <a:cubicBezTo>
                  <a:pt x="645" y="55048"/>
                  <a:pt x="399" y="56038"/>
                  <a:pt x="635" y="56996"/>
                </a:cubicBezTo>
                <a:cubicBezTo>
                  <a:pt x="744" y="57444"/>
                  <a:pt x="652" y="57696"/>
                  <a:pt x="370" y="57969"/>
                </a:cubicBezTo>
                <a:cubicBezTo>
                  <a:pt x="956" y="58386"/>
                  <a:pt x="366" y="58983"/>
                  <a:pt x="613" y="59487"/>
                </a:cubicBezTo>
                <a:cubicBezTo>
                  <a:pt x="985" y="60245"/>
                  <a:pt x="1" y="61083"/>
                  <a:pt x="674" y="61875"/>
                </a:cubicBezTo>
                <a:cubicBezTo>
                  <a:pt x="714" y="61922"/>
                  <a:pt x="667" y="62092"/>
                  <a:pt x="611" y="62166"/>
                </a:cubicBezTo>
                <a:cubicBezTo>
                  <a:pt x="53" y="62889"/>
                  <a:pt x="516" y="63706"/>
                  <a:pt x="547" y="64422"/>
                </a:cubicBezTo>
                <a:cubicBezTo>
                  <a:pt x="577" y="65076"/>
                  <a:pt x="682" y="65889"/>
                  <a:pt x="481" y="66361"/>
                </a:cubicBezTo>
                <a:cubicBezTo>
                  <a:pt x="219" y="66971"/>
                  <a:pt x="836" y="67589"/>
                  <a:pt x="269" y="68060"/>
                </a:cubicBezTo>
                <a:cubicBezTo>
                  <a:pt x="748" y="68821"/>
                  <a:pt x="302" y="69686"/>
                  <a:pt x="554" y="70490"/>
                </a:cubicBezTo>
                <a:cubicBezTo>
                  <a:pt x="783" y="71220"/>
                  <a:pt x="284" y="71959"/>
                  <a:pt x="425" y="72745"/>
                </a:cubicBezTo>
                <a:cubicBezTo>
                  <a:pt x="468" y="72990"/>
                  <a:pt x="696" y="73171"/>
                  <a:pt x="614" y="73468"/>
                </a:cubicBezTo>
                <a:cubicBezTo>
                  <a:pt x="327" y="74513"/>
                  <a:pt x="755" y="75572"/>
                  <a:pt x="553" y="76646"/>
                </a:cubicBezTo>
                <a:cubicBezTo>
                  <a:pt x="407" y="77425"/>
                  <a:pt x="396" y="78307"/>
                  <a:pt x="622" y="79052"/>
                </a:cubicBezTo>
                <a:cubicBezTo>
                  <a:pt x="762" y="79516"/>
                  <a:pt x="377" y="79832"/>
                  <a:pt x="584" y="80204"/>
                </a:cubicBezTo>
                <a:cubicBezTo>
                  <a:pt x="857" y="80695"/>
                  <a:pt x="774" y="81266"/>
                  <a:pt x="758" y="81754"/>
                </a:cubicBezTo>
                <a:cubicBezTo>
                  <a:pt x="715" y="83129"/>
                  <a:pt x="853" y="84503"/>
                  <a:pt x="750" y="85866"/>
                </a:cubicBezTo>
                <a:cubicBezTo>
                  <a:pt x="715" y="86329"/>
                  <a:pt x="1263" y="86621"/>
                  <a:pt x="1037" y="86924"/>
                </a:cubicBezTo>
                <a:cubicBezTo>
                  <a:pt x="553" y="87576"/>
                  <a:pt x="1428" y="88296"/>
                  <a:pt x="850" y="88890"/>
                </a:cubicBezTo>
                <a:cubicBezTo>
                  <a:pt x="1333" y="90130"/>
                  <a:pt x="1009" y="91430"/>
                  <a:pt x="1135" y="92697"/>
                </a:cubicBezTo>
                <a:cubicBezTo>
                  <a:pt x="1283" y="94185"/>
                  <a:pt x="1484" y="95666"/>
                  <a:pt x="1493" y="97171"/>
                </a:cubicBezTo>
                <a:cubicBezTo>
                  <a:pt x="1496" y="97594"/>
                  <a:pt x="1293" y="98235"/>
                  <a:pt x="1321" y="98256"/>
                </a:cubicBezTo>
                <a:cubicBezTo>
                  <a:pt x="2155" y="98878"/>
                  <a:pt x="1461" y="99672"/>
                  <a:pt x="1456" y="100298"/>
                </a:cubicBezTo>
                <a:cubicBezTo>
                  <a:pt x="1450" y="101120"/>
                  <a:pt x="1713" y="101934"/>
                  <a:pt x="1506" y="102796"/>
                </a:cubicBezTo>
                <a:cubicBezTo>
                  <a:pt x="1334" y="103505"/>
                  <a:pt x="1829" y="104482"/>
                  <a:pt x="1502" y="105022"/>
                </a:cubicBezTo>
                <a:cubicBezTo>
                  <a:pt x="1058" y="105753"/>
                  <a:pt x="1608" y="106348"/>
                  <a:pt x="1397" y="107012"/>
                </a:cubicBezTo>
                <a:cubicBezTo>
                  <a:pt x="1321" y="107252"/>
                  <a:pt x="1101" y="107740"/>
                  <a:pt x="1301" y="108094"/>
                </a:cubicBezTo>
                <a:cubicBezTo>
                  <a:pt x="1876" y="109108"/>
                  <a:pt x="1540" y="110222"/>
                  <a:pt x="1660" y="111282"/>
                </a:cubicBezTo>
                <a:cubicBezTo>
                  <a:pt x="1782" y="112366"/>
                  <a:pt x="1799" y="113471"/>
                  <a:pt x="1851" y="114560"/>
                </a:cubicBezTo>
                <a:cubicBezTo>
                  <a:pt x="1896" y="115494"/>
                  <a:pt x="2039" y="116436"/>
                  <a:pt x="1939" y="117408"/>
                </a:cubicBezTo>
                <a:cubicBezTo>
                  <a:pt x="1835" y="118431"/>
                  <a:pt x="1786" y="119505"/>
                  <a:pt x="1891" y="120543"/>
                </a:cubicBezTo>
                <a:cubicBezTo>
                  <a:pt x="2055" y="122188"/>
                  <a:pt x="1836" y="123814"/>
                  <a:pt x="1798" y="125449"/>
                </a:cubicBezTo>
                <a:cubicBezTo>
                  <a:pt x="1775" y="126435"/>
                  <a:pt x="1771" y="127421"/>
                  <a:pt x="1764" y="128407"/>
                </a:cubicBezTo>
                <a:cubicBezTo>
                  <a:pt x="1758" y="129203"/>
                  <a:pt x="1897" y="130031"/>
                  <a:pt x="1725" y="130787"/>
                </a:cubicBezTo>
                <a:cubicBezTo>
                  <a:pt x="1508" y="131744"/>
                  <a:pt x="1751" y="132695"/>
                  <a:pt x="1535" y="133666"/>
                </a:cubicBezTo>
                <a:cubicBezTo>
                  <a:pt x="1410" y="134230"/>
                  <a:pt x="1161" y="135096"/>
                  <a:pt x="1771" y="135719"/>
                </a:cubicBezTo>
                <a:cubicBezTo>
                  <a:pt x="1820" y="135768"/>
                  <a:pt x="1655" y="136004"/>
                  <a:pt x="1622" y="136161"/>
                </a:cubicBezTo>
                <a:cubicBezTo>
                  <a:pt x="1487" y="136800"/>
                  <a:pt x="1222" y="137410"/>
                  <a:pt x="1278" y="138094"/>
                </a:cubicBezTo>
                <a:cubicBezTo>
                  <a:pt x="1298" y="138327"/>
                  <a:pt x="1461" y="138480"/>
                  <a:pt x="1382" y="138824"/>
                </a:cubicBezTo>
                <a:cubicBezTo>
                  <a:pt x="1157" y="139810"/>
                  <a:pt x="1059" y="140891"/>
                  <a:pt x="1225" y="141882"/>
                </a:cubicBezTo>
                <a:cubicBezTo>
                  <a:pt x="1355" y="142667"/>
                  <a:pt x="1094" y="143408"/>
                  <a:pt x="1267" y="144167"/>
                </a:cubicBezTo>
                <a:cubicBezTo>
                  <a:pt x="1473" y="145063"/>
                  <a:pt x="1029" y="146014"/>
                  <a:pt x="1304" y="146861"/>
                </a:cubicBezTo>
                <a:cubicBezTo>
                  <a:pt x="1549" y="147610"/>
                  <a:pt x="807" y="148349"/>
                  <a:pt x="1427" y="149021"/>
                </a:cubicBezTo>
                <a:cubicBezTo>
                  <a:pt x="949" y="150380"/>
                  <a:pt x="1230" y="151811"/>
                  <a:pt x="1103" y="153202"/>
                </a:cubicBezTo>
                <a:cubicBezTo>
                  <a:pt x="1017" y="154166"/>
                  <a:pt x="1207" y="155214"/>
                  <a:pt x="1241" y="156224"/>
                </a:cubicBezTo>
                <a:cubicBezTo>
                  <a:pt x="1261" y="156867"/>
                  <a:pt x="1542" y="157514"/>
                  <a:pt x="1505" y="158081"/>
                </a:cubicBezTo>
                <a:cubicBezTo>
                  <a:pt x="1459" y="158783"/>
                  <a:pt x="1534" y="159463"/>
                  <a:pt x="1554" y="160149"/>
                </a:cubicBezTo>
                <a:cubicBezTo>
                  <a:pt x="1585" y="161208"/>
                  <a:pt x="1704" y="162263"/>
                  <a:pt x="1760" y="163321"/>
                </a:cubicBezTo>
                <a:cubicBezTo>
                  <a:pt x="1826" y="164528"/>
                  <a:pt x="1779" y="165731"/>
                  <a:pt x="2137" y="166926"/>
                </a:cubicBezTo>
                <a:cubicBezTo>
                  <a:pt x="2342" y="167608"/>
                  <a:pt x="2273" y="168380"/>
                  <a:pt x="2557" y="169007"/>
                </a:cubicBezTo>
                <a:cubicBezTo>
                  <a:pt x="2259" y="169451"/>
                  <a:pt x="2753" y="169615"/>
                  <a:pt x="2750" y="169954"/>
                </a:cubicBezTo>
                <a:cubicBezTo>
                  <a:pt x="2726" y="171494"/>
                  <a:pt x="3578" y="172790"/>
                  <a:pt x="4158" y="174114"/>
                </a:cubicBezTo>
                <a:cubicBezTo>
                  <a:pt x="4844" y="175678"/>
                  <a:pt x="6171" y="176893"/>
                  <a:pt x="7363" y="178120"/>
                </a:cubicBezTo>
                <a:cubicBezTo>
                  <a:pt x="8514" y="179306"/>
                  <a:pt x="9710" y="180470"/>
                  <a:pt x="11299" y="181157"/>
                </a:cubicBezTo>
                <a:cubicBezTo>
                  <a:pt x="11809" y="181378"/>
                  <a:pt x="12534" y="181419"/>
                  <a:pt x="12822" y="181984"/>
                </a:cubicBezTo>
                <a:cubicBezTo>
                  <a:pt x="13120" y="182567"/>
                  <a:pt x="13744" y="182679"/>
                  <a:pt x="14169" y="182839"/>
                </a:cubicBezTo>
                <a:cubicBezTo>
                  <a:pt x="15859" y="183478"/>
                  <a:pt x="17688" y="183563"/>
                  <a:pt x="19470" y="183814"/>
                </a:cubicBezTo>
                <a:cubicBezTo>
                  <a:pt x="21161" y="184054"/>
                  <a:pt x="22867" y="184117"/>
                  <a:pt x="24580" y="184140"/>
                </a:cubicBezTo>
                <a:cubicBezTo>
                  <a:pt x="25780" y="184155"/>
                  <a:pt x="26959" y="184525"/>
                  <a:pt x="28179" y="184525"/>
                </a:cubicBezTo>
                <a:cubicBezTo>
                  <a:pt x="28309" y="184525"/>
                  <a:pt x="28439" y="184521"/>
                  <a:pt x="28569" y="184512"/>
                </a:cubicBezTo>
                <a:cubicBezTo>
                  <a:pt x="28647" y="184506"/>
                  <a:pt x="28728" y="184504"/>
                  <a:pt x="28810" y="184504"/>
                </a:cubicBezTo>
                <a:cubicBezTo>
                  <a:pt x="29069" y="184504"/>
                  <a:pt x="29346" y="184528"/>
                  <a:pt x="29608" y="184555"/>
                </a:cubicBezTo>
                <a:cubicBezTo>
                  <a:pt x="31011" y="184694"/>
                  <a:pt x="32431" y="184820"/>
                  <a:pt x="33826" y="184859"/>
                </a:cubicBezTo>
                <a:cubicBezTo>
                  <a:pt x="34779" y="184885"/>
                  <a:pt x="35741" y="185021"/>
                  <a:pt x="36682" y="185076"/>
                </a:cubicBezTo>
                <a:cubicBezTo>
                  <a:pt x="38289" y="185172"/>
                  <a:pt x="39896" y="185190"/>
                  <a:pt x="41501" y="185244"/>
                </a:cubicBezTo>
                <a:cubicBezTo>
                  <a:pt x="42200" y="185268"/>
                  <a:pt x="42898" y="185290"/>
                  <a:pt x="43597" y="185290"/>
                </a:cubicBezTo>
                <a:cubicBezTo>
                  <a:pt x="43889" y="185290"/>
                  <a:pt x="44182" y="185286"/>
                  <a:pt x="44475" y="185277"/>
                </a:cubicBezTo>
                <a:cubicBezTo>
                  <a:pt x="44687" y="185270"/>
                  <a:pt x="44898" y="185267"/>
                  <a:pt x="45110" y="185267"/>
                </a:cubicBezTo>
                <a:cubicBezTo>
                  <a:pt x="46071" y="185267"/>
                  <a:pt x="47034" y="185325"/>
                  <a:pt x="47996" y="185325"/>
                </a:cubicBezTo>
                <a:cubicBezTo>
                  <a:pt x="48164" y="185325"/>
                  <a:pt x="48332" y="185323"/>
                  <a:pt x="48500" y="185319"/>
                </a:cubicBezTo>
                <a:cubicBezTo>
                  <a:pt x="49156" y="185303"/>
                  <a:pt x="49855" y="185214"/>
                  <a:pt x="50495" y="185214"/>
                </a:cubicBezTo>
                <a:cubicBezTo>
                  <a:pt x="50699" y="185214"/>
                  <a:pt x="50896" y="185223"/>
                  <a:pt x="51084" y="185246"/>
                </a:cubicBezTo>
                <a:cubicBezTo>
                  <a:pt x="51603" y="185310"/>
                  <a:pt x="52138" y="185336"/>
                  <a:pt x="52655" y="185336"/>
                </a:cubicBezTo>
                <a:cubicBezTo>
                  <a:pt x="53016" y="185336"/>
                  <a:pt x="53369" y="185323"/>
                  <a:pt x="53700" y="185303"/>
                </a:cubicBezTo>
                <a:cubicBezTo>
                  <a:pt x="54827" y="185233"/>
                  <a:pt x="55955" y="185188"/>
                  <a:pt x="57080" y="185188"/>
                </a:cubicBezTo>
                <a:cubicBezTo>
                  <a:pt x="57409" y="185188"/>
                  <a:pt x="57737" y="185192"/>
                  <a:pt x="58066" y="185200"/>
                </a:cubicBezTo>
                <a:cubicBezTo>
                  <a:pt x="58193" y="185203"/>
                  <a:pt x="58320" y="185204"/>
                  <a:pt x="58447" y="185204"/>
                </a:cubicBezTo>
                <a:cubicBezTo>
                  <a:pt x="59827" y="185204"/>
                  <a:pt x="61189" y="185030"/>
                  <a:pt x="62557" y="184928"/>
                </a:cubicBezTo>
                <a:cubicBezTo>
                  <a:pt x="63001" y="184895"/>
                  <a:pt x="63520" y="184754"/>
                  <a:pt x="63963" y="184691"/>
                </a:cubicBezTo>
                <a:cubicBezTo>
                  <a:pt x="64590" y="184601"/>
                  <a:pt x="65150" y="184230"/>
                  <a:pt x="65758" y="184230"/>
                </a:cubicBezTo>
                <a:cubicBezTo>
                  <a:pt x="65803" y="184230"/>
                  <a:pt x="65849" y="184233"/>
                  <a:pt x="65895" y="184237"/>
                </a:cubicBezTo>
                <a:cubicBezTo>
                  <a:pt x="66103" y="184257"/>
                  <a:pt x="66312" y="184265"/>
                  <a:pt x="66520" y="184265"/>
                </a:cubicBezTo>
                <a:cubicBezTo>
                  <a:pt x="67103" y="184265"/>
                  <a:pt x="67681" y="184201"/>
                  <a:pt x="68247" y="184146"/>
                </a:cubicBezTo>
                <a:cubicBezTo>
                  <a:pt x="69311" y="184045"/>
                  <a:pt x="70396" y="184037"/>
                  <a:pt x="71452" y="183940"/>
                </a:cubicBezTo>
                <a:cubicBezTo>
                  <a:pt x="72480" y="183848"/>
                  <a:pt x="73642" y="183877"/>
                  <a:pt x="74622" y="183681"/>
                </a:cubicBezTo>
                <a:cubicBezTo>
                  <a:pt x="75694" y="183466"/>
                  <a:pt x="76791" y="183548"/>
                  <a:pt x="77873" y="183233"/>
                </a:cubicBezTo>
                <a:cubicBezTo>
                  <a:pt x="78995" y="182906"/>
                  <a:pt x="80231" y="182765"/>
                  <a:pt x="81436" y="182663"/>
                </a:cubicBezTo>
                <a:cubicBezTo>
                  <a:pt x="82101" y="182606"/>
                  <a:pt x="82717" y="182191"/>
                  <a:pt x="83396" y="182191"/>
                </a:cubicBezTo>
                <a:cubicBezTo>
                  <a:pt x="83580" y="182191"/>
                  <a:pt x="83768" y="182221"/>
                  <a:pt x="83964" y="182297"/>
                </a:cubicBezTo>
                <a:cubicBezTo>
                  <a:pt x="83970" y="182300"/>
                  <a:pt x="83977" y="182301"/>
                  <a:pt x="83985" y="182301"/>
                </a:cubicBezTo>
                <a:cubicBezTo>
                  <a:pt x="84057" y="182301"/>
                  <a:pt x="84196" y="182215"/>
                  <a:pt x="84224" y="182146"/>
                </a:cubicBezTo>
                <a:cubicBezTo>
                  <a:pt x="84321" y="181910"/>
                  <a:pt x="84517" y="181897"/>
                  <a:pt x="84718" y="181897"/>
                </a:cubicBezTo>
                <a:cubicBezTo>
                  <a:pt x="84741" y="181897"/>
                  <a:pt x="84765" y="181897"/>
                  <a:pt x="84789" y="181897"/>
                </a:cubicBezTo>
                <a:cubicBezTo>
                  <a:pt x="84982" y="181897"/>
                  <a:pt x="85168" y="181886"/>
                  <a:pt x="85263" y="181672"/>
                </a:cubicBezTo>
                <a:cubicBezTo>
                  <a:pt x="85409" y="181763"/>
                  <a:pt x="85546" y="181799"/>
                  <a:pt x="85677" y="181799"/>
                </a:cubicBezTo>
                <a:cubicBezTo>
                  <a:pt x="86141" y="181799"/>
                  <a:pt x="86527" y="181342"/>
                  <a:pt x="86993" y="181278"/>
                </a:cubicBezTo>
                <a:cubicBezTo>
                  <a:pt x="87467" y="181214"/>
                  <a:pt x="88216" y="181173"/>
                  <a:pt x="88734" y="180570"/>
                </a:cubicBezTo>
                <a:cubicBezTo>
                  <a:pt x="88982" y="180281"/>
                  <a:pt x="89812" y="180019"/>
                  <a:pt x="90214" y="179736"/>
                </a:cubicBezTo>
                <a:cubicBezTo>
                  <a:pt x="90777" y="179341"/>
                  <a:pt x="91431" y="178636"/>
                  <a:pt x="91940" y="178518"/>
                </a:cubicBezTo>
                <a:cubicBezTo>
                  <a:pt x="93303" y="178204"/>
                  <a:pt x="93505" y="176913"/>
                  <a:pt x="94368" y="176237"/>
                </a:cubicBezTo>
                <a:cubicBezTo>
                  <a:pt x="94910" y="175813"/>
                  <a:pt x="95064" y="175171"/>
                  <a:pt x="95372" y="174618"/>
                </a:cubicBezTo>
                <a:cubicBezTo>
                  <a:pt x="95789" y="173868"/>
                  <a:pt x="96337" y="173124"/>
                  <a:pt x="96495" y="172313"/>
                </a:cubicBezTo>
                <a:cubicBezTo>
                  <a:pt x="96706" y="171234"/>
                  <a:pt x="97049" y="170226"/>
                  <a:pt x="97498" y="169244"/>
                </a:cubicBezTo>
                <a:cubicBezTo>
                  <a:pt x="97568" y="169092"/>
                  <a:pt x="97687" y="168941"/>
                  <a:pt x="97614" y="168805"/>
                </a:cubicBezTo>
                <a:cubicBezTo>
                  <a:pt x="97319" y="168257"/>
                  <a:pt x="97625" y="167670"/>
                  <a:pt x="97717" y="167218"/>
                </a:cubicBezTo>
                <a:cubicBezTo>
                  <a:pt x="98032" y="165687"/>
                  <a:pt x="97973" y="164140"/>
                  <a:pt x="98130" y="162609"/>
                </a:cubicBezTo>
                <a:cubicBezTo>
                  <a:pt x="98244" y="161529"/>
                  <a:pt x="98247" y="160440"/>
                  <a:pt x="98143" y="159358"/>
                </a:cubicBezTo>
                <a:cubicBezTo>
                  <a:pt x="98024" y="158133"/>
                  <a:pt x="98368" y="156883"/>
                  <a:pt x="98192" y="155613"/>
                </a:cubicBezTo>
                <a:cubicBezTo>
                  <a:pt x="98108" y="155017"/>
                  <a:pt x="98190" y="154366"/>
                  <a:pt x="98216" y="153744"/>
                </a:cubicBezTo>
                <a:cubicBezTo>
                  <a:pt x="98263" y="152614"/>
                  <a:pt x="98245" y="151486"/>
                  <a:pt x="98278" y="150358"/>
                </a:cubicBezTo>
                <a:cubicBezTo>
                  <a:pt x="98299" y="149564"/>
                  <a:pt x="98176" y="148779"/>
                  <a:pt x="98263" y="147974"/>
                </a:cubicBezTo>
                <a:cubicBezTo>
                  <a:pt x="98337" y="147291"/>
                  <a:pt x="98590" y="146623"/>
                  <a:pt x="98491" y="145916"/>
                </a:cubicBezTo>
                <a:cubicBezTo>
                  <a:pt x="98445" y="145588"/>
                  <a:pt x="98274" y="145303"/>
                  <a:pt x="98300" y="144937"/>
                </a:cubicBezTo>
                <a:cubicBezTo>
                  <a:pt x="98356" y="144178"/>
                  <a:pt x="98654" y="143420"/>
                  <a:pt x="98365" y="142646"/>
                </a:cubicBezTo>
                <a:cubicBezTo>
                  <a:pt x="98291" y="142452"/>
                  <a:pt x="98161" y="142149"/>
                  <a:pt x="98244" y="142049"/>
                </a:cubicBezTo>
                <a:cubicBezTo>
                  <a:pt x="98977" y="141156"/>
                  <a:pt x="98196" y="140165"/>
                  <a:pt x="98472" y="139223"/>
                </a:cubicBezTo>
                <a:cubicBezTo>
                  <a:pt x="98806" y="138082"/>
                  <a:pt x="98147" y="136860"/>
                  <a:pt x="98603" y="135689"/>
                </a:cubicBezTo>
                <a:cubicBezTo>
                  <a:pt x="98645" y="135582"/>
                  <a:pt x="98605" y="135403"/>
                  <a:pt x="98537" y="135301"/>
                </a:cubicBezTo>
                <a:cubicBezTo>
                  <a:pt x="98160" y="134743"/>
                  <a:pt x="98414" y="134009"/>
                  <a:pt x="98528" y="133612"/>
                </a:cubicBezTo>
                <a:cubicBezTo>
                  <a:pt x="98789" y="132693"/>
                  <a:pt x="98347" y="131830"/>
                  <a:pt x="98680" y="130873"/>
                </a:cubicBezTo>
                <a:cubicBezTo>
                  <a:pt x="98963" y="130061"/>
                  <a:pt x="98746" y="128949"/>
                  <a:pt x="98770" y="127981"/>
                </a:cubicBezTo>
                <a:cubicBezTo>
                  <a:pt x="98807" y="126493"/>
                  <a:pt x="98796" y="124999"/>
                  <a:pt x="98936" y="123507"/>
                </a:cubicBezTo>
                <a:cubicBezTo>
                  <a:pt x="99013" y="122684"/>
                  <a:pt x="98965" y="121807"/>
                  <a:pt x="99002" y="120982"/>
                </a:cubicBezTo>
                <a:cubicBezTo>
                  <a:pt x="99072" y="119429"/>
                  <a:pt x="98998" y="117872"/>
                  <a:pt x="99128" y="116322"/>
                </a:cubicBezTo>
                <a:cubicBezTo>
                  <a:pt x="99244" y="114952"/>
                  <a:pt x="99152" y="113574"/>
                  <a:pt x="99244" y="112198"/>
                </a:cubicBezTo>
                <a:cubicBezTo>
                  <a:pt x="99272" y="111777"/>
                  <a:pt x="99417" y="111342"/>
                  <a:pt x="99332" y="110848"/>
                </a:cubicBezTo>
                <a:cubicBezTo>
                  <a:pt x="99179" y="109953"/>
                  <a:pt x="99070" y="108993"/>
                  <a:pt x="99143" y="108098"/>
                </a:cubicBezTo>
                <a:cubicBezTo>
                  <a:pt x="99214" y="107227"/>
                  <a:pt x="99127" y="106377"/>
                  <a:pt x="99158" y="105520"/>
                </a:cubicBezTo>
                <a:cubicBezTo>
                  <a:pt x="99191" y="104613"/>
                  <a:pt x="98792" y="103722"/>
                  <a:pt x="99033" y="102828"/>
                </a:cubicBezTo>
                <a:cubicBezTo>
                  <a:pt x="99236" y="102076"/>
                  <a:pt x="98989" y="101333"/>
                  <a:pt x="99015" y="100592"/>
                </a:cubicBezTo>
                <a:cubicBezTo>
                  <a:pt x="99038" y="99940"/>
                  <a:pt x="98877" y="99149"/>
                  <a:pt x="98928" y="98491"/>
                </a:cubicBezTo>
                <a:cubicBezTo>
                  <a:pt x="99038" y="97085"/>
                  <a:pt x="98877" y="95695"/>
                  <a:pt x="98791" y="94320"/>
                </a:cubicBezTo>
                <a:cubicBezTo>
                  <a:pt x="98707" y="92984"/>
                  <a:pt x="99084" y="91669"/>
                  <a:pt x="98780" y="90315"/>
                </a:cubicBezTo>
                <a:cubicBezTo>
                  <a:pt x="98661" y="89788"/>
                  <a:pt x="98782" y="89092"/>
                  <a:pt x="98855" y="88487"/>
                </a:cubicBezTo>
                <a:cubicBezTo>
                  <a:pt x="98995" y="87314"/>
                  <a:pt x="98393" y="86251"/>
                  <a:pt x="98459" y="85087"/>
                </a:cubicBezTo>
                <a:cubicBezTo>
                  <a:pt x="98492" y="84495"/>
                  <a:pt x="99033" y="83977"/>
                  <a:pt x="98734" y="83384"/>
                </a:cubicBezTo>
                <a:cubicBezTo>
                  <a:pt x="98430" y="82784"/>
                  <a:pt x="98761" y="82256"/>
                  <a:pt x="98866" y="81728"/>
                </a:cubicBezTo>
                <a:cubicBezTo>
                  <a:pt x="98956" y="81277"/>
                  <a:pt x="99156" y="80866"/>
                  <a:pt x="99089" y="80369"/>
                </a:cubicBezTo>
                <a:cubicBezTo>
                  <a:pt x="99040" y="79998"/>
                  <a:pt x="99108" y="79615"/>
                  <a:pt x="99200" y="79227"/>
                </a:cubicBezTo>
                <a:cubicBezTo>
                  <a:pt x="99263" y="78960"/>
                  <a:pt x="99429" y="78528"/>
                  <a:pt x="99246" y="78163"/>
                </a:cubicBezTo>
                <a:cubicBezTo>
                  <a:pt x="98899" y="77474"/>
                  <a:pt x="99143" y="76744"/>
                  <a:pt x="99171" y="76039"/>
                </a:cubicBezTo>
                <a:cubicBezTo>
                  <a:pt x="99214" y="74991"/>
                  <a:pt x="99322" y="73946"/>
                  <a:pt x="99220" y="72899"/>
                </a:cubicBezTo>
                <a:cubicBezTo>
                  <a:pt x="99163" y="72315"/>
                  <a:pt x="99480" y="71713"/>
                  <a:pt x="99039" y="71110"/>
                </a:cubicBezTo>
                <a:cubicBezTo>
                  <a:pt x="98952" y="70991"/>
                  <a:pt x="99320" y="70264"/>
                  <a:pt x="99282" y="69806"/>
                </a:cubicBezTo>
                <a:cubicBezTo>
                  <a:pt x="99240" y="69310"/>
                  <a:pt x="99627" y="68758"/>
                  <a:pt x="99113" y="68312"/>
                </a:cubicBezTo>
                <a:cubicBezTo>
                  <a:pt x="99034" y="68245"/>
                  <a:pt x="98964" y="68103"/>
                  <a:pt x="99074" y="68021"/>
                </a:cubicBezTo>
                <a:cubicBezTo>
                  <a:pt x="99649" y="67591"/>
                  <a:pt x="98884" y="66933"/>
                  <a:pt x="99319" y="66528"/>
                </a:cubicBezTo>
                <a:cubicBezTo>
                  <a:pt x="99756" y="66120"/>
                  <a:pt x="98625" y="65611"/>
                  <a:pt x="99445" y="65285"/>
                </a:cubicBezTo>
                <a:cubicBezTo>
                  <a:pt x="99102" y="64641"/>
                  <a:pt x="99346" y="64017"/>
                  <a:pt x="99519" y="63394"/>
                </a:cubicBezTo>
                <a:cubicBezTo>
                  <a:pt x="99552" y="63273"/>
                  <a:pt x="99564" y="63192"/>
                  <a:pt x="99455" y="63117"/>
                </a:cubicBezTo>
                <a:cubicBezTo>
                  <a:pt x="99080" y="62858"/>
                  <a:pt x="99228" y="62315"/>
                  <a:pt x="99313" y="62184"/>
                </a:cubicBezTo>
                <a:cubicBezTo>
                  <a:pt x="99995" y="61144"/>
                  <a:pt x="99520" y="59967"/>
                  <a:pt x="99765" y="58878"/>
                </a:cubicBezTo>
                <a:cubicBezTo>
                  <a:pt x="99903" y="58263"/>
                  <a:pt x="99514" y="57557"/>
                  <a:pt x="99944" y="56921"/>
                </a:cubicBezTo>
                <a:cubicBezTo>
                  <a:pt x="100068" y="56740"/>
                  <a:pt x="99936" y="56635"/>
                  <a:pt x="99729" y="56597"/>
                </a:cubicBezTo>
                <a:cubicBezTo>
                  <a:pt x="99633" y="56580"/>
                  <a:pt x="99507" y="56406"/>
                  <a:pt x="99596" y="56355"/>
                </a:cubicBezTo>
                <a:cubicBezTo>
                  <a:pt x="100354" y="55904"/>
                  <a:pt x="99823" y="55193"/>
                  <a:pt x="99907" y="54632"/>
                </a:cubicBezTo>
                <a:cubicBezTo>
                  <a:pt x="100055" y="53624"/>
                  <a:pt x="99622" y="52567"/>
                  <a:pt x="100057" y="51552"/>
                </a:cubicBezTo>
                <a:cubicBezTo>
                  <a:pt x="100078" y="51503"/>
                  <a:pt x="100113" y="51434"/>
                  <a:pt x="100095" y="51401"/>
                </a:cubicBezTo>
                <a:cubicBezTo>
                  <a:pt x="99713" y="50712"/>
                  <a:pt x="99898" y="49868"/>
                  <a:pt x="99994" y="49270"/>
                </a:cubicBezTo>
                <a:cubicBezTo>
                  <a:pt x="100160" y="48238"/>
                  <a:pt x="99950" y="47231"/>
                  <a:pt x="100042" y="46219"/>
                </a:cubicBezTo>
                <a:cubicBezTo>
                  <a:pt x="100077" y="45831"/>
                  <a:pt x="100614" y="45286"/>
                  <a:pt x="100056" y="44856"/>
                </a:cubicBezTo>
                <a:cubicBezTo>
                  <a:pt x="100542" y="44554"/>
                  <a:pt x="100631" y="44310"/>
                  <a:pt x="99962" y="44159"/>
                </a:cubicBezTo>
                <a:cubicBezTo>
                  <a:pt x="99924" y="44150"/>
                  <a:pt x="99893" y="43947"/>
                  <a:pt x="99894" y="43947"/>
                </a:cubicBezTo>
                <a:cubicBezTo>
                  <a:pt x="100751" y="43677"/>
                  <a:pt x="100177" y="43014"/>
                  <a:pt x="100051" y="42772"/>
                </a:cubicBezTo>
                <a:cubicBezTo>
                  <a:pt x="99629" y="41974"/>
                  <a:pt x="100207" y="41253"/>
                  <a:pt x="100128" y="40464"/>
                </a:cubicBezTo>
                <a:cubicBezTo>
                  <a:pt x="100057" y="39773"/>
                  <a:pt x="100283" y="38904"/>
                  <a:pt x="100210" y="38130"/>
                </a:cubicBezTo>
                <a:cubicBezTo>
                  <a:pt x="100152" y="37522"/>
                  <a:pt x="101053" y="36855"/>
                  <a:pt x="100117" y="36302"/>
                </a:cubicBezTo>
                <a:cubicBezTo>
                  <a:pt x="100102" y="36292"/>
                  <a:pt x="100134" y="36136"/>
                  <a:pt x="100183" y="36090"/>
                </a:cubicBezTo>
                <a:cubicBezTo>
                  <a:pt x="100567" y="35731"/>
                  <a:pt x="100723" y="35436"/>
                  <a:pt x="100352" y="34888"/>
                </a:cubicBezTo>
                <a:cubicBezTo>
                  <a:pt x="100203" y="34670"/>
                  <a:pt x="100788" y="34135"/>
                  <a:pt x="100623" y="33639"/>
                </a:cubicBezTo>
                <a:cubicBezTo>
                  <a:pt x="100606" y="33588"/>
                  <a:pt x="100619" y="33528"/>
                  <a:pt x="100602" y="33477"/>
                </a:cubicBezTo>
                <a:cubicBezTo>
                  <a:pt x="100365" y="32770"/>
                  <a:pt x="100379" y="32019"/>
                  <a:pt x="100620" y="31270"/>
                </a:cubicBezTo>
                <a:cubicBezTo>
                  <a:pt x="100656" y="31157"/>
                  <a:pt x="100631" y="30954"/>
                  <a:pt x="100553" y="30889"/>
                </a:cubicBezTo>
                <a:cubicBezTo>
                  <a:pt x="100300" y="30679"/>
                  <a:pt x="100388" y="30454"/>
                  <a:pt x="100459" y="30216"/>
                </a:cubicBezTo>
                <a:cubicBezTo>
                  <a:pt x="100670" y="29519"/>
                  <a:pt x="100393" y="28831"/>
                  <a:pt x="100412" y="28134"/>
                </a:cubicBezTo>
                <a:cubicBezTo>
                  <a:pt x="100429" y="27482"/>
                  <a:pt x="100387" y="26816"/>
                  <a:pt x="100376" y="26173"/>
                </a:cubicBezTo>
                <a:cubicBezTo>
                  <a:pt x="100362" y="25352"/>
                  <a:pt x="100584" y="24499"/>
                  <a:pt x="100616" y="23648"/>
                </a:cubicBezTo>
                <a:cubicBezTo>
                  <a:pt x="100636" y="23167"/>
                  <a:pt x="100359" y="22757"/>
                  <a:pt x="100424" y="22235"/>
                </a:cubicBezTo>
                <a:cubicBezTo>
                  <a:pt x="100499" y="21631"/>
                  <a:pt x="100948" y="20907"/>
                  <a:pt x="100215" y="20362"/>
                </a:cubicBezTo>
                <a:cubicBezTo>
                  <a:pt x="100195" y="20348"/>
                  <a:pt x="100279" y="20105"/>
                  <a:pt x="100331" y="20098"/>
                </a:cubicBezTo>
                <a:cubicBezTo>
                  <a:pt x="100795" y="20039"/>
                  <a:pt x="100536" y="19782"/>
                  <a:pt x="100485" y="19584"/>
                </a:cubicBezTo>
                <a:cubicBezTo>
                  <a:pt x="100431" y="19374"/>
                  <a:pt x="100262" y="19109"/>
                  <a:pt x="100336" y="18967"/>
                </a:cubicBezTo>
                <a:cubicBezTo>
                  <a:pt x="100632" y="18387"/>
                  <a:pt x="100547" y="17837"/>
                  <a:pt x="100399" y="17245"/>
                </a:cubicBezTo>
                <a:cubicBezTo>
                  <a:pt x="100272" y="16742"/>
                  <a:pt x="100438" y="16210"/>
                  <a:pt x="100293" y="15682"/>
                </a:cubicBezTo>
                <a:cubicBezTo>
                  <a:pt x="100088" y="14934"/>
                  <a:pt x="100034" y="14144"/>
                  <a:pt x="99812" y="13403"/>
                </a:cubicBezTo>
                <a:cubicBezTo>
                  <a:pt x="99646" y="12847"/>
                  <a:pt x="99324" y="12306"/>
                  <a:pt x="99168" y="11770"/>
                </a:cubicBezTo>
                <a:cubicBezTo>
                  <a:pt x="98541" y="9607"/>
                  <a:pt x="96924" y="8232"/>
                  <a:pt x="95329" y="6909"/>
                </a:cubicBezTo>
                <a:cubicBezTo>
                  <a:pt x="94331" y="6081"/>
                  <a:pt x="93016" y="5620"/>
                  <a:pt x="91871" y="4970"/>
                </a:cubicBezTo>
                <a:cubicBezTo>
                  <a:pt x="90542" y="4213"/>
                  <a:pt x="89158" y="3558"/>
                  <a:pt x="87730" y="3008"/>
                </a:cubicBezTo>
                <a:cubicBezTo>
                  <a:pt x="87139" y="2781"/>
                  <a:pt x="86474" y="2491"/>
                  <a:pt x="85878" y="2491"/>
                </a:cubicBezTo>
                <a:cubicBezTo>
                  <a:pt x="85777" y="2491"/>
                  <a:pt x="85678" y="2499"/>
                  <a:pt x="85582" y="2518"/>
                </a:cubicBezTo>
                <a:cubicBezTo>
                  <a:pt x="85370" y="2558"/>
                  <a:pt x="85149" y="2576"/>
                  <a:pt x="84937" y="2576"/>
                </a:cubicBezTo>
                <a:cubicBezTo>
                  <a:pt x="84557" y="2576"/>
                  <a:pt x="84203" y="2519"/>
                  <a:pt x="83972" y="2433"/>
                </a:cubicBezTo>
                <a:cubicBezTo>
                  <a:pt x="82640" y="1938"/>
                  <a:pt x="81290" y="1792"/>
                  <a:pt x="79911" y="1717"/>
                </a:cubicBezTo>
                <a:cubicBezTo>
                  <a:pt x="78803" y="1655"/>
                  <a:pt x="77703" y="1451"/>
                  <a:pt x="76591" y="1451"/>
                </a:cubicBezTo>
                <a:cubicBezTo>
                  <a:pt x="76318" y="1451"/>
                  <a:pt x="76045" y="1463"/>
                  <a:pt x="75771" y="1493"/>
                </a:cubicBezTo>
                <a:cubicBezTo>
                  <a:pt x="75762" y="1493"/>
                  <a:pt x="75753" y="1494"/>
                  <a:pt x="75744" y="1494"/>
                </a:cubicBezTo>
                <a:cubicBezTo>
                  <a:pt x="75522" y="1494"/>
                  <a:pt x="75295" y="1208"/>
                  <a:pt x="75071" y="1208"/>
                </a:cubicBezTo>
                <a:cubicBezTo>
                  <a:pt x="74956" y="1208"/>
                  <a:pt x="74842" y="1283"/>
                  <a:pt x="74730" y="1509"/>
                </a:cubicBezTo>
                <a:cubicBezTo>
                  <a:pt x="74659" y="1436"/>
                  <a:pt x="74601" y="1340"/>
                  <a:pt x="74516" y="1295"/>
                </a:cubicBezTo>
                <a:cubicBezTo>
                  <a:pt x="74178" y="1118"/>
                  <a:pt x="73628" y="761"/>
                  <a:pt x="73466" y="761"/>
                </a:cubicBezTo>
                <a:cubicBezTo>
                  <a:pt x="73450" y="761"/>
                  <a:pt x="73437" y="765"/>
                  <a:pt x="73429" y="773"/>
                </a:cubicBezTo>
                <a:cubicBezTo>
                  <a:pt x="73252" y="964"/>
                  <a:pt x="73071" y="1027"/>
                  <a:pt x="72895" y="1027"/>
                </a:cubicBezTo>
                <a:cubicBezTo>
                  <a:pt x="72642" y="1027"/>
                  <a:pt x="72402" y="896"/>
                  <a:pt x="72207" y="831"/>
                </a:cubicBezTo>
                <a:cubicBezTo>
                  <a:pt x="71367" y="548"/>
                  <a:pt x="70493" y="679"/>
                  <a:pt x="69635" y="466"/>
                </a:cubicBezTo>
                <a:cubicBezTo>
                  <a:pt x="69146" y="345"/>
                  <a:pt x="68607" y="292"/>
                  <a:pt x="68074" y="292"/>
                </a:cubicBezTo>
                <a:cubicBezTo>
                  <a:pt x="67566" y="292"/>
                  <a:pt x="67063" y="340"/>
                  <a:pt x="66612" y="422"/>
                </a:cubicBezTo>
                <a:cubicBezTo>
                  <a:pt x="66374" y="465"/>
                  <a:pt x="66140" y="481"/>
                  <a:pt x="65909" y="481"/>
                </a:cubicBezTo>
                <a:cubicBezTo>
                  <a:pt x="65261" y="481"/>
                  <a:pt x="64634" y="357"/>
                  <a:pt x="63998" y="357"/>
                </a:cubicBezTo>
                <a:cubicBezTo>
                  <a:pt x="63764" y="357"/>
                  <a:pt x="63528" y="373"/>
                  <a:pt x="63290" y="420"/>
                </a:cubicBezTo>
                <a:cubicBezTo>
                  <a:pt x="62932" y="489"/>
                  <a:pt x="62556" y="510"/>
                  <a:pt x="62176" y="510"/>
                </a:cubicBezTo>
                <a:cubicBezTo>
                  <a:pt x="61737" y="510"/>
                  <a:pt x="61294" y="482"/>
                  <a:pt x="60868" y="471"/>
                </a:cubicBezTo>
                <a:cubicBezTo>
                  <a:pt x="59512" y="432"/>
                  <a:pt x="58157" y="464"/>
                  <a:pt x="56802" y="433"/>
                </a:cubicBezTo>
                <a:cubicBezTo>
                  <a:pt x="56053" y="418"/>
                  <a:pt x="55246" y="463"/>
                  <a:pt x="54570" y="205"/>
                </a:cubicBezTo>
                <a:cubicBezTo>
                  <a:pt x="54155" y="47"/>
                  <a:pt x="53741" y="0"/>
                  <a:pt x="5333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36;p38">
            <a:extLst>
              <a:ext uri="{FF2B5EF4-FFF2-40B4-BE49-F238E27FC236}">
                <a16:creationId xmlns:a16="http://schemas.microsoft.com/office/drawing/2014/main" id="{D9F10381-98FE-4736-8203-56A0BD04117E}"/>
              </a:ext>
            </a:extLst>
          </p:cNvPr>
          <p:cNvGrpSpPr/>
          <p:nvPr/>
        </p:nvGrpSpPr>
        <p:grpSpPr>
          <a:xfrm>
            <a:off x="1066640" y="1740921"/>
            <a:ext cx="579793" cy="765234"/>
            <a:chOff x="2687876" y="495000"/>
            <a:chExt cx="1056271" cy="1412436"/>
          </a:xfrm>
        </p:grpSpPr>
        <p:sp>
          <p:nvSpPr>
            <p:cNvPr id="8" name="Google Shape;1137;p38">
              <a:extLst>
                <a:ext uri="{FF2B5EF4-FFF2-40B4-BE49-F238E27FC236}">
                  <a16:creationId xmlns:a16="http://schemas.microsoft.com/office/drawing/2014/main" id="{69B084EC-CDB1-4BA0-9F9E-75600573659A}"/>
                </a:ext>
              </a:extLst>
            </p:cNvPr>
            <p:cNvSpPr/>
            <p:nvPr/>
          </p:nvSpPr>
          <p:spPr>
            <a:xfrm>
              <a:off x="2687876" y="495000"/>
              <a:ext cx="1056271" cy="1412436"/>
            </a:xfrm>
            <a:custGeom>
              <a:avLst/>
              <a:gdLst/>
              <a:ahLst/>
              <a:cxnLst/>
              <a:rect l="l" t="t" r="r" b="b"/>
              <a:pathLst>
                <a:path w="57641" h="77077" extrusionOk="0">
                  <a:moveTo>
                    <a:pt x="27762" y="1"/>
                  </a:moveTo>
                  <a:cubicBezTo>
                    <a:pt x="27709" y="1"/>
                    <a:pt x="27659" y="36"/>
                    <a:pt x="27612" y="134"/>
                  </a:cubicBezTo>
                  <a:cubicBezTo>
                    <a:pt x="27531" y="303"/>
                    <a:pt x="27470" y="379"/>
                    <a:pt x="27397" y="379"/>
                  </a:cubicBezTo>
                  <a:cubicBezTo>
                    <a:pt x="27338" y="379"/>
                    <a:pt x="27270" y="328"/>
                    <a:pt x="27177" y="235"/>
                  </a:cubicBezTo>
                  <a:cubicBezTo>
                    <a:pt x="27095" y="154"/>
                    <a:pt x="27017" y="84"/>
                    <a:pt x="26909" y="84"/>
                  </a:cubicBezTo>
                  <a:cubicBezTo>
                    <a:pt x="26863" y="84"/>
                    <a:pt x="26811" y="97"/>
                    <a:pt x="26751" y="128"/>
                  </a:cubicBezTo>
                  <a:cubicBezTo>
                    <a:pt x="26453" y="281"/>
                    <a:pt x="26134" y="296"/>
                    <a:pt x="25813" y="296"/>
                  </a:cubicBezTo>
                  <a:cubicBezTo>
                    <a:pt x="25737" y="296"/>
                    <a:pt x="25660" y="295"/>
                    <a:pt x="25584" y="295"/>
                  </a:cubicBezTo>
                  <a:cubicBezTo>
                    <a:pt x="25347" y="295"/>
                    <a:pt x="25112" y="303"/>
                    <a:pt x="24884" y="368"/>
                  </a:cubicBezTo>
                  <a:cubicBezTo>
                    <a:pt x="23166" y="580"/>
                    <a:pt x="21460" y="799"/>
                    <a:pt x="19834" y="1491"/>
                  </a:cubicBezTo>
                  <a:cubicBezTo>
                    <a:pt x="17846" y="2337"/>
                    <a:pt x="15796" y="3072"/>
                    <a:pt x="14126" y="4480"/>
                  </a:cubicBezTo>
                  <a:cubicBezTo>
                    <a:pt x="13081" y="5360"/>
                    <a:pt x="11943" y="6125"/>
                    <a:pt x="11041" y="7198"/>
                  </a:cubicBezTo>
                  <a:cubicBezTo>
                    <a:pt x="10112" y="8302"/>
                    <a:pt x="9139" y="9409"/>
                    <a:pt x="8067" y="10357"/>
                  </a:cubicBezTo>
                  <a:cubicBezTo>
                    <a:pt x="7314" y="11024"/>
                    <a:pt x="6802" y="11871"/>
                    <a:pt x="6271" y="12613"/>
                  </a:cubicBezTo>
                  <a:cubicBezTo>
                    <a:pt x="5605" y="13541"/>
                    <a:pt x="4774" y="14395"/>
                    <a:pt x="4302" y="15507"/>
                  </a:cubicBezTo>
                  <a:cubicBezTo>
                    <a:pt x="3889" y="16482"/>
                    <a:pt x="2960" y="17208"/>
                    <a:pt x="2809" y="18363"/>
                  </a:cubicBezTo>
                  <a:cubicBezTo>
                    <a:pt x="2782" y="18568"/>
                    <a:pt x="2838" y="18981"/>
                    <a:pt x="2487" y="19051"/>
                  </a:cubicBezTo>
                  <a:cubicBezTo>
                    <a:pt x="1957" y="19158"/>
                    <a:pt x="1905" y="19695"/>
                    <a:pt x="1937" y="19947"/>
                  </a:cubicBezTo>
                  <a:cubicBezTo>
                    <a:pt x="2076" y="21074"/>
                    <a:pt x="1181" y="21852"/>
                    <a:pt x="1045" y="22946"/>
                  </a:cubicBezTo>
                  <a:cubicBezTo>
                    <a:pt x="927" y="23907"/>
                    <a:pt x="937" y="24971"/>
                    <a:pt x="579" y="25951"/>
                  </a:cubicBezTo>
                  <a:cubicBezTo>
                    <a:pt x="253" y="26844"/>
                    <a:pt x="346" y="27834"/>
                    <a:pt x="375" y="28782"/>
                  </a:cubicBezTo>
                  <a:cubicBezTo>
                    <a:pt x="388" y="29160"/>
                    <a:pt x="1" y="29441"/>
                    <a:pt x="147" y="29772"/>
                  </a:cubicBezTo>
                  <a:cubicBezTo>
                    <a:pt x="577" y="30747"/>
                    <a:pt x="241" y="31779"/>
                    <a:pt x="450" y="32794"/>
                  </a:cubicBezTo>
                  <a:cubicBezTo>
                    <a:pt x="801" y="34499"/>
                    <a:pt x="699" y="36293"/>
                    <a:pt x="1384" y="37949"/>
                  </a:cubicBezTo>
                  <a:cubicBezTo>
                    <a:pt x="1726" y="38778"/>
                    <a:pt x="1647" y="39748"/>
                    <a:pt x="2025" y="40520"/>
                  </a:cubicBezTo>
                  <a:cubicBezTo>
                    <a:pt x="3013" y="42528"/>
                    <a:pt x="3647" y="44672"/>
                    <a:pt x="4559" y="46712"/>
                  </a:cubicBezTo>
                  <a:cubicBezTo>
                    <a:pt x="5601" y="49047"/>
                    <a:pt x="6813" y="51280"/>
                    <a:pt x="7957" y="53556"/>
                  </a:cubicBezTo>
                  <a:cubicBezTo>
                    <a:pt x="8681" y="54998"/>
                    <a:pt x="9830" y="56132"/>
                    <a:pt x="10596" y="57562"/>
                  </a:cubicBezTo>
                  <a:cubicBezTo>
                    <a:pt x="11246" y="58777"/>
                    <a:pt x="12134" y="59913"/>
                    <a:pt x="12952" y="61058"/>
                  </a:cubicBezTo>
                  <a:cubicBezTo>
                    <a:pt x="14164" y="62758"/>
                    <a:pt x="15611" y="64262"/>
                    <a:pt x="16979" y="65828"/>
                  </a:cubicBezTo>
                  <a:cubicBezTo>
                    <a:pt x="18305" y="67346"/>
                    <a:pt x="19634" y="68867"/>
                    <a:pt x="21037" y="70323"/>
                  </a:cubicBezTo>
                  <a:cubicBezTo>
                    <a:pt x="22101" y="71425"/>
                    <a:pt x="22937" y="72734"/>
                    <a:pt x="24135" y="73731"/>
                  </a:cubicBezTo>
                  <a:cubicBezTo>
                    <a:pt x="24973" y="74429"/>
                    <a:pt x="25625" y="75327"/>
                    <a:pt x="26370" y="76122"/>
                  </a:cubicBezTo>
                  <a:cubicBezTo>
                    <a:pt x="26739" y="76515"/>
                    <a:pt x="27136" y="77076"/>
                    <a:pt x="27833" y="77076"/>
                  </a:cubicBezTo>
                  <a:cubicBezTo>
                    <a:pt x="27973" y="77076"/>
                    <a:pt x="28126" y="77053"/>
                    <a:pt x="28292" y="77002"/>
                  </a:cubicBezTo>
                  <a:cubicBezTo>
                    <a:pt x="28990" y="76785"/>
                    <a:pt x="29259" y="76202"/>
                    <a:pt x="29764" y="75842"/>
                  </a:cubicBezTo>
                  <a:cubicBezTo>
                    <a:pt x="31056" y="74920"/>
                    <a:pt x="32127" y="73750"/>
                    <a:pt x="33240" y="72635"/>
                  </a:cubicBezTo>
                  <a:cubicBezTo>
                    <a:pt x="33712" y="72164"/>
                    <a:pt x="34001" y="71504"/>
                    <a:pt x="34492" y="71061"/>
                  </a:cubicBezTo>
                  <a:cubicBezTo>
                    <a:pt x="34848" y="70740"/>
                    <a:pt x="35232" y="70337"/>
                    <a:pt x="35371" y="70002"/>
                  </a:cubicBezTo>
                  <a:cubicBezTo>
                    <a:pt x="35910" y="68711"/>
                    <a:pt x="37150" y="68101"/>
                    <a:pt x="37937" y="67073"/>
                  </a:cubicBezTo>
                  <a:cubicBezTo>
                    <a:pt x="38352" y="66530"/>
                    <a:pt x="39033" y="66180"/>
                    <a:pt x="39405" y="65673"/>
                  </a:cubicBezTo>
                  <a:cubicBezTo>
                    <a:pt x="40102" y="64723"/>
                    <a:pt x="40671" y="63655"/>
                    <a:pt x="41478" y="62797"/>
                  </a:cubicBezTo>
                  <a:cubicBezTo>
                    <a:pt x="42131" y="62103"/>
                    <a:pt x="42676" y="61326"/>
                    <a:pt x="43242" y="60584"/>
                  </a:cubicBezTo>
                  <a:cubicBezTo>
                    <a:pt x="43683" y="60005"/>
                    <a:pt x="44248" y="59545"/>
                    <a:pt x="44657" y="58927"/>
                  </a:cubicBezTo>
                  <a:cubicBezTo>
                    <a:pt x="45052" y="58335"/>
                    <a:pt x="45370" y="57615"/>
                    <a:pt x="46049" y="57240"/>
                  </a:cubicBezTo>
                  <a:cubicBezTo>
                    <a:pt x="46309" y="57096"/>
                    <a:pt x="46407" y="56880"/>
                    <a:pt x="46513" y="56618"/>
                  </a:cubicBezTo>
                  <a:cubicBezTo>
                    <a:pt x="46916" y="55625"/>
                    <a:pt x="47710" y="54866"/>
                    <a:pt x="48292" y="53993"/>
                  </a:cubicBezTo>
                  <a:cubicBezTo>
                    <a:pt x="48900" y="53079"/>
                    <a:pt x="49621" y="52201"/>
                    <a:pt x="50181" y="51235"/>
                  </a:cubicBezTo>
                  <a:cubicBezTo>
                    <a:pt x="50984" y="49846"/>
                    <a:pt x="51720" y="48419"/>
                    <a:pt x="52501" y="47017"/>
                  </a:cubicBezTo>
                  <a:cubicBezTo>
                    <a:pt x="53131" y="45892"/>
                    <a:pt x="53640" y="44703"/>
                    <a:pt x="54021" y="43472"/>
                  </a:cubicBezTo>
                  <a:cubicBezTo>
                    <a:pt x="54466" y="42013"/>
                    <a:pt x="54809" y="40526"/>
                    <a:pt x="55289" y="39072"/>
                  </a:cubicBezTo>
                  <a:cubicBezTo>
                    <a:pt x="55817" y="37474"/>
                    <a:pt x="56052" y="35789"/>
                    <a:pt x="56522" y="34162"/>
                  </a:cubicBezTo>
                  <a:cubicBezTo>
                    <a:pt x="56948" y="32692"/>
                    <a:pt x="57139" y="31142"/>
                    <a:pt x="57304" y="29612"/>
                  </a:cubicBezTo>
                  <a:cubicBezTo>
                    <a:pt x="57455" y="28235"/>
                    <a:pt x="57640" y="26808"/>
                    <a:pt x="57438" y="25458"/>
                  </a:cubicBezTo>
                  <a:cubicBezTo>
                    <a:pt x="57046" y="22845"/>
                    <a:pt x="56606" y="20219"/>
                    <a:pt x="55574" y="17749"/>
                  </a:cubicBezTo>
                  <a:cubicBezTo>
                    <a:pt x="55451" y="17455"/>
                    <a:pt x="55484" y="17081"/>
                    <a:pt x="55322" y="16821"/>
                  </a:cubicBezTo>
                  <a:cubicBezTo>
                    <a:pt x="54442" y="15406"/>
                    <a:pt x="54083" y="13764"/>
                    <a:pt x="53153" y="12329"/>
                  </a:cubicBezTo>
                  <a:cubicBezTo>
                    <a:pt x="52408" y="11182"/>
                    <a:pt x="51569" y="10152"/>
                    <a:pt x="50683" y="9160"/>
                  </a:cubicBezTo>
                  <a:cubicBezTo>
                    <a:pt x="49286" y="7595"/>
                    <a:pt x="47659" y="6263"/>
                    <a:pt x="45868" y="5162"/>
                  </a:cubicBezTo>
                  <a:cubicBezTo>
                    <a:pt x="45307" y="4817"/>
                    <a:pt x="44838" y="4200"/>
                    <a:pt x="44286" y="4061"/>
                  </a:cubicBezTo>
                  <a:cubicBezTo>
                    <a:pt x="43163" y="3776"/>
                    <a:pt x="42409" y="2728"/>
                    <a:pt x="41202" y="2712"/>
                  </a:cubicBezTo>
                  <a:cubicBezTo>
                    <a:pt x="41179" y="2712"/>
                    <a:pt x="41154" y="2686"/>
                    <a:pt x="41134" y="2668"/>
                  </a:cubicBezTo>
                  <a:cubicBezTo>
                    <a:pt x="40074" y="1740"/>
                    <a:pt x="38652" y="1713"/>
                    <a:pt x="37418" y="1225"/>
                  </a:cubicBezTo>
                  <a:cubicBezTo>
                    <a:pt x="36992" y="1057"/>
                    <a:pt x="36544" y="737"/>
                    <a:pt x="36026" y="737"/>
                  </a:cubicBezTo>
                  <a:cubicBezTo>
                    <a:pt x="35823" y="737"/>
                    <a:pt x="35610" y="786"/>
                    <a:pt x="35383" y="912"/>
                  </a:cubicBezTo>
                  <a:cubicBezTo>
                    <a:pt x="35377" y="916"/>
                    <a:pt x="35367" y="917"/>
                    <a:pt x="35355" y="917"/>
                  </a:cubicBezTo>
                  <a:cubicBezTo>
                    <a:pt x="35204" y="917"/>
                    <a:pt x="34653" y="641"/>
                    <a:pt x="34234" y="641"/>
                  </a:cubicBezTo>
                  <a:cubicBezTo>
                    <a:pt x="34169" y="641"/>
                    <a:pt x="34107" y="648"/>
                    <a:pt x="34050" y="663"/>
                  </a:cubicBezTo>
                  <a:cubicBezTo>
                    <a:pt x="33989" y="680"/>
                    <a:pt x="33933" y="687"/>
                    <a:pt x="33880" y="687"/>
                  </a:cubicBezTo>
                  <a:cubicBezTo>
                    <a:pt x="33481" y="687"/>
                    <a:pt x="33297" y="264"/>
                    <a:pt x="32932" y="264"/>
                  </a:cubicBezTo>
                  <a:cubicBezTo>
                    <a:pt x="32926" y="264"/>
                    <a:pt x="32919" y="264"/>
                    <a:pt x="32912" y="265"/>
                  </a:cubicBezTo>
                  <a:cubicBezTo>
                    <a:pt x="32573" y="280"/>
                    <a:pt x="32232" y="292"/>
                    <a:pt x="31891" y="292"/>
                  </a:cubicBezTo>
                  <a:cubicBezTo>
                    <a:pt x="31208" y="292"/>
                    <a:pt x="30528" y="245"/>
                    <a:pt x="29874" y="84"/>
                  </a:cubicBezTo>
                  <a:cubicBezTo>
                    <a:pt x="29683" y="37"/>
                    <a:pt x="29464" y="17"/>
                    <a:pt x="29259" y="17"/>
                  </a:cubicBezTo>
                  <a:cubicBezTo>
                    <a:pt x="28917" y="17"/>
                    <a:pt x="28613" y="72"/>
                    <a:pt x="28543" y="148"/>
                  </a:cubicBezTo>
                  <a:cubicBezTo>
                    <a:pt x="28458" y="242"/>
                    <a:pt x="28377" y="277"/>
                    <a:pt x="28301" y="277"/>
                  </a:cubicBezTo>
                  <a:cubicBezTo>
                    <a:pt x="28087" y="277"/>
                    <a:pt x="27911" y="1"/>
                    <a:pt x="2776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38;p38">
              <a:extLst>
                <a:ext uri="{FF2B5EF4-FFF2-40B4-BE49-F238E27FC236}">
                  <a16:creationId xmlns:a16="http://schemas.microsoft.com/office/drawing/2014/main" id="{F4DBC6CD-0250-4D07-8C64-019343E2AD53}"/>
                </a:ext>
              </a:extLst>
            </p:cNvPr>
            <p:cNvSpPr/>
            <p:nvPr/>
          </p:nvSpPr>
          <p:spPr>
            <a:xfrm>
              <a:off x="2687876" y="495000"/>
              <a:ext cx="1056271" cy="1412436"/>
            </a:xfrm>
            <a:custGeom>
              <a:avLst/>
              <a:gdLst/>
              <a:ahLst/>
              <a:cxnLst/>
              <a:rect l="l" t="t" r="r" b="b"/>
              <a:pathLst>
                <a:path w="57641" h="77077" extrusionOk="0">
                  <a:moveTo>
                    <a:pt x="26832" y="2009"/>
                  </a:moveTo>
                  <a:cubicBezTo>
                    <a:pt x="27372" y="2009"/>
                    <a:pt x="27982" y="2107"/>
                    <a:pt x="28530" y="2114"/>
                  </a:cubicBezTo>
                  <a:cubicBezTo>
                    <a:pt x="28538" y="2114"/>
                    <a:pt x="28545" y="2114"/>
                    <a:pt x="28553" y="2114"/>
                  </a:cubicBezTo>
                  <a:cubicBezTo>
                    <a:pt x="28837" y="2114"/>
                    <a:pt x="29104" y="2055"/>
                    <a:pt x="29378" y="2042"/>
                  </a:cubicBezTo>
                  <a:cubicBezTo>
                    <a:pt x="29506" y="2037"/>
                    <a:pt x="29633" y="2034"/>
                    <a:pt x="29760" y="2034"/>
                  </a:cubicBezTo>
                  <a:cubicBezTo>
                    <a:pt x="30881" y="2034"/>
                    <a:pt x="31986" y="2232"/>
                    <a:pt x="33100" y="2304"/>
                  </a:cubicBezTo>
                  <a:cubicBezTo>
                    <a:pt x="35226" y="2442"/>
                    <a:pt x="37204" y="3086"/>
                    <a:pt x="39183" y="3818"/>
                  </a:cubicBezTo>
                  <a:cubicBezTo>
                    <a:pt x="39994" y="4118"/>
                    <a:pt x="40909" y="4353"/>
                    <a:pt x="41547" y="4830"/>
                  </a:cubicBezTo>
                  <a:cubicBezTo>
                    <a:pt x="42728" y="5713"/>
                    <a:pt x="44199" y="6023"/>
                    <a:pt x="45308" y="7022"/>
                  </a:cubicBezTo>
                  <a:cubicBezTo>
                    <a:pt x="46572" y="8162"/>
                    <a:pt x="47988" y="9088"/>
                    <a:pt x="49041" y="10511"/>
                  </a:cubicBezTo>
                  <a:cubicBezTo>
                    <a:pt x="49431" y="11037"/>
                    <a:pt x="49884" y="11691"/>
                    <a:pt x="50453" y="12197"/>
                  </a:cubicBezTo>
                  <a:cubicBezTo>
                    <a:pt x="51094" y="12765"/>
                    <a:pt x="51667" y="13595"/>
                    <a:pt x="51941" y="14564"/>
                  </a:cubicBezTo>
                  <a:cubicBezTo>
                    <a:pt x="52223" y="15561"/>
                    <a:pt x="52845" y="16457"/>
                    <a:pt x="53195" y="17441"/>
                  </a:cubicBezTo>
                  <a:cubicBezTo>
                    <a:pt x="53611" y="18609"/>
                    <a:pt x="53959" y="19809"/>
                    <a:pt x="54205" y="21024"/>
                  </a:cubicBezTo>
                  <a:cubicBezTo>
                    <a:pt x="54300" y="21491"/>
                    <a:pt x="54507" y="21903"/>
                    <a:pt x="54604" y="22361"/>
                  </a:cubicBezTo>
                  <a:cubicBezTo>
                    <a:pt x="55046" y="24411"/>
                    <a:pt x="55153" y="26496"/>
                    <a:pt x="55023" y="28569"/>
                  </a:cubicBezTo>
                  <a:cubicBezTo>
                    <a:pt x="54942" y="29852"/>
                    <a:pt x="54904" y="31146"/>
                    <a:pt x="54732" y="32422"/>
                  </a:cubicBezTo>
                  <a:cubicBezTo>
                    <a:pt x="54633" y="33151"/>
                    <a:pt x="54453" y="33890"/>
                    <a:pt x="54172" y="34567"/>
                  </a:cubicBezTo>
                  <a:cubicBezTo>
                    <a:pt x="53866" y="35306"/>
                    <a:pt x="54009" y="36144"/>
                    <a:pt x="53613" y="36831"/>
                  </a:cubicBezTo>
                  <a:cubicBezTo>
                    <a:pt x="53081" y="37751"/>
                    <a:pt x="53279" y="38838"/>
                    <a:pt x="52811" y="39802"/>
                  </a:cubicBezTo>
                  <a:cubicBezTo>
                    <a:pt x="52433" y="40580"/>
                    <a:pt x="52380" y="41528"/>
                    <a:pt x="52066" y="42374"/>
                  </a:cubicBezTo>
                  <a:cubicBezTo>
                    <a:pt x="51718" y="43313"/>
                    <a:pt x="51549" y="44391"/>
                    <a:pt x="51065" y="45193"/>
                  </a:cubicBezTo>
                  <a:cubicBezTo>
                    <a:pt x="50199" y="46629"/>
                    <a:pt x="49665" y="48226"/>
                    <a:pt x="48697" y="49611"/>
                  </a:cubicBezTo>
                  <a:cubicBezTo>
                    <a:pt x="47960" y="50664"/>
                    <a:pt x="47281" y="51773"/>
                    <a:pt x="46608" y="52863"/>
                  </a:cubicBezTo>
                  <a:cubicBezTo>
                    <a:pt x="46100" y="53685"/>
                    <a:pt x="45462" y="54365"/>
                    <a:pt x="44935" y="55141"/>
                  </a:cubicBezTo>
                  <a:cubicBezTo>
                    <a:pt x="44433" y="55879"/>
                    <a:pt x="43632" y="56445"/>
                    <a:pt x="43305" y="57157"/>
                  </a:cubicBezTo>
                  <a:cubicBezTo>
                    <a:pt x="43027" y="57764"/>
                    <a:pt x="42542" y="58167"/>
                    <a:pt x="42277" y="58737"/>
                  </a:cubicBezTo>
                  <a:cubicBezTo>
                    <a:pt x="42219" y="58859"/>
                    <a:pt x="42153" y="59151"/>
                    <a:pt x="41937" y="59151"/>
                  </a:cubicBezTo>
                  <a:cubicBezTo>
                    <a:pt x="41872" y="59151"/>
                    <a:pt x="41794" y="59126"/>
                    <a:pt x="41700" y="59062"/>
                  </a:cubicBezTo>
                  <a:cubicBezTo>
                    <a:pt x="41697" y="59060"/>
                    <a:pt x="41693" y="59059"/>
                    <a:pt x="41688" y="59059"/>
                  </a:cubicBezTo>
                  <a:cubicBezTo>
                    <a:pt x="41628" y="59059"/>
                    <a:pt x="41432" y="59200"/>
                    <a:pt x="41438" y="59217"/>
                  </a:cubicBezTo>
                  <a:cubicBezTo>
                    <a:pt x="41655" y="59773"/>
                    <a:pt x="41029" y="59916"/>
                    <a:pt x="40920" y="60302"/>
                  </a:cubicBezTo>
                  <a:cubicBezTo>
                    <a:pt x="40872" y="60472"/>
                    <a:pt x="40816" y="60601"/>
                    <a:pt x="40637" y="60659"/>
                  </a:cubicBezTo>
                  <a:cubicBezTo>
                    <a:pt x="40231" y="60795"/>
                    <a:pt x="39921" y="61002"/>
                    <a:pt x="39975" y="61511"/>
                  </a:cubicBezTo>
                  <a:cubicBezTo>
                    <a:pt x="39984" y="61592"/>
                    <a:pt x="39880" y="61724"/>
                    <a:pt x="39794" y="61772"/>
                  </a:cubicBezTo>
                  <a:cubicBezTo>
                    <a:pt x="38878" y="62275"/>
                    <a:pt x="38669" y="63375"/>
                    <a:pt x="37889" y="64043"/>
                  </a:cubicBezTo>
                  <a:cubicBezTo>
                    <a:pt x="37600" y="64289"/>
                    <a:pt x="37186" y="64768"/>
                    <a:pt x="36946" y="65235"/>
                  </a:cubicBezTo>
                  <a:cubicBezTo>
                    <a:pt x="36808" y="65502"/>
                    <a:pt x="36672" y="65812"/>
                    <a:pt x="36180" y="65827"/>
                  </a:cubicBezTo>
                  <a:cubicBezTo>
                    <a:pt x="35744" y="65841"/>
                    <a:pt x="35788" y="66511"/>
                    <a:pt x="35437" y="66845"/>
                  </a:cubicBezTo>
                  <a:cubicBezTo>
                    <a:pt x="34725" y="67522"/>
                    <a:pt x="34146" y="68394"/>
                    <a:pt x="33506" y="69131"/>
                  </a:cubicBezTo>
                  <a:cubicBezTo>
                    <a:pt x="32001" y="70866"/>
                    <a:pt x="30826" y="72970"/>
                    <a:pt x="28670" y="74071"/>
                  </a:cubicBezTo>
                  <a:cubicBezTo>
                    <a:pt x="28498" y="74158"/>
                    <a:pt x="28428" y="74172"/>
                    <a:pt x="28453" y="74397"/>
                  </a:cubicBezTo>
                  <a:cubicBezTo>
                    <a:pt x="28494" y="74790"/>
                    <a:pt x="28104" y="74853"/>
                    <a:pt x="27853" y="74962"/>
                  </a:cubicBezTo>
                  <a:cubicBezTo>
                    <a:pt x="27807" y="74981"/>
                    <a:pt x="27769" y="74990"/>
                    <a:pt x="27736" y="74990"/>
                  </a:cubicBezTo>
                  <a:cubicBezTo>
                    <a:pt x="27543" y="74990"/>
                    <a:pt x="27536" y="74700"/>
                    <a:pt x="27433" y="74583"/>
                  </a:cubicBezTo>
                  <a:cubicBezTo>
                    <a:pt x="27075" y="74174"/>
                    <a:pt x="26441" y="73963"/>
                    <a:pt x="26447" y="73279"/>
                  </a:cubicBezTo>
                  <a:cubicBezTo>
                    <a:pt x="25495" y="73228"/>
                    <a:pt x="25664" y="71783"/>
                    <a:pt x="24597" y="71783"/>
                  </a:cubicBezTo>
                  <a:cubicBezTo>
                    <a:pt x="24584" y="71783"/>
                    <a:pt x="24572" y="71783"/>
                    <a:pt x="24559" y="71783"/>
                  </a:cubicBezTo>
                  <a:cubicBezTo>
                    <a:pt x="24557" y="71783"/>
                    <a:pt x="24555" y="71783"/>
                    <a:pt x="24553" y="71783"/>
                  </a:cubicBezTo>
                  <a:cubicBezTo>
                    <a:pt x="24280" y="71783"/>
                    <a:pt x="24189" y="71158"/>
                    <a:pt x="23970" y="70846"/>
                  </a:cubicBezTo>
                  <a:cubicBezTo>
                    <a:pt x="23535" y="70230"/>
                    <a:pt x="22733" y="69977"/>
                    <a:pt x="22515" y="69124"/>
                  </a:cubicBezTo>
                  <a:cubicBezTo>
                    <a:pt x="22355" y="68502"/>
                    <a:pt x="21469" y="68389"/>
                    <a:pt x="21138" y="67702"/>
                  </a:cubicBezTo>
                  <a:cubicBezTo>
                    <a:pt x="20578" y="66543"/>
                    <a:pt x="19470" y="65771"/>
                    <a:pt x="18695" y="64736"/>
                  </a:cubicBezTo>
                  <a:cubicBezTo>
                    <a:pt x="18264" y="64160"/>
                    <a:pt x="17926" y="63364"/>
                    <a:pt x="17088" y="63053"/>
                  </a:cubicBezTo>
                  <a:cubicBezTo>
                    <a:pt x="16399" y="62797"/>
                    <a:pt x="16080" y="62040"/>
                    <a:pt x="15728" y="61457"/>
                  </a:cubicBezTo>
                  <a:cubicBezTo>
                    <a:pt x="15302" y="60752"/>
                    <a:pt x="14681" y="60218"/>
                    <a:pt x="14285" y="59486"/>
                  </a:cubicBezTo>
                  <a:cubicBezTo>
                    <a:pt x="13862" y="58699"/>
                    <a:pt x="13218" y="58041"/>
                    <a:pt x="12870" y="57186"/>
                  </a:cubicBezTo>
                  <a:cubicBezTo>
                    <a:pt x="12729" y="56838"/>
                    <a:pt x="12383" y="56566"/>
                    <a:pt x="12100" y="56291"/>
                  </a:cubicBezTo>
                  <a:cubicBezTo>
                    <a:pt x="11967" y="56161"/>
                    <a:pt x="11688" y="56122"/>
                    <a:pt x="12133" y="55841"/>
                  </a:cubicBezTo>
                  <a:cubicBezTo>
                    <a:pt x="11395" y="55512"/>
                    <a:pt x="11555" y="54570"/>
                    <a:pt x="10931" y="54239"/>
                  </a:cubicBezTo>
                  <a:cubicBezTo>
                    <a:pt x="10474" y="53997"/>
                    <a:pt x="10403" y="53616"/>
                    <a:pt x="10172" y="53260"/>
                  </a:cubicBezTo>
                  <a:cubicBezTo>
                    <a:pt x="9841" y="52748"/>
                    <a:pt x="9736" y="52067"/>
                    <a:pt x="9288" y="51698"/>
                  </a:cubicBezTo>
                  <a:cubicBezTo>
                    <a:pt x="8769" y="51271"/>
                    <a:pt x="8507" y="50787"/>
                    <a:pt x="8497" y="50174"/>
                  </a:cubicBezTo>
                  <a:cubicBezTo>
                    <a:pt x="8492" y="49701"/>
                    <a:pt x="8098" y="49456"/>
                    <a:pt x="7934" y="49087"/>
                  </a:cubicBezTo>
                  <a:cubicBezTo>
                    <a:pt x="7683" y="48525"/>
                    <a:pt x="7596" y="47782"/>
                    <a:pt x="7020" y="47420"/>
                  </a:cubicBezTo>
                  <a:cubicBezTo>
                    <a:pt x="6604" y="47159"/>
                    <a:pt x="6685" y="46693"/>
                    <a:pt x="6652" y="46437"/>
                  </a:cubicBezTo>
                  <a:cubicBezTo>
                    <a:pt x="6532" y="45499"/>
                    <a:pt x="5449" y="44970"/>
                    <a:pt x="5669" y="43945"/>
                  </a:cubicBezTo>
                  <a:cubicBezTo>
                    <a:pt x="5737" y="43630"/>
                    <a:pt x="5328" y="43767"/>
                    <a:pt x="5292" y="43391"/>
                  </a:cubicBezTo>
                  <a:cubicBezTo>
                    <a:pt x="5166" y="42109"/>
                    <a:pt x="4416" y="41014"/>
                    <a:pt x="3906" y="39850"/>
                  </a:cubicBezTo>
                  <a:cubicBezTo>
                    <a:pt x="3802" y="39612"/>
                    <a:pt x="3811" y="39339"/>
                    <a:pt x="3778" y="39153"/>
                  </a:cubicBezTo>
                  <a:cubicBezTo>
                    <a:pt x="3539" y="37765"/>
                    <a:pt x="2945" y="36487"/>
                    <a:pt x="2642" y="35135"/>
                  </a:cubicBezTo>
                  <a:cubicBezTo>
                    <a:pt x="2438" y="34229"/>
                    <a:pt x="2635" y="33242"/>
                    <a:pt x="2522" y="32306"/>
                  </a:cubicBezTo>
                  <a:cubicBezTo>
                    <a:pt x="2239" y="29987"/>
                    <a:pt x="2615" y="27694"/>
                    <a:pt x="2717" y="25392"/>
                  </a:cubicBezTo>
                  <a:cubicBezTo>
                    <a:pt x="2758" y="24432"/>
                    <a:pt x="3131" y="23488"/>
                    <a:pt x="3437" y="22590"/>
                  </a:cubicBezTo>
                  <a:cubicBezTo>
                    <a:pt x="3971" y="21021"/>
                    <a:pt x="4475" y="19421"/>
                    <a:pt x="5360" y="17982"/>
                  </a:cubicBezTo>
                  <a:cubicBezTo>
                    <a:pt x="5757" y="17336"/>
                    <a:pt x="6483" y="16693"/>
                    <a:pt x="6517" y="16080"/>
                  </a:cubicBezTo>
                  <a:cubicBezTo>
                    <a:pt x="6566" y="15192"/>
                    <a:pt x="7724" y="15130"/>
                    <a:pt x="7524" y="14266"/>
                  </a:cubicBezTo>
                  <a:cubicBezTo>
                    <a:pt x="8486" y="13757"/>
                    <a:pt x="8555" y="12475"/>
                    <a:pt x="9394" y="11975"/>
                  </a:cubicBezTo>
                  <a:cubicBezTo>
                    <a:pt x="9842" y="11708"/>
                    <a:pt x="10123" y="11625"/>
                    <a:pt x="10015" y="11087"/>
                  </a:cubicBezTo>
                  <a:cubicBezTo>
                    <a:pt x="10009" y="11056"/>
                    <a:pt x="10085" y="10973"/>
                    <a:pt x="10120" y="10973"/>
                  </a:cubicBezTo>
                  <a:cubicBezTo>
                    <a:pt x="10121" y="10973"/>
                    <a:pt x="10121" y="10973"/>
                    <a:pt x="10121" y="10973"/>
                  </a:cubicBezTo>
                  <a:cubicBezTo>
                    <a:pt x="10141" y="10974"/>
                    <a:pt x="10160" y="10975"/>
                    <a:pt x="10178" y="10975"/>
                  </a:cubicBezTo>
                  <a:cubicBezTo>
                    <a:pt x="11125" y="10975"/>
                    <a:pt x="11060" y="9841"/>
                    <a:pt x="11791" y="9473"/>
                  </a:cubicBezTo>
                  <a:cubicBezTo>
                    <a:pt x="12281" y="9225"/>
                    <a:pt x="12683" y="8382"/>
                    <a:pt x="13149" y="7970"/>
                  </a:cubicBezTo>
                  <a:cubicBezTo>
                    <a:pt x="13706" y="7478"/>
                    <a:pt x="14281" y="6900"/>
                    <a:pt x="15012" y="6546"/>
                  </a:cubicBezTo>
                  <a:cubicBezTo>
                    <a:pt x="15535" y="6291"/>
                    <a:pt x="15908" y="5744"/>
                    <a:pt x="16476" y="5480"/>
                  </a:cubicBezTo>
                  <a:cubicBezTo>
                    <a:pt x="17148" y="5169"/>
                    <a:pt x="17617" y="4587"/>
                    <a:pt x="18407" y="4353"/>
                  </a:cubicBezTo>
                  <a:cubicBezTo>
                    <a:pt x="19117" y="4140"/>
                    <a:pt x="19815" y="3650"/>
                    <a:pt x="20558" y="3461"/>
                  </a:cubicBezTo>
                  <a:cubicBezTo>
                    <a:pt x="21511" y="3219"/>
                    <a:pt x="22407" y="2845"/>
                    <a:pt x="23326" y="2527"/>
                  </a:cubicBezTo>
                  <a:cubicBezTo>
                    <a:pt x="24201" y="2223"/>
                    <a:pt x="25123" y="2460"/>
                    <a:pt x="26054" y="2119"/>
                  </a:cubicBezTo>
                  <a:cubicBezTo>
                    <a:pt x="26280" y="2037"/>
                    <a:pt x="26546" y="2009"/>
                    <a:pt x="26832" y="2009"/>
                  </a:cubicBezTo>
                  <a:close/>
                  <a:moveTo>
                    <a:pt x="27762" y="1"/>
                  </a:moveTo>
                  <a:cubicBezTo>
                    <a:pt x="27709" y="1"/>
                    <a:pt x="27659" y="36"/>
                    <a:pt x="27612" y="134"/>
                  </a:cubicBezTo>
                  <a:cubicBezTo>
                    <a:pt x="27531" y="303"/>
                    <a:pt x="27470" y="379"/>
                    <a:pt x="27397" y="379"/>
                  </a:cubicBezTo>
                  <a:cubicBezTo>
                    <a:pt x="27338" y="379"/>
                    <a:pt x="27270" y="328"/>
                    <a:pt x="27177" y="235"/>
                  </a:cubicBezTo>
                  <a:cubicBezTo>
                    <a:pt x="27095" y="154"/>
                    <a:pt x="27017" y="84"/>
                    <a:pt x="26909" y="84"/>
                  </a:cubicBezTo>
                  <a:cubicBezTo>
                    <a:pt x="26863" y="84"/>
                    <a:pt x="26811" y="97"/>
                    <a:pt x="26751" y="128"/>
                  </a:cubicBezTo>
                  <a:cubicBezTo>
                    <a:pt x="26453" y="281"/>
                    <a:pt x="26134" y="296"/>
                    <a:pt x="25813" y="296"/>
                  </a:cubicBezTo>
                  <a:cubicBezTo>
                    <a:pt x="25737" y="296"/>
                    <a:pt x="25660" y="295"/>
                    <a:pt x="25584" y="295"/>
                  </a:cubicBezTo>
                  <a:cubicBezTo>
                    <a:pt x="25347" y="295"/>
                    <a:pt x="25112" y="303"/>
                    <a:pt x="24884" y="368"/>
                  </a:cubicBezTo>
                  <a:cubicBezTo>
                    <a:pt x="23166" y="580"/>
                    <a:pt x="21460" y="799"/>
                    <a:pt x="19834" y="1491"/>
                  </a:cubicBezTo>
                  <a:cubicBezTo>
                    <a:pt x="17846" y="2337"/>
                    <a:pt x="15796" y="3072"/>
                    <a:pt x="14126" y="4480"/>
                  </a:cubicBezTo>
                  <a:cubicBezTo>
                    <a:pt x="13081" y="5360"/>
                    <a:pt x="11943" y="6125"/>
                    <a:pt x="11041" y="7198"/>
                  </a:cubicBezTo>
                  <a:cubicBezTo>
                    <a:pt x="10112" y="8302"/>
                    <a:pt x="9139" y="9409"/>
                    <a:pt x="8067" y="10357"/>
                  </a:cubicBezTo>
                  <a:cubicBezTo>
                    <a:pt x="7314" y="11024"/>
                    <a:pt x="6802" y="11871"/>
                    <a:pt x="6271" y="12613"/>
                  </a:cubicBezTo>
                  <a:cubicBezTo>
                    <a:pt x="5605" y="13541"/>
                    <a:pt x="4774" y="14395"/>
                    <a:pt x="4302" y="15507"/>
                  </a:cubicBezTo>
                  <a:cubicBezTo>
                    <a:pt x="3889" y="16482"/>
                    <a:pt x="2960" y="17208"/>
                    <a:pt x="2809" y="18363"/>
                  </a:cubicBezTo>
                  <a:cubicBezTo>
                    <a:pt x="2782" y="18568"/>
                    <a:pt x="2838" y="18981"/>
                    <a:pt x="2487" y="19051"/>
                  </a:cubicBezTo>
                  <a:cubicBezTo>
                    <a:pt x="1957" y="19158"/>
                    <a:pt x="1905" y="19695"/>
                    <a:pt x="1937" y="19947"/>
                  </a:cubicBezTo>
                  <a:cubicBezTo>
                    <a:pt x="2076" y="21074"/>
                    <a:pt x="1181" y="21852"/>
                    <a:pt x="1045" y="22946"/>
                  </a:cubicBezTo>
                  <a:cubicBezTo>
                    <a:pt x="927" y="23907"/>
                    <a:pt x="937" y="24971"/>
                    <a:pt x="579" y="25951"/>
                  </a:cubicBezTo>
                  <a:cubicBezTo>
                    <a:pt x="253" y="26844"/>
                    <a:pt x="346" y="27834"/>
                    <a:pt x="375" y="28782"/>
                  </a:cubicBezTo>
                  <a:cubicBezTo>
                    <a:pt x="388" y="29160"/>
                    <a:pt x="1" y="29441"/>
                    <a:pt x="147" y="29772"/>
                  </a:cubicBezTo>
                  <a:cubicBezTo>
                    <a:pt x="577" y="30747"/>
                    <a:pt x="241" y="31779"/>
                    <a:pt x="450" y="32794"/>
                  </a:cubicBezTo>
                  <a:cubicBezTo>
                    <a:pt x="801" y="34499"/>
                    <a:pt x="699" y="36293"/>
                    <a:pt x="1384" y="37949"/>
                  </a:cubicBezTo>
                  <a:cubicBezTo>
                    <a:pt x="1726" y="38778"/>
                    <a:pt x="1647" y="39748"/>
                    <a:pt x="2025" y="40520"/>
                  </a:cubicBezTo>
                  <a:cubicBezTo>
                    <a:pt x="3013" y="42528"/>
                    <a:pt x="3647" y="44672"/>
                    <a:pt x="4559" y="46712"/>
                  </a:cubicBezTo>
                  <a:cubicBezTo>
                    <a:pt x="5601" y="49047"/>
                    <a:pt x="6813" y="51280"/>
                    <a:pt x="7957" y="53556"/>
                  </a:cubicBezTo>
                  <a:cubicBezTo>
                    <a:pt x="8681" y="54998"/>
                    <a:pt x="9830" y="56132"/>
                    <a:pt x="10596" y="57562"/>
                  </a:cubicBezTo>
                  <a:cubicBezTo>
                    <a:pt x="11246" y="58777"/>
                    <a:pt x="12134" y="59913"/>
                    <a:pt x="12952" y="61058"/>
                  </a:cubicBezTo>
                  <a:cubicBezTo>
                    <a:pt x="14164" y="62758"/>
                    <a:pt x="15611" y="64262"/>
                    <a:pt x="16979" y="65828"/>
                  </a:cubicBezTo>
                  <a:cubicBezTo>
                    <a:pt x="18305" y="67346"/>
                    <a:pt x="19634" y="68867"/>
                    <a:pt x="21037" y="70323"/>
                  </a:cubicBezTo>
                  <a:cubicBezTo>
                    <a:pt x="22101" y="71425"/>
                    <a:pt x="22937" y="72734"/>
                    <a:pt x="24135" y="73731"/>
                  </a:cubicBezTo>
                  <a:cubicBezTo>
                    <a:pt x="24973" y="74429"/>
                    <a:pt x="25625" y="75327"/>
                    <a:pt x="26370" y="76122"/>
                  </a:cubicBezTo>
                  <a:cubicBezTo>
                    <a:pt x="26739" y="76515"/>
                    <a:pt x="27136" y="77076"/>
                    <a:pt x="27833" y="77076"/>
                  </a:cubicBezTo>
                  <a:cubicBezTo>
                    <a:pt x="27973" y="77076"/>
                    <a:pt x="28126" y="77053"/>
                    <a:pt x="28292" y="77002"/>
                  </a:cubicBezTo>
                  <a:cubicBezTo>
                    <a:pt x="28990" y="76785"/>
                    <a:pt x="29259" y="76202"/>
                    <a:pt x="29764" y="75842"/>
                  </a:cubicBezTo>
                  <a:cubicBezTo>
                    <a:pt x="31056" y="74920"/>
                    <a:pt x="32127" y="73750"/>
                    <a:pt x="33240" y="72635"/>
                  </a:cubicBezTo>
                  <a:cubicBezTo>
                    <a:pt x="33712" y="72164"/>
                    <a:pt x="34001" y="71504"/>
                    <a:pt x="34492" y="71061"/>
                  </a:cubicBezTo>
                  <a:cubicBezTo>
                    <a:pt x="34848" y="70740"/>
                    <a:pt x="35232" y="70337"/>
                    <a:pt x="35371" y="70002"/>
                  </a:cubicBezTo>
                  <a:cubicBezTo>
                    <a:pt x="35910" y="68711"/>
                    <a:pt x="37150" y="68101"/>
                    <a:pt x="37937" y="67073"/>
                  </a:cubicBezTo>
                  <a:cubicBezTo>
                    <a:pt x="38352" y="66530"/>
                    <a:pt x="39033" y="66180"/>
                    <a:pt x="39405" y="65673"/>
                  </a:cubicBezTo>
                  <a:cubicBezTo>
                    <a:pt x="40102" y="64723"/>
                    <a:pt x="40671" y="63655"/>
                    <a:pt x="41478" y="62797"/>
                  </a:cubicBezTo>
                  <a:cubicBezTo>
                    <a:pt x="42131" y="62103"/>
                    <a:pt x="42676" y="61326"/>
                    <a:pt x="43242" y="60584"/>
                  </a:cubicBezTo>
                  <a:cubicBezTo>
                    <a:pt x="43683" y="60005"/>
                    <a:pt x="44248" y="59545"/>
                    <a:pt x="44657" y="58927"/>
                  </a:cubicBezTo>
                  <a:cubicBezTo>
                    <a:pt x="45052" y="58335"/>
                    <a:pt x="45370" y="57615"/>
                    <a:pt x="46049" y="57240"/>
                  </a:cubicBezTo>
                  <a:cubicBezTo>
                    <a:pt x="46309" y="57096"/>
                    <a:pt x="46407" y="56880"/>
                    <a:pt x="46513" y="56618"/>
                  </a:cubicBezTo>
                  <a:cubicBezTo>
                    <a:pt x="46916" y="55625"/>
                    <a:pt x="47710" y="54866"/>
                    <a:pt x="48292" y="53993"/>
                  </a:cubicBezTo>
                  <a:cubicBezTo>
                    <a:pt x="48900" y="53079"/>
                    <a:pt x="49621" y="52201"/>
                    <a:pt x="50181" y="51235"/>
                  </a:cubicBezTo>
                  <a:cubicBezTo>
                    <a:pt x="50984" y="49846"/>
                    <a:pt x="51720" y="48419"/>
                    <a:pt x="52501" y="47017"/>
                  </a:cubicBezTo>
                  <a:cubicBezTo>
                    <a:pt x="53131" y="45892"/>
                    <a:pt x="53640" y="44703"/>
                    <a:pt x="54021" y="43472"/>
                  </a:cubicBezTo>
                  <a:cubicBezTo>
                    <a:pt x="54466" y="42013"/>
                    <a:pt x="54809" y="40526"/>
                    <a:pt x="55289" y="39072"/>
                  </a:cubicBezTo>
                  <a:cubicBezTo>
                    <a:pt x="55817" y="37474"/>
                    <a:pt x="56052" y="35789"/>
                    <a:pt x="56522" y="34162"/>
                  </a:cubicBezTo>
                  <a:cubicBezTo>
                    <a:pt x="56948" y="32692"/>
                    <a:pt x="57139" y="31142"/>
                    <a:pt x="57304" y="29612"/>
                  </a:cubicBezTo>
                  <a:cubicBezTo>
                    <a:pt x="57455" y="28235"/>
                    <a:pt x="57640" y="26808"/>
                    <a:pt x="57438" y="25458"/>
                  </a:cubicBezTo>
                  <a:cubicBezTo>
                    <a:pt x="57046" y="22845"/>
                    <a:pt x="56606" y="20219"/>
                    <a:pt x="55574" y="17749"/>
                  </a:cubicBezTo>
                  <a:cubicBezTo>
                    <a:pt x="55451" y="17455"/>
                    <a:pt x="55484" y="17081"/>
                    <a:pt x="55322" y="16821"/>
                  </a:cubicBezTo>
                  <a:cubicBezTo>
                    <a:pt x="54442" y="15406"/>
                    <a:pt x="54083" y="13764"/>
                    <a:pt x="53153" y="12329"/>
                  </a:cubicBezTo>
                  <a:cubicBezTo>
                    <a:pt x="52408" y="11182"/>
                    <a:pt x="51569" y="10152"/>
                    <a:pt x="50683" y="9160"/>
                  </a:cubicBezTo>
                  <a:cubicBezTo>
                    <a:pt x="49286" y="7595"/>
                    <a:pt x="47659" y="6263"/>
                    <a:pt x="45868" y="5162"/>
                  </a:cubicBezTo>
                  <a:cubicBezTo>
                    <a:pt x="45307" y="4817"/>
                    <a:pt x="44838" y="4200"/>
                    <a:pt x="44286" y="4061"/>
                  </a:cubicBezTo>
                  <a:cubicBezTo>
                    <a:pt x="43163" y="3776"/>
                    <a:pt x="42409" y="2728"/>
                    <a:pt x="41202" y="2712"/>
                  </a:cubicBezTo>
                  <a:cubicBezTo>
                    <a:pt x="41179" y="2712"/>
                    <a:pt x="41154" y="2686"/>
                    <a:pt x="41134" y="2668"/>
                  </a:cubicBezTo>
                  <a:cubicBezTo>
                    <a:pt x="40074" y="1740"/>
                    <a:pt x="38652" y="1713"/>
                    <a:pt x="37418" y="1225"/>
                  </a:cubicBezTo>
                  <a:cubicBezTo>
                    <a:pt x="36992" y="1057"/>
                    <a:pt x="36544" y="737"/>
                    <a:pt x="36026" y="737"/>
                  </a:cubicBezTo>
                  <a:cubicBezTo>
                    <a:pt x="35823" y="737"/>
                    <a:pt x="35610" y="786"/>
                    <a:pt x="35383" y="912"/>
                  </a:cubicBezTo>
                  <a:cubicBezTo>
                    <a:pt x="35377" y="916"/>
                    <a:pt x="35367" y="917"/>
                    <a:pt x="35355" y="917"/>
                  </a:cubicBezTo>
                  <a:cubicBezTo>
                    <a:pt x="35204" y="917"/>
                    <a:pt x="34653" y="641"/>
                    <a:pt x="34234" y="641"/>
                  </a:cubicBezTo>
                  <a:cubicBezTo>
                    <a:pt x="34169" y="641"/>
                    <a:pt x="34107" y="648"/>
                    <a:pt x="34050" y="663"/>
                  </a:cubicBezTo>
                  <a:cubicBezTo>
                    <a:pt x="33989" y="680"/>
                    <a:pt x="33933" y="687"/>
                    <a:pt x="33880" y="687"/>
                  </a:cubicBezTo>
                  <a:cubicBezTo>
                    <a:pt x="33481" y="687"/>
                    <a:pt x="33297" y="264"/>
                    <a:pt x="32932" y="264"/>
                  </a:cubicBezTo>
                  <a:cubicBezTo>
                    <a:pt x="32926" y="264"/>
                    <a:pt x="32919" y="264"/>
                    <a:pt x="32912" y="265"/>
                  </a:cubicBezTo>
                  <a:cubicBezTo>
                    <a:pt x="32573" y="280"/>
                    <a:pt x="32232" y="292"/>
                    <a:pt x="31891" y="292"/>
                  </a:cubicBezTo>
                  <a:cubicBezTo>
                    <a:pt x="31208" y="292"/>
                    <a:pt x="30528" y="245"/>
                    <a:pt x="29874" y="84"/>
                  </a:cubicBezTo>
                  <a:cubicBezTo>
                    <a:pt x="29683" y="37"/>
                    <a:pt x="29464" y="17"/>
                    <a:pt x="29259" y="17"/>
                  </a:cubicBezTo>
                  <a:cubicBezTo>
                    <a:pt x="28917" y="17"/>
                    <a:pt x="28613" y="72"/>
                    <a:pt x="28543" y="148"/>
                  </a:cubicBezTo>
                  <a:cubicBezTo>
                    <a:pt x="28458" y="242"/>
                    <a:pt x="28377" y="277"/>
                    <a:pt x="28301" y="277"/>
                  </a:cubicBezTo>
                  <a:cubicBezTo>
                    <a:pt x="28087" y="277"/>
                    <a:pt x="27911" y="1"/>
                    <a:pt x="277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1139;p38">
              <a:extLst>
                <a:ext uri="{FF2B5EF4-FFF2-40B4-BE49-F238E27FC236}">
                  <a16:creationId xmlns:a16="http://schemas.microsoft.com/office/drawing/2014/main" id="{5674F50F-ECFF-4C7F-A103-57E2278C4CE3}"/>
                </a:ext>
              </a:extLst>
            </p:cNvPr>
            <p:cNvGrpSpPr/>
            <p:nvPr/>
          </p:nvGrpSpPr>
          <p:grpSpPr>
            <a:xfrm>
              <a:off x="2916086" y="727587"/>
              <a:ext cx="625995" cy="785831"/>
              <a:chOff x="2937349" y="720503"/>
              <a:chExt cx="625995" cy="785831"/>
            </a:xfrm>
          </p:grpSpPr>
          <p:sp>
            <p:nvSpPr>
              <p:cNvPr id="11" name="Google Shape;1140;p38">
                <a:extLst>
                  <a:ext uri="{FF2B5EF4-FFF2-40B4-BE49-F238E27FC236}">
                    <a16:creationId xmlns:a16="http://schemas.microsoft.com/office/drawing/2014/main" id="{EAFF52FE-8C81-4C39-8E37-02BABE0669E1}"/>
                  </a:ext>
                </a:extLst>
              </p:cNvPr>
              <p:cNvSpPr/>
              <p:nvPr/>
            </p:nvSpPr>
            <p:spPr>
              <a:xfrm>
                <a:off x="3146431" y="1336864"/>
                <a:ext cx="46381" cy="169470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9248" extrusionOk="0">
                    <a:moveTo>
                      <a:pt x="1298" y="0"/>
                    </a:moveTo>
                    <a:cubicBezTo>
                      <a:pt x="1289" y="0"/>
                      <a:pt x="1283" y="1"/>
                      <a:pt x="1281" y="4"/>
                    </a:cubicBezTo>
                    <a:cubicBezTo>
                      <a:pt x="1004" y="465"/>
                      <a:pt x="265" y="398"/>
                      <a:pt x="200" y="1190"/>
                    </a:cubicBezTo>
                    <a:cubicBezTo>
                      <a:pt x="0" y="3642"/>
                      <a:pt x="11" y="6090"/>
                      <a:pt x="70" y="8545"/>
                    </a:cubicBezTo>
                    <a:cubicBezTo>
                      <a:pt x="84" y="9126"/>
                      <a:pt x="573" y="9042"/>
                      <a:pt x="858" y="9141"/>
                    </a:cubicBezTo>
                    <a:cubicBezTo>
                      <a:pt x="1041" y="9203"/>
                      <a:pt x="1318" y="9154"/>
                      <a:pt x="1558" y="9218"/>
                    </a:cubicBezTo>
                    <a:cubicBezTo>
                      <a:pt x="1634" y="9238"/>
                      <a:pt x="1702" y="9247"/>
                      <a:pt x="1761" y="9247"/>
                    </a:cubicBezTo>
                    <a:cubicBezTo>
                      <a:pt x="2021" y="9247"/>
                      <a:pt x="2131" y="9059"/>
                      <a:pt x="2193" y="8716"/>
                    </a:cubicBezTo>
                    <a:cubicBezTo>
                      <a:pt x="2349" y="7843"/>
                      <a:pt x="2089" y="6971"/>
                      <a:pt x="2195" y="6125"/>
                    </a:cubicBezTo>
                    <a:cubicBezTo>
                      <a:pt x="2355" y="4860"/>
                      <a:pt x="2239" y="3599"/>
                      <a:pt x="2342" y="2213"/>
                    </a:cubicBezTo>
                    <a:cubicBezTo>
                      <a:pt x="2530" y="1393"/>
                      <a:pt x="1770" y="812"/>
                      <a:pt x="1461" y="58"/>
                    </a:cubicBezTo>
                    <a:cubicBezTo>
                      <a:pt x="1447" y="26"/>
                      <a:pt x="1340" y="0"/>
                      <a:pt x="1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41;p38">
                <a:extLst>
                  <a:ext uri="{FF2B5EF4-FFF2-40B4-BE49-F238E27FC236}">
                    <a16:creationId xmlns:a16="http://schemas.microsoft.com/office/drawing/2014/main" id="{624A19A7-2543-41AC-95E8-10BD927ABFB2}"/>
                  </a:ext>
                </a:extLst>
              </p:cNvPr>
              <p:cNvSpPr/>
              <p:nvPr/>
            </p:nvSpPr>
            <p:spPr>
              <a:xfrm>
                <a:off x="3366014" y="720503"/>
                <a:ext cx="74656" cy="151969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8293" extrusionOk="0">
                    <a:moveTo>
                      <a:pt x="3203" y="0"/>
                    </a:moveTo>
                    <a:cubicBezTo>
                      <a:pt x="3181" y="0"/>
                      <a:pt x="3162" y="2"/>
                      <a:pt x="3145" y="5"/>
                    </a:cubicBezTo>
                    <a:cubicBezTo>
                      <a:pt x="3057" y="21"/>
                      <a:pt x="2961" y="25"/>
                      <a:pt x="2860" y="25"/>
                    </a:cubicBezTo>
                    <a:cubicBezTo>
                      <a:pt x="2763" y="25"/>
                      <a:pt x="2663" y="21"/>
                      <a:pt x="2564" y="21"/>
                    </a:cubicBezTo>
                    <a:cubicBezTo>
                      <a:pt x="2166" y="21"/>
                      <a:pt x="1777" y="77"/>
                      <a:pt x="1666" y="641"/>
                    </a:cubicBezTo>
                    <a:cubicBezTo>
                      <a:pt x="1421" y="1899"/>
                      <a:pt x="846" y="3081"/>
                      <a:pt x="749" y="4364"/>
                    </a:cubicBezTo>
                    <a:cubicBezTo>
                      <a:pt x="692" y="5118"/>
                      <a:pt x="106" y="5708"/>
                      <a:pt x="203" y="6552"/>
                    </a:cubicBezTo>
                    <a:cubicBezTo>
                      <a:pt x="1" y="7084"/>
                      <a:pt x="559" y="7493"/>
                      <a:pt x="596" y="8044"/>
                    </a:cubicBezTo>
                    <a:cubicBezTo>
                      <a:pt x="608" y="8208"/>
                      <a:pt x="749" y="8293"/>
                      <a:pt x="900" y="8293"/>
                    </a:cubicBezTo>
                    <a:cubicBezTo>
                      <a:pt x="953" y="8293"/>
                      <a:pt x="1007" y="8283"/>
                      <a:pt x="1057" y="8261"/>
                    </a:cubicBezTo>
                    <a:cubicBezTo>
                      <a:pt x="1585" y="8039"/>
                      <a:pt x="2258" y="8085"/>
                      <a:pt x="2354" y="7186"/>
                    </a:cubicBezTo>
                    <a:cubicBezTo>
                      <a:pt x="2419" y="6597"/>
                      <a:pt x="2535" y="6014"/>
                      <a:pt x="2701" y="5445"/>
                    </a:cubicBezTo>
                    <a:cubicBezTo>
                      <a:pt x="3133" y="3962"/>
                      <a:pt x="3398" y="2428"/>
                      <a:pt x="3849" y="952"/>
                    </a:cubicBezTo>
                    <a:cubicBezTo>
                      <a:pt x="4073" y="220"/>
                      <a:pt x="3463" y="0"/>
                      <a:pt x="3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42;p38">
                <a:extLst>
                  <a:ext uri="{FF2B5EF4-FFF2-40B4-BE49-F238E27FC236}">
                    <a16:creationId xmlns:a16="http://schemas.microsoft.com/office/drawing/2014/main" id="{1B6B6E96-90F6-4F1B-938B-79EB1B4AFA35}"/>
                  </a:ext>
                </a:extLst>
              </p:cNvPr>
              <p:cNvSpPr/>
              <p:nvPr/>
            </p:nvSpPr>
            <p:spPr>
              <a:xfrm>
                <a:off x="3014831" y="1328947"/>
                <a:ext cx="102913" cy="14418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7868" extrusionOk="0">
                    <a:moveTo>
                      <a:pt x="4674" y="0"/>
                    </a:moveTo>
                    <a:cubicBezTo>
                      <a:pt x="4590" y="0"/>
                      <a:pt x="4499" y="6"/>
                      <a:pt x="4402" y="16"/>
                    </a:cubicBezTo>
                    <a:cubicBezTo>
                      <a:pt x="3744" y="87"/>
                      <a:pt x="3199" y="418"/>
                      <a:pt x="2888" y="988"/>
                    </a:cubicBezTo>
                    <a:cubicBezTo>
                      <a:pt x="2216" y="2220"/>
                      <a:pt x="1588" y="3477"/>
                      <a:pt x="968" y="4738"/>
                    </a:cubicBezTo>
                    <a:cubicBezTo>
                      <a:pt x="662" y="5357"/>
                      <a:pt x="416" y="6003"/>
                      <a:pt x="118" y="6696"/>
                    </a:cubicBezTo>
                    <a:cubicBezTo>
                      <a:pt x="450" y="6943"/>
                      <a:pt x="1" y="7490"/>
                      <a:pt x="477" y="7684"/>
                    </a:cubicBezTo>
                    <a:cubicBezTo>
                      <a:pt x="646" y="7753"/>
                      <a:pt x="878" y="7867"/>
                      <a:pt x="1073" y="7867"/>
                    </a:cubicBezTo>
                    <a:cubicBezTo>
                      <a:pt x="1193" y="7867"/>
                      <a:pt x="1299" y="7824"/>
                      <a:pt x="1366" y="7698"/>
                    </a:cubicBezTo>
                    <a:cubicBezTo>
                      <a:pt x="1574" y="7308"/>
                      <a:pt x="1930" y="7102"/>
                      <a:pt x="2189" y="6789"/>
                    </a:cubicBezTo>
                    <a:cubicBezTo>
                      <a:pt x="3054" y="5747"/>
                      <a:pt x="3477" y="4464"/>
                      <a:pt x="4168" y="3329"/>
                    </a:cubicBezTo>
                    <a:cubicBezTo>
                      <a:pt x="4585" y="2645"/>
                      <a:pt x="4880" y="1873"/>
                      <a:pt x="5241" y="1145"/>
                    </a:cubicBezTo>
                    <a:cubicBezTo>
                      <a:pt x="5616" y="389"/>
                      <a:pt x="5397" y="0"/>
                      <a:pt x="46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43;p38">
                <a:extLst>
                  <a:ext uri="{FF2B5EF4-FFF2-40B4-BE49-F238E27FC236}">
                    <a16:creationId xmlns:a16="http://schemas.microsoft.com/office/drawing/2014/main" id="{508CEF05-5D43-4ECD-ACD5-0134115AD0B3}"/>
                  </a:ext>
                </a:extLst>
              </p:cNvPr>
              <p:cNvSpPr/>
              <p:nvPr/>
            </p:nvSpPr>
            <p:spPr>
              <a:xfrm>
                <a:off x="3218398" y="1338513"/>
                <a:ext cx="94190" cy="13194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7200" extrusionOk="0">
                    <a:moveTo>
                      <a:pt x="1382" y="0"/>
                    </a:moveTo>
                    <a:cubicBezTo>
                      <a:pt x="1294" y="0"/>
                      <a:pt x="1199" y="10"/>
                      <a:pt x="1096" y="30"/>
                    </a:cubicBezTo>
                    <a:cubicBezTo>
                      <a:pt x="1095" y="30"/>
                      <a:pt x="1094" y="30"/>
                      <a:pt x="1093" y="30"/>
                    </a:cubicBezTo>
                    <a:cubicBezTo>
                      <a:pt x="284" y="30"/>
                      <a:pt x="1" y="514"/>
                      <a:pt x="254" y="1333"/>
                    </a:cubicBezTo>
                    <a:cubicBezTo>
                      <a:pt x="363" y="1686"/>
                      <a:pt x="590" y="1949"/>
                      <a:pt x="759" y="2250"/>
                    </a:cubicBezTo>
                    <a:cubicBezTo>
                      <a:pt x="1632" y="3807"/>
                      <a:pt x="2258" y="5501"/>
                      <a:pt x="3427" y="6901"/>
                    </a:cubicBezTo>
                    <a:cubicBezTo>
                      <a:pt x="3616" y="7127"/>
                      <a:pt x="3801" y="7199"/>
                      <a:pt x="3976" y="7199"/>
                    </a:cubicBezTo>
                    <a:cubicBezTo>
                      <a:pt x="4202" y="7199"/>
                      <a:pt x="4411" y="7079"/>
                      <a:pt x="4590" y="7015"/>
                    </a:cubicBezTo>
                    <a:cubicBezTo>
                      <a:pt x="4896" y="6907"/>
                      <a:pt x="5140" y="6432"/>
                      <a:pt x="5032" y="6047"/>
                    </a:cubicBezTo>
                    <a:cubicBezTo>
                      <a:pt x="4810" y="5253"/>
                      <a:pt x="4437" y="4519"/>
                      <a:pt x="4006" y="3807"/>
                    </a:cubicBezTo>
                    <a:cubicBezTo>
                      <a:pt x="3442" y="2877"/>
                      <a:pt x="2889" y="1931"/>
                      <a:pt x="2441" y="942"/>
                    </a:cubicBezTo>
                    <a:cubicBezTo>
                      <a:pt x="2192" y="394"/>
                      <a:pt x="1937" y="0"/>
                      <a:pt x="13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44;p38">
                <a:extLst>
                  <a:ext uri="{FF2B5EF4-FFF2-40B4-BE49-F238E27FC236}">
                    <a16:creationId xmlns:a16="http://schemas.microsoft.com/office/drawing/2014/main" id="{290773EA-2C81-4774-BC2C-6919B535862A}"/>
                  </a:ext>
                </a:extLst>
              </p:cNvPr>
              <p:cNvSpPr/>
              <p:nvPr/>
            </p:nvSpPr>
            <p:spPr>
              <a:xfrm>
                <a:off x="3454676" y="804436"/>
                <a:ext cx="108667" cy="98662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5384" extrusionOk="0">
                    <a:moveTo>
                      <a:pt x="4619" y="1"/>
                    </a:moveTo>
                    <a:cubicBezTo>
                      <a:pt x="4384" y="1"/>
                      <a:pt x="4133" y="130"/>
                      <a:pt x="3833" y="398"/>
                    </a:cubicBezTo>
                    <a:cubicBezTo>
                      <a:pt x="2883" y="1245"/>
                      <a:pt x="1963" y="2124"/>
                      <a:pt x="1021" y="2980"/>
                    </a:cubicBezTo>
                    <a:cubicBezTo>
                      <a:pt x="464" y="3485"/>
                      <a:pt x="173" y="4088"/>
                      <a:pt x="62" y="4845"/>
                    </a:cubicBezTo>
                    <a:cubicBezTo>
                      <a:pt x="1" y="5264"/>
                      <a:pt x="97" y="5383"/>
                      <a:pt x="356" y="5383"/>
                    </a:cubicBezTo>
                    <a:cubicBezTo>
                      <a:pt x="416" y="5383"/>
                      <a:pt x="486" y="5377"/>
                      <a:pt x="564" y="5366"/>
                    </a:cubicBezTo>
                    <a:cubicBezTo>
                      <a:pt x="610" y="5375"/>
                      <a:pt x="655" y="5379"/>
                      <a:pt x="699" y="5379"/>
                    </a:cubicBezTo>
                    <a:cubicBezTo>
                      <a:pt x="981" y="5379"/>
                      <a:pt x="1209" y="5216"/>
                      <a:pt x="1457" y="5073"/>
                    </a:cubicBezTo>
                    <a:cubicBezTo>
                      <a:pt x="2276" y="4602"/>
                      <a:pt x="2865" y="3866"/>
                      <a:pt x="3595" y="3293"/>
                    </a:cubicBezTo>
                    <a:cubicBezTo>
                      <a:pt x="4181" y="2833"/>
                      <a:pt x="4748" y="2330"/>
                      <a:pt x="5236" y="1770"/>
                    </a:cubicBezTo>
                    <a:cubicBezTo>
                      <a:pt x="5490" y="1478"/>
                      <a:pt x="5929" y="1139"/>
                      <a:pt x="5488" y="587"/>
                    </a:cubicBezTo>
                    <a:cubicBezTo>
                      <a:pt x="5182" y="203"/>
                      <a:pt x="4914" y="1"/>
                      <a:pt x="46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45;p38">
                <a:extLst>
                  <a:ext uri="{FF2B5EF4-FFF2-40B4-BE49-F238E27FC236}">
                    <a16:creationId xmlns:a16="http://schemas.microsoft.com/office/drawing/2014/main" id="{85893F17-6FF1-4AAC-9DB2-3271E9F803CD}"/>
                  </a:ext>
                </a:extLst>
              </p:cNvPr>
              <p:cNvSpPr/>
              <p:nvPr/>
            </p:nvSpPr>
            <p:spPr>
              <a:xfrm>
                <a:off x="3141923" y="759959"/>
                <a:ext cx="54810" cy="141689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732" extrusionOk="0">
                    <a:moveTo>
                      <a:pt x="2065" y="0"/>
                    </a:moveTo>
                    <a:cubicBezTo>
                      <a:pt x="1677" y="0"/>
                      <a:pt x="1287" y="238"/>
                      <a:pt x="1191" y="747"/>
                    </a:cubicBezTo>
                    <a:cubicBezTo>
                      <a:pt x="814" y="2739"/>
                      <a:pt x="362" y="4711"/>
                      <a:pt x="90" y="6722"/>
                    </a:cubicBezTo>
                    <a:cubicBezTo>
                      <a:pt x="0" y="7388"/>
                      <a:pt x="499" y="7732"/>
                      <a:pt x="1025" y="7732"/>
                    </a:cubicBezTo>
                    <a:cubicBezTo>
                      <a:pt x="1520" y="7732"/>
                      <a:pt x="2039" y="7428"/>
                      <a:pt x="2118" y="6803"/>
                    </a:cubicBezTo>
                    <a:cubicBezTo>
                      <a:pt x="2362" y="4847"/>
                      <a:pt x="2814" y="2931"/>
                      <a:pt x="2948" y="961"/>
                    </a:cubicBezTo>
                    <a:cubicBezTo>
                      <a:pt x="2990" y="339"/>
                      <a:pt x="2529" y="0"/>
                      <a:pt x="20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46;p38">
                <a:extLst>
                  <a:ext uri="{FF2B5EF4-FFF2-40B4-BE49-F238E27FC236}">
                    <a16:creationId xmlns:a16="http://schemas.microsoft.com/office/drawing/2014/main" id="{6434AA19-9596-4091-AE37-5C4A4E92E12A}"/>
                  </a:ext>
                </a:extLst>
              </p:cNvPr>
              <p:cNvSpPr/>
              <p:nvPr/>
            </p:nvSpPr>
            <p:spPr>
              <a:xfrm>
                <a:off x="2937349" y="875670"/>
                <a:ext cx="511432" cy="392668"/>
              </a:xfrm>
              <a:custGeom>
                <a:avLst/>
                <a:gdLst/>
                <a:ahLst/>
                <a:cxnLst/>
                <a:rect l="l" t="t" r="r" b="b"/>
                <a:pathLst>
                  <a:path w="27909" h="21428" extrusionOk="0">
                    <a:moveTo>
                      <a:pt x="10552" y="0"/>
                    </a:moveTo>
                    <a:cubicBezTo>
                      <a:pt x="6692" y="0"/>
                      <a:pt x="2617" y="5107"/>
                      <a:pt x="1739" y="8228"/>
                    </a:cubicBezTo>
                    <a:cubicBezTo>
                      <a:pt x="0" y="14415"/>
                      <a:pt x="4466" y="19604"/>
                      <a:pt x="10247" y="20967"/>
                    </a:cubicBezTo>
                    <a:cubicBezTo>
                      <a:pt x="11542" y="21273"/>
                      <a:pt x="12837" y="21427"/>
                      <a:pt x="14102" y="21427"/>
                    </a:cubicBezTo>
                    <a:cubicBezTo>
                      <a:pt x="19093" y="21427"/>
                      <a:pt x="23604" y="19018"/>
                      <a:pt x="25721" y="13951"/>
                    </a:cubicBezTo>
                    <a:cubicBezTo>
                      <a:pt x="27909" y="8707"/>
                      <a:pt x="22486" y="2949"/>
                      <a:pt x="17636" y="1468"/>
                    </a:cubicBezTo>
                    <a:cubicBezTo>
                      <a:pt x="17526" y="1434"/>
                      <a:pt x="17421" y="1419"/>
                      <a:pt x="17323" y="1419"/>
                    </a:cubicBezTo>
                    <a:cubicBezTo>
                      <a:pt x="16417" y="1419"/>
                      <a:pt x="16033" y="2719"/>
                      <a:pt x="16991" y="3162"/>
                    </a:cubicBezTo>
                    <a:cubicBezTo>
                      <a:pt x="20879" y="4956"/>
                      <a:pt x="24954" y="7990"/>
                      <a:pt x="22991" y="12809"/>
                    </a:cubicBezTo>
                    <a:cubicBezTo>
                      <a:pt x="21387" y="16747"/>
                      <a:pt x="17993" y="18840"/>
                      <a:pt x="13846" y="18840"/>
                    </a:cubicBezTo>
                    <a:cubicBezTo>
                      <a:pt x="13689" y="18840"/>
                      <a:pt x="13531" y="18837"/>
                      <a:pt x="13371" y="18831"/>
                    </a:cubicBezTo>
                    <a:cubicBezTo>
                      <a:pt x="8133" y="18632"/>
                      <a:pt x="1934" y="14981"/>
                      <a:pt x="3659" y="8826"/>
                    </a:cubicBezTo>
                    <a:cubicBezTo>
                      <a:pt x="4626" y="5383"/>
                      <a:pt x="8511" y="1991"/>
                      <a:pt x="12112" y="1521"/>
                    </a:cubicBezTo>
                    <a:cubicBezTo>
                      <a:pt x="12633" y="1452"/>
                      <a:pt x="12754" y="594"/>
                      <a:pt x="12279" y="376"/>
                    </a:cubicBezTo>
                    <a:cubicBezTo>
                      <a:pt x="11716" y="117"/>
                      <a:pt x="11137" y="0"/>
                      <a:pt x="105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47;p38">
                <a:extLst>
                  <a:ext uri="{FF2B5EF4-FFF2-40B4-BE49-F238E27FC236}">
                    <a16:creationId xmlns:a16="http://schemas.microsoft.com/office/drawing/2014/main" id="{8142F9BD-14E1-4107-8B6C-86A7B1406E63}"/>
                  </a:ext>
                </a:extLst>
              </p:cNvPr>
              <p:cNvSpPr/>
              <p:nvPr/>
            </p:nvSpPr>
            <p:spPr>
              <a:xfrm>
                <a:off x="3243101" y="772530"/>
                <a:ext cx="90874" cy="165896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9053" extrusionOk="0">
                    <a:moveTo>
                      <a:pt x="1854" y="1"/>
                    </a:moveTo>
                    <a:cubicBezTo>
                      <a:pt x="310" y="1"/>
                      <a:pt x="715" y="2029"/>
                      <a:pt x="606" y="3034"/>
                    </a:cubicBezTo>
                    <a:cubicBezTo>
                      <a:pt x="427" y="4685"/>
                      <a:pt x="0" y="6341"/>
                      <a:pt x="43" y="8002"/>
                    </a:cubicBezTo>
                    <a:cubicBezTo>
                      <a:pt x="61" y="8684"/>
                      <a:pt x="589" y="9052"/>
                      <a:pt x="1122" y="9052"/>
                    </a:cubicBezTo>
                    <a:cubicBezTo>
                      <a:pt x="1560" y="9052"/>
                      <a:pt x="2001" y="8804"/>
                      <a:pt x="2166" y="8277"/>
                    </a:cubicBezTo>
                    <a:lnTo>
                      <a:pt x="2167" y="8277"/>
                    </a:lnTo>
                    <a:cubicBezTo>
                      <a:pt x="2604" y="6885"/>
                      <a:pt x="4959" y="332"/>
                      <a:pt x="2077" y="14"/>
                    </a:cubicBezTo>
                    <a:cubicBezTo>
                      <a:pt x="1998" y="5"/>
                      <a:pt x="1924" y="1"/>
                      <a:pt x="18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48;p38">
                <a:extLst>
                  <a:ext uri="{FF2B5EF4-FFF2-40B4-BE49-F238E27FC236}">
                    <a16:creationId xmlns:a16="http://schemas.microsoft.com/office/drawing/2014/main" id="{BFF29DA5-C070-418E-A009-5D6C9D0B85A2}"/>
                  </a:ext>
                </a:extLst>
              </p:cNvPr>
              <p:cNvSpPr/>
              <p:nvPr/>
            </p:nvSpPr>
            <p:spPr>
              <a:xfrm>
                <a:off x="3125191" y="724186"/>
                <a:ext cx="222356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2134" h="4901" extrusionOk="0">
                    <a:moveTo>
                      <a:pt x="3011" y="1"/>
                    </a:moveTo>
                    <a:cubicBezTo>
                      <a:pt x="1868" y="1"/>
                      <a:pt x="581" y="120"/>
                      <a:pt x="247" y="1365"/>
                    </a:cubicBezTo>
                    <a:cubicBezTo>
                      <a:pt x="0" y="2289"/>
                      <a:pt x="519" y="2981"/>
                      <a:pt x="1250" y="3491"/>
                    </a:cubicBezTo>
                    <a:cubicBezTo>
                      <a:pt x="1717" y="3817"/>
                      <a:pt x="2104" y="3943"/>
                      <a:pt x="2484" y="3943"/>
                    </a:cubicBezTo>
                    <a:cubicBezTo>
                      <a:pt x="2983" y="3943"/>
                      <a:pt x="3468" y="3726"/>
                      <a:pt x="4106" y="3461"/>
                    </a:cubicBezTo>
                    <a:cubicBezTo>
                      <a:pt x="4615" y="3249"/>
                      <a:pt x="4756" y="2596"/>
                      <a:pt x="4501" y="2167"/>
                    </a:cubicBezTo>
                    <a:lnTo>
                      <a:pt x="4501" y="2167"/>
                    </a:lnTo>
                    <a:cubicBezTo>
                      <a:pt x="4802" y="2160"/>
                      <a:pt x="5105" y="2153"/>
                      <a:pt x="5407" y="2153"/>
                    </a:cubicBezTo>
                    <a:cubicBezTo>
                      <a:pt x="5833" y="2153"/>
                      <a:pt x="6260" y="2167"/>
                      <a:pt x="6682" y="2213"/>
                    </a:cubicBezTo>
                    <a:cubicBezTo>
                      <a:pt x="7239" y="2274"/>
                      <a:pt x="8272" y="2743"/>
                      <a:pt x="8875" y="2743"/>
                    </a:cubicBezTo>
                    <a:cubicBezTo>
                      <a:pt x="9017" y="2743"/>
                      <a:pt x="9136" y="2717"/>
                      <a:pt x="9219" y="2653"/>
                    </a:cubicBezTo>
                    <a:lnTo>
                      <a:pt x="9219" y="2653"/>
                    </a:lnTo>
                    <a:cubicBezTo>
                      <a:pt x="8336" y="3336"/>
                      <a:pt x="8834" y="4900"/>
                      <a:pt x="9830" y="4900"/>
                    </a:cubicBezTo>
                    <a:cubicBezTo>
                      <a:pt x="9981" y="4900"/>
                      <a:pt x="10143" y="4865"/>
                      <a:pt x="10313" y="4785"/>
                    </a:cubicBezTo>
                    <a:cubicBezTo>
                      <a:pt x="12134" y="3929"/>
                      <a:pt x="11809" y="1990"/>
                      <a:pt x="10236" y="994"/>
                    </a:cubicBezTo>
                    <a:cubicBezTo>
                      <a:pt x="8803" y="87"/>
                      <a:pt x="6821" y="3"/>
                      <a:pt x="5049" y="3"/>
                    </a:cubicBezTo>
                    <a:cubicBezTo>
                      <a:pt x="4646" y="3"/>
                      <a:pt x="4253" y="8"/>
                      <a:pt x="3880" y="8"/>
                    </a:cubicBezTo>
                    <a:cubicBezTo>
                      <a:pt x="3827" y="8"/>
                      <a:pt x="3773" y="8"/>
                      <a:pt x="3721" y="7"/>
                    </a:cubicBezTo>
                    <a:cubicBezTo>
                      <a:pt x="3498" y="6"/>
                      <a:pt x="3258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49;p38">
                <a:extLst>
                  <a:ext uri="{FF2B5EF4-FFF2-40B4-BE49-F238E27FC236}">
                    <a16:creationId xmlns:a16="http://schemas.microsoft.com/office/drawing/2014/main" id="{1B091086-A6EF-4FB8-A092-12BD2B61C755}"/>
                  </a:ext>
                </a:extLst>
              </p:cNvPr>
              <p:cNvSpPr/>
              <p:nvPr/>
            </p:nvSpPr>
            <p:spPr>
              <a:xfrm>
                <a:off x="3211177" y="765017"/>
                <a:ext cx="69250" cy="44530"/>
              </a:xfrm>
              <a:custGeom>
                <a:avLst/>
                <a:gdLst/>
                <a:ahLst/>
                <a:cxnLst/>
                <a:rect l="l" t="t" r="r" b="b"/>
                <a:pathLst>
                  <a:path w="3779" h="2430" extrusionOk="0">
                    <a:moveTo>
                      <a:pt x="1024" y="1"/>
                    </a:moveTo>
                    <a:cubicBezTo>
                      <a:pt x="696" y="1"/>
                      <a:pt x="373" y="187"/>
                      <a:pt x="220" y="484"/>
                    </a:cubicBezTo>
                    <a:cubicBezTo>
                      <a:pt x="1" y="908"/>
                      <a:pt x="134" y="1341"/>
                      <a:pt x="485" y="1646"/>
                    </a:cubicBezTo>
                    <a:cubicBezTo>
                      <a:pt x="831" y="1946"/>
                      <a:pt x="1253" y="2134"/>
                      <a:pt x="1680" y="2294"/>
                    </a:cubicBezTo>
                    <a:cubicBezTo>
                      <a:pt x="1946" y="2394"/>
                      <a:pt x="2186" y="2429"/>
                      <a:pt x="2436" y="2429"/>
                    </a:cubicBezTo>
                    <a:cubicBezTo>
                      <a:pt x="2607" y="2429"/>
                      <a:pt x="2782" y="2413"/>
                      <a:pt x="2972" y="2390"/>
                    </a:cubicBezTo>
                    <a:cubicBezTo>
                      <a:pt x="3428" y="2337"/>
                      <a:pt x="3765" y="1804"/>
                      <a:pt x="3772" y="1380"/>
                    </a:cubicBezTo>
                    <a:cubicBezTo>
                      <a:pt x="3779" y="891"/>
                      <a:pt x="3443" y="501"/>
                      <a:pt x="2997" y="346"/>
                    </a:cubicBezTo>
                    <a:cubicBezTo>
                      <a:pt x="2638" y="222"/>
                      <a:pt x="2326" y="184"/>
                      <a:pt x="1954" y="171"/>
                    </a:cubicBezTo>
                    <a:cubicBezTo>
                      <a:pt x="1739" y="165"/>
                      <a:pt x="1536" y="142"/>
                      <a:pt x="1335" y="61"/>
                    </a:cubicBezTo>
                    <a:cubicBezTo>
                      <a:pt x="1234" y="20"/>
                      <a:pt x="1129" y="1"/>
                      <a:pt x="10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50;p38">
                <a:extLst>
                  <a:ext uri="{FF2B5EF4-FFF2-40B4-BE49-F238E27FC236}">
                    <a16:creationId xmlns:a16="http://schemas.microsoft.com/office/drawing/2014/main" id="{4FF40FC0-CD76-4AD7-9C83-2D0FE753CC77}"/>
                  </a:ext>
                </a:extLst>
              </p:cNvPr>
              <p:cNvSpPr/>
              <p:nvPr/>
            </p:nvSpPr>
            <p:spPr>
              <a:xfrm>
                <a:off x="3017654" y="1036829"/>
                <a:ext cx="12003" cy="641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499" extrusionOk="0">
                    <a:moveTo>
                      <a:pt x="591" y="0"/>
                    </a:moveTo>
                    <a:cubicBezTo>
                      <a:pt x="563" y="0"/>
                      <a:pt x="534" y="18"/>
                      <a:pt x="525" y="56"/>
                    </a:cubicBezTo>
                    <a:cubicBezTo>
                      <a:pt x="271" y="1155"/>
                      <a:pt x="0" y="2230"/>
                      <a:pt x="261" y="3357"/>
                    </a:cubicBezTo>
                    <a:cubicBezTo>
                      <a:pt x="283" y="3453"/>
                      <a:pt x="364" y="3498"/>
                      <a:pt x="445" y="3498"/>
                    </a:cubicBezTo>
                    <a:cubicBezTo>
                      <a:pt x="543" y="3498"/>
                      <a:pt x="642" y="3432"/>
                      <a:pt x="643" y="3312"/>
                    </a:cubicBezTo>
                    <a:cubicBezTo>
                      <a:pt x="651" y="2231"/>
                      <a:pt x="642" y="1150"/>
                      <a:pt x="654" y="68"/>
                    </a:cubicBezTo>
                    <a:cubicBezTo>
                      <a:pt x="654" y="23"/>
                      <a:pt x="623" y="0"/>
                      <a:pt x="5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51;p38">
                <a:extLst>
                  <a:ext uri="{FF2B5EF4-FFF2-40B4-BE49-F238E27FC236}">
                    <a16:creationId xmlns:a16="http://schemas.microsoft.com/office/drawing/2014/main" id="{53B02A4F-2D96-46D8-BDCF-0A526AC71CFB}"/>
                  </a:ext>
                </a:extLst>
              </p:cNvPr>
              <p:cNvSpPr/>
              <p:nvPr/>
            </p:nvSpPr>
            <p:spPr>
              <a:xfrm>
                <a:off x="3045949" y="1051967"/>
                <a:ext cx="319991" cy="167014"/>
              </a:xfrm>
              <a:custGeom>
                <a:avLst/>
                <a:gdLst/>
                <a:ahLst/>
                <a:cxnLst/>
                <a:rect l="l" t="t" r="r" b="b"/>
                <a:pathLst>
                  <a:path w="17462" h="9114" extrusionOk="0">
                    <a:moveTo>
                      <a:pt x="16439" y="0"/>
                    </a:moveTo>
                    <a:cubicBezTo>
                      <a:pt x="16218" y="0"/>
                      <a:pt x="15995" y="129"/>
                      <a:pt x="15878" y="415"/>
                    </a:cubicBezTo>
                    <a:cubicBezTo>
                      <a:pt x="14707" y="3265"/>
                      <a:pt x="13991" y="5467"/>
                      <a:pt x="10886" y="6861"/>
                    </a:cubicBezTo>
                    <a:cubicBezTo>
                      <a:pt x="9523" y="7473"/>
                      <a:pt x="8176" y="7751"/>
                      <a:pt x="6859" y="7751"/>
                    </a:cubicBezTo>
                    <a:cubicBezTo>
                      <a:pt x="4480" y="7751"/>
                      <a:pt x="2197" y="6844"/>
                      <a:pt x="86" y="5350"/>
                    </a:cubicBezTo>
                    <a:cubicBezTo>
                      <a:pt x="77" y="5344"/>
                      <a:pt x="68" y="5341"/>
                      <a:pt x="60" y="5341"/>
                    </a:cubicBezTo>
                    <a:cubicBezTo>
                      <a:pt x="25" y="5341"/>
                      <a:pt x="1" y="5389"/>
                      <a:pt x="34" y="5419"/>
                    </a:cubicBezTo>
                    <a:cubicBezTo>
                      <a:pt x="2360" y="7516"/>
                      <a:pt x="4800" y="9113"/>
                      <a:pt x="7760" y="9113"/>
                    </a:cubicBezTo>
                    <a:cubicBezTo>
                      <a:pt x="8603" y="9113"/>
                      <a:pt x="9489" y="8983"/>
                      <a:pt x="10427" y="8698"/>
                    </a:cubicBezTo>
                    <a:cubicBezTo>
                      <a:pt x="13985" y="7617"/>
                      <a:pt x="17461" y="4616"/>
                      <a:pt x="17061" y="610"/>
                    </a:cubicBezTo>
                    <a:cubicBezTo>
                      <a:pt x="17022" y="226"/>
                      <a:pt x="16732" y="0"/>
                      <a:pt x="16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52;p38">
                <a:extLst>
                  <a:ext uri="{FF2B5EF4-FFF2-40B4-BE49-F238E27FC236}">
                    <a16:creationId xmlns:a16="http://schemas.microsoft.com/office/drawing/2014/main" id="{1986D555-F5C6-4DAB-B051-467C6DF8A3DB}"/>
                  </a:ext>
                </a:extLst>
              </p:cNvPr>
              <p:cNvSpPr/>
              <p:nvPr/>
            </p:nvSpPr>
            <p:spPr>
              <a:xfrm>
                <a:off x="3015986" y="1010091"/>
                <a:ext cx="333845" cy="67198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3667" extrusionOk="0">
                    <a:moveTo>
                      <a:pt x="15824" y="1"/>
                    </a:moveTo>
                    <a:cubicBezTo>
                      <a:pt x="13727" y="1"/>
                      <a:pt x="10840" y="1114"/>
                      <a:pt x="9701" y="1114"/>
                    </a:cubicBezTo>
                    <a:cubicBezTo>
                      <a:pt x="9685" y="1114"/>
                      <a:pt x="9670" y="1114"/>
                      <a:pt x="9655" y="1113"/>
                    </a:cubicBezTo>
                    <a:cubicBezTo>
                      <a:pt x="7325" y="1048"/>
                      <a:pt x="5096" y="23"/>
                      <a:pt x="3322" y="23"/>
                    </a:cubicBezTo>
                    <a:cubicBezTo>
                      <a:pt x="1866" y="23"/>
                      <a:pt x="716" y="713"/>
                      <a:pt x="65" y="3188"/>
                    </a:cubicBezTo>
                    <a:cubicBezTo>
                      <a:pt x="0" y="3437"/>
                      <a:pt x="254" y="3667"/>
                      <a:pt x="493" y="3667"/>
                    </a:cubicBezTo>
                    <a:cubicBezTo>
                      <a:pt x="573" y="3667"/>
                      <a:pt x="652" y="3641"/>
                      <a:pt x="716" y="3580"/>
                    </a:cubicBezTo>
                    <a:lnTo>
                      <a:pt x="717" y="3580"/>
                    </a:lnTo>
                    <a:cubicBezTo>
                      <a:pt x="1910" y="2457"/>
                      <a:pt x="2591" y="1412"/>
                      <a:pt x="4253" y="1412"/>
                    </a:cubicBezTo>
                    <a:cubicBezTo>
                      <a:pt x="4351" y="1412"/>
                      <a:pt x="4452" y="1416"/>
                      <a:pt x="4556" y="1423"/>
                    </a:cubicBezTo>
                    <a:cubicBezTo>
                      <a:pt x="6256" y="1544"/>
                      <a:pt x="7821" y="2358"/>
                      <a:pt x="9517" y="2517"/>
                    </a:cubicBezTo>
                    <a:cubicBezTo>
                      <a:pt x="9581" y="2523"/>
                      <a:pt x="9650" y="2526"/>
                      <a:pt x="9724" y="2526"/>
                    </a:cubicBezTo>
                    <a:cubicBezTo>
                      <a:pt x="10913" y="2526"/>
                      <a:pt x="13293" y="1793"/>
                      <a:pt x="14999" y="1793"/>
                    </a:cubicBezTo>
                    <a:cubicBezTo>
                      <a:pt x="15833" y="1793"/>
                      <a:pt x="16506" y="1968"/>
                      <a:pt x="16802" y="2488"/>
                    </a:cubicBezTo>
                    <a:cubicBezTo>
                      <a:pt x="16940" y="2731"/>
                      <a:pt x="17147" y="2832"/>
                      <a:pt x="17360" y="2832"/>
                    </a:cubicBezTo>
                    <a:cubicBezTo>
                      <a:pt x="17777" y="2832"/>
                      <a:pt x="18217" y="2447"/>
                      <a:pt x="18213" y="1986"/>
                    </a:cubicBezTo>
                    <a:cubicBezTo>
                      <a:pt x="18199" y="464"/>
                      <a:pt x="17176" y="1"/>
                      <a:pt x="15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53;p38">
                <a:extLst>
                  <a:ext uri="{FF2B5EF4-FFF2-40B4-BE49-F238E27FC236}">
                    <a16:creationId xmlns:a16="http://schemas.microsoft.com/office/drawing/2014/main" id="{FF942C73-339E-4E8F-A914-123D97CEC854}"/>
                  </a:ext>
                </a:extLst>
              </p:cNvPr>
              <p:cNvSpPr/>
              <p:nvPr/>
            </p:nvSpPr>
            <p:spPr>
              <a:xfrm>
                <a:off x="3060903" y="1065161"/>
                <a:ext cx="56349" cy="31171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1701" extrusionOk="0">
                    <a:moveTo>
                      <a:pt x="1468" y="0"/>
                    </a:moveTo>
                    <a:cubicBezTo>
                      <a:pt x="1075" y="0"/>
                      <a:pt x="675" y="84"/>
                      <a:pt x="379" y="221"/>
                    </a:cubicBezTo>
                    <a:cubicBezTo>
                      <a:pt x="1" y="396"/>
                      <a:pt x="152" y="882"/>
                      <a:pt x="516" y="882"/>
                    </a:cubicBezTo>
                    <a:cubicBezTo>
                      <a:pt x="547" y="882"/>
                      <a:pt x="579" y="879"/>
                      <a:pt x="612" y="871"/>
                    </a:cubicBezTo>
                    <a:cubicBezTo>
                      <a:pt x="716" y="849"/>
                      <a:pt x="830" y="838"/>
                      <a:pt x="946" y="838"/>
                    </a:cubicBezTo>
                    <a:cubicBezTo>
                      <a:pt x="1144" y="838"/>
                      <a:pt x="1349" y="869"/>
                      <a:pt x="1523" y="920"/>
                    </a:cubicBezTo>
                    <a:cubicBezTo>
                      <a:pt x="1778" y="996"/>
                      <a:pt x="1968" y="1110"/>
                      <a:pt x="1987" y="1336"/>
                    </a:cubicBezTo>
                    <a:cubicBezTo>
                      <a:pt x="2006" y="1587"/>
                      <a:pt x="2183" y="1701"/>
                      <a:pt x="2372" y="1701"/>
                    </a:cubicBezTo>
                    <a:cubicBezTo>
                      <a:pt x="2573" y="1701"/>
                      <a:pt x="2787" y="1572"/>
                      <a:pt x="2842" y="1342"/>
                    </a:cubicBezTo>
                    <a:cubicBezTo>
                      <a:pt x="3075" y="360"/>
                      <a:pt x="2286" y="0"/>
                      <a:pt x="1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54;p38">
                <a:extLst>
                  <a:ext uri="{FF2B5EF4-FFF2-40B4-BE49-F238E27FC236}">
                    <a16:creationId xmlns:a16="http://schemas.microsoft.com/office/drawing/2014/main" id="{5ECC81FF-BBB9-4C5C-8D24-68C29650B5C9}"/>
                  </a:ext>
                </a:extLst>
              </p:cNvPr>
              <p:cNvSpPr/>
              <p:nvPr/>
            </p:nvSpPr>
            <p:spPr>
              <a:xfrm>
                <a:off x="3063872" y="1082388"/>
                <a:ext cx="22100" cy="26608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452" extrusionOk="0">
                    <a:moveTo>
                      <a:pt x="458" y="0"/>
                    </a:moveTo>
                    <a:cubicBezTo>
                      <a:pt x="299" y="0"/>
                      <a:pt x="146" y="96"/>
                      <a:pt x="107" y="314"/>
                    </a:cubicBezTo>
                    <a:cubicBezTo>
                      <a:pt x="1" y="908"/>
                      <a:pt x="296" y="1225"/>
                      <a:pt x="832" y="1433"/>
                    </a:cubicBezTo>
                    <a:cubicBezTo>
                      <a:pt x="864" y="1445"/>
                      <a:pt x="894" y="1451"/>
                      <a:pt x="922" y="1451"/>
                    </a:cubicBezTo>
                    <a:cubicBezTo>
                      <a:pt x="1126" y="1451"/>
                      <a:pt x="1206" y="1145"/>
                      <a:pt x="1075" y="995"/>
                    </a:cubicBezTo>
                    <a:cubicBezTo>
                      <a:pt x="941" y="839"/>
                      <a:pt x="863" y="652"/>
                      <a:pt x="873" y="444"/>
                    </a:cubicBezTo>
                    <a:cubicBezTo>
                      <a:pt x="888" y="167"/>
                      <a:pt x="667" y="0"/>
                      <a:pt x="4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55;p38">
                <a:extLst>
                  <a:ext uri="{FF2B5EF4-FFF2-40B4-BE49-F238E27FC236}">
                    <a16:creationId xmlns:a16="http://schemas.microsoft.com/office/drawing/2014/main" id="{99A4907A-6C92-4569-9263-E35A51291580}"/>
                  </a:ext>
                </a:extLst>
              </p:cNvPr>
              <p:cNvSpPr/>
              <p:nvPr/>
            </p:nvSpPr>
            <p:spPr>
              <a:xfrm>
                <a:off x="3121654" y="1091258"/>
                <a:ext cx="71339" cy="76635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4182" extrusionOk="0">
                    <a:moveTo>
                      <a:pt x="1514" y="2263"/>
                    </a:moveTo>
                    <a:lnTo>
                      <a:pt x="1514" y="2263"/>
                    </a:lnTo>
                    <a:cubicBezTo>
                      <a:pt x="1514" y="2263"/>
                      <a:pt x="1514" y="2263"/>
                      <a:pt x="1514" y="2265"/>
                    </a:cubicBezTo>
                    <a:lnTo>
                      <a:pt x="1514" y="2265"/>
                    </a:lnTo>
                    <a:cubicBezTo>
                      <a:pt x="1514" y="2264"/>
                      <a:pt x="1514" y="2263"/>
                      <a:pt x="1514" y="2263"/>
                    </a:cubicBezTo>
                    <a:close/>
                    <a:moveTo>
                      <a:pt x="1484" y="2366"/>
                    </a:moveTo>
                    <a:lnTo>
                      <a:pt x="1484" y="2366"/>
                    </a:lnTo>
                    <a:cubicBezTo>
                      <a:pt x="1485" y="2366"/>
                      <a:pt x="1485" y="2367"/>
                      <a:pt x="1486" y="2367"/>
                    </a:cubicBezTo>
                    <a:lnTo>
                      <a:pt x="1486" y="2367"/>
                    </a:lnTo>
                    <a:cubicBezTo>
                      <a:pt x="1478" y="2393"/>
                      <a:pt x="1474" y="2404"/>
                      <a:pt x="1474" y="2404"/>
                    </a:cubicBezTo>
                    <a:cubicBezTo>
                      <a:pt x="1474" y="2404"/>
                      <a:pt x="1478" y="2387"/>
                      <a:pt x="1484" y="2366"/>
                    </a:cubicBezTo>
                    <a:close/>
                    <a:moveTo>
                      <a:pt x="1529" y="2414"/>
                    </a:moveTo>
                    <a:lnTo>
                      <a:pt x="1529" y="2414"/>
                    </a:lnTo>
                    <a:cubicBezTo>
                      <a:pt x="1546" y="2442"/>
                      <a:pt x="1556" y="2465"/>
                      <a:pt x="1555" y="2465"/>
                    </a:cubicBezTo>
                    <a:cubicBezTo>
                      <a:pt x="1555" y="2465"/>
                      <a:pt x="1547" y="2451"/>
                      <a:pt x="1529" y="2414"/>
                    </a:cubicBezTo>
                    <a:close/>
                    <a:moveTo>
                      <a:pt x="1896" y="0"/>
                    </a:moveTo>
                    <a:cubicBezTo>
                      <a:pt x="1303" y="0"/>
                      <a:pt x="839" y="561"/>
                      <a:pt x="770" y="1137"/>
                    </a:cubicBezTo>
                    <a:lnTo>
                      <a:pt x="770" y="1137"/>
                    </a:lnTo>
                    <a:cubicBezTo>
                      <a:pt x="147" y="1563"/>
                      <a:pt x="1" y="2375"/>
                      <a:pt x="272" y="3068"/>
                    </a:cubicBezTo>
                    <a:cubicBezTo>
                      <a:pt x="553" y="3787"/>
                      <a:pt x="1219" y="4182"/>
                      <a:pt x="1918" y="4182"/>
                    </a:cubicBezTo>
                    <a:cubicBezTo>
                      <a:pt x="2228" y="4182"/>
                      <a:pt x="2545" y="4104"/>
                      <a:pt x="2837" y="3943"/>
                    </a:cubicBezTo>
                    <a:cubicBezTo>
                      <a:pt x="3509" y="3573"/>
                      <a:pt x="3892" y="2767"/>
                      <a:pt x="3836" y="2013"/>
                    </a:cubicBezTo>
                    <a:cubicBezTo>
                      <a:pt x="3803" y="1596"/>
                      <a:pt x="3665" y="1194"/>
                      <a:pt x="3433" y="847"/>
                    </a:cubicBezTo>
                    <a:cubicBezTo>
                      <a:pt x="3122" y="380"/>
                      <a:pt x="2688" y="191"/>
                      <a:pt x="2172" y="40"/>
                    </a:cubicBezTo>
                    <a:cubicBezTo>
                      <a:pt x="2078" y="13"/>
                      <a:pt x="1985" y="0"/>
                      <a:pt x="18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" name="Google Shape;1156;p38">
            <a:extLst>
              <a:ext uri="{FF2B5EF4-FFF2-40B4-BE49-F238E27FC236}">
                <a16:creationId xmlns:a16="http://schemas.microsoft.com/office/drawing/2014/main" id="{66EBFE23-FF6F-4D00-881F-72F1B2C0DCC8}"/>
              </a:ext>
            </a:extLst>
          </p:cNvPr>
          <p:cNvGrpSpPr/>
          <p:nvPr/>
        </p:nvGrpSpPr>
        <p:grpSpPr>
          <a:xfrm>
            <a:off x="3148572" y="2235635"/>
            <a:ext cx="2889330" cy="2096039"/>
            <a:chOff x="4837350" y="1404625"/>
            <a:chExt cx="2197419" cy="3396282"/>
          </a:xfrm>
        </p:grpSpPr>
        <p:sp>
          <p:nvSpPr>
            <p:cNvPr id="28" name="Google Shape;1157;p38">
              <a:extLst>
                <a:ext uri="{FF2B5EF4-FFF2-40B4-BE49-F238E27FC236}">
                  <a16:creationId xmlns:a16="http://schemas.microsoft.com/office/drawing/2014/main" id="{C48E8A83-306C-4240-99A0-63A9F9EEEC88}"/>
                </a:ext>
              </a:extLst>
            </p:cNvPr>
            <p:cNvSpPr/>
            <p:nvPr/>
          </p:nvSpPr>
          <p:spPr>
            <a:xfrm>
              <a:off x="4909202" y="4066539"/>
              <a:ext cx="2027569" cy="703808"/>
            </a:xfrm>
            <a:custGeom>
              <a:avLst/>
              <a:gdLst/>
              <a:ahLst/>
              <a:cxnLst/>
              <a:rect l="l" t="t" r="r" b="b"/>
              <a:pathLst>
                <a:path w="93243" h="38407" extrusionOk="0">
                  <a:moveTo>
                    <a:pt x="90950" y="0"/>
                  </a:moveTo>
                  <a:cubicBezTo>
                    <a:pt x="90551" y="0"/>
                    <a:pt x="90166" y="41"/>
                    <a:pt x="89816" y="205"/>
                  </a:cubicBezTo>
                  <a:cubicBezTo>
                    <a:pt x="88592" y="776"/>
                    <a:pt x="87319" y="639"/>
                    <a:pt x="86072" y="830"/>
                  </a:cubicBezTo>
                  <a:cubicBezTo>
                    <a:pt x="86041" y="835"/>
                    <a:pt x="86008" y="837"/>
                    <a:pt x="85976" y="837"/>
                  </a:cubicBezTo>
                  <a:cubicBezTo>
                    <a:pt x="85756" y="837"/>
                    <a:pt x="85508" y="744"/>
                    <a:pt x="85304" y="744"/>
                  </a:cubicBezTo>
                  <a:cubicBezTo>
                    <a:pt x="85235" y="744"/>
                    <a:pt x="85172" y="755"/>
                    <a:pt x="85116" y="783"/>
                  </a:cubicBezTo>
                  <a:cubicBezTo>
                    <a:pt x="84699" y="993"/>
                    <a:pt x="84272" y="1037"/>
                    <a:pt x="83843" y="1037"/>
                  </a:cubicBezTo>
                  <a:cubicBezTo>
                    <a:pt x="83542" y="1037"/>
                    <a:pt x="83239" y="1015"/>
                    <a:pt x="82940" y="1015"/>
                  </a:cubicBezTo>
                  <a:cubicBezTo>
                    <a:pt x="82846" y="1015"/>
                    <a:pt x="82752" y="1017"/>
                    <a:pt x="82659" y="1023"/>
                  </a:cubicBezTo>
                  <a:cubicBezTo>
                    <a:pt x="80792" y="1135"/>
                    <a:pt x="78920" y="1130"/>
                    <a:pt x="77050" y="1188"/>
                  </a:cubicBezTo>
                  <a:cubicBezTo>
                    <a:pt x="76816" y="1196"/>
                    <a:pt x="76586" y="1350"/>
                    <a:pt x="76355" y="1350"/>
                  </a:cubicBezTo>
                  <a:cubicBezTo>
                    <a:pt x="76353" y="1350"/>
                    <a:pt x="76350" y="1350"/>
                    <a:pt x="76348" y="1350"/>
                  </a:cubicBezTo>
                  <a:cubicBezTo>
                    <a:pt x="75877" y="1344"/>
                    <a:pt x="75394" y="1190"/>
                    <a:pt x="74925" y="1190"/>
                  </a:cubicBezTo>
                  <a:cubicBezTo>
                    <a:pt x="74570" y="1190"/>
                    <a:pt x="74222" y="1278"/>
                    <a:pt x="73893" y="1585"/>
                  </a:cubicBezTo>
                  <a:cubicBezTo>
                    <a:pt x="73865" y="1611"/>
                    <a:pt x="73798" y="1625"/>
                    <a:pt x="73735" y="1625"/>
                  </a:cubicBezTo>
                  <a:cubicBezTo>
                    <a:pt x="73677" y="1625"/>
                    <a:pt x="73621" y="1613"/>
                    <a:pt x="73603" y="1590"/>
                  </a:cubicBezTo>
                  <a:cubicBezTo>
                    <a:pt x="73414" y="1351"/>
                    <a:pt x="73208" y="1279"/>
                    <a:pt x="72994" y="1279"/>
                  </a:cubicBezTo>
                  <a:cubicBezTo>
                    <a:pt x="72754" y="1279"/>
                    <a:pt x="72502" y="1369"/>
                    <a:pt x="72252" y="1414"/>
                  </a:cubicBezTo>
                  <a:cubicBezTo>
                    <a:pt x="71486" y="1550"/>
                    <a:pt x="70716" y="1768"/>
                    <a:pt x="69951" y="1768"/>
                  </a:cubicBezTo>
                  <a:cubicBezTo>
                    <a:pt x="69932" y="1768"/>
                    <a:pt x="69913" y="1767"/>
                    <a:pt x="69893" y="1767"/>
                  </a:cubicBezTo>
                  <a:cubicBezTo>
                    <a:pt x="68771" y="1750"/>
                    <a:pt x="67649" y="1712"/>
                    <a:pt x="66526" y="1712"/>
                  </a:cubicBezTo>
                  <a:cubicBezTo>
                    <a:pt x="66270" y="1712"/>
                    <a:pt x="66013" y="1714"/>
                    <a:pt x="65757" y="1719"/>
                  </a:cubicBezTo>
                  <a:cubicBezTo>
                    <a:pt x="64757" y="1737"/>
                    <a:pt x="63755" y="1852"/>
                    <a:pt x="62755" y="1852"/>
                  </a:cubicBezTo>
                  <a:cubicBezTo>
                    <a:pt x="62105" y="1852"/>
                    <a:pt x="61456" y="1803"/>
                    <a:pt x="60809" y="1648"/>
                  </a:cubicBezTo>
                  <a:cubicBezTo>
                    <a:pt x="60784" y="1643"/>
                    <a:pt x="60761" y="1640"/>
                    <a:pt x="60738" y="1640"/>
                  </a:cubicBezTo>
                  <a:cubicBezTo>
                    <a:pt x="60646" y="1640"/>
                    <a:pt x="60572" y="1688"/>
                    <a:pt x="60546" y="1782"/>
                  </a:cubicBezTo>
                  <a:cubicBezTo>
                    <a:pt x="60495" y="1959"/>
                    <a:pt x="60430" y="2010"/>
                    <a:pt x="60319" y="2010"/>
                  </a:cubicBezTo>
                  <a:cubicBezTo>
                    <a:pt x="60256" y="2010"/>
                    <a:pt x="60179" y="1994"/>
                    <a:pt x="60081" y="1975"/>
                  </a:cubicBezTo>
                  <a:cubicBezTo>
                    <a:pt x="59611" y="1885"/>
                    <a:pt x="59133" y="1856"/>
                    <a:pt x="58655" y="1856"/>
                  </a:cubicBezTo>
                  <a:cubicBezTo>
                    <a:pt x="58008" y="1856"/>
                    <a:pt x="57359" y="1910"/>
                    <a:pt x="56726" y="1940"/>
                  </a:cubicBezTo>
                  <a:cubicBezTo>
                    <a:pt x="56679" y="1943"/>
                    <a:pt x="56632" y="1944"/>
                    <a:pt x="56585" y="1944"/>
                  </a:cubicBezTo>
                  <a:cubicBezTo>
                    <a:pt x="56172" y="1944"/>
                    <a:pt x="55742" y="1866"/>
                    <a:pt x="55343" y="1866"/>
                  </a:cubicBezTo>
                  <a:cubicBezTo>
                    <a:pt x="55104" y="1866"/>
                    <a:pt x="54876" y="1894"/>
                    <a:pt x="54669" y="1982"/>
                  </a:cubicBezTo>
                  <a:cubicBezTo>
                    <a:pt x="54540" y="2038"/>
                    <a:pt x="54419" y="2058"/>
                    <a:pt x="54304" y="2058"/>
                  </a:cubicBezTo>
                  <a:cubicBezTo>
                    <a:pt x="54020" y="2058"/>
                    <a:pt x="53766" y="1938"/>
                    <a:pt x="53471" y="1938"/>
                  </a:cubicBezTo>
                  <a:cubicBezTo>
                    <a:pt x="53384" y="1938"/>
                    <a:pt x="53294" y="1948"/>
                    <a:pt x="53198" y="1975"/>
                  </a:cubicBezTo>
                  <a:cubicBezTo>
                    <a:pt x="52693" y="2118"/>
                    <a:pt x="52148" y="2144"/>
                    <a:pt x="51594" y="2144"/>
                  </a:cubicBezTo>
                  <a:cubicBezTo>
                    <a:pt x="51290" y="2144"/>
                    <a:pt x="50983" y="2136"/>
                    <a:pt x="50678" y="2136"/>
                  </a:cubicBezTo>
                  <a:cubicBezTo>
                    <a:pt x="50495" y="2136"/>
                    <a:pt x="50314" y="2139"/>
                    <a:pt x="50134" y="2147"/>
                  </a:cubicBezTo>
                  <a:cubicBezTo>
                    <a:pt x="49443" y="2180"/>
                    <a:pt x="48751" y="2183"/>
                    <a:pt x="48059" y="2183"/>
                  </a:cubicBezTo>
                  <a:cubicBezTo>
                    <a:pt x="47885" y="2183"/>
                    <a:pt x="47711" y="2183"/>
                    <a:pt x="47537" y="2183"/>
                  </a:cubicBezTo>
                  <a:cubicBezTo>
                    <a:pt x="47161" y="2183"/>
                    <a:pt x="46784" y="2184"/>
                    <a:pt x="46408" y="2190"/>
                  </a:cubicBezTo>
                  <a:cubicBezTo>
                    <a:pt x="45387" y="2207"/>
                    <a:pt x="44367" y="2241"/>
                    <a:pt x="43346" y="2281"/>
                  </a:cubicBezTo>
                  <a:cubicBezTo>
                    <a:pt x="42622" y="2310"/>
                    <a:pt x="41908" y="2384"/>
                    <a:pt x="41182" y="2384"/>
                  </a:cubicBezTo>
                  <a:cubicBezTo>
                    <a:pt x="40847" y="2384"/>
                    <a:pt x="40510" y="2369"/>
                    <a:pt x="40169" y="2325"/>
                  </a:cubicBezTo>
                  <a:cubicBezTo>
                    <a:pt x="39930" y="2295"/>
                    <a:pt x="39688" y="2282"/>
                    <a:pt x="39444" y="2282"/>
                  </a:cubicBezTo>
                  <a:cubicBezTo>
                    <a:pt x="38610" y="2282"/>
                    <a:pt x="37753" y="2435"/>
                    <a:pt x="36925" y="2573"/>
                  </a:cubicBezTo>
                  <a:cubicBezTo>
                    <a:pt x="36900" y="2577"/>
                    <a:pt x="36876" y="2579"/>
                    <a:pt x="36853" y="2579"/>
                  </a:cubicBezTo>
                  <a:cubicBezTo>
                    <a:pt x="36646" y="2579"/>
                    <a:pt x="36528" y="2421"/>
                    <a:pt x="36340" y="2421"/>
                  </a:cubicBezTo>
                  <a:cubicBezTo>
                    <a:pt x="36297" y="2421"/>
                    <a:pt x="36251" y="2429"/>
                    <a:pt x="36199" y="2450"/>
                  </a:cubicBezTo>
                  <a:cubicBezTo>
                    <a:pt x="35602" y="2681"/>
                    <a:pt x="34982" y="2762"/>
                    <a:pt x="34353" y="2762"/>
                  </a:cubicBezTo>
                  <a:cubicBezTo>
                    <a:pt x="34037" y="2762"/>
                    <a:pt x="33718" y="2742"/>
                    <a:pt x="33399" y="2710"/>
                  </a:cubicBezTo>
                  <a:cubicBezTo>
                    <a:pt x="33087" y="2679"/>
                    <a:pt x="32755" y="2612"/>
                    <a:pt x="32443" y="2612"/>
                  </a:cubicBezTo>
                  <a:cubicBezTo>
                    <a:pt x="32300" y="2612"/>
                    <a:pt x="32160" y="2626"/>
                    <a:pt x="32028" y="2665"/>
                  </a:cubicBezTo>
                  <a:cubicBezTo>
                    <a:pt x="31448" y="2833"/>
                    <a:pt x="30858" y="2871"/>
                    <a:pt x="30267" y="2871"/>
                  </a:cubicBezTo>
                  <a:cubicBezTo>
                    <a:pt x="29796" y="2871"/>
                    <a:pt x="29323" y="2847"/>
                    <a:pt x="28853" y="2847"/>
                  </a:cubicBezTo>
                  <a:cubicBezTo>
                    <a:pt x="28269" y="2847"/>
                    <a:pt x="27689" y="2884"/>
                    <a:pt x="27118" y="3048"/>
                  </a:cubicBezTo>
                  <a:cubicBezTo>
                    <a:pt x="27085" y="3058"/>
                    <a:pt x="27041" y="3069"/>
                    <a:pt x="27006" y="3069"/>
                  </a:cubicBezTo>
                  <a:cubicBezTo>
                    <a:pt x="26986" y="3069"/>
                    <a:pt x="26968" y="3065"/>
                    <a:pt x="26957" y="3056"/>
                  </a:cubicBezTo>
                  <a:cubicBezTo>
                    <a:pt x="26711" y="2857"/>
                    <a:pt x="26448" y="2793"/>
                    <a:pt x="26182" y="2793"/>
                  </a:cubicBezTo>
                  <a:cubicBezTo>
                    <a:pt x="25750" y="2793"/>
                    <a:pt x="25311" y="2962"/>
                    <a:pt x="24932" y="2993"/>
                  </a:cubicBezTo>
                  <a:cubicBezTo>
                    <a:pt x="23659" y="3094"/>
                    <a:pt x="22373" y="3177"/>
                    <a:pt x="21099" y="3248"/>
                  </a:cubicBezTo>
                  <a:cubicBezTo>
                    <a:pt x="19982" y="3312"/>
                    <a:pt x="18875" y="3441"/>
                    <a:pt x="17762" y="3524"/>
                  </a:cubicBezTo>
                  <a:cubicBezTo>
                    <a:pt x="17179" y="3568"/>
                    <a:pt x="16577" y="3780"/>
                    <a:pt x="16014" y="3780"/>
                  </a:cubicBezTo>
                  <a:cubicBezTo>
                    <a:pt x="15894" y="3780"/>
                    <a:pt x="15776" y="3770"/>
                    <a:pt x="15660" y="3747"/>
                  </a:cubicBezTo>
                  <a:cubicBezTo>
                    <a:pt x="15606" y="3737"/>
                    <a:pt x="15552" y="3732"/>
                    <a:pt x="15498" y="3732"/>
                  </a:cubicBezTo>
                  <a:cubicBezTo>
                    <a:pt x="15191" y="3732"/>
                    <a:pt x="14890" y="3876"/>
                    <a:pt x="14600" y="3876"/>
                  </a:cubicBezTo>
                  <a:cubicBezTo>
                    <a:pt x="14435" y="3876"/>
                    <a:pt x="14273" y="3829"/>
                    <a:pt x="14117" y="3682"/>
                  </a:cubicBezTo>
                  <a:cubicBezTo>
                    <a:pt x="13648" y="4032"/>
                    <a:pt x="13113" y="4079"/>
                    <a:pt x="12579" y="4079"/>
                  </a:cubicBezTo>
                  <a:cubicBezTo>
                    <a:pt x="12383" y="4079"/>
                    <a:pt x="12187" y="4073"/>
                    <a:pt x="11994" y="4073"/>
                  </a:cubicBezTo>
                  <a:cubicBezTo>
                    <a:pt x="11849" y="4073"/>
                    <a:pt x="11707" y="4077"/>
                    <a:pt x="11567" y="4089"/>
                  </a:cubicBezTo>
                  <a:cubicBezTo>
                    <a:pt x="10009" y="4229"/>
                    <a:pt x="8440" y="4398"/>
                    <a:pt x="6874" y="4422"/>
                  </a:cubicBezTo>
                  <a:cubicBezTo>
                    <a:pt x="5242" y="4446"/>
                    <a:pt x="3631" y="4520"/>
                    <a:pt x="2009" y="4748"/>
                  </a:cubicBezTo>
                  <a:cubicBezTo>
                    <a:pt x="1768" y="4782"/>
                    <a:pt x="1416" y="4953"/>
                    <a:pt x="1070" y="4953"/>
                  </a:cubicBezTo>
                  <a:cubicBezTo>
                    <a:pt x="776" y="4953"/>
                    <a:pt x="486" y="4829"/>
                    <a:pt x="274" y="4389"/>
                  </a:cubicBezTo>
                  <a:lnTo>
                    <a:pt x="274" y="4389"/>
                  </a:lnTo>
                  <a:cubicBezTo>
                    <a:pt x="294" y="4662"/>
                    <a:pt x="269" y="4852"/>
                    <a:pt x="245" y="5051"/>
                  </a:cubicBezTo>
                  <a:cubicBezTo>
                    <a:pt x="89" y="6372"/>
                    <a:pt x="62" y="7728"/>
                    <a:pt x="142" y="9030"/>
                  </a:cubicBezTo>
                  <a:cubicBezTo>
                    <a:pt x="243" y="10694"/>
                    <a:pt x="1" y="12364"/>
                    <a:pt x="342" y="14029"/>
                  </a:cubicBezTo>
                  <a:cubicBezTo>
                    <a:pt x="564" y="15116"/>
                    <a:pt x="458" y="16257"/>
                    <a:pt x="653" y="17376"/>
                  </a:cubicBezTo>
                  <a:cubicBezTo>
                    <a:pt x="922" y="18915"/>
                    <a:pt x="795" y="20490"/>
                    <a:pt x="1139" y="22053"/>
                  </a:cubicBezTo>
                  <a:cubicBezTo>
                    <a:pt x="1441" y="23424"/>
                    <a:pt x="1418" y="24833"/>
                    <a:pt x="1953" y="26214"/>
                  </a:cubicBezTo>
                  <a:cubicBezTo>
                    <a:pt x="2376" y="27301"/>
                    <a:pt x="2964" y="28271"/>
                    <a:pt x="3448" y="29307"/>
                  </a:cubicBezTo>
                  <a:cubicBezTo>
                    <a:pt x="3844" y="30158"/>
                    <a:pt x="4765" y="30531"/>
                    <a:pt x="5215" y="31276"/>
                  </a:cubicBezTo>
                  <a:cubicBezTo>
                    <a:pt x="5621" y="31948"/>
                    <a:pt x="6326" y="32248"/>
                    <a:pt x="6776" y="32871"/>
                  </a:cubicBezTo>
                  <a:cubicBezTo>
                    <a:pt x="7150" y="33389"/>
                    <a:pt x="7884" y="33680"/>
                    <a:pt x="8504" y="33975"/>
                  </a:cubicBezTo>
                  <a:cubicBezTo>
                    <a:pt x="9481" y="34436"/>
                    <a:pt x="10396" y="35010"/>
                    <a:pt x="11435" y="35364"/>
                  </a:cubicBezTo>
                  <a:cubicBezTo>
                    <a:pt x="12475" y="35718"/>
                    <a:pt x="13546" y="35914"/>
                    <a:pt x="14596" y="36206"/>
                  </a:cubicBezTo>
                  <a:cubicBezTo>
                    <a:pt x="15532" y="36466"/>
                    <a:pt x="16517" y="36602"/>
                    <a:pt x="17453" y="36686"/>
                  </a:cubicBezTo>
                  <a:cubicBezTo>
                    <a:pt x="17707" y="36709"/>
                    <a:pt x="17964" y="36715"/>
                    <a:pt x="18224" y="36715"/>
                  </a:cubicBezTo>
                  <a:cubicBezTo>
                    <a:pt x="18511" y="36715"/>
                    <a:pt x="18802" y="36707"/>
                    <a:pt x="19092" y="36707"/>
                  </a:cubicBezTo>
                  <a:cubicBezTo>
                    <a:pt x="19511" y="36707"/>
                    <a:pt x="19931" y="36723"/>
                    <a:pt x="20344" y="36798"/>
                  </a:cubicBezTo>
                  <a:cubicBezTo>
                    <a:pt x="20396" y="36807"/>
                    <a:pt x="20447" y="36811"/>
                    <a:pt x="20498" y="36811"/>
                  </a:cubicBezTo>
                  <a:cubicBezTo>
                    <a:pt x="20730" y="36811"/>
                    <a:pt x="20959" y="36732"/>
                    <a:pt x="21202" y="36732"/>
                  </a:cubicBezTo>
                  <a:cubicBezTo>
                    <a:pt x="21382" y="36732"/>
                    <a:pt x="21569" y="36775"/>
                    <a:pt x="21771" y="36927"/>
                  </a:cubicBezTo>
                  <a:cubicBezTo>
                    <a:pt x="21907" y="37028"/>
                    <a:pt x="22207" y="37036"/>
                    <a:pt x="22533" y="37036"/>
                  </a:cubicBezTo>
                  <a:cubicBezTo>
                    <a:pt x="22596" y="37036"/>
                    <a:pt x="22660" y="37036"/>
                    <a:pt x="22725" y="37036"/>
                  </a:cubicBezTo>
                  <a:cubicBezTo>
                    <a:pt x="22976" y="37036"/>
                    <a:pt x="23228" y="37041"/>
                    <a:pt x="23420" y="37087"/>
                  </a:cubicBezTo>
                  <a:cubicBezTo>
                    <a:pt x="24010" y="37230"/>
                    <a:pt x="24652" y="37431"/>
                    <a:pt x="25243" y="37431"/>
                  </a:cubicBezTo>
                  <a:cubicBezTo>
                    <a:pt x="25407" y="37431"/>
                    <a:pt x="25567" y="37415"/>
                    <a:pt x="25721" y="37378"/>
                  </a:cubicBezTo>
                  <a:cubicBezTo>
                    <a:pt x="26071" y="37295"/>
                    <a:pt x="26417" y="37263"/>
                    <a:pt x="26757" y="37263"/>
                  </a:cubicBezTo>
                  <a:cubicBezTo>
                    <a:pt x="27340" y="37263"/>
                    <a:pt x="27904" y="37358"/>
                    <a:pt x="28433" y="37452"/>
                  </a:cubicBezTo>
                  <a:cubicBezTo>
                    <a:pt x="28958" y="37545"/>
                    <a:pt x="29482" y="37570"/>
                    <a:pt x="29999" y="37570"/>
                  </a:cubicBezTo>
                  <a:cubicBezTo>
                    <a:pt x="30526" y="37570"/>
                    <a:pt x="31046" y="37544"/>
                    <a:pt x="31557" y="37538"/>
                  </a:cubicBezTo>
                  <a:cubicBezTo>
                    <a:pt x="31570" y="37538"/>
                    <a:pt x="31583" y="37538"/>
                    <a:pt x="31596" y="37538"/>
                  </a:cubicBezTo>
                  <a:cubicBezTo>
                    <a:pt x="32472" y="37538"/>
                    <a:pt x="33318" y="37945"/>
                    <a:pt x="34182" y="37945"/>
                  </a:cubicBezTo>
                  <a:cubicBezTo>
                    <a:pt x="34493" y="37945"/>
                    <a:pt x="34807" y="37892"/>
                    <a:pt x="35125" y="37747"/>
                  </a:cubicBezTo>
                  <a:cubicBezTo>
                    <a:pt x="35356" y="38034"/>
                    <a:pt x="35613" y="38117"/>
                    <a:pt x="35885" y="38117"/>
                  </a:cubicBezTo>
                  <a:cubicBezTo>
                    <a:pt x="36260" y="38117"/>
                    <a:pt x="36663" y="37959"/>
                    <a:pt x="37067" y="37959"/>
                  </a:cubicBezTo>
                  <a:cubicBezTo>
                    <a:pt x="37204" y="37959"/>
                    <a:pt x="37340" y="37977"/>
                    <a:pt x="37476" y="38026"/>
                  </a:cubicBezTo>
                  <a:cubicBezTo>
                    <a:pt x="37788" y="38138"/>
                    <a:pt x="38190" y="38177"/>
                    <a:pt x="38616" y="38177"/>
                  </a:cubicBezTo>
                  <a:cubicBezTo>
                    <a:pt x="39041" y="38177"/>
                    <a:pt x="39490" y="38138"/>
                    <a:pt x="39900" y="38092"/>
                  </a:cubicBezTo>
                  <a:cubicBezTo>
                    <a:pt x="40031" y="38079"/>
                    <a:pt x="40144" y="37843"/>
                    <a:pt x="40260" y="37843"/>
                  </a:cubicBezTo>
                  <a:cubicBezTo>
                    <a:pt x="40306" y="37843"/>
                    <a:pt x="40352" y="37881"/>
                    <a:pt x="40401" y="37985"/>
                  </a:cubicBezTo>
                  <a:cubicBezTo>
                    <a:pt x="40514" y="38230"/>
                    <a:pt x="40639" y="38308"/>
                    <a:pt x="40768" y="38308"/>
                  </a:cubicBezTo>
                  <a:cubicBezTo>
                    <a:pt x="40934" y="38308"/>
                    <a:pt x="41108" y="38180"/>
                    <a:pt x="41274" y="38106"/>
                  </a:cubicBezTo>
                  <a:cubicBezTo>
                    <a:pt x="41470" y="38019"/>
                    <a:pt x="41655" y="37978"/>
                    <a:pt x="41843" y="37978"/>
                  </a:cubicBezTo>
                  <a:cubicBezTo>
                    <a:pt x="42015" y="37978"/>
                    <a:pt x="42190" y="38012"/>
                    <a:pt x="42377" y="38078"/>
                  </a:cubicBezTo>
                  <a:cubicBezTo>
                    <a:pt x="42716" y="38195"/>
                    <a:pt x="43150" y="38122"/>
                    <a:pt x="43462" y="38202"/>
                  </a:cubicBezTo>
                  <a:cubicBezTo>
                    <a:pt x="43524" y="38218"/>
                    <a:pt x="43585" y="38225"/>
                    <a:pt x="43644" y="38225"/>
                  </a:cubicBezTo>
                  <a:cubicBezTo>
                    <a:pt x="44030" y="38225"/>
                    <a:pt x="44362" y="37938"/>
                    <a:pt x="44681" y="37938"/>
                  </a:cubicBezTo>
                  <a:cubicBezTo>
                    <a:pt x="44770" y="37938"/>
                    <a:pt x="44857" y="37960"/>
                    <a:pt x="44945" y="38016"/>
                  </a:cubicBezTo>
                  <a:cubicBezTo>
                    <a:pt x="45192" y="38177"/>
                    <a:pt x="45480" y="38231"/>
                    <a:pt x="45731" y="38231"/>
                  </a:cubicBezTo>
                  <a:cubicBezTo>
                    <a:pt x="45925" y="38231"/>
                    <a:pt x="46097" y="38198"/>
                    <a:pt x="46209" y="38158"/>
                  </a:cubicBezTo>
                  <a:cubicBezTo>
                    <a:pt x="46481" y="38059"/>
                    <a:pt x="46749" y="38025"/>
                    <a:pt x="47014" y="38025"/>
                  </a:cubicBezTo>
                  <a:cubicBezTo>
                    <a:pt x="47584" y="38025"/>
                    <a:pt x="48142" y="38181"/>
                    <a:pt x="48707" y="38181"/>
                  </a:cubicBezTo>
                  <a:cubicBezTo>
                    <a:pt x="48766" y="38181"/>
                    <a:pt x="48824" y="38180"/>
                    <a:pt x="48884" y="38176"/>
                  </a:cubicBezTo>
                  <a:cubicBezTo>
                    <a:pt x="49335" y="38147"/>
                    <a:pt x="49788" y="37991"/>
                    <a:pt x="50269" y="37991"/>
                  </a:cubicBezTo>
                  <a:cubicBezTo>
                    <a:pt x="50432" y="37991"/>
                    <a:pt x="50599" y="38009"/>
                    <a:pt x="50770" y="38056"/>
                  </a:cubicBezTo>
                  <a:cubicBezTo>
                    <a:pt x="50957" y="38108"/>
                    <a:pt x="51108" y="38407"/>
                    <a:pt x="51296" y="38407"/>
                  </a:cubicBezTo>
                  <a:cubicBezTo>
                    <a:pt x="51353" y="38407"/>
                    <a:pt x="51413" y="38380"/>
                    <a:pt x="51478" y="38311"/>
                  </a:cubicBezTo>
                  <a:cubicBezTo>
                    <a:pt x="51727" y="38047"/>
                    <a:pt x="51997" y="37968"/>
                    <a:pt x="52277" y="37968"/>
                  </a:cubicBezTo>
                  <a:cubicBezTo>
                    <a:pt x="52700" y="37968"/>
                    <a:pt x="53145" y="38151"/>
                    <a:pt x="53565" y="38151"/>
                  </a:cubicBezTo>
                  <a:cubicBezTo>
                    <a:pt x="53781" y="38151"/>
                    <a:pt x="53991" y="38103"/>
                    <a:pt x="54188" y="37956"/>
                  </a:cubicBezTo>
                  <a:cubicBezTo>
                    <a:pt x="54353" y="38097"/>
                    <a:pt x="54521" y="38144"/>
                    <a:pt x="54692" y="38144"/>
                  </a:cubicBezTo>
                  <a:cubicBezTo>
                    <a:pt x="55035" y="38144"/>
                    <a:pt x="55389" y="37956"/>
                    <a:pt x="55752" y="37956"/>
                  </a:cubicBezTo>
                  <a:cubicBezTo>
                    <a:pt x="55844" y="37956"/>
                    <a:pt x="55936" y="37968"/>
                    <a:pt x="56029" y="37998"/>
                  </a:cubicBezTo>
                  <a:cubicBezTo>
                    <a:pt x="56168" y="38044"/>
                    <a:pt x="56374" y="38214"/>
                    <a:pt x="56641" y="38214"/>
                  </a:cubicBezTo>
                  <a:cubicBezTo>
                    <a:pt x="56711" y="38214"/>
                    <a:pt x="56786" y="38202"/>
                    <a:pt x="56864" y="38173"/>
                  </a:cubicBezTo>
                  <a:cubicBezTo>
                    <a:pt x="57923" y="37779"/>
                    <a:pt x="59073" y="37797"/>
                    <a:pt x="60185" y="37641"/>
                  </a:cubicBezTo>
                  <a:cubicBezTo>
                    <a:pt x="61345" y="37478"/>
                    <a:pt x="62494" y="37222"/>
                    <a:pt x="63673" y="37222"/>
                  </a:cubicBezTo>
                  <a:cubicBezTo>
                    <a:pt x="63675" y="37222"/>
                    <a:pt x="63678" y="37222"/>
                    <a:pt x="63680" y="37222"/>
                  </a:cubicBezTo>
                  <a:cubicBezTo>
                    <a:pt x="64219" y="37222"/>
                    <a:pt x="64815" y="36842"/>
                    <a:pt x="65263" y="36842"/>
                  </a:cubicBezTo>
                  <a:cubicBezTo>
                    <a:pt x="65359" y="36842"/>
                    <a:pt x="65449" y="36859"/>
                    <a:pt x="65529" y="36902"/>
                  </a:cubicBezTo>
                  <a:cubicBezTo>
                    <a:pt x="65850" y="37072"/>
                    <a:pt x="66163" y="37133"/>
                    <a:pt x="66469" y="37133"/>
                  </a:cubicBezTo>
                  <a:cubicBezTo>
                    <a:pt x="67142" y="37133"/>
                    <a:pt x="67780" y="36840"/>
                    <a:pt x="68392" y="36782"/>
                  </a:cubicBezTo>
                  <a:cubicBezTo>
                    <a:pt x="68616" y="36761"/>
                    <a:pt x="68844" y="36756"/>
                    <a:pt x="69074" y="36756"/>
                  </a:cubicBezTo>
                  <a:cubicBezTo>
                    <a:pt x="69248" y="36756"/>
                    <a:pt x="69424" y="36759"/>
                    <a:pt x="69601" y="36759"/>
                  </a:cubicBezTo>
                  <a:cubicBezTo>
                    <a:pt x="70098" y="36759"/>
                    <a:pt x="70604" y="36739"/>
                    <a:pt x="71113" y="36584"/>
                  </a:cubicBezTo>
                  <a:cubicBezTo>
                    <a:pt x="71871" y="36353"/>
                    <a:pt x="72885" y="36480"/>
                    <a:pt x="73709" y="36250"/>
                  </a:cubicBezTo>
                  <a:cubicBezTo>
                    <a:pt x="74222" y="36108"/>
                    <a:pt x="74726" y="36148"/>
                    <a:pt x="75216" y="36009"/>
                  </a:cubicBezTo>
                  <a:cubicBezTo>
                    <a:pt x="75705" y="35871"/>
                    <a:pt x="76187" y="35634"/>
                    <a:pt x="76696" y="35634"/>
                  </a:cubicBezTo>
                  <a:cubicBezTo>
                    <a:pt x="76811" y="35634"/>
                    <a:pt x="76928" y="35646"/>
                    <a:pt x="77047" y="35674"/>
                  </a:cubicBezTo>
                  <a:cubicBezTo>
                    <a:pt x="77190" y="35708"/>
                    <a:pt x="77328" y="35725"/>
                    <a:pt x="77462" y="35725"/>
                  </a:cubicBezTo>
                  <a:cubicBezTo>
                    <a:pt x="77638" y="35725"/>
                    <a:pt x="77807" y="35697"/>
                    <a:pt x="77974" y="35644"/>
                  </a:cubicBezTo>
                  <a:cubicBezTo>
                    <a:pt x="79021" y="35313"/>
                    <a:pt x="80165" y="35435"/>
                    <a:pt x="81177" y="34802"/>
                  </a:cubicBezTo>
                  <a:cubicBezTo>
                    <a:pt x="81524" y="34585"/>
                    <a:pt x="82118" y="34450"/>
                    <a:pt x="82624" y="34365"/>
                  </a:cubicBezTo>
                  <a:cubicBezTo>
                    <a:pt x="83237" y="34263"/>
                    <a:pt x="83876" y="34210"/>
                    <a:pt x="84406" y="33856"/>
                  </a:cubicBezTo>
                  <a:cubicBezTo>
                    <a:pt x="85677" y="33014"/>
                    <a:pt x="86932" y="32193"/>
                    <a:pt x="87829" y="30868"/>
                  </a:cubicBezTo>
                  <a:cubicBezTo>
                    <a:pt x="88180" y="30350"/>
                    <a:pt x="88608" y="29698"/>
                    <a:pt x="89172" y="29380"/>
                  </a:cubicBezTo>
                  <a:cubicBezTo>
                    <a:pt x="90674" y="28533"/>
                    <a:pt x="90874" y="26974"/>
                    <a:pt x="91400" y="25603"/>
                  </a:cubicBezTo>
                  <a:cubicBezTo>
                    <a:pt x="91834" y="24474"/>
                    <a:pt x="91999" y="23246"/>
                    <a:pt x="92344" y="22104"/>
                  </a:cubicBezTo>
                  <a:cubicBezTo>
                    <a:pt x="92741" y="20791"/>
                    <a:pt x="92705" y="19468"/>
                    <a:pt x="92853" y="18172"/>
                  </a:cubicBezTo>
                  <a:cubicBezTo>
                    <a:pt x="93021" y="16729"/>
                    <a:pt x="92916" y="15237"/>
                    <a:pt x="92998" y="13761"/>
                  </a:cubicBezTo>
                  <a:cubicBezTo>
                    <a:pt x="93091" y="12074"/>
                    <a:pt x="92873" y="10393"/>
                    <a:pt x="93113" y="8680"/>
                  </a:cubicBezTo>
                  <a:cubicBezTo>
                    <a:pt x="93216" y="7952"/>
                    <a:pt x="93119" y="7039"/>
                    <a:pt x="93037" y="6225"/>
                  </a:cubicBezTo>
                  <a:cubicBezTo>
                    <a:pt x="92865" y="4515"/>
                    <a:pt x="92922" y="2829"/>
                    <a:pt x="93114" y="1127"/>
                  </a:cubicBezTo>
                  <a:cubicBezTo>
                    <a:pt x="93155" y="776"/>
                    <a:pt x="93242" y="20"/>
                    <a:pt x="92706" y="20"/>
                  </a:cubicBezTo>
                  <a:cubicBezTo>
                    <a:pt x="92686" y="20"/>
                    <a:pt x="92664" y="21"/>
                    <a:pt x="92641" y="24"/>
                  </a:cubicBezTo>
                  <a:cubicBezTo>
                    <a:pt x="92497" y="38"/>
                    <a:pt x="92351" y="44"/>
                    <a:pt x="92203" y="44"/>
                  </a:cubicBezTo>
                  <a:cubicBezTo>
                    <a:pt x="91786" y="44"/>
                    <a:pt x="91361" y="0"/>
                    <a:pt x="9095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8;p38">
              <a:extLst>
                <a:ext uri="{FF2B5EF4-FFF2-40B4-BE49-F238E27FC236}">
                  <a16:creationId xmlns:a16="http://schemas.microsoft.com/office/drawing/2014/main" id="{68F9C10D-B070-40AE-8AE7-640A1A7EEBFD}"/>
                </a:ext>
              </a:extLst>
            </p:cNvPr>
            <p:cNvSpPr/>
            <p:nvPr/>
          </p:nvSpPr>
          <p:spPr>
            <a:xfrm>
              <a:off x="4837350" y="1404625"/>
              <a:ext cx="2197419" cy="3396282"/>
            </a:xfrm>
            <a:custGeom>
              <a:avLst/>
              <a:gdLst/>
              <a:ahLst/>
              <a:cxnLst/>
              <a:rect l="l" t="t" r="r" b="b"/>
              <a:pathLst>
                <a:path w="101054" h="185336" extrusionOk="0">
                  <a:moveTo>
                    <a:pt x="53173" y="2037"/>
                  </a:moveTo>
                  <a:cubicBezTo>
                    <a:pt x="53913" y="2037"/>
                    <a:pt x="54651" y="2083"/>
                    <a:pt x="55390" y="2218"/>
                  </a:cubicBezTo>
                  <a:cubicBezTo>
                    <a:pt x="55438" y="2226"/>
                    <a:pt x="55488" y="2276"/>
                    <a:pt x="55530" y="2276"/>
                  </a:cubicBezTo>
                  <a:cubicBezTo>
                    <a:pt x="55534" y="2276"/>
                    <a:pt x="55537" y="2276"/>
                    <a:pt x="55540" y="2276"/>
                  </a:cubicBezTo>
                  <a:cubicBezTo>
                    <a:pt x="55862" y="2208"/>
                    <a:pt x="56184" y="2182"/>
                    <a:pt x="56505" y="2182"/>
                  </a:cubicBezTo>
                  <a:cubicBezTo>
                    <a:pt x="57073" y="2182"/>
                    <a:pt x="57639" y="2264"/>
                    <a:pt x="58196" y="2349"/>
                  </a:cubicBezTo>
                  <a:cubicBezTo>
                    <a:pt x="58393" y="2379"/>
                    <a:pt x="58590" y="2389"/>
                    <a:pt x="58786" y="2389"/>
                  </a:cubicBezTo>
                  <a:cubicBezTo>
                    <a:pt x="59178" y="2389"/>
                    <a:pt x="59569" y="2349"/>
                    <a:pt x="59962" y="2349"/>
                  </a:cubicBezTo>
                  <a:cubicBezTo>
                    <a:pt x="60237" y="2349"/>
                    <a:pt x="60513" y="2369"/>
                    <a:pt x="60790" y="2435"/>
                  </a:cubicBezTo>
                  <a:cubicBezTo>
                    <a:pt x="60888" y="2458"/>
                    <a:pt x="60988" y="2465"/>
                    <a:pt x="61091" y="2465"/>
                  </a:cubicBezTo>
                  <a:cubicBezTo>
                    <a:pt x="61263" y="2465"/>
                    <a:pt x="61440" y="2445"/>
                    <a:pt x="61616" y="2445"/>
                  </a:cubicBezTo>
                  <a:cubicBezTo>
                    <a:pt x="61862" y="2445"/>
                    <a:pt x="62105" y="2485"/>
                    <a:pt x="62325" y="2681"/>
                  </a:cubicBezTo>
                  <a:cubicBezTo>
                    <a:pt x="62331" y="2686"/>
                    <a:pt x="62387" y="2705"/>
                    <a:pt x="62446" y="2705"/>
                  </a:cubicBezTo>
                  <a:cubicBezTo>
                    <a:pt x="62522" y="2705"/>
                    <a:pt x="62603" y="2674"/>
                    <a:pt x="62595" y="2543"/>
                  </a:cubicBezTo>
                  <a:cubicBezTo>
                    <a:pt x="62579" y="2268"/>
                    <a:pt x="62718" y="2191"/>
                    <a:pt x="62862" y="2191"/>
                  </a:cubicBezTo>
                  <a:cubicBezTo>
                    <a:pt x="62956" y="2191"/>
                    <a:pt x="63053" y="2224"/>
                    <a:pt x="63110" y="2255"/>
                  </a:cubicBezTo>
                  <a:cubicBezTo>
                    <a:pt x="63426" y="2429"/>
                    <a:pt x="63745" y="2468"/>
                    <a:pt x="64066" y="2468"/>
                  </a:cubicBezTo>
                  <a:cubicBezTo>
                    <a:pt x="64320" y="2468"/>
                    <a:pt x="64575" y="2444"/>
                    <a:pt x="64830" y="2444"/>
                  </a:cubicBezTo>
                  <a:cubicBezTo>
                    <a:pt x="64899" y="2444"/>
                    <a:pt x="64967" y="2445"/>
                    <a:pt x="65036" y="2450"/>
                  </a:cubicBezTo>
                  <a:cubicBezTo>
                    <a:pt x="65110" y="2455"/>
                    <a:pt x="65187" y="2457"/>
                    <a:pt x="65264" y="2457"/>
                  </a:cubicBezTo>
                  <a:cubicBezTo>
                    <a:pt x="65730" y="2457"/>
                    <a:pt x="66232" y="2378"/>
                    <a:pt x="66656" y="2378"/>
                  </a:cubicBezTo>
                  <a:cubicBezTo>
                    <a:pt x="66893" y="2378"/>
                    <a:pt x="67106" y="2403"/>
                    <a:pt x="67275" y="2479"/>
                  </a:cubicBezTo>
                  <a:cubicBezTo>
                    <a:pt x="67514" y="2587"/>
                    <a:pt x="67732" y="2622"/>
                    <a:pt x="67937" y="2622"/>
                  </a:cubicBezTo>
                  <a:cubicBezTo>
                    <a:pt x="68310" y="2622"/>
                    <a:pt x="68639" y="2507"/>
                    <a:pt x="68970" y="2507"/>
                  </a:cubicBezTo>
                  <a:cubicBezTo>
                    <a:pt x="69038" y="2507"/>
                    <a:pt x="69106" y="2512"/>
                    <a:pt x="69175" y="2523"/>
                  </a:cubicBezTo>
                  <a:cubicBezTo>
                    <a:pt x="69860" y="2638"/>
                    <a:pt x="70616" y="2530"/>
                    <a:pt x="71168" y="2715"/>
                  </a:cubicBezTo>
                  <a:cubicBezTo>
                    <a:pt x="71316" y="2764"/>
                    <a:pt x="71468" y="2782"/>
                    <a:pt x="71623" y="2782"/>
                  </a:cubicBezTo>
                  <a:cubicBezTo>
                    <a:pt x="71977" y="2782"/>
                    <a:pt x="72342" y="2690"/>
                    <a:pt x="72686" y="2690"/>
                  </a:cubicBezTo>
                  <a:cubicBezTo>
                    <a:pt x="73025" y="2690"/>
                    <a:pt x="73344" y="2779"/>
                    <a:pt x="73614" y="3133"/>
                  </a:cubicBezTo>
                  <a:cubicBezTo>
                    <a:pt x="73837" y="3031"/>
                    <a:pt x="74061" y="2995"/>
                    <a:pt x="74284" y="2995"/>
                  </a:cubicBezTo>
                  <a:cubicBezTo>
                    <a:pt x="74795" y="2995"/>
                    <a:pt x="75307" y="3182"/>
                    <a:pt x="75824" y="3182"/>
                  </a:cubicBezTo>
                  <a:cubicBezTo>
                    <a:pt x="75847" y="3182"/>
                    <a:pt x="75871" y="3182"/>
                    <a:pt x="75894" y="3181"/>
                  </a:cubicBezTo>
                  <a:cubicBezTo>
                    <a:pt x="75958" y="3178"/>
                    <a:pt x="76024" y="3177"/>
                    <a:pt x="76089" y="3177"/>
                  </a:cubicBezTo>
                  <a:cubicBezTo>
                    <a:pt x="76834" y="3177"/>
                    <a:pt x="77633" y="3330"/>
                    <a:pt x="78314" y="3735"/>
                  </a:cubicBezTo>
                  <a:cubicBezTo>
                    <a:pt x="78397" y="3784"/>
                    <a:pt x="78468" y="3803"/>
                    <a:pt x="78534" y="3803"/>
                  </a:cubicBezTo>
                  <a:cubicBezTo>
                    <a:pt x="78666" y="3803"/>
                    <a:pt x="78776" y="3729"/>
                    <a:pt x="78914" y="3688"/>
                  </a:cubicBezTo>
                  <a:cubicBezTo>
                    <a:pt x="79101" y="3632"/>
                    <a:pt x="79289" y="3600"/>
                    <a:pt x="79475" y="3600"/>
                  </a:cubicBezTo>
                  <a:cubicBezTo>
                    <a:pt x="79767" y="3600"/>
                    <a:pt x="80053" y="3678"/>
                    <a:pt x="80314" y="3860"/>
                  </a:cubicBezTo>
                  <a:cubicBezTo>
                    <a:pt x="80392" y="3915"/>
                    <a:pt x="80480" y="3979"/>
                    <a:pt x="80542" y="3979"/>
                  </a:cubicBezTo>
                  <a:cubicBezTo>
                    <a:pt x="80578" y="3979"/>
                    <a:pt x="80606" y="3957"/>
                    <a:pt x="80618" y="3900"/>
                  </a:cubicBezTo>
                  <a:cubicBezTo>
                    <a:pt x="80668" y="3665"/>
                    <a:pt x="80781" y="3595"/>
                    <a:pt x="80901" y="3595"/>
                  </a:cubicBezTo>
                  <a:cubicBezTo>
                    <a:pt x="81024" y="3595"/>
                    <a:pt x="81153" y="3667"/>
                    <a:pt x="81229" y="3710"/>
                  </a:cubicBezTo>
                  <a:cubicBezTo>
                    <a:pt x="81943" y="4117"/>
                    <a:pt x="82707" y="4025"/>
                    <a:pt x="83471" y="4070"/>
                  </a:cubicBezTo>
                  <a:cubicBezTo>
                    <a:pt x="83822" y="4092"/>
                    <a:pt x="84204" y="4118"/>
                    <a:pt x="84534" y="4563"/>
                  </a:cubicBezTo>
                  <a:cubicBezTo>
                    <a:pt x="84894" y="5050"/>
                    <a:pt x="85717" y="5004"/>
                    <a:pt x="86339" y="5162"/>
                  </a:cubicBezTo>
                  <a:cubicBezTo>
                    <a:pt x="87329" y="5413"/>
                    <a:pt x="88140" y="6099"/>
                    <a:pt x="89130" y="6279"/>
                  </a:cubicBezTo>
                  <a:cubicBezTo>
                    <a:pt x="89645" y="6373"/>
                    <a:pt x="89975" y="6894"/>
                    <a:pt x="90503" y="6894"/>
                  </a:cubicBezTo>
                  <a:cubicBezTo>
                    <a:pt x="90566" y="6894"/>
                    <a:pt x="90632" y="6886"/>
                    <a:pt x="90702" y="6869"/>
                  </a:cubicBezTo>
                  <a:cubicBezTo>
                    <a:pt x="90703" y="6869"/>
                    <a:pt x="90705" y="6869"/>
                    <a:pt x="90706" y="6869"/>
                  </a:cubicBezTo>
                  <a:cubicBezTo>
                    <a:pt x="90736" y="6869"/>
                    <a:pt x="90782" y="6941"/>
                    <a:pt x="90822" y="6975"/>
                  </a:cubicBezTo>
                  <a:cubicBezTo>
                    <a:pt x="91924" y="7866"/>
                    <a:pt x="93271" y="8360"/>
                    <a:pt x="94437" y="9173"/>
                  </a:cubicBezTo>
                  <a:cubicBezTo>
                    <a:pt x="94966" y="9541"/>
                    <a:pt x="95385" y="10039"/>
                    <a:pt x="95797" y="10439"/>
                  </a:cubicBezTo>
                  <a:cubicBezTo>
                    <a:pt x="96258" y="10889"/>
                    <a:pt x="96652" y="11568"/>
                    <a:pt x="96977" y="12202"/>
                  </a:cubicBezTo>
                  <a:cubicBezTo>
                    <a:pt x="97416" y="13060"/>
                    <a:pt x="97820" y="13955"/>
                    <a:pt x="98125" y="14849"/>
                  </a:cubicBezTo>
                  <a:cubicBezTo>
                    <a:pt x="98397" y="15648"/>
                    <a:pt x="98507" y="16561"/>
                    <a:pt x="98577" y="17423"/>
                  </a:cubicBezTo>
                  <a:cubicBezTo>
                    <a:pt x="98676" y="18641"/>
                    <a:pt x="98265" y="19846"/>
                    <a:pt x="98741" y="21108"/>
                  </a:cubicBezTo>
                  <a:cubicBezTo>
                    <a:pt x="98971" y="21716"/>
                    <a:pt x="98958" y="22626"/>
                    <a:pt x="98306" y="23276"/>
                  </a:cubicBezTo>
                  <a:cubicBezTo>
                    <a:pt x="98090" y="23491"/>
                    <a:pt x="98090" y="24020"/>
                    <a:pt x="98133" y="24277"/>
                  </a:cubicBezTo>
                  <a:cubicBezTo>
                    <a:pt x="98396" y="25846"/>
                    <a:pt x="98128" y="27394"/>
                    <a:pt x="98100" y="28950"/>
                  </a:cubicBezTo>
                  <a:cubicBezTo>
                    <a:pt x="98063" y="30890"/>
                    <a:pt x="98189" y="32830"/>
                    <a:pt x="98107" y="34775"/>
                  </a:cubicBezTo>
                  <a:cubicBezTo>
                    <a:pt x="98079" y="35412"/>
                    <a:pt x="97795" y="36135"/>
                    <a:pt x="97970" y="36628"/>
                  </a:cubicBezTo>
                  <a:cubicBezTo>
                    <a:pt x="98431" y="37926"/>
                    <a:pt x="97502" y="39136"/>
                    <a:pt x="97931" y="40358"/>
                  </a:cubicBezTo>
                  <a:cubicBezTo>
                    <a:pt x="98034" y="40649"/>
                    <a:pt x="97872" y="40808"/>
                    <a:pt x="97853" y="41029"/>
                  </a:cubicBezTo>
                  <a:cubicBezTo>
                    <a:pt x="97795" y="41700"/>
                    <a:pt x="97737" y="42339"/>
                    <a:pt x="97868" y="43038"/>
                  </a:cubicBezTo>
                  <a:cubicBezTo>
                    <a:pt x="98017" y="43836"/>
                    <a:pt x="97784" y="44733"/>
                    <a:pt x="97834" y="45530"/>
                  </a:cubicBezTo>
                  <a:cubicBezTo>
                    <a:pt x="97900" y="46606"/>
                    <a:pt x="97834" y="47670"/>
                    <a:pt x="97754" y="48716"/>
                  </a:cubicBezTo>
                  <a:cubicBezTo>
                    <a:pt x="97661" y="49923"/>
                    <a:pt x="97625" y="51137"/>
                    <a:pt x="97609" y="52335"/>
                  </a:cubicBezTo>
                  <a:cubicBezTo>
                    <a:pt x="97585" y="54246"/>
                    <a:pt x="97448" y="56155"/>
                    <a:pt x="97436" y="58069"/>
                  </a:cubicBezTo>
                  <a:cubicBezTo>
                    <a:pt x="97423" y="60122"/>
                    <a:pt x="97339" y="62199"/>
                    <a:pt x="97043" y="64260"/>
                  </a:cubicBezTo>
                  <a:cubicBezTo>
                    <a:pt x="96951" y="64896"/>
                    <a:pt x="97146" y="65691"/>
                    <a:pt x="97147" y="66409"/>
                  </a:cubicBezTo>
                  <a:cubicBezTo>
                    <a:pt x="97153" y="68104"/>
                    <a:pt x="97079" y="69799"/>
                    <a:pt x="96980" y="71493"/>
                  </a:cubicBezTo>
                  <a:cubicBezTo>
                    <a:pt x="96957" y="71886"/>
                    <a:pt x="97058" y="72315"/>
                    <a:pt x="97045" y="72740"/>
                  </a:cubicBezTo>
                  <a:cubicBezTo>
                    <a:pt x="96999" y="74283"/>
                    <a:pt x="97163" y="75831"/>
                    <a:pt x="97145" y="77363"/>
                  </a:cubicBezTo>
                  <a:cubicBezTo>
                    <a:pt x="97129" y="78626"/>
                    <a:pt x="96994" y="79922"/>
                    <a:pt x="96799" y="81202"/>
                  </a:cubicBezTo>
                  <a:cubicBezTo>
                    <a:pt x="96610" y="82430"/>
                    <a:pt x="96499" y="83692"/>
                    <a:pt x="96414" y="84946"/>
                  </a:cubicBezTo>
                  <a:cubicBezTo>
                    <a:pt x="96341" y="86011"/>
                    <a:pt x="96603" y="87086"/>
                    <a:pt x="96490" y="88107"/>
                  </a:cubicBezTo>
                  <a:cubicBezTo>
                    <a:pt x="96329" y="89564"/>
                    <a:pt x="96517" y="90980"/>
                    <a:pt x="96533" y="92413"/>
                  </a:cubicBezTo>
                  <a:cubicBezTo>
                    <a:pt x="96543" y="93282"/>
                    <a:pt x="96760" y="94064"/>
                    <a:pt x="96960" y="94891"/>
                  </a:cubicBezTo>
                  <a:cubicBezTo>
                    <a:pt x="97186" y="95823"/>
                    <a:pt x="97027" y="96845"/>
                    <a:pt x="97049" y="97829"/>
                  </a:cubicBezTo>
                  <a:cubicBezTo>
                    <a:pt x="97087" y="99476"/>
                    <a:pt x="97020" y="101119"/>
                    <a:pt x="97207" y="102775"/>
                  </a:cubicBezTo>
                  <a:cubicBezTo>
                    <a:pt x="97381" y="104325"/>
                    <a:pt x="97253" y="105908"/>
                    <a:pt x="97267" y="107477"/>
                  </a:cubicBezTo>
                  <a:cubicBezTo>
                    <a:pt x="97277" y="108626"/>
                    <a:pt x="97326" y="109774"/>
                    <a:pt x="97317" y="110921"/>
                  </a:cubicBezTo>
                  <a:cubicBezTo>
                    <a:pt x="97304" y="112280"/>
                    <a:pt x="97247" y="113638"/>
                    <a:pt x="97212" y="114996"/>
                  </a:cubicBezTo>
                  <a:cubicBezTo>
                    <a:pt x="97197" y="115584"/>
                    <a:pt x="97225" y="116176"/>
                    <a:pt x="97177" y="116761"/>
                  </a:cubicBezTo>
                  <a:cubicBezTo>
                    <a:pt x="96985" y="119058"/>
                    <a:pt x="97034" y="121365"/>
                    <a:pt x="96930" y="123666"/>
                  </a:cubicBezTo>
                  <a:cubicBezTo>
                    <a:pt x="96872" y="124959"/>
                    <a:pt x="96916" y="126293"/>
                    <a:pt x="96852" y="127600"/>
                  </a:cubicBezTo>
                  <a:cubicBezTo>
                    <a:pt x="96759" y="129519"/>
                    <a:pt x="96555" y="131435"/>
                    <a:pt x="96534" y="133358"/>
                  </a:cubicBezTo>
                  <a:cubicBezTo>
                    <a:pt x="96525" y="134171"/>
                    <a:pt x="96624" y="134991"/>
                    <a:pt x="96536" y="135792"/>
                  </a:cubicBezTo>
                  <a:cubicBezTo>
                    <a:pt x="96432" y="136734"/>
                    <a:pt x="96492" y="137675"/>
                    <a:pt x="96404" y="138607"/>
                  </a:cubicBezTo>
                  <a:cubicBezTo>
                    <a:pt x="96345" y="139222"/>
                    <a:pt x="96383" y="139853"/>
                    <a:pt x="96456" y="140423"/>
                  </a:cubicBezTo>
                  <a:cubicBezTo>
                    <a:pt x="96577" y="141378"/>
                    <a:pt x="96156" y="142279"/>
                    <a:pt x="96360" y="143215"/>
                  </a:cubicBezTo>
                  <a:cubicBezTo>
                    <a:pt x="96415" y="143470"/>
                    <a:pt x="96295" y="143716"/>
                    <a:pt x="95976" y="143726"/>
                  </a:cubicBezTo>
                  <a:cubicBezTo>
                    <a:pt x="95446" y="143743"/>
                    <a:pt x="94921" y="143897"/>
                    <a:pt x="94389" y="143897"/>
                  </a:cubicBezTo>
                  <a:cubicBezTo>
                    <a:pt x="94190" y="143897"/>
                    <a:pt x="93990" y="143875"/>
                    <a:pt x="93789" y="143817"/>
                  </a:cubicBezTo>
                  <a:cubicBezTo>
                    <a:pt x="93695" y="143790"/>
                    <a:pt x="93591" y="143773"/>
                    <a:pt x="93489" y="143773"/>
                  </a:cubicBezTo>
                  <a:cubicBezTo>
                    <a:pt x="93425" y="143773"/>
                    <a:pt x="93362" y="143780"/>
                    <a:pt x="93303" y="143795"/>
                  </a:cubicBezTo>
                  <a:cubicBezTo>
                    <a:pt x="92801" y="143928"/>
                    <a:pt x="92298" y="144005"/>
                    <a:pt x="91796" y="144005"/>
                  </a:cubicBezTo>
                  <a:cubicBezTo>
                    <a:pt x="91327" y="144005"/>
                    <a:pt x="90860" y="143938"/>
                    <a:pt x="90397" y="143786"/>
                  </a:cubicBezTo>
                  <a:cubicBezTo>
                    <a:pt x="90335" y="143766"/>
                    <a:pt x="90277" y="143757"/>
                    <a:pt x="90222" y="143757"/>
                  </a:cubicBezTo>
                  <a:cubicBezTo>
                    <a:pt x="89956" y="143757"/>
                    <a:pt x="89762" y="143958"/>
                    <a:pt x="89509" y="143996"/>
                  </a:cubicBezTo>
                  <a:cubicBezTo>
                    <a:pt x="89125" y="144052"/>
                    <a:pt x="88741" y="144069"/>
                    <a:pt x="88357" y="144069"/>
                  </a:cubicBezTo>
                  <a:cubicBezTo>
                    <a:pt x="87796" y="144069"/>
                    <a:pt x="87236" y="144033"/>
                    <a:pt x="86675" y="144033"/>
                  </a:cubicBezTo>
                  <a:cubicBezTo>
                    <a:pt x="86331" y="144033"/>
                    <a:pt x="85987" y="144046"/>
                    <a:pt x="85642" y="144090"/>
                  </a:cubicBezTo>
                  <a:cubicBezTo>
                    <a:pt x="84855" y="144188"/>
                    <a:pt x="84056" y="144261"/>
                    <a:pt x="83254" y="144261"/>
                  </a:cubicBezTo>
                  <a:cubicBezTo>
                    <a:pt x="82664" y="144261"/>
                    <a:pt x="82073" y="144221"/>
                    <a:pt x="81485" y="144124"/>
                  </a:cubicBezTo>
                  <a:cubicBezTo>
                    <a:pt x="81432" y="144114"/>
                    <a:pt x="81374" y="144108"/>
                    <a:pt x="81318" y="144108"/>
                  </a:cubicBezTo>
                  <a:cubicBezTo>
                    <a:pt x="81262" y="144108"/>
                    <a:pt x="81206" y="144114"/>
                    <a:pt x="81158" y="144133"/>
                  </a:cubicBezTo>
                  <a:cubicBezTo>
                    <a:pt x="80668" y="144313"/>
                    <a:pt x="80169" y="144357"/>
                    <a:pt x="79667" y="144357"/>
                  </a:cubicBezTo>
                  <a:cubicBezTo>
                    <a:pt x="79210" y="144357"/>
                    <a:pt x="78752" y="144321"/>
                    <a:pt x="78298" y="144321"/>
                  </a:cubicBezTo>
                  <a:cubicBezTo>
                    <a:pt x="77957" y="144321"/>
                    <a:pt x="77618" y="144341"/>
                    <a:pt x="77283" y="144411"/>
                  </a:cubicBezTo>
                  <a:cubicBezTo>
                    <a:pt x="76134" y="144651"/>
                    <a:pt x="74967" y="144522"/>
                    <a:pt x="73807" y="144684"/>
                  </a:cubicBezTo>
                  <a:cubicBezTo>
                    <a:pt x="73586" y="144714"/>
                    <a:pt x="73358" y="144725"/>
                    <a:pt x="73126" y="144725"/>
                  </a:cubicBezTo>
                  <a:cubicBezTo>
                    <a:pt x="72580" y="144725"/>
                    <a:pt x="72012" y="144666"/>
                    <a:pt x="71452" y="144666"/>
                  </a:cubicBezTo>
                  <a:cubicBezTo>
                    <a:pt x="71350" y="144666"/>
                    <a:pt x="71247" y="144668"/>
                    <a:pt x="71145" y="144672"/>
                  </a:cubicBezTo>
                  <a:cubicBezTo>
                    <a:pt x="70409" y="144707"/>
                    <a:pt x="69672" y="144753"/>
                    <a:pt x="68937" y="144753"/>
                  </a:cubicBezTo>
                  <a:cubicBezTo>
                    <a:pt x="68823" y="144753"/>
                    <a:pt x="68709" y="144752"/>
                    <a:pt x="68596" y="144749"/>
                  </a:cubicBezTo>
                  <a:cubicBezTo>
                    <a:pt x="68540" y="144748"/>
                    <a:pt x="68485" y="144748"/>
                    <a:pt x="68430" y="144748"/>
                  </a:cubicBezTo>
                  <a:cubicBezTo>
                    <a:pt x="67731" y="144748"/>
                    <a:pt x="67034" y="144833"/>
                    <a:pt x="66335" y="144833"/>
                  </a:cubicBezTo>
                  <a:cubicBezTo>
                    <a:pt x="66061" y="144833"/>
                    <a:pt x="65786" y="144820"/>
                    <a:pt x="65511" y="144783"/>
                  </a:cubicBezTo>
                  <a:cubicBezTo>
                    <a:pt x="65318" y="144757"/>
                    <a:pt x="65126" y="144747"/>
                    <a:pt x="64933" y="144747"/>
                  </a:cubicBezTo>
                  <a:cubicBezTo>
                    <a:pt x="64220" y="144747"/>
                    <a:pt x="63508" y="144888"/>
                    <a:pt x="62788" y="144888"/>
                  </a:cubicBezTo>
                  <a:cubicBezTo>
                    <a:pt x="62666" y="144888"/>
                    <a:pt x="62544" y="144884"/>
                    <a:pt x="62422" y="144875"/>
                  </a:cubicBezTo>
                  <a:cubicBezTo>
                    <a:pt x="62230" y="144860"/>
                    <a:pt x="62038" y="144853"/>
                    <a:pt x="61847" y="144853"/>
                  </a:cubicBezTo>
                  <a:cubicBezTo>
                    <a:pt x="60775" y="144853"/>
                    <a:pt x="59706" y="145053"/>
                    <a:pt x="58627" y="145053"/>
                  </a:cubicBezTo>
                  <a:cubicBezTo>
                    <a:pt x="58520" y="145053"/>
                    <a:pt x="58414" y="145051"/>
                    <a:pt x="58307" y="145047"/>
                  </a:cubicBezTo>
                  <a:cubicBezTo>
                    <a:pt x="57925" y="145031"/>
                    <a:pt x="57544" y="145023"/>
                    <a:pt x="57162" y="145023"/>
                  </a:cubicBezTo>
                  <a:cubicBezTo>
                    <a:pt x="56085" y="145023"/>
                    <a:pt x="55009" y="145090"/>
                    <a:pt x="53942" y="145257"/>
                  </a:cubicBezTo>
                  <a:cubicBezTo>
                    <a:pt x="53896" y="145264"/>
                    <a:pt x="53851" y="145268"/>
                    <a:pt x="53806" y="145268"/>
                  </a:cubicBezTo>
                  <a:cubicBezTo>
                    <a:pt x="53447" y="145268"/>
                    <a:pt x="53125" y="145065"/>
                    <a:pt x="52804" y="145065"/>
                  </a:cubicBezTo>
                  <a:cubicBezTo>
                    <a:pt x="52740" y="145065"/>
                    <a:pt x="52676" y="145073"/>
                    <a:pt x="52612" y="145092"/>
                  </a:cubicBezTo>
                  <a:cubicBezTo>
                    <a:pt x="51848" y="145322"/>
                    <a:pt x="51072" y="145366"/>
                    <a:pt x="50295" y="145366"/>
                  </a:cubicBezTo>
                  <a:cubicBezTo>
                    <a:pt x="49816" y="145366"/>
                    <a:pt x="49337" y="145350"/>
                    <a:pt x="48861" y="145350"/>
                  </a:cubicBezTo>
                  <a:cubicBezTo>
                    <a:pt x="48687" y="145350"/>
                    <a:pt x="48513" y="145352"/>
                    <a:pt x="48340" y="145358"/>
                  </a:cubicBezTo>
                  <a:cubicBezTo>
                    <a:pt x="46747" y="145412"/>
                    <a:pt x="45139" y="145444"/>
                    <a:pt x="43545" y="145487"/>
                  </a:cubicBezTo>
                  <a:cubicBezTo>
                    <a:pt x="41962" y="145530"/>
                    <a:pt x="40369" y="145558"/>
                    <a:pt x="38781" y="145684"/>
                  </a:cubicBezTo>
                  <a:cubicBezTo>
                    <a:pt x="38060" y="145741"/>
                    <a:pt x="37334" y="145753"/>
                    <a:pt x="36608" y="145753"/>
                  </a:cubicBezTo>
                  <a:cubicBezTo>
                    <a:pt x="36086" y="145753"/>
                    <a:pt x="35562" y="145747"/>
                    <a:pt x="35040" y="145747"/>
                  </a:cubicBezTo>
                  <a:cubicBezTo>
                    <a:pt x="34584" y="145747"/>
                    <a:pt x="34128" y="145751"/>
                    <a:pt x="33674" y="145769"/>
                  </a:cubicBezTo>
                  <a:cubicBezTo>
                    <a:pt x="32584" y="145811"/>
                    <a:pt x="31490" y="145891"/>
                    <a:pt x="30402" y="145959"/>
                  </a:cubicBezTo>
                  <a:cubicBezTo>
                    <a:pt x="29640" y="146005"/>
                    <a:pt x="28855" y="146008"/>
                    <a:pt x="28081" y="146049"/>
                  </a:cubicBezTo>
                  <a:cubicBezTo>
                    <a:pt x="27153" y="146098"/>
                    <a:pt x="26228" y="146222"/>
                    <a:pt x="25303" y="146222"/>
                  </a:cubicBezTo>
                  <a:cubicBezTo>
                    <a:pt x="25279" y="146222"/>
                    <a:pt x="25255" y="146222"/>
                    <a:pt x="25230" y="146221"/>
                  </a:cubicBezTo>
                  <a:cubicBezTo>
                    <a:pt x="25217" y="146221"/>
                    <a:pt x="25203" y="146221"/>
                    <a:pt x="25189" y="146221"/>
                  </a:cubicBezTo>
                  <a:cubicBezTo>
                    <a:pt x="24122" y="146221"/>
                    <a:pt x="23081" y="146466"/>
                    <a:pt x="22009" y="146466"/>
                  </a:cubicBezTo>
                  <a:cubicBezTo>
                    <a:pt x="21946" y="146466"/>
                    <a:pt x="21882" y="146465"/>
                    <a:pt x="21819" y="146464"/>
                  </a:cubicBezTo>
                  <a:cubicBezTo>
                    <a:pt x="21746" y="146462"/>
                    <a:pt x="21672" y="146461"/>
                    <a:pt x="21599" y="146461"/>
                  </a:cubicBezTo>
                  <a:cubicBezTo>
                    <a:pt x="20680" y="146461"/>
                    <a:pt x="19750" y="146612"/>
                    <a:pt x="18841" y="146775"/>
                  </a:cubicBezTo>
                  <a:cubicBezTo>
                    <a:pt x="17947" y="146935"/>
                    <a:pt x="17045" y="146899"/>
                    <a:pt x="16149" y="147006"/>
                  </a:cubicBezTo>
                  <a:cubicBezTo>
                    <a:pt x="14873" y="147158"/>
                    <a:pt x="13582" y="147434"/>
                    <a:pt x="12323" y="147434"/>
                  </a:cubicBezTo>
                  <a:cubicBezTo>
                    <a:pt x="12291" y="147434"/>
                    <a:pt x="12259" y="147434"/>
                    <a:pt x="12227" y="147433"/>
                  </a:cubicBezTo>
                  <a:cubicBezTo>
                    <a:pt x="12189" y="147433"/>
                    <a:pt x="12150" y="147433"/>
                    <a:pt x="12112" y="147433"/>
                  </a:cubicBezTo>
                  <a:cubicBezTo>
                    <a:pt x="10766" y="147433"/>
                    <a:pt x="9454" y="147718"/>
                    <a:pt x="8110" y="147718"/>
                  </a:cubicBezTo>
                  <a:cubicBezTo>
                    <a:pt x="7942" y="147718"/>
                    <a:pt x="7773" y="147714"/>
                    <a:pt x="7604" y="147704"/>
                  </a:cubicBezTo>
                  <a:cubicBezTo>
                    <a:pt x="7430" y="147693"/>
                    <a:pt x="7254" y="147688"/>
                    <a:pt x="7077" y="147688"/>
                  </a:cubicBezTo>
                  <a:cubicBezTo>
                    <a:pt x="6309" y="147688"/>
                    <a:pt x="5511" y="147791"/>
                    <a:pt x="4759" y="148044"/>
                  </a:cubicBezTo>
                  <a:cubicBezTo>
                    <a:pt x="4710" y="148061"/>
                    <a:pt x="4661" y="148067"/>
                    <a:pt x="4612" y="148067"/>
                  </a:cubicBezTo>
                  <a:cubicBezTo>
                    <a:pt x="4419" y="148067"/>
                    <a:pt x="4223" y="147964"/>
                    <a:pt x="4023" y="147964"/>
                  </a:cubicBezTo>
                  <a:cubicBezTo>
                    <a:pt x="3926" y="147964"/>
                    <a:pt x="3829" y="147988"/>
                    <a:pt x="3730" y="148059"/>
                  </a:cubicBezTo>
                  <a:cubicBezTo>
                    <a:pt x="3715" y="148070"/>
                    <a:pt x="3702" y="148076"/>
                    <a:pt x="3689" y="148076"/>
                  </a:cubicBezTo>
                  <a:cubicBezTo>
                    <a:pt x="3629" y="148076"/>
                    <a:pt x="3589" y="147945"/>
                    <a:pt x="3557" y="147491"/>
                  </a:cubicBezTo>
                  <a:cubicBezTo>
                    <a:pt x="3557" y="145473"/>
                    <a:pt x="3678" y="143799"/>
                    <a:pt x="3522" y="142148"/>
                  </a:cubicBezTo>
                  <a:cubicBezTo>
                    <a:pt x="3375" y="140594"/>
                    <a:pt x="3564" y="139059"/>
                    <a:pt x="3593" y="137526"/>
                  </a:cubicBezTo>
                  <a:cubicBezTo>
                    <a:pt x="3621" y="136154"/>
                    <a:pt x="3571" y="134755"/>
                    <a:pt x="3825" y="133376"/>
                  </a:cubicBezTo>
                  <a:cubicBezTo>
                    <a:pt x="4021" y="132313"/>
                    <a:pt x="4149" y="131230"/>
                    <a:pt x="3755" y="130143"/>
                  </a:cubicBezTo>
                  <a:cubicBezTo>
                    <a:pt x="3702" y="129994"/>
                    <a:pt x="3958" y="129561"/>
                    <a:pt x="3957" y="129166"/>
                  </a:cubicBezTo>
                  <a:cubicBezTo>
                    <a:pt x="3953" y="128038"/>
                    <a:pt x="3855" y="126875"/>
                    <a:pt x="3983" y="125793"/>
                  </a:cubicBezTo>
                  <a:cubicBezTo>
                    <a:pt x="4108" y="124740"/>
                    <a:pt x="4072" y="123700"/>
                    <a:pt x="4141" y="122658"/>
                  </a:cubicBezTo>
                  <a:cubicBezTo>
                    <a:pt x="4183" y="122040"/>
                    <a:pt x="4337" y="121416"/>
                    <a:pt x="3970" y="120809"/>
                  </a:cubicBezTo>
                  <a:cubicBezTo>
                    <a:pt x="3816" y="120552"/>
                    <a:pt x="4306" y="120313"/>
                    <a:pt x="4184" y="119932"/>
                  </a:cubicBezTo>
                  <a:cubicBezTo>
                    <a:pt x="3963" y="119246"/>
                    <a:pt x="4547" y="118442"/>
                    <a:pt x="3845" y="117784"/>
                  </a:cubicBezTo>
                  <a:cubicBezTo>
                    <a:pt x="3695" y="117645"/>
                    <a:pt x="4165" y="117395"/>
                    <a:pt x="4173" y="117085"/>
                  </a:cubicBezTo>
                  <a:cubicBezTo>
                    <a:pt x="4192" y="116289"/>
                    <a:pt x="3893" y="115517"/>
                    <a:pt x="3920" y="114751"/>
                  </a:cubicBezTo>
                  <a:cubicBezTo>
                    <a:pt x="3941" y="114156"/>
                    <a:pt x="3210" y="113665"/>
                    <a:pt x="3759" y="112984"/>
                  </a:cubicBezTo>
                  <a:cubicBezTo>
                    <a:pt x="3851" y="112869"/>
                    <a:pt x="3829" y="112215"/>
                    <a:pt x="3763" y="111874"/>
                  </a:cubicBezTo>
                  <a:cubicBezTo>
                    <a:pt x="3459" y="110306"/>
                    <a:pt x="3687" y="108723"/>
                    <a:pt x="3537" y="107167"/>
                  </a:cubicBezTo>
                  <a:cubicBezTo>
                    <a:pt x="3321" y="104948"/>
                    <a:pt x="3420" y="102738"/>
                    <a:pt x="3414" y="100525"/>
                  </a:cubicBezTo>
                  <a:cubicBezTo>
                    <a:pt x="3410" y="99193"/>
                    <a:pt x="3540" y="97857"/>
                    <a:pt x="3470" y="96531"/>
                  </a:cubicBezTo>
                  <a:cubicBezTo>
                    <a:pt x="3431" y="95761"/>
                    <a:pt x="3360" y="94994"/>
                    <a:pt x="3335" y="94219"/>
                  </a:cubicBezTo>
                  <a:cubicBezTo>
                    <a:pt x="3270" y="92145"/>
                    <a:pt x="3153" y="90073"/>
                    <a:pt x="3028" y="88001"/>
                  </a:cubicBezTo>
                  <a:cubicBezTo>
                    <a:pt x="2903" y="85918"/>
                    <a:pt x="2841" y="83830"/>
                    <a:pt x="2719" y="81754"/>
                  </a:cubicBezTo>
                  <a:cubicBezTo>
                    <a:pt x="2644" y="80462"/>
                    <a:pt x="2455" y="79109"/>
                    <a:pt x="2509" y="77844"/>
                  </a:cubicBezTo>
                  <a:cubicBezTo>
                    <a:pt x="2580" y="76229"/>
                    <a:pt x="2440" y="74630"/>
                    <a:pt x="2482" y="73024"/>
                  </a:cubicBezTo>
                  <a:cubicBezTo>
                    <a:pt x="2534" y="71082"/>
                    <a:pt x="2291" y="69128"/>
                    <a:pt x="2412" y="67194"/>
                  </a:cubicBezTo>
                  <a:cubicBezTo>
                    <a:pt x="2506" y="65666"/>
                    <a:pt x="2294" y="64149"/>
                    <a:pt x="2464" y="62625"/>
                  </a:cubicBezTo>
                  <a:cubicBezTo>
                    <a:pt x="2571" y="61672"/>
                    <a:pt x="2557" y="60703"/>
                    <a:pt x="2540" y="59741"/>
                  </a:cubicBezTo>
                  <a:cubicBezTo>
                    <a:pt x="2522" y="58743"/>
                    <a:pt x="2627" y="57753"/>
                    <a:pt x="2661" y="56760"/>
                  </a:cubicBezTo>
                  <a:cubicBezTo>
                    <a:pt x="2698" y="55698"/>
                    <a:pt x="2688" y="54619"/>
                    <a:pt x="2649" y="53556"/>
                  </a:cubicBezTo>
                  <a:cubicBezTo>
                    <a:pt x="2590" y="51967"/>
                    <a:pt x="2792" y="50386"/>
                    <a:pt x="2692" y="48800"/>
                  </a:cubicBezTo>
                  <a:cubicBezTo>
                    <a:pt x="2589" y="47199"/>
                    <a:pt x="2756" y="45598"/>
                    <a:pt x="2709" y="43990"/>
                  </a:cubicBezTo>
                  <a:cubicBezTo>
                    <a:pt x="2661" y="42390"/>
                    <a:pt x="2734" y="40773"/>
                    <a:pt x="2663" y="39173"/>
                  </a:cubicBezTo>
                  <a:cubicBezTo>
                    <a:pt x="2554" y="36653"/>
                    <a:pt x="2661" y="34131"/>
                    <a:pt x="2512" y="31615"/>
                  </a:cubicBezTo>
                  <a:cubicBezTo>
                    <a:pt x="2423" y="30129"/>
                    <a:pt x="2807" y="28658"/>
                    <a:pt x="2724" y="27196"/>
                  </a:cubicBezTo>
                  <a:cubicBezTo>
                    <a:pt x="2648" y="25853"/>
                    <a:pt x="3019" y="24573"/>
                    <a:pt x="3021" y="23236"/>
                  </a:cubicBezTo>
                  <a:cubicBezTo>
                    <a:pt x="3023" y="21975"/>
                    <a:pt x="3180" y="20630"/>
                    <a:pt x="3510" y="19343"/>
                  </a:cubicBezTo>
                  <a:cubicBezTo>
                    <a:pt x="3659" y="18759"/>
                    <a:pt x="4161" y="18274"/>
                    <a:pt x="4073" y="17690"/>
                  </a:cubicBezTo>
                  <a:cubicBezTo>
                    <a:pt x="3926" y="16726"/>
                    <a:pt x="4297" y="15882"/>
                    <a:pt x="4605" y="15061"/>
                  </a:cubicBezTo>
                  <a:cubicBezTo>
                    <a:pt x="5432" y="12854"/>
                    <a:pt x="6108" y="10505"/>
                    <a:pt x="7780" y="8784"/>
                  </a:cubicBezTo>
                  <a:cubicBezTo>
                    <a:pt x="8814" y="7722"/>
                    <a:pt x="10023" y="6803"/>
                    <a:pt x="11416" y="6062"/>
                  </a:cubicBezTo>
                  <a:cubicBezTo>
                    <a:pt x="13310" y="5053"/>
                    <a:pt x="15309" y="4421"/>
                    <a:pt x="17300" y="3759"/>
                  </a:cubicBezTo>
                  <a:cubicBezTo>
                    <a:pt x="18579" y="3334"/>
                    <a:pt x="19979" y="3235"/>
                    <a:pt x="21355" y="3103"/>
                  </a:cubicBezTo>
                  <a:cubicBezTo>
                    <a:pt x="22415" y="3001"/>
                    <a:pt x="23510" y="2983"/>
                    <a:pt x="24586" y="2749"/>
                  </a:cubicBezTo>
                  <a:cubicBezTo>
                    <a:pt x="24932" y="2674"/>
                    <a:pt x="25299" y="2651"/>
                    <a:pt x="25674" y="2651"/>
                  </a:cubicBezTo>
                  <a:cubicBezTo>
                    <a:pt x="26195" y="2651"/>
                    <a:pt x="26733" y="2695"/>
                    <a:pt x="27252" y="2700"/>
                  </a:cubicBezTo>
                  <a:cubicBezTo>
                    <a:pt x="27420" y="2702"/>
                    <a:pt x="27585" y="2716"/>
                    <a:pt x="27752" y="2716"/>
                  </a:cubicBezTo>
                  <a:cubicBezTo>
                    <a:pt x="27868" y="2716"/>
                    <a:pt x="27985" y="2709"/>
                    <a:pt x="28105" y="2686"/>
                  </a:cubicBezTo>
                  <a:cubicBezTo>
                    <a:pt x="28391" y="2632"/>
                    <a:pt x="28677" y="2612"/>
                    <a:pt x="28963" y="2612"/>
                  </a:cubicBezTo>
                  <a:cubicBezTo>
                    <a:pt x="29483" y="2612"/>
                    <a:pt x="30004" y="2678"/>
                    <a:pt x="30520" y="2725"/>
                  </a:cubicBezTo>
                  <a:cubicBezTo>
                    <a:pt x="30574" y="2730"/>
                    <a:pt x="30628" y="2732"/>
                    <a:pt x="30681" y="2732"/>
                  </a:cubicBezTo>
                  <a:cubicBezTo>
                    <a:pt x="31061" y="2732"/>
                    <a:pt x="31424" y="2622"/>
                    <a:pt x="31778" y="2622"/>
                  </a:cubicBezTo>
                  <a:cubicBezTo>
                    <a:pt x="31818" y="2622"/>
                    <a:pt x="31857" y="2623"/>
                    <a:pt x="31896" y="2626"/>
                  </a:cubicBezTo>
                  <a:cubicBezTo>
                    <a:pt x="32058" y="2639"/>
                    <a:pt x="32220" y="2644"/>
                    <a:pt x="32382" y="2644"/>
                  </a:cubicBezTo>
                  <a:cubicBezTo>
                    <a:pt x="33229" y="2644"/>
                    <a:pt x="34072" y="2502"/>
                    <a:pt x="34918" y="2502"/>
                  </a:cubicBezTo>
                  <a:cubicBezTo>
                    <a:pt x="35244" y="2502"/>
                    <a:pt x="35570" y="2523"/>
                    <a:pt x="35897" y="2581"/>
                  </a:cubicBezTo>
                  <a:cubicBezTo>
                    <a:pt x="35907" y="2583"/>
                    <a:pt x="35917" y="2584"/>
                    <a:pt x="35927" y="2584"/>
                  </a:cubicBezTo>
                  <a:cubicBezTo>
                    <a:pt x="36106" y="2584"/>
                    <a:pt x="36300" y="2314"/>
                    <a:pt x="36502" y="2314"/>
                  </a:cubicBezTo>
                  <a:cubicBezTo>
                    <a:pt x="36545" y="2314"/>
                    <a:pt x="36588" y="2327"/>
                    <a:pt x="36631" y="2356"/>
                  </a:cubicBezTo>
                  <a:cubicBezTo>
                    <a:pt x="36934" y="2560"/>
                    <a:pt x="37292" y="2620"/>
                    <a:pt x="37619" y="2620"/>
                  </a:cubicBezTo>
                  <a:cubicBezTo>
                    <a:pt x="37830" y="2620"/>
                    <a:pt x="38027" y="2595"/>
                    <a:pt x="38190" y="2569"/>
                  </a:cubicBezTo>
                  <a:cubicBezTo>
                    <a:pt x="38421" y="2530"/>
                    <a:pt x="38650" y="2516"/>
                    <a:pt x="38877" y="2516"/>
                  </a:cubicBezTo>
                  <a:cubicBezTo>
                    <a:pt x="39582" y="2516"/>
                    <a:pt x="40268" y="2656"/>
                    <a:pt x="40962" y="2656"/>
                  </a:cubicBezTo>
                  <a:cubicBezTo>
                    <a:pt x="41048" y="2656"/>
                    <a:pt x="41134" y="2654"/>
                    <a:pt x="41221" y="2649"/>
                  </a:cubicBezTo>
                  <a:cubicBezTo>
                    <a:pt x="41913" y="2611"/>
                    <a:pt x="42614" y="2406"/>
                    <a:pt x="43294" y="2406"/>
                  </a:cubicBezTo>
                  <a:cubicBezTo>
                    <a:pt x="43408" y="2406"/>
                    <a:pt x="43520" y="2412"/>
                    <a:pt x="43632" y="2425"/>
                  </a:cubicBezTo>
                  <a:cubicBezTo>
                    <a:pt x="43792" y="2443"/>
                    <a:pt x="43951" y="2451"/>
                    <a:pt x="44108" y="2451"/>
                  </a:cubicBezTo>
                  <a:cubicBezTo>
                    <a:pt x="44874" y="2451"/>
                    <a:pt x="45614" y="2269"/>
                    <a:pt x="46377" y="2265"/>
                  </a:cubicBezTo>
                  <a:cubicBezTo>
                    <a:pt x="47548" y="2259"/>
                    <a:pt x="48734" y="2260"/>
                    <a:pt x="49911" y="2195"/>
                  </a:cubicBezTo>
                  <a:cubicBezTo>
                    <a:pt x="50999" y="2136"/>
                    <a:pt x="52086" y="2037"/>
                    <a:pt x="53173" y="2037"/>
                  </a:cubicBezTo>
                  <a:close/>
                  <a:moveTo>
                    <a:pt x="94254" y="145253"/>
                  </a:moveTo>
                  <a:cubicBezTo>
                    <a:pt x="94665" y="145253"/>
                    <a:pt x="95090" y="145297"/>
                    <a:pt x="95507" y="145297"/>
                  </a:cubicBezTo>
                  <a:cubicBezTo>
                    <a:pt x="95655" y="145297"/>
                    <a:pt x="95801" y="145291"/>
                    <a:pt x="95945" y="145277"/>
                  </a:cubicBezTo>
                  <a:cubicBezTo>
                    <a:pt x="95968" y="145274"/>
                    <a:pt x="95990" y="145273"/>
                    <a:pt x="96010" y="145273"/>
                  </a:cubicBezTo>
                  <a:cubicBezTo>
                    <a:pt x="96546" y="145273"/>
                    <a:pt x="96459" y="146029"/>
                    <a:pt x="96418" y="146380"/>
                  </a:cubicBezTo>
                  <a:cubicBezTo>
                    <a:pt x="96226" y="148082"/>
                    <a:pt x="96169" y="149768"/>
                    <a:pt x="96341" y="151478"/>
                  </a:cubicBezTo>
                  <a:cubicBezTo>
                    <a:pt x="96423" y="152292"/>
                    <a:pt x="96520" y="153205"/>
                    <a:pt x="96417" y="153933"/>
                  </a:cubicBezTo>
                  <a:cubicBezTo>
                    <a:pt x="96177" y="155646"/>
                    <a:pt x="96395" y="157327"/>
                    <a:pt x="96302" y="159014"/>
                  </a:cubicBezTo>
                  <a:cubicBezTo>
                    <a:pt x="96220" y="160490"/>
                    <a:pt x="96325" y="161982"/>
                    <a:pt x="96157" y="163425"/>
                  </a:cubicBezTo>
                  <a:cubicBezTo>
                    <a:pt x="96009" y="164721"/>
                    <a:pt x="96045" y="166044"/>
                    <a:pt x="95648" y="167357"/>
                  </a:cubicBezTo>
                  <a:cubicBezTo>
                    <a:pt x="95303" y="168499"/>
                    <a:pt x="95138" y="169727"/>
                    <a:pt x="94704" y="170856"/>
                  </a:cubicBezTo>
                  <a:cubicBezTo>
                    <a:pt x="94178" y="172227"/>
                    <a:pt x="93978" y="173786"/>
                    <a:pt x="92476" y="174633"/>
                  </a:cubicBezTo>
                  <a:cubicBezTo>
                    <a:pt x="91912" y="174951"/>
                    <a:pt x="91484" y="175603"/>
                    <a:pt x="91133" y="176121"/>
                  </a:cubicBezTo>
                  <a:cubicBezTo>
                    <a:pt x="90236" y="177446"/>
                    <a:pt x="88981" y="178267"/>
                    <a:pt x="87710" y="179109"/>
                  </a:cubicBezTo>
                  <a:cubicBezTo>
                    <a:pt x="87180" y="179463"/>
                    <a:pt x="86541" y="179516"/>
                    <a:pt x="85928" y="179618"/>
                  </a:cubicBezTo>
                  <a:cubicBezTo>
                    <a:pt x="85422" y="179703"/>
                    <a:pt x="84828" y="179838"/>
                    <a:pt x="84481" y="180055"/>
                  </a:cubicBezTo>
                  <a:cubicBezTo>
                    <a:pt x="83469" y="180688"/>
                    <a:pt x="82325" y="180566"/>
                    <a:pt x="81278" y="180897"/>
                  </a:cubicBezTo>
                  <a:cubicBezTo>
                    <a:pt x="81111" y="180950"/>
                    <a:pt x="80942" y="180978"/>
                    <a:pt x="80766" y="180978"/>
                  </a:cubicBezTo>
                  <a:cubicBezTo>
                    <a:pt x="80632" y="180978"/>
                    <a:pt x="80494" y="180961"/>
                    <a:pt x="80351" y="180927"/>
                  </a:cubicBezTo>
                  <a:cubicBezTo>
                    <a:pt x="80232" y="180899"/>
                    <a:pt x="80115" y="180887"/>
                    <a:pt x="80000" y="180887"/>
                  </a:cubicBezTo>
                  <a:cubicBezTo>
                    <a:pt x="79491" y="180887"/>
                    <a:pt x="79009" y="181124"/>
                    <a:pt x="78520" y="181262"/>
                  </a:cubicBezTo>
                  <a:cubicBezTo>
                    <a:pt x="78030" y="181401"/>
                    <a:pt x="77526" y="181361"/>
                    <a:pt x="77013" y="181503"/>
                  </a:cubicBezTo>
                  <a:cubicBezTo>
                    <a:pt x="76189" y="181733"/>
                    <a:pt x="75175" y="181606"/>
                    <a:pt x="74417" y="181837"/>
                  </a:cubicBezTo>
                  <a:cubicBezTo>
                    <a:pt x="73908" y="181992"/>
                    <a:pt x="73402" y="182012"/>
                    <a:pt x="72905" y="182012"/>
                  </a:cubicBezTo>
                  <a:cubicBezTo>
                    <a:pt x="72728" y="182012"/>
                    <a:pt x="72552" y="182009"/>
                    <a:pt x="72378" y="182009"/>
                  </a:cubicBezTo>
                  <a:cubicBezTo>
                    <a:pt x="72148" y="182009"/>
                    <a:pt x="71920" y="182014"/>
                    <a:pt x="71696" y="182035"/>
                  </a:cubicBezTo>
                  <a:cubicBezTo>
                    <a:pt x="71084" y="182093"/>
                    <a:pt x="70446" y="182386"/>
                    <a:pt x="69773" y="182386"/>
                  </a:cubicBezTo>
                  <a:cubicBezTo>
                    <a:pt x="69467" y="182386"/>
                    <a:pt x="69154" y="182325"/>
                    <a:pt x="68833" y="182155"/>
                  </a:cubicBezTo>
                  <a:cubicBezTo>
                    <a:pt x="68753" y="182112"/>
                    <a:pt x="68663" y="182095"/>
                    <a:pt x="68567" y="182095"/>
                  </a:cubicBezTo>
                  <a:cubicBezTo>
                    <a:pt x="68119" y="182095"/>
                    <a:pt x="67523" y="182475"/>
                    <a:pt x="66984" y="182475"/>
                  </a:cubicBezTo>
                  <a:cubicBezTo>
                    <a:pt x="66982" y="182475"/>
                    <a:pt x="66979" y="182475"/>
                    <a:pt x="66977" y="182475"/>
                  </a:cubicBezTo>
                  <a:cubicBezTo>
                    <a:pt x="65798" y="182475"/>
                    <a:pt x="64649" y="182731"/>
                    <a:pt x="63489" y="182894"/>
                  </a:cubicBezTo>
                  <a:cubicBezTo>
                    <a:pt x="62377" y="183050"/>
                    <a:pt x="61227" y="183032"/>
                    <a:pt x="60168" y="183426"/>
                  </a:cubicBezTo>
                  <a:cubicBezTo>
                    <a:pt x="60090" y="183455"/>
                    <a:pt x="60015" y="183467"/>
                    <a:pt x="59945" y="183467"/>
                  </a:cubicBezTo>
                  <a:cubicBezTo>
                    <a:pt x="59678" y="183467"/>
                    <a:pt x="59472" y="183297"/>
                    <a:pt x="59333" y="183251"/>
                  </a:cubicBezTo>
                  <a:cubicBezTo>
                    <a:pt x="59240" y="183221"/>
                    <a:pt x="59148" y="183209"/>
                    <a:pt x="59056" y="183209"/>
                  </a:cubicBezTo>
                  <a:cubicBezTo>
                    <a:pt x="58693" y="183209"/>
                    <a:pt x="58339" y="183397"/>
                    <a:pt x="57996" y="183397"/>
                  </a:cubicBezTo>
                  <a:cubicBezTo>
                    <a:pt x="57825" y="183397"/>
                    <a:pt x="57657" y="183350"/>
                    <a:pt x="57492" y="183209"/>
                  </a:cubicBezTo>
                  <a:cubicBezTo>
                    <a:pt x="57295" y="183356"/>
                    <a:pt x="57085" y="183404"/>
                    <a:pt x="56869" y="183404"/>
                  </a:cubicBezTo>
                  <a:cubicBezTo>
                    <a:pt x="56449" y="183404"/>
                    <a:pt x="56004" y="183221"/>
                    <a:pt x="55581" y="183221"/>
                  </a:cubicBezTo>
                  <a:cubicBezTo>
                    <a:pt x="55301" y="183221"/>
                    <a:pt x="55031" y="183300"/>
                    <a:pt x="54782" y="183564"/>
                  </a:cubicBezTo>
                  <a:cubicBezTo>
                    <a:pt x="54717" y="183633"/>
                    <a:pt x="54657" y="183660"/>
                    <a:pt x="54600" y="183660"/>
                  </a:cubicBezTo>
                  <a:cubicBezTo>
                    <a:pt x="54412" y="183660"/>
                    <a:pt x="54261" y="183361"/>
                    <a:pt x="54074" y="183309"/>
                  </a:cubicBezTo>
                  <a:cubicBezTo>
                    <a:pt x="53903" y="183262"/>
                    <a:pt x="53736" y="183244"/>
                    <a:pt x="53573" y="183244"/>
                  </a:cubicBezTo>
                  <a:cubicBezTo>
                    <a:pt x="53092" y="183244"/>
                    <a:pt x="52639" y="183400"/>
                    <a:pt x="52188" y="183429"/>
                  </a:cubicBezTo>
                  <a:cubicBezTo>
                    <a:pt x="52128" y="183433"/>
                    <a:pt x="52070" y="183434"/>
                    <a:pt x="52011" y="183434"/>
                  </a:cubicBezTo>
                  <a:cubicBezTo>
                    <a:pt x="51446" y="183434"/>
                    <a:pt x="50888" y="183278"/>
                    <a:pt x="50318" y="183278"/>
                  </a:cubicBezTo>
                  <a:cubicBezTo>
                    <a:pt x="50053" y="183278"/>
                    <a:pt x="49785" y="183312"/>
                    <a:pt x="49513" y="183411"/>
                  </a:cubicBezTo>
                  <a:cubicBezTo>
                    <a:pt x="49401" y="183451"/>
                    <a:pt x="49229" y="183484"/>
                    <a:pt x="49035" y="183484"/>
                  </a:cubicBezTo>
                  <a:cubicBezTo>
                    <a:pt x="48784" y="183484"/>
                    <a:pt x="48496" y="183430"/>
                    <a:pt x="48249" y="183269"/>
                  </a:cubicBezTo>
                  <a:cubicBezTo>
                    <a:pt x="48161" y="183213"/>
                    <a:pt x="48074" y="183191"/>
                    <a:pt x="47985" y="183191"/>
                  </a:cubicBezTo>
                  <a:cubicBezTo>
                    <a:pt x="47666" y="183191"/>
                    <a:pt x="47334" y="183478"/>
                    <a:pt x="46948" y="183478"/>
                  </a:cubicBezTo>
                  <a:cubicBezTo>
                    <a:pt x="46889" y="183478"/>
                    <a:pt x="46828" y="183471"/>
                    <a:pt x="46766" y="183455"/>
                  </a:cubicBezTo>
                  <a:cubicBezTo>
                    <a:pt x="46454" y="183375"/>
                    <a:pt x="46020" y="183448"/>
                    <a:pt x="45681" y="183331"/>
                  </a:cubicBezTo>
                  <a:cubicBezTo>
                    <a:pt x="45494" y="183265"/>
                    <a:pt x="45319" y="183231"/>
                    <a:pt x="45147" y="183231"/>
                  </a:cubicBezTo>
                  <a:cubicBezTo>
                    <a:pt x="44959" y="183231"/>
                    <a:pt x="44774" y="183272"/>
                    <a:pt x="44578" y="183359"/>
                  </a:cubicBezTo>
                  <a:cubicBezTo>
                    <a:pt x="44412" y="183433"/>
                    <a:pt x="44238" y="183561"/>
                    <a:pt x="44072" y="183561"/>
                  </a:cubicBezTo>
                  <a:cubicBezTo>
                    <a:pt x="43943" y="183561"/>
                    <a:pt x="43818" y="183483"/>
                    <a:pt x="43705" y="183238"/>
                  </a:cubicBezTo>
                  <a:cubicBezTo>
                    <a:pt x="43656" y="183134"/>
                    <a:pt x="43610" y="183096"/>
                    <a:pt x="43564" y="183096"/>
                  </a:cubicBezTo>
                  <a:cubicBezTo>
                    <a:pt x="43448" y="183096"/>
                    <a:pt x="43335" y="183332"/>
                    <a:pt x="43204" y="183345"/>
                  </a:cubicBezTo>
                  <a:cubicBezTo>
                    <a:pt x="42794" y="183391"/>
                    <a:pt x="42345" y="183430"/>
                    <a:pt x="41920" y="183430"/>
                  </a:cubicBezTo>
                  <a:cubicBezTo>
                    <a:pt x="41494" y="183430"/>
                    <a:pt x="41092" y="183391"/>
                    <a:pt x="40780" y="183279"/>
                  </a:cubicBezTo>
                  <a:cubicBezTo>
                    <a:pt x="40644" y="183230"/>
                    <a:pt x="40508" y="183212"/>
                    <a:pt x="40371" y="183212"/>
                  </a:cubicBezTo>
                  <a:cubicBezTo>
                    <a:pt x="39967" y="183212"/>
                    <a:pt x="39564" y="183370"/>
                    <a:pt x="39189" y="183370"/>
                  </a:cubicBezTo>
                  <a:cubicBezTo>
                    <a:pt x="38917" y="183370"/>
                    <a:pt x="38660" y="183287"/>
                    <a:pt x="38429" y="183000"/>
                  </a:cubicBezTo>
                  <a:cubicBezTo>
                    <a:pt x="38111" y="183145"/>
                    <a:pt x="37797" y="183198"/>
                    <a:pt x="37486" y="183198"/>
                  </a:cubicBezTo>
                  <a:cubicBezTo>
                    <a:pt x="36622" y="183198"/>
                    <a:pt x="35776" y="182791"/>
                    <a:pt x="34900" y="182791"/>
                  </a:cubicBezTo>
                  <a:cubicBezTo>
                    <a:pt x="34887" y="182791"/>
                    <a:pt x="34874" y="182791"/>
                    <a:pt x="34861" y="182791"/>
                  </a:cubicBezTo>
                  <a:cubicBezTo>
                    <a:pt x="34350" y="182797"/>
                    <a:pt x="33830" y="182823"/>
                    <a:pt x="33303" y="182823"/>
                  </a:cubicBezTo>
                  <a:cubicBezTo>
                    <a:pt x="32786" y="182823"/>
                    <a:pt x="32262" y="182798"/>
                    <a:pt x="31737" y="182705"/>
                  </a:cubicBezTo>
                  <a:cubicBezTo>
                    <a:pt x="31208" y="182611"/>
                    <a:pt x="30644" y="182516"/>
                    <a:pt x="30061" y="182516"/>
                  </a:cubicBezTo>
                  <a:cubicBezTo>
                    <a:pt x="29721" y="182516"/>
                    <a:pt x="29375" y="182548"/>
                    <a:pt x="29025" y="182631"/>
                  </a:cubicBezTo>
                  <a:cubicBezTo>
                    <a:pt x="28871" y="182668"/>
                    <a:pt x="28711" y="182684"/>
                    <a:pt x="28547" y="182684"/>
                  </a:cubicBezTo>
                  <a:cubicBezTo>
                    <a:pt x="27956" y="182684"/>
                    <a:pt x="27314" y="182483"/>
                    <a:pt x="26724" y="182340"/>
                  </a:cubicBezTo>
                  <a:cubicBezTo>
                    <a:pt x="26532" y="182294"/>
                    <a:pt x="26280" y="182289"/>
                    <a:pt x="26029" y="182289"/>
                  </a:cubicBezTo>
                  <a:cubicBezTo>
                    <a:pt x="25964" y="182289"/>
                    <a:pt x="25900" y="182289"/>
                    <a:pt x="25837" y="182289"/>
                  </a:cubicBezTo>
                  <a:cubicBezTo>
                    <a:pt x="25511" y="182289"/>
                    <a:pt x="25211" y="182281"/>
                    <a:pt x="25075" y="182180"/>
                  </a:cubicBezTo>
                  <a:cubicBezTo>
                    <a:pt x="24873" y="182028"/>
                    <a:pt x="24686" y="181985"/>
                    <a:pt x="24506" y="181985"/>
                  </a:cubicBezTo>
                  <a:cubicBezTo>
                    <a:pt x="24263" y="181985"/>
                    <a:pt x="24034" y="182064"/>
                    <a:pt x="23802" y="182064"/>
                  </a:cubicBezTo>
                  <a:cubicBezTo>
                    <a:pt x="23751" y="182064"/>
                    <a:pt x="23700" y="182060"/>
                    <a:pt x="23648" y="182051"/>
                  </a:cubicBezTo>
                  <a:cubicBezTo>
                    <a:pt x="23235" y="181976"/>
                    <a:pt x="22815" y="181960"/>
                    <a:pt x="22396" y="181960"/>
                  </a:cubicBezTo>
                  <a:cubicBezTo>
                    <a:pt x="22106" y="181960"/>
                    <a:pt x="21815" y="181968"/>
                    <a:pt x="21528" y="181968"/>
                  </a:cubicBezTo>
                  <a:cubicBezTo>
                    <a:pt x="21268" y="181968"/>
                    <a:pt x="21011" y="181962"/>
                    <a:pt x="20757" y="181939"/>
                  </a:cubicBezTo>
                  <a:cubicBezTo>
                    <a:pt x="19821" y="181855"/>
                    <a:pt x="18836" y="181719"/>
                    <a:pt x="17900" y="181459"/>
                  </a:cubicBezTo>
                  <a:cubicBezTo>
                    <a:pt x="16850" y="181167"/>
                    <a:pt x="15779" y="180971"/>
                    <a:pt x="14739" y="180617"/>
                  </a:cubicBezTo>
                  <a:cubicBezTo>
                    <a:pt x="13699" y="180263"/>
                    <a:pt x="12785" y="179689"/>
                    <a:pt x="11808" y="179228"/>
                  </a:cubicBezTo>
                  <a:cubicBezTo>
                    <a:pt x="11188" y="178933"/>
                    <a:pt x="10454" y="178642"/>
                    <a:pt x="10080" y="178124"/>
                  </a:cubicBezTo>
                  <a:cubicBezTo>
                    <a:pt x="9630" y="177501"/>
                    <a:pt x="8925" y="177201"/>
                    <a:pt x="8519" y="176529"/>
                  </a:cubicBezTo>
                  <a:cubicBezTo>
                    <a:pt x="8069" y="175784"/>
                    <a:pt x="7148" y="175411"/>
                    <a:pt x="6752" y="174560"/>
                  </a:cubicBezTo>
                  <a:cubicBezTo>
                    <a:pt x="6268" y="173524"/>
                    <a:pt x="5679" y="172554"/>
                    <a:pt x="5257" y="171467"/>
                  </a:cubicBezTo>
                  <a:cubicBezTo>
                    <a:pt x="4720" y="170086"/>
                    <a:pt x="4745" y="168677"/>
                    <a:pt x="4443" y="167306"/>
                  </a:cubicBezTo>
                  <a:cubicBezTo>
                    <a:pt x="4099" y="165743"/>
                    <a:pt x="4226" y="164168"/>
                    <a:pt x="3957" y="162629"/>
                  </a:cubicBezTo>
                  <a:cubicBezTo>
                    <a:pt x="3762" y="161510"/>
                    <a:pt x="3868" y="160369"/>
                    <a:pt x="3646" y="159282"/>
                  </a:cubicBezTo>
                  <a:cubicBezTo>
                    <a:pt x="3305" y="157617"/>
                    <a:pt x="3547" y="155947"/>
                    <a:pt x="3446" y="154283"/>
                  </a:cubicBezTo>
                  <a:cubicBezTo>
                    <a:pt x="3366" y="152981"/>
                    <a:pt x="3393" y="151625"/>
                    <a:pt x="3549" y="150304"/>
                  </a:cubicBezTo>
                  <a:cubicBezTo>
                    <a:pt x="3573" y="150105"/>
                    <a:pt x="3598" y="149915"/>
                    <a:pt x="3578" y="149642"/>
                  </a:cubicBezTo>
                  <a:lnTo>
                    <a:pt x="3578" y="149642"/>
                  </a:lnTo>
                  <a:cubicBezTo>
                    <a:pt x="3790" y="150082"/>
                    <a:pt x="4080" y="150206"/>
                    <a:pt x="4374" y="150206"/>
                  </a:cubicBezTo>
                  <a:cubicBezTo>
                    <a:pt x="4720" y="150206"/>
                    <a:pt x="5072" y="150035"/>
                    <a:pt x="5313" y="150001"/>
                  </a:cubicBezTo>
                  <a:cubicBezTo>
                    <a:pt x="6935" y="149773"/>
                    <a:pt x="8546" y="149699"/>
                    <a:pt x="10178" y="149675"/>
                  </a:cubicBezTo>
                  <a:cubicBezTo>
                    <a:pt x="11744" y="149651"/>
                    <a:pt x="13313" y="149482"/>
                    <a:pt x="14871" y="149342"/>
                  </a:cubicBezTo>
                  <a:cubicBezTo>
                    <a:pt x="15011" y="149330"/>
                    <a:pt x="15153" y="149326"/>
                    <a:pt x="15298" y="149326"/>
                  </a:cubicBezTo>
                  <a:cubicBezTo>
                    <a:pt x="15491" y="149326"/>
                    <a:pt x="15687" y="149332"/>
                    <a:pt x="15883" y="149332"/>
                  </a:cubicBezTo>
                  <a:cubicBezTo>
                    <a:pt x="16417" y="149332"/>
                    <a:pt x="16952" y="149285"/>
                    <a:pt x="17421" y="148935"/>
                  </a:cubicBezTo>
                  <a:cubicBezTo>
                    <a:pt x="17577" y="149082"/>
                    <a:pt x="17739" y="149129"/>
                    <a:pt x="17904" y="149129"/>
                  </a:cubicBezTo>
                  <a:cubicBezTo>
                    <a:pt x="18194" y="149129"/>
                    <a:pt x="18495" y="148985"/>
                    <a:pt x="18802" y="148985"/>
                  </a:cubicBezTo>
                  <a:cubicBezTo>
                    <a:pt x="18856" y="148985"/>
                    <a:pt x="18910" y="148990"/>
                    <a:pt x="18964" y="149000"/>
                  </a:cubicBezTo>
                  <a:cubicBezTo>
                    <a:pt x="19080" y="149023"/>
                    <a:pt x="19198" y="149033"/>
                    <a:pt x="19318" y="149033"/>
                  </a:cubicBezTo>
                  <a:cubicBezTo>
                    <a:pt x="19881" y="149033"/>
                    <a:pt x="20483" y="148821"/>
                    <a:pt x="21066" y="148777"/>
                  </a:cubicBezTo>
                  <a:cubicBezTo>
                    <a:pt x="22179" y="148694"/>
                    <a:pt x="23286" y="148565"/>
                    <a:pt x="24403" y="148501"/>
                  </a:cubicBezTo>
                  <a:cubicBezTo>
                    <a:pt x="25677" y="148430"/>
                    <a:pt x="26963" y="148347"/>
                    <a:pt x="28236" y="148246"/>
                  </a:cubicBezTo>
                  <a:cubicBezTo>
                    <a:pt x="28615" y="148215"/>
                    <a:pt x="29054" y="148046"/>
                    <a:pt x="29486" y="148046"/>
                  </a:cubicBezTo>
                  <a:cubicBezTo>
                    <a:pt x="29752" y="148046"/>
                    <a:pt x="30015" y="148110"/>
                    <a:pt x="30261" y="148309"/>
                  </a:cubicBezTo>
                  <a:cubicBezTo>
                    <a:pt x="30272" y="148318"/>
                    <a:pt x="30290" y="148322"/>
                    <a:pt x="30310" y="148322"/>
                  </a:cubicBezTo>
                  <a:cubicBezTo>
                    <a:pt x="30345" y="148322"/>
                    <a:pt x="30389" y="148311"/>
                    <a:pt x="30422" y="148301"/>
                  </a:cubicBezTo>
                  <a:cubicBezTo>
                    <a:pt x="30993" y="148137"/>
                    <a:pt x="31573" y="148100"/>
                    <a:pt x="32157" y="148100"/>
                  </a:cubicBezTo>
                  <a:cubicBezTo>
                    <a:pt x="32627" y="148100"/>
                    <a:pt x="33100" y="148124"/>
                    <a:pt x="33571" y="148124"/>
                  </a:cubicBezTo>
                  <a:cubicBezTo>
                    <a:pt x="34162" y="148124"/>
                    <a:pt x="34752" y="148086"/>
                    <a:pt x="35332" y="147918"/>
                  </a:cubicBezTo>
                  <a:cubicBezTo>
                    <a:pt x="35464" y="147879"/>
                    <a:pt x="35604" y="147865"/>
                    <a:pt x="35747" y="147865"/>
                  </a:cubicBezTo>
                  <a:cubicBezTo>
                    <a:pt x="36059" y="147865"/>
                    <a:pt x="36391" y="147932"/>
                    <a:pt x="36703" y="147963"/>
                  </a:cubicBezTo>
                  <a:cubicBezTo>
                    <a:pt x="37022" y="147995"/>
                    <a:pt x="37341" y="148015"/>
                    <a:pt x="37657" y="148015"/>
                  </a:cubicBezTo>
                  <a:cubicBezTo>
                    <a:pt x="38286" y="148015"/>
                    <a:pt x="38906" y="147934"/>
                    <a:pt x="39503" y="147703"/>
                  </a:cubicBezTo>
                  <a:cubicBezTo>
                    <a:pt x="39555" y="147682"/>
                    <a:pt x="39601" y="147674"/>
                    <a:pt x="39644" y="147674"/>
                  </a:cubicBezTo>
                  <a:cubicBezTo>
                    <a:pt x="39832" y="147674"/>
                    <a:pt x="39950" y="147832"/>
                    <a:pt x="40157" y="147832"/>
                  </a:cubicBezTo>
                  <a:cubicBezTo>
                    <a:pt x="40180" y="147832"/>
                    <a:pt x="40204" y="147830"/>
                    <a:pt x="40229" y="147826"/>
                  </a:cubicBezTo>
                  <a:cubicBezTo>
                    <a:pt x="41057" y="147688"/>
                    <a:pt x="41914" y="147535"/>
                    <a:pt x="42748" y="147535"/>
                  </a:cubicBezTo>
                  <a:cubicBezTo>
                    <a:pt x="42992" y="147535"/>
                    <a:pt x="43234" y="147548"/>
                    <a:pt x="43473" y="147578"/>
                  </a:cubicBezTo>
                  <a:cubicBezTo>
                    <a:pt x="43814" y="147622"/>
                    <a:pt x="44151" y="147637"/>
                    <a:pt x="44486" y="147637"/>
                  </a:cubicBezTo>
                  <a:cubicBezTo>
                    <a:pt x="45212" y="147637"/>
                    <a:pt x="45926" y="147563"/>
                    <a:pt x="46650" y="147534"/>
                  </a:cubicBezTo>
                  <a:cubicBezTo>
                    <a:pt x="47671" y="147494"/>
                    <a:pt x="48691" y="147460"/>
                    <a:pt x="49712" y="147443"/>
                  </a:cubicBezTo>
                  <a:cubicBezTo>
                    <a:pt x="50088" y="147437"/>
                    <a:pt x="50465" y="147436"/>
                    <a:pt x="50841" y="147436"/>
                  </a:cubicBezTo>
                  <a:cubicBezTo>
                    <a:pt x="51015" y="147436"/>
                    <a:pt x="51189" y="147436"/>
                    <a:pt x="51363" y="147436"/>
                  </a:cubicBezTo>
                  <a:cubicBezTo>
                    <a:pt x="52055" y="147436"/>
                    <a:pt x="52747" y="147433"/>
                    <a:pt x="53438" y="147400"/>
                  </a:cubicBezTo>
                  <a:cubicBezTo>
                    <a:pt x="53618" y="147392"/>
                    <a:pt x="53799" y="147389"/>
                    <a:pt x="53982" y="147389"/>
                  </a:cubicBezTo>
                  <a:cubicBezTo>
                    <a:pt x="54287" y="147389"/>
                    <a:pt x="54594" y="147397"/>
                    <a:pt x="54898" y="147397"/>
                  </a:cubicBezTo>
                  <a:cubicBezTo>
                    <a:pt x="55452" y="147397"/>
                    <a:pt x="55997" y="147371"/>
                    <a:pt x="56502" y="147228"/>
                  </a:cubicBezTo>
                  <a:cubicBezTo>
                    <a:pt x="56598" y="147201"/>
                    <a:pt x="56688" y="147191"/>
                    <a:pt x="56775" y="147191"/>
                  </a:cubicBezTo>
                  <a:cubicBezTo>
                    <a:pt x="57070" y="147191"/>
                    <a:pt x="57324" y="147311"/>
                    <a:pt x="57608" y="147311"/>
                  </a:cubicBezTo>
                  <a:cubicBezTo>
                    <a:pt x="57723" y="147311"/>
                    <a:pt x="57844" y="147291"/>
                    <a:pt x="57973" y="147235"/>
                  </a:cubicBezTo>
                  <a:cubicBezTo>
                    <a:pt x="58180" y="147147"/>
                    <a:pt x="58408" y="147119"/>
                    <a:pt x="58647" y="147119"/>
                  </a:cubicBezTo>
                  <a:cubicBezTo>
                    <a:pt x="59046" y="147119"/>
                    <a:pt x="59476" y="147197"/>
                    <a:pt x="59889" y="147197"/>
                  </a:cubicBezTo>
                  <a:cubicBezTo>
                    <a:pt x="59936" y="147197"/>
                    <a:pt x="59983" y="147196"/>
                    <a:pt x="60030" y="147193"/>
                  </a:cubicBezTo>
                  <a:cubicBezTo>
                    <a:pt x="60663" y="147163"/>
                    <a:pt x="61312" y="147109"/>
                    <a:pt x="61959" y="147109"/>
                  </a:cubicBezTo>
                  <a:cubicBezTo>
                    <a:pt x="62437" y="147109"/>
                    <a:pt x="62915" y="147138"/>
                    <a:pt x="63385" y="147228"/>
                  </a:cubicBezTo>
                  <a:cubicBezTo>
                    <a:pt x="63483" y="147247"/>
                    <a:pt x="63560" y="147263"/>
                    <a:pt x="63623" y="147263"/>
                  </a:cubicBezTo>
                  <a:cubicBezTo>
                    <a:pt x="63734" y="147263"/>
                    <a:pt x="63799" y="147212"/>
                    <a:pt x="63850" y="147035"/>
                  </a:cubicBezTo>
                  <a:cubicBezTo>
                    <a:pt x="63876" y="146941"/>
                    <a:pt x="63950" y="146893"/>
                    <a:pt x="64042" y="146893"/>
                  </a:cubicBezTo>
                  <a:cubicBezTo>
                    <a:pt x="64065" y="146893"/>
                    <a:pt x="64088" y="146896"/>
                    <a:pt x="64113" y="146901"/>
                  </a:cubicBezTo>
                  <a:cubicBezTo>
                    <a:pt x="64760" y="147056"/>
                    <a:pt x="65409" y="147105"/>
                    <a:pt x="66059" y="147105"/>
                  </a:cubicBezTo>
                  <a:cubicBezTo>
                    <a:pt x="67059" y="147105"/>
                    <a:pt x="68061" y="146990"/>
                    <a:pt x="69061" y="146972"/>
                  </a:cubicBezTo>
                  <a:cubicBezTo>
                    <a:pt x="69317" y="146967"/>
                    <a:pt x="69574" y="146965"/>
                    <a:pt x="69830" y="146965"/>
                  </a:cubicBezTo>
                  <a:cubicBezTo>
                    <a:pt x="70953" y="146965"/>
                    <a:pt x="72075" y="147003"/>
                    <a:pt x="73197" y="147020"/>
                  </a:cubicBezTo>
                  <a:cubicBezTo>
                    <a:pt x="73217" y="147020"/>
                    <a:pt x="73236" y="147021"/>
                    <a:pt x="73255" y="147021"/>
                  </a:cubicBezTo>
                  <a:cubicBezTo>
                    <a:pt x="74020" y="147021"/>
                    <a:pt x="74790" y="146803"/>
                    <a:pt x="75556" y="146667"/>
                  </a:cubicBezTo>
                  <a:cubicBezTo>
                    <a:pt x="75806" y="146622"/>
                    <a:pt x="76058" y="146532"/>
                    <a:pt x="76298" y="146532"/>
                  </a:cubicBezTo>
                  <a:cubicBezTo>
                    <a:pt x="76512" y="146532"/>
                    <a:pt x="76718" y="146604"/>
                    <a:pt x="76907" y="146843"/>
                  </a:cubicBezTo>
                  <a:cubicBezTo>
                    <a:pt x="76925" y="146866"/>
                    <a:pt x="76981" y="146878"/>
                    <a:pt x="77039" y="146878"/>
                  </a:cubicBezTo>
                  <a:cubicBezTo>
                    <a:pt x="77102" y="146878"/>
                    <a:pt x="77169" y="146864"/>
                    <a:pt x="77197" y="146838"/>
                  </a:cubicBezTo>
                  <a:cubicBezTo>
                    <a:pt x="77526" y="146531"/>
                    <a:pt x="77874" y="146443"/>
                    <a:pt x="78229" y="146443"/>
                  </a:cubicBezTo>
                  <a:cubicBezTo>
                    <a:pt x="78698" y="146443"/>
                    <a:pt x="79181" y="146597"/>
                    <a:pt x="79652" y="146603"/>
                  </a:cubicBezTo>
                  <a:cubicBezTo>
                    <a:pt x="79654" y="146603"/>
                    <a:pt x="79657" y="146603"/>
                    <a:pt x="79659" y="146603"/>
                  </a:cubicBezTo>
                  <a:cubicBezTo>
                    <a:pt x="79890" y="146603"/>
                    <a:pt x="80120" y="146449"/>
                    <a:pt x="80354" y="146441"/>
                  </a:cubicBezTo>
                  <a:cubicBezTo>
                    <a:pt x="82224" y="146383"/>
                    <a:pt x="84096" y="146388"/>
                    <a:pt x="85963" y="146276"/>
                  </a:cubicBezTo>
                  <a:cubicBezTo>
                    <a:pt x="86056" y="146270"/>
                    <a:pt x="86150" y="146268"/>
                    <a:pt x="86244" y="146268"/>
                  </a:cubicBezTo>
                  <a:cubicBezTo>
                    <a:pt x="86543" y="146268"/>
                    <a:pt x="86846" y="146290"/>
                    <a:pt x="87147" y="146290"/>
                  </a:cubicBezTo>
                  <a:cubicBezTo>
                    <a:pt x="87576" y="146290"/>
                    <a:pt x="88003" y="146246"/>
                    <a:pt x="88420" y="146036"/>
                  </a:cubicBezTo>
                  <a:cubicBezTo>
                    <a:pt x="88476" y="146008"/>
                    <a:pt x="88539" y="145997"/>
                    <a:pt x="88608" y="145997"/>
                  </a:cubicBezTo>
                  <a:cubicBezTo>
                    <a:pt x="88812" y="145997"/>
                    <a:pt x="89060" y="146090"/>
                    <a:pt x="89280" y="146090"/>
                  </a:cubicBezTo>
                  <a:cubicBezTo>
                    <a:pt x="89312" y="146090"/>
                    <a:pt x="89345" y="146088"/>
                    <a:pt x="89376" y="146083"/>
                  </a:cubicBezTo>
                  <a:cubicBezTo>
                    <a:pt x="90623" y="145892"/>
                    <a:pt x="91896" y="146029"/>
                    <a:pt x="93120" y="145458"/>
                  </a:cubicBezTo>
                  <a:cubicBezTo>
                    <a:pt x="93470" y="145294"/>
                    <a:pt x="93855" y="145253"/>
                    <a:pt x="94254" y="145253"/>
                  </a:cubicBezTo>
                  <a:close/>
                  <a:moveTo>
                    <a:pt x="53331" y="0"/>
                  </a:moveTo>
                  <a:cubicBezTo>
                    <a:pt x="52790" y="0"/>
                    <a:pt x="52256" y="81"/>
                    <a:pt x="51735" y="93"/>
                  </a:cubicBezTo>
                  <a:cubicBezTo>
                    <a:pt x="51162" y="107"/>
                    <a:pt x="50488" y="242"/>
                    <a:pt x="49913" y="242"/>
                  </a:cubicBezTo>
                  <a:cubicBezTo>
                    <a:pt x="49828" y="242"/>
                    <a:pt x="49745" y="239"/>
                    <a:pt x="49665" y="232"/>
                  </a:cubicBezTo>
                  <a:cubicBezTo>
                    <a:pt x="49182" y="190"/>
                    <a:pt x="48667" y="149"/>
                    <a:pt x="48183" y="149"/>
                  </a:cubicBezTo>
                  <a:cubicBezTo>
                    <a:pt x="47973" y="149"/>
                    <a:pt x="47769" y="157"/>
                    <a:pt x="47577" y="175"/>
                  </a:cubicBezTo>
                  <a:cubicBezTo>
                    <a:pt x="46716" y="259"/>
                    <a:pt x="45866" y="274"/>
                    <a:pt x="45014" y="274"/>
                  </a:cubicBezTo>
                  <a:cubicBezTo>
                    <a:pt x="44536" y="274"/>
                    <a:pt x="44058" y="269"/>
                    <a:pt x="43578" y="269"/>
                  </a:cubicBezTo>
                  <a:cubicBezTo>
                    <a:pt x="43558" y="269"/>
                    <a:pt x="43539" y="269"/>
                    <a:pt x="43519" y="269"/>
                  </a:cubicBezTo>
                  <a:cubicBezTo>
                    <a:pt x="42288" y="270"/>
                    <a:pt x="41033" y="346"/>
                    <a:pt x="39793" y="433"/>
                  </a:cubicBezTo>
                  <a:cubicBezTo>
                    <a:pt x="39473" y="457"/>
                    <a:pt x="39110" y="632"/>
                    <a:pt x="38806" y="632"/>
                  </a:cubicBezTo>
                  <a:cubicBezTo>
                    <a:pt x="38704" y="632"/>
                    <a:pt x="38609" y="613"/>
                    <a:pt x="38524" y="561"/>
                  </a:cubicBezTo>
                  <a:cubicBezTo>
                    <a:pt x="38116" y="314"/>
                    <a:pt x="37695" y="268"/>
                    <a:pt x="37273" y="268"/>
                  </a:cubicBezTo>
                  <a:cubicBezTo>
                    <a:pt x="37022" y="268"/>
                    <a:pt x="36770" y="285"/>
                    <a:pt x="36520" y="285"/>
                  </a:cubicBezTo>
                  <a:cubicBezTo>
                    <a:pt x="36309" y="285"/>
                    <a:pt x="36099" y="273"/>
                    <a:pt x="35891" y="230"/>
                  </a:cubicBezTo>
                  <a:cubicBezTo>
                    <a:pt x="35868" y="225"/>
                    <a:pt x="35846" y="222"/>
                    <a:pt x="35825" y="222"/>
                  </a:cubicBezTo>
                  <a:cubicBezTo>
                    <a:pt x="35599" y="222"/>
                    <a:pt x="35544" y="498"/>
                    <a:pt x="35292" y="498"/>
                  </a:cubicBezTo>
                  <a:cubicBezTo>
                    <a:pt x="35265" y="498"/>
                    <a:pt x="35236" y="495"/>
                    <a:pt x="35203" y="488"/>
                  </a:cubicBezTo>
                  <a:cubicBezTo>
                    <a:pt x="34712" y="378"/>
                    <a:pt x="34212" y="335"/>
                    <a:pt x="33706" y="335"/>
                  </a:cubicBezTo>
                  <a:cubicBezTo>
                    <a:pt x="33371" y="335"/>
                    <a:pt x="33033" y="354"/>
                    <a:pt x="32694" y="384"/>
                  </a:cubicBezTo>
                  <a:cubicBezTo>
                    <a:pt x="32294" y="418"/>
                    <a:pt x="31892" y="428"/>
                    <a:pt x="31490" y="428"/>
                  </a:cubicBezTo>
                  <a:cubicBezTo>
                    <a:pt x="30939" y="428"/>
                    <a:pt x="30386" y="409"/>
                    <a:pt x="29835" y="409"/>
                  </a:cubicBezTo>
                  <a:cubicBezTo>
                    <a:pt x="29792" y="409"/>
                    <a:pt x="29749" y="409"/>
                    <a:pt x="29705" y="410"/>
                  </a:cubicBezTo>
                  <a:cubicBezTo>
                    <a:pt x="29698" y="410"/>
                    <a:pt x="29692" y="410"/>
                    <a:pt x="29685" y="410"/>
                  </a:cubicBezTo>
                  <a:cubicBezTo>
                    <a:pt x="29114" y="410"/>
                    <a:pt x="28528" y="299"/>
                    <a:pt x="27973" y="299"/>
                  </a:cubicBezTo>
                  <a:cubicBezTo>
                    <a:pt x="27848" y="299"/>
                    <a:pt x="27725" y="304"/>
                    <a:pt x="27604" y="318"/>
                  </a:cubicBezTo>
                  <a:cubicBezTo>
                    <a:pt x="26336" y="461"/>
                    <a:pt x="25062" y="424"/>
                    <a:pt x="23793" y="574"/>
                  </a:cubicBezTo>
                  <a:cubicBezTo>
                    <a:pt x="22541" y="722"/>
                    <a:pt x="21316" y="1040"/>
                    <a:pt x="20059" y="1175"/>
                  </a:cubicBezTo>
                  <a:cubicBezTo>
                    <a:pt x="19981" y="1183"/>
                    <a:pt x="19902" y="1186"/>
                    <a:pt x="19824" y="1186"/>
                  </a:cubicBezTo>
                  <a:cubicBezTo>
                    <a:pt x="19597" y="1186"/>
                    <a:pt x="19370" y="1160"/>
                    <a:pt x="19142" y="1160"/>
                  </a:cubicBezTo>
                  <a:cubicBezTo>
                    <a:pt x="19004" y="1160"/>
                    <a:pt x="18865" y="1170"/>
                    <a:pt x="18726" y="1201"/>
                  </a:cubicBezTo>
                  <a:cubicBezTo>
                    <a:pt x="18030" y="1356"/>
                    <a:pt x="17322" y="1572"/>
                    <a:pt x="16686" y="1804"/>
                  </a:cubicBezTo>
                  <a:cubicBezTo>
                    <a:pt x="15988" y="2059"/>
                    <a:pt x="15253" y="2130"/>
                    <a:pt x="14557" y="2394"/>
                  </a:cubicBezTo>
                  <a:cubicBezTo>
                    <a:pt x="13341" y="2857"/>
                    <a:pt x="12217" y="3521"/>
                    <a:pt x="10998" y="3933"/>
                  </a:cubicBezTo>
                  <a:cubicBezTo>
                    <a:pt x="10525" y="4094"/>
                    <a:pt x="10379" y="4700"/>
                    <a:pt x="9902" y="4700"/>
                  </a:cubicBezTo>
                  <a:cubicBezTo>
                    <a:pt x="9862" y="4700"/>
                    <a:pt x="9820" y="4696"/>
                    <a:pt x="9776" y="4687"/>
                  </a:cubicBezTo>
                  <a:cubicBezTo>
                    <a:pt x="9710" y="4673"/>
                    <a:pt x="9649" y="4667"/>
                    <a:pt x="9593" y="4667"/>
                  </a:cubicBezTo>
                  <a:cubicBezTo>
                    <a:pt x="9346" y="4667"/>
                    <a:pt x="9191" y="4792"/>
                    <a:pt x="9003" y="4975"/>
                  </a:cubicBezTo>
                  <a:cubicBezTo>
                    <a:pt x="8096" y="5865"/>
                    <a:pt x="7118" y="6690"/>
                    <a:pt x="6257" y="7620"/>
                  </a:cubicBezTo>
                  <a:cubicBezTo>
                    <a:pt x="5339" y="8611"/>
                    <a:pt x="4372" y="9527"/>
                    <a:pt x="3751" y="10816"/>
                  </a:cubicBezTo>
                  <a:cubicBezTo>
                    <a:pt x="2836" y="12714"/>
                    <a:pt x="2386" y="14743"/>
                    <a:pt x="1862" y="16730"/>
                  </a:cubicBezTo>
                  <a:cubicBezTo>
                    <a:pt x="1511" y="18059"/>
                    <a:pt x="1533" y="19522"/>
                    <a:pt x="1316" y="20925"/>
                  </a:cubicBezTo>
                  <a:cubicBezTo>
                    <a:pt x="1144" y="22040"/>
                    <a:pt x="1230" y="23224"/>
                    <a:pt x="991" y="24350"/>
                  </a:cubicBezTo>
                  <a:cubicBezTo>
                    <a:pt x="799" y="25259"/>
                    <a:pt x="993" y="26165"/>
                    <a:pt x="790" y="27096"/>
                  </a:cubicBezTo>
                  <a:cubicBezTo>
                    <a:pt x="540" y="28246"/>
                    <a:pt x="814" y="29473"/>
                    <a:pt x="616" y="30689"/>
                  </a:cubicBezTo>
                  <a:cubicBezTo>
                    <a:pt x="485" y="31490"/>
                    <a:pt x="628" y="32383"/>
                    <a:pt x="581" y="33232"/>
                  </a:cubicBezTo>
                  <a:cubicBezTo>
                    <a:pt x="529" y="34164"/>
                    <a:pt x="490" y="35106"/>
                    <a:pt x="492" y="36029"/>
                  </a:cubicBezTo>
                  <a:cubicBezTo>
                    <a:pt x="494" y="36933"/>
                    <a:pt x="553" y="37890"/>
                    <a:pt x="744" y="38769"/>
                  </a:cubicBezTo>
                  <a:cubicBezTo>
                    <a:pt x="867" y="39330"/>
                    <a:pt x="380" y="39737"/>
                    <a:pt x="623" y="40186"/>
                  </a:cubicBezTo>
                  <a:cubicBezTo>
                    <a:pt x="1035" y="40945"/>
                    <a:pt x="637" y="41732"/>
                    <a:pt x="755" y="42513"/>
                  </a:cubicBezTo>
                  <a:cubicBezTo>
                    <a:pt x="850" y="43130"/>
                    <a:pt x="736" y="43808"/>
                    <a:pt x="778" y="44475"/>
                  </a:cubicBezTo>
                  <a:cubicBezTo>
                    <a:pt x="818" y="45100"/>
                    <a:pt x="1060" y="45750"/>
                    <a:pt x="705" y="46461"/>
                  </a:cubicBezTo>
                  <a:cubicBezTo>
                    <a:pt x="444" y="46984"/>
                    <a:pt x="695" y="47739"/>
                    <a:pt x="657" y="48398"/>
                  </a:cubicBezTo>
                  <a:cubicBezTo>
                    <a:pt x="629" y="48910"/>
                    <a:pt x="808" y="49478"/>
                    <a:pt x="723" y="50031"/>
                  </a:cubicBezTo>
                  <a:cubicBezTo>
                    <a:pt x="628" y="50638"/>
                    <a:pt x="526" y="51405"/>
                    <a:pt x="626" y="51838"/>
                  </a:cubicBezTo>
                  <a:cubicBezTo>
                    <a:pt x="807" y="52622"/>
                    <a:pt x="639" y="53362"/>
                    <a:pt x="641" y="54083"/>
                  </a:cubicBezTo>
                  <a:cubicBezTo>
                    <a:pt x="645" y="55048"/>
                    <a:pt x="399" y="56038"/>
                    <a:pt x="635" y="56996"/>
                  </a:cubicBezTo>
                  <a:cubicBezTo>
                    <a:pt x="744" y="57444"/>
                    <a:pt x="652" y="57696"/>
                    <a:pt x="370" y="57969"/>
                  </a:cubicBezTo>
                  <a:cubicBezTo>
                    <a:pt x="956" y="58386"/>
                    <a:pt x="366" y="58983"/>
                    <a:pt x="613" y="59487"/>
                  </a:cubicBezTo>
                  <a:cubicBezTo>
                    <a:pt x="985" y="60245"/>
                    <a:pt x="1" y="61083"/>
                    <a:pt x="674" y="61875"/>
                  </a:cubicBezTo>
                  <a:cubicBezTo>
                    <a:pt x="714" y="61922"/>
                    <a:pt x="667" y="62092"/>
                    <a:pt x="611" y="62166"/>
                  </a:cubicBezTo>
                  <a:cubicBezTo>
                    <a:pt x="53" y="62889"/>
                    <a:pt x="516" y="63706"/>
                    <a:pt x="547" y="64422"/>
                  </a:cubicBezTo>
                  <a:cubicBezTo>
                    <a:pt x="577" y="65076"/>
                    <a:pt x="682" y="65889"/>
                    <a:pt x="481" y="66361"/>
                  </a:cubicBezTo>
                  <a:cubicBezTo>
                    <a:pt x="219" y="66971"/>
                    <a:pt x="836" y="67589"/>
                    <a:pt x="269" y="68060"/>
                  </a:cubicBezTo>
                  <a:cubicBezTo>
                    <a:pt x="748" y="68821"/>
                    <a:pt x="302" y="69686"/>
                    <a:pt x="554" y="70490"/>
                  </a:cubicBezTo>
                  <a:cubicBezTo>
                    <a:pt x="783" y="71220"/>
                    <a:pt x="284" y="71959"/>
                    <a:pt x="425" y="72745"/>
                  </a:cubicBezTo>
                  <a:cubicBezTo>
                    <a:pt x="468" y="72990"/>
                    <a:pt x="696" y="73171"/>
                    <a:pt x="614" y="73468"/>
                  </a:cubicBezTo>
                  <a:cubicBezTo>
                    <a:pt x="327" y="74513"/>
                    <a:pt x="755" y="75572"/>
                    <a:pt x="553" y="76646"/>
                  </a:cubicBezTo>
                  <a:cubicBezTo>
                    <a:pt x="407" y="77425"/>
                    <a:pt x="396" y="78307"/>
                    <a:pt x="622" y="79052"/>
                  </a:cubicBezTo>
                  <a:cubicBezTo>
                    <a:pt x="762" y="79516"/>
                    <a:pt x="377" y="79832"/>
                    <a:pt x="584" y="80204"/>
                  </a:cubicBezTo>
                  <a:cubicBezTo>
                    <a:pt x="857" y="80695"/>
                    <a:pt x="774" y="81266"/>
                    <a:pt x="758" y="81754"/>
                  </a:cubicBezTo>
                  <a:cubicBezTo>
                    <a:pt x="715" y="83129"/>
                    <a:pt x="853" y="84503"/>
                    <a:pt x="750" y="85866"/>
                  </a:cubicBezTo>
                  <a:cubicBezTo>
                    <a:pt x="715" y="86329"/>
                    <a:pt x="1263" y="86621"/>
                    <a:pt x="1037" y="86924"/>
                  </a:cubicBezTo>
                  <a:cubicBezTo>
                    <a:pt x="553" y="87576"/>
                    <a:pt x="1428" y="88296"/>
                    <a:pt x="850" y="88890"/>
                  </a:cubicBezTo>
                  <a:cubicBezTo>
                    <a:pt x="1333" y="90130"/>
                    <a:pt x="1009" y="91430"/>
                    <a:pt x="1135" y="92697"/>
                  </a:cubicBezTo>
                  <a:cubicBezTo>
                    <a:pt x="1283" y="94185"/>
                    <a:pt x="1484" y="95666"/>
                    <a:pt x="1493" y="97171"/>
                  </a:cubicBezTo>
                  <a:cubicBezTo>
                    <a:pt x="1496" y="97594"/>
                    <a:pt x="1293" y="98235"/>
                    <a:pt x="1321" y="98256"/>
                  </a:cubicBezTo>
                  <a:cubicBezTo>
                    <a:pt x="2155" y="98878"/>
                    <a:pt x="1461" y="99672"/>
                    <a:pt x="1456" y="100298"/>
                  </a:cubicBezTo>
                  <a:cubicBezTo>
                    <a:pt x="1450" y="101120"/>
                    <a:pt x="1713" y="101934"/>
                    <a:pt x="1506" y="102796"/>
                  </a:cubicBezTo>
                  <a:cubicBezTo>
                    <a:pt x="1334" y="103505"/>
                    <a:pt x="1829" y="104482"/>
                    <a:pt x="1502" y="105022"/>
                  </a:cubicBezTo>
                  <a:cubicBezTo>
                    <a:pt x="1058" y="105753"/>
                    <a:pt x="1608" y="106348"/>
                    <a:pt x="1397" y="107012"/>
                  </a:cubicBezTo>
                  <a:cubicBezTo>
                    <a:pt x="1321" y="107252"/>
                    <a:pt x="1101" y="107740"/>
                    <a:pt x="1301" y="108094"/>
                  </a:cubicBezTo>
                  <a:cubicBezTo>
                    <a:pt x="1876" y="109108"/>
                    <a:pt x="1540" y="110222"/>
                    <a:pt x="1660" y="111282"/>
                  </a:cubicBezTo>
                  <a:cubicBezTo>
                    <a:pt x="1782" y="112366"/>
                    <a:pt x="1799" y="113471"/>
                    <a:pt x="1851" y="114560"/>
                  </a:cubicBezTo>
                  <a:cubicBezTo>
                    <a:pt x="1896" y="115494"/>
                    <a:pt x="2039" y="116436"/>
                    <a:pt x="1939" y="117408"/>
                  </a:cubicBezTo>
                  <a:cubicBezTo>
                    <a:pt x="1835" y="118431"/>
                    <a:pt x="1786" y="119505"/>
                    <a:pt x="1891" y="120543"/>
                  </a:cubicBezTo>
                  <a:cubicBezTo>
                    <a:pt x="2055" y="122188"/>
                    <a:pt x="1836" y="123814"/>
                    <a:pt x="1798" y="125449"/>
                  </a:cubicBezTo>
                  <a:cubicBezTo>
                    <a:pt x="1775" y="126435"/>
                    <a:pt x="1771" y="127421"/>
                    <a:pt x="1764" y="128407"/>
                  </a:cubicBezTo>
                  <a:cubicBezTo>
                    <a:pt x="1758" y="129203"/>
                    <a:pt x="1897" y="130031"/>
                    <a:pt x="1725" y="130787"/>
                  </a:cubicBezTo>
                  <a:cubicBezTo>
                    <a:pt x="1508" y="131744"/>
                    <a:pt x="1751" y="132695"/>
                    <a:pt x="1535" y="133666"/>
                  </a:cubicBezTo>
                  <a:cubicBezTo>
                    <a:pt x="1410" y="134230"/>
                    <a:pt x="1161" y="135096"/>
                    <a:pt x="1771" y="135719"/>
                  </a:cubicBezTo>
                  <a:cubicBezTo>
                    <a:pt x="1820" y="135768"/>
                    <a:pt x="1655" y="136004"/>
                    <a:pt x="1622" y="136161"/>
                  </a:cubicBezTo>
                  <a:cubicBezTo>
                    <a:pt x="1487" y="136800"/>
                    <a:pt x="1222" y="137410"/>
                    <a:pt x="1278" y="138094"/>
                  </a:cubicBezTo>
                  <a:cubicBezTo>
                    <a:pt x="1298" y="138327"/>
                    <a:pt x="1461" y="138480"/>
                    <a:pt x="1382" y="138824"/>
                  </a:cubicBezTo>
                  <a:cubicBezTo>
                    <a:pt x="1157" y="139810"/>
                    <a:pt x="1059" y="140891"/>
                    <a:pt x="1225" y="141882"/>
                  </a:cubicBezTo>
                  <a:cubicBezTo>
                    <a:pt x="1355" y="142667"/>
                    <a:pt x="1094" y="143408"/>
                    <a:pt x="1267" y="144167"/>
                  </a:cubicBezTo>
                  <a:cubicBezTo>
                    <a:pt x="1473" y="145063"/>
                    <a:pt x="1029" y="146014"/>
                    <a:pt x="1304" y="146861"/>
                  </a:cubicBezTo>
                  <a:cubicBezTo>
                    <a:pt x="1549" y="147610"/>
                    <a:pt x="807" y="148349"/>
                    <a:pt x="1427" y="149021"/>
                  </a:cubicBezTo>
                  <a:cubicBezTo>
                    <a:pt x="949" y="150380"/>
                    <a:pt x="1230" y="151811"/>
                    <a:pt x="1103" y="153202"/>
                  </a:cubicBezTo>
                  <a:cubicBezTo>
                    <a:pt x="1017" y="154166"/>
                    <a:pt x="1207" y="155214"/>
                    <a:pt x="1241" y="156224"/>
                  </a:cubicBezTo>
                  <a:cubicBezTo>
                    <a:pt x="1261" y="156867"/>
                    <a:pt x="1542" y="157514"/>
                    <a:pt x="1505" y="158081"/>
                  </a:cubicBezTo>
                  <a:cubicBezTo>
                    <a:pt x="1459" y="158783"/>
                    <a:pt x="1534" y="159463"/>
                    <a:pt x="1554" y="160149"/>
                  </a:cubicBezTo>
                  <a:cubicBezTo>
                    <a:pt x="1585" y="161208"/>
                    <a:pt x="1704" y="162263"/>
                    <a:pt x="1760" y="163321"/>
                  </a:cubicBezTo>
                  <a:cubicBezTo>
                    <a:pt x="1826" y="164528"/>
                    <a:pt x="1779" y="165731"/>
                    <a:pt x="2137" y="166926"/>
                  </a:cubicBezTo>
                  <a:cubicBezTo>
                    <a:pt x="2342" y="167608"/>
                    <a:pt x="2273" y="168380"/>
                    <a:pt x="2557" y="169007"/>
                  </a:cubicBezTo>
                  <a:cubicBezTo>
                    <a:pt x="2259" y="169451"/>
                    <a:pt x="2753" y="169615"/>
                    <a:pt x="2750" y="169954"/>
                  </a:cubicBezTo>
                  <a:cubicBezTo>
                    <a:pt x="2726" y="171494"/>
                    <a:pt x="3578" y="172790"/>
                    <a:pt x="4158" y="174114"/>
                  </a:cubicBezTo>
                  <a:cubicBezTo>
                    <a:pt x="4844" y="175678"/>
                    <a:pt x="6171" y="176893"/>
                    <a:pt x="7363" y="178120"/>
                  </a:cubicBezTo>
                  <a:cubicBezTo>
                    <a:pt x="8514" y="179306"/>
                    <a:pt x="9710" y="180470"/>
                    <a:pt x="11299" y="181157"/>
                  </a:cubicBezTo>
                  <a:cubicBezTo>
                    <a:pt x="11809" y="181378"/>
                    <a:pt x="12534" y="181419"/>
                    <a:pt x="12822" y="181984"/>
                  </a:cubicBezTo>
                  <a:cubicBezTo>
                    <a:pt x="13120" y="182567"/>
                    <a:pt x="13744" y="182679"/>
                    <a:pt x="14169" y="182839"/>
                  </a:cubicBezTo>
                  <a:cubicBezTo>
                    <a:pt x="15859" y="183478"/>
                    <a:pt x="17688" y="183563"/>
                    <a:pt x="19470" y="183814"/>
                  </a:cubicBezTo>
                  <a:cubicBezTo>
                    <a:pt x="21161" y="184054"/>
                    <a:pt x="22867" y="184117"/>
                    <a:pt x="24580" y="184140"/>
                  </a:cubicBezTo>
                  <a:cubicBezTo>
                    <a:pt x="25780" y="184155"/>
                    <a:pt x="26959" y="184525"/>
                    <a:pt x="28179" y="184525"/>
                  </a:cubicBezTo>
                  <a:cubicBezTo>
                    <a:pt x="28309" y="184525"/>
                    <a:pt x="28439" y="184521"/>
                    <a:pt x="28569" y="184512"/>
                  </a:cubicBezTo>
                  <a:cubicBezTo>
                    <a:pt x="28647" y="184506"/>
                    <a:pt x="28728" y="184504"/>
                    <a:pt x="28810" y="184504"/>
                  </a:cubicBezTo>
                  <a:cubicBezTo>
                    <a:pt x="29069" y="184504"/>
                    <a:pt x="29346" y="184528"/>
                    <a:pt x="29608" y="184555"/>
                  </a:cubicBezTo>
                  <a:cubicBezTo>
                    <a:pt x="31011" y="184694"/>
                    <a:pt x="32431" y="184820"/>
                    <a:pt x="33826" y="184859"/>
                  </a:cubicBezTo>
                  <a:cubicBezTo>
                    <a:pt x="34779" y="184885"/>
                    <a:pt x="35741" y="185021"/>
                    <a:pt x="36682" y="185076"/>
                  </a:cubicBezTo>
                  <a:cubicBezTo>
                    <a:pt x="38289" y="185172"/>
                    <a:pt x="39896" y="185190"/>
                    <a:pt x="41501" y="185244"/>
                  </a:cubicBezTo>
                  <a:cubicBezTo>
                    <a:pt x="42200" y="185268"/>
                    <a:pt x="42898" y="185290"/>
                    <a:pt x="43597" y="185290"/>
                  </a:cubicBezTo>
                  <a:cubicBezTo>
                    <a:pt x="43889" y="185290"/>
                    <a:pt x="44182" y="185286"/>
                    <a:pt x="44475" y="185277"/>
                  </a:cubicBezTo>
                  <a:cubicBezTo>
                    <a:pt x="44687" y="185270"/>
                    <a:pt x="44898" y="185267"/>
                    <a:pt x="45110" y="185267"/>
                  </a:cubicBezTo>
                  <a:cubicBezTo>
                    <a:pt x="46071" y="185267"/>
                    <a:pt x="47034" y="185325"/>
                    <a:pt x="47996" y="185325"/>
                  </a:cubicBezTo>
                  <a:cubicBezTo>
                    <a:pt x="48164" y="185325"/>
                    <a:pt x="48332" y="185323"/>
                    <a:pt x="48500" y="185319"/>
                  </a:cubicBezTo>
                  <a:cubicBezTo>
                    <a:pt x="49156" y="185303"/>
                    <a:pt x="49855" y="185214"/>
                    <a:pt x="50495" y="185214"/>
                  </a:cubicBezTo>
                  <a:cubicBezTo>
                    <a:pt x="50699" y="185214"/>
                    <a:pt x="50896" y="185223"/>
                    <a:pt x="51084" y="185246"/>
                  </a:cubicBezTo>
                  <a:cubicBezTo>
                    <a:pt x="51603" y="185310"/>
                    <a:pt x="52138" y="185336"/>
                    <a:pt x="52655" y="185336"/>
                  </a:cubicBezTo>
                  <a:cubicBezTo>
                    <a:pt x="53016" y="185336"/>
                    <a:pt x="53369" y="185323"/>
                    <a:pt x="53700" y="185303"/>
                  </a:cubicBezTo>
                  <a:cubicBezTo>
                    <a:pt x="54827" y="185233"/>
                    <a:pt x="55955" y="185188"/>
                    <a:pt x="57080" y="185188"/>
                  </a:cubicBezTo>
                  <a:cubicBezTo>
                    <a:pt x="57409" y="185188"/>
                    <a:pt x="57737" y="185192"/>
                    <a:pt x="58066" y="185200"/>
                  </a:cubicBezTo>
                  <a:cubicBezTo>
                    <a:pt x="58193" y="185203"/>
                    <a:pt x="58320" y="185204"/>
                    <a:pt x="58447" y="185204"/>
                  </a:cubicBezTo>
                  <a:cubicBezTo>
                    <a:pt x="59827" y="185204"/>
                    <a:pt x="61189" y="185030"/>
                    <a:pt x="62557" y="184928"/>
                  </a:cubicBezTo>
                  <a:cubicBezTo>
                    <a:pt x="63001" y="184895"/>
                    <a:pt x="63520" y="184754"/>
                    <a:pt x="63963" y="184691"/>
                  </a:cubicBezTo>
                  <a:cubicBezTo>
                    <a:pt x="64590" y="184601"/>
                    <a:pt x="65150" y="184230"/>
                    <a:pt x="65758" y="184230"/>
                  </a:cubicBezTo>
                  <a:cubicBezTo>
                    <a:pt x="65803" y="184230"/>
                    <a:pt x="65849" y="184233"/>
                    <a:pt x="65895" y="184237"/>
                  </a:cubicBezTo>
                  <a:cubicBezTo>
                    <a:pt x="66103" y="184257"/>
                    <a:pt x="66312" y="184265"/>
                    <a:pt x="66520" y="184265"/>
                  </a:cubicBezTo>
                  <a:cubicBezTo>
                    <a:pt x="67103" y="184265"/>
                    <a:pt x="67681" y="184201"/>
                    <a:pt x="68247" y="184146"/>
                  </a:cubicBezTo>
                  <a:cubicBezTo>
                    <a:pt x="69311" y="184045"/>
                    <a:pt x="70396" y="184037"/>
                    <a:pt x="71452" y="183940"/>
                  </a:cubicBezTo>
                  <a:cubicBezTo>
                    <a:pt x="72480" y="183848"/>
                    <a:pt x="73642" y="183877"/>
                    <a:pt x="74622" y="183681"/>
                  </a:cubicBezTo>
                  <a:cubicBezTo>
                    <a:pt x="75694" y="183466"/>
                    <a:pt x="76791" y="183548"/>
                    <a:pt x="77873" y="183233"/>
                  </a:cubicBezTo>
                  <a:cubicBezTo>
                    <a:pt x="78995" y="182906"/>
                    <a:pt x="80231" y="182765"/>
                    <a:pt x="81436" y="182663"/>
                  </a:cubicBezTo>
                  <a:cubicBezTo>
                    <a:pt x="82101" y="182606"/>
                    <a:pt x="82717" y="182191"/>
                    <a:pt x="83396" y="182191"/>
                  </a:cubicBezTo>
                  <a:cubicBezTo>
                    <a:pt x="83580" y="182191"/>
                    <a:pt x="83768" y="182221"/>
                    <a:pt x="83964" y="182297"/>
                  </a:cubicBezTo>
                  <a:cubicBezTo>
                    <a:pt x="83970" y="182300"/>
                    <a:pt x="83977" y="182301"/>
                    <a:pt x="83985" y="182301"/>
                  </a:cubicBezTo>
                  <a:cubicBezTo>
                    <a:pt x="84057" y="182301"/>
                    <a:pt x="84196" y="182215"/>
                    <a:pt x="84224" y="182146"/>
                  </a:cubicBezTo>
                  <a:cubicBezTo>
                    <a:pt x="84321" y="181910"/>
                    <a:pt x="84517" y="181897"/>
                    <a:pt x="84718" y="181897"/>
                  </a:cubicBezTo>
                  <a:cubicBezTo>
                    <a:pt x="84741" y="181897"/>
                    <a:pt x="84765" y="181897"/>
                    <a:pt x="84789" y="181897"/>
                  </a:cubicBezTo>
                  <a:cubicBezTo>
                    <a:pt x="84982" y="181897"/>
                    <a:pt x="85168" y="181886"/>
                    <a:pt x="85263" y="181672"/>
                  </a:cubicBezTo>
                  <a:cubicBezTo>
                    <a:pt x="85409" y="181763"/>
                    <a:pt x="85546" y="181799"/>
                    <a:pt x="85677" y="181799"/>
                  </a:cubicBezTo>
                  <a:cubicBezTo>
                    <a:pt x="86141" y="181799"/>
                    <a:pt x="86527" y="181342"/>
                    <a:pt x="86993" y="181278"/>
                  </a:cubicBezTo>
                  <a:cubicBezTo>
                    <a:pt x="87467" y="181214"/>
                    <a:pt x="88216" y="181173"/>
                    <a:pt x="88734" y="180570"/>
                  </a:cubicBezTo>
                  <a:cubicBezTo>
                    <a:pt x="88982" y="180281"/>
                    <a:pt x="89812" y="180019"/>
                    <a:pt x="90214" y="179736"/>
                  </a:cubicBezTo>
                  <a:cubicBezTo>
                    <a:pt x="90777" y="179341"/>
                    <a:pt x="91431" y="178636"/>
                    <a:pt x="91940" y="178518"/>
                  </a:cubicBezTo>
                  <a:cubicBezTo>
                    <a:pt x="93303" y="178204"/>
                    <a:pt x="93505" y="176913"/>
                    <a:pt x="94368" y="176237"/>
                  </a:cubicBezTo>
                  <a:cubicBezTo>
                    <a:pt x="94910" y="175813"/>
                    <a:pt x="95064" y="175171"/>
                    <a:pt x="95372" y="174618"/>
                  </a:cubicBezTo>
                  <a:cubicBezTo>
                    <a:pt x="95789" y="173868"/>
                    <a:pt x="96337" y="173124"/>
                    <a:pt x="96495" y="172313"/>
                  </a:cubicBezTo>
                  <a:cubicBezTo>
                    <a:pt x="96706" y="171234"/>
                    <a:pt x="97049" y="170226"/>
                    <a:pt x="97498" y="169244"/>
                  </a:cubicBezTo>
                  <a:cubicBezTo>
                    <a:pt x="97568" y="169092"/>
                    <a:pt x="97687" y="168941"/>
                    <a:pt x="97614" y="168805"/>
                  </a:cubicBezTo>
                  <a:cubicBezTo>
                    <a:pt x="97319" y="168257"/>
                    <a:pt x="97625" y="167670"/>
                    <a:pt x="97717" y="167218"/>
                  </a:cubicBezTo>
                  <a:cubicBezTo>
                    <a:pt x="98032" y="165687"/>
                    <a:pt x="97973" y="164140"/>
                    <a:pt x="98130" y="162609"/>
                  </a:cubicBezTo>
                  <a:cubicBezTo>
                    <a:pt x="98244" y="161529"/>
                    <a:pt x="98247" y="160440"/>
                    <a:pt x="98143" y="159358"/>
                  </a:cubicBezTo>
                  <a:cubicBezTo>
                    <a:pt x="98024" y="158133"/>
                    <a:pt x="98368" y="156883"/>
                    <a:pt x="98192" y="155613"/>
                  </a:cubicBezTo>
                  <a:cubicBezTo>
                    <a:pt x="98108" y="155017"/>
                    <a:pt x="98190" y="154366"/>
                    <a:pt x="98216" y="153744"/>
                  </a:cubicBezTo>
                  <a:cubicBezTo>
                    <a:pt x="98263" y="152614"/>
                    <a:pt x="98245" y="151486"/>
                    <a:pt x="98278" y="150358"/>
                  </a:cubicBezTo>
                  <a:cubicBezTo>
                    <a:pt x="98299" y="149564"/>
                    <a:pt x="98176" y="148779"/>
                    <a:pt x="98263" y="147974"/>
                  </a:cubicBezTo>
                  <a:cubicBezTo>
                    <a:pt x="98337" y="147291"/>
                    <a:pt x="98590" y="146623"/>
                    <a:pt x="98491" y="145916"/>
                  </a:cubicBezTo>
                  <a:cubicBezTo>
                    <a:pt x="98445" y="145588"/>
                    <a:pt x="98274" y="145303"/>
                    <a:pt x="98300" y="144937"/>
                  </a:cubicBezTo>
                  <a:cubicBezTo>
                    <a:pt x="98356" y="144178"/>
                    <a:pt x="98654" y="143420"/>
                    <a:pt x="98365" y="142646"/>
                  </a:cubicBezTo>
                  <a:cubicBezTo>
                    <a:pt x="98291" y="142452"/>
                    <a:pt x="98161" y="142149"/>
                    <a:pt x="98244" y="142049"/>
                  </a:cubicBezTo>
                  <a:cubicBezTo>
                    <a:pt x="98977" y="141156"/>
                    <a:pt x="98196" y="140165"/>
                    <a:pt x="98472" y="139223"/>
                  </a:cubicBezTo>
                  <a:cubicBezTo>
                    <a:pt x="98806" y="138082"/>
                    <a:pt x="98147" y="136860"/>
                    <a:pt x="98603" y="135689"/>
                  </a:cubicBezTo>
                  <a:cubicBezTo>
                    <a:pt x="98645" y="135582"/>
                    <a:pt x="98605" y="135403"/>
                    <a:pt x="98537" y="135301"/>
                  </a:cubicBezTo>
                  <a:cubicBezTo>
                    <a:pt x="98160" y="134743"/>
                    <a:pt x="98414" y="134009"/>
                    <a:pt x="98528" y="133612"/>
                  </a:cubicBezTo>
                  <a:cubicBezTo>
                    <a:pt x="98789" y="132693"/>
                    <a:pt x="98347" y="131830"/>
                    <a:pt x="98680" y="130873"/>
                  </a:cubicBezTo>
                  <a:cubicBezTo>
                    <a:pt x="98963" y="130061"/>
                    <a:pt x="98746" y="128949"/>
                    <a:pt x="98770" y="127981"/>
                  </a:cubicBezTo>
                  <a:cubicBezTo>
                    <a:pt x="98807" y="126493"/>
                    <a:pt x="98796" y="124999"/>
                    <a:pt x="98936" y="123507"/>
                  </a:cubicBezTo>
                  <a:cubicBezTo>
                    <a:pt x="99013" y="122684"/>
                    <a:pt x="98965" y="121807"/>
                    <a:pt x="99002" y="120982"/>
                  </a:cubicBezTo>
                  <a:cubicBezTo>
                    <a:pt x="99072" y="119429"/>
                    <a:pt x="98998" y="117872"/>
                    <a:pt x="99128" y="116322"/>
                  </a:cubicBezTo>
                  <a:cubicBezTo>
                    <a:pt x="99244" y="114952"/>
                    <a:pt x="99152" y="113574"/>
                    <a:pt x="99244" y="112198"/>
                  </a:cubicBezTo>
                  <a:cubicBezTo>
                    <a:pt x="99272" y="111777"/>
                    <a:pt x="99417" y="111342"/>
                    <a:pt x="99332" y="110848"/>
                  </a:cubicBezTo>
                  <a:cubicBezTo>
                    <a:pt x="99179" y="109953"/>
                    <a:pt x="99070" y="108993"/>
                    <a:pt x="99143" y="108098"/>
                  </a:cubicBezTo>
                  <a:cubicBezTo>
                    <a:pt x="99214" y="107227"/>
                    <a:pt x="99127" y="106377"/>
                    <a:pt x="99158" y="105520"/>
                  </a:cubicBezTo>
                  <a:cubicBezTo>
                    <a:pt x="99191" y="104613"/>
                    <a:pt x="98792" y="103722"/>
                    <a:pt x="99033" y="102828"/>
                  </a:cubicBezTo>
                  <a:cubicBezTo>
                    <a:pt x="99236" y="102076"/>
                    <a:pt x="98989" y="101333"/>
                    <a:pt x="99015" y="100592"/>
                  </a:cubicBezTo>
                  <a:cubicBezTo>
                    <a:pt x="99038" y="99940"/>
                    <a:pt x="98877" y="99149"/>
                    <a:pt x="98928" y="98491"/>
                  </a:cubicBezTo>
                  <a:cubicBezTo>
                    <a:pt x="99038" y="97085"/>
                    <a:pt x="98877" y="95695"/>
                    <a:pt x="98791" y="94320"/>
                  </a:cubicBezTo>
                  <a:cubicBezTo>
                    <a:pt x="98707" y="92984"/>
                    <a:pt x="99084" y="91669"/>
                    <a:pt x="98780" y="90315"/>
                  </a:cubicBezTo>
                  <a:cubicBezTo>
                    <a:pt x="98661" y="89788"/>
                    <a:pt x="98782" y="89092"/>
                    <a:pt x="98855" y="88487"/>
                  </a:cubicBezTo>
                  <a:cubicBezTo>
                    <a:pt x="98995" y="87314"/>
                    <a:pt x="98393" y="86251"/>
                    <a:pt x="98459" y="85087"/>
                  </a:cubicBezTo>
                  <a:cubicBezTo>
                    <a:pt x="98492" y="84495"/>
                    <a:pt x="99033" y="83977"/>
                    <a:pt x="98734" y="83384"/>
                  </a:cubicBezTo>
                  <a:cubicBezTo>
                    <a:pt x="98430" y="82784"/>
                    <a:pt x="98761" y="82256"/>
                    <a:pt x="98866" y="81728"/>
                  </a:cubicBezTo>
                  <a:cubicBezTo>
                    <a:pt x="98956" y="81277"/>
                    <a:pt x="99156" y="80866"/>
                    <a:pt x="99089" y="80369"/>
                  </a:cubicBezTo>
                  <a:cubicBezTo>
                    <a:pt x="99040" y="79998"/>
                    <a:pt x="99108" y="79615"/>
                    <a:pt x="99200" y="79227"/>
                  </a:cubicBezTo>
                  <a:cubicBezTo>
                    <a:pt x="99263" y="78960"/>
                    <a:pt x="99429" y="78528"/>
                    <a:pt x="99246" y="78163"/>
                  </a:cubicBezTo>
                  <a:cubicBezTo>
                    <a:pt x="98899" y="77474"/>
                    <a:pt x="99143" y="76744"/>
                    <a:pt x="99171" y="76039"/>
                  </a:cubicBezTo>
                  <a:cubicBezTo>
                    <a:pt x="99214" y="74991"/>
                    <a:pt x="99322" y="73946"/>
                    <a:pt x="99220" y="72899"/>
                  </a:cubicBezTo>
                  <a:cubicBezTo>
                    <a:pt x="99163" y="72315"/>
                    <a:pt x="99480" y="71713"/>
                    <a:pt x="99039" y="71110"/>
                  </a:cubicBezTo>
                  <a:cubicBezTo>
                    <a:pt x="98952" y="70991"/>
                    <a:pt x="99320" y="70264"/>
                    <a:pt x="99282" y="69806"/>
                  </a:cubicBezTo>
                  <a:cubicBezTo>
                    <a:pt x="99240" y="69310"/>
                    <a:pt x="99627" y="68758"/>
                    <a:pt x="99113" y="68312"/>
                  </a:cubicBezTo>
                  <a:cubicBezTo>
                    <a:pt x="99034" y="68245"/>
                    <a:pt x="98964" y="68103"/>
                    <a:pt x="99074" y="68021"/>
                  </a:cubicBezTo>
                  <a:cubicBezTo>
                    <a:pt x="99649" y="67591"/>
                    <a:pt x="98884" y="66933"/>
                    <a:pt x="99319" y="66528"/>
                  </a:cubicBezTo>
                  <a:cubicBezTo>
                    <a:pt x="99756" y="66120"/>
                    <a:pt x="98625" y="65611"/>
                    <a:pt x="99445" y="65285"/>
                  </a:cubicBezTo>
                  <a:cubicBezTo>
                    <a:pt x="99102" y="64641"/>
                    <a:pt x="99346" y="64017"/>
                    <a:pt x="99519" y="63394"/>
                  </a:cubicBezTo>
                  <a:cubicBezTo>
                    <a:pt x="99552" y="63273"/>
                    <a:pt x="99564" y="63192"/>
                    <a:pt x="99455" y="63117"/>
                  </a:cubicBezTo>
                  <a:cubicBezTo>
                    <a:pt x="99080" y="62858"/>
                    <a:pt x="99228" y="62315"/>
                    <a:pt x="99313" y="62184"/>
                  </a:cubicBezTo>
                  <a:cubicBezTo>
                    <a:pt x="99995" y="61144"/>
                    <a:pt x="99520" y="59967"/>
                    <a:pt x="99765" y="58878"/>
                  </a:cubicBezTo>
                  <a:cubicBezTo>
                    <a:pt x="99903" y="58263"/>
                    <a:pt x="99514" y="57557"/>
                    <a:pt x="99944" y="56921"/>
                  </a:cubicBezTo>
                  <a:cubicBezTo>
                    <a:pt x="100068" y="56740"/>
                    <a:pt x="99936" y="56635"/>
                    <a:pt x="99729" y="56597"/>
                  </a:cubicBezTo>
                  <a:cubicBezTo>
                    <a:pt x="99633" y="56580"/>
                    <a:pt x="99507" y="56406"/>
                    <a:pt x="99596" y="56355"/>
                  </a:cubicBezTo>
                  <a:cubicBezTo>
                    <a:pt x="100354" y="55904"/>
                    <a:pt x="99823" y="55193"/>
                    <a:pt x="99907" y="54632"/>
                  </a:cubicBezTo>
                  <a:cubicBezTo>
                    <a:pt x="100055" y="53624"/>
                    <a:pt x="99622" y="52567"/>
                    <a:pt x="100057" y="51552"/>
                  </a:cubicBezTo>
                  <a:cubicBezTo>
                    <a:pt x="100078" y="51503"/>
                    <a:pt x="100113" y="51434"/>
                    <a:pt x="100095" y="51401"/>
                  </a:cubicBezTo>
                  <a:cubicBezTo>
                    <a:pt x="99713" y="50712"/>
                    <a:pt x="99898" y="49868"/>
                    <a:pt x="99994" y="49270"/>
                  </a:cubicBezTo>
                  <a:cubicBezTo>
                    <a:pt x="100160" y="48238"/>
                    <a:pt x="99950" y="47231"/>
                    <a:pt x="100042" y="46219"/>
                  </a:cubicBezTo>
                  <a:cubicBezTo>
                    <a:pt x="100077" y="45831"/>
                    <a:pt x="100614" y="45286"/>
                    <a:pt x="100056" y="44856"/>
                  </a:cubicBezTo>
                  <a:cubicBezTo>
                    <a:pt x="100542" y="44554"/>
                    <a:pt x="100631" y="44310"/>
                    <a:pt x="99962" y="44159"/>
                  </a:cubicBezTo>
                  <a:cubicBezTo>
                    <a:pt x="99924" y="44150"/>
                    <a:pt x="99893" y="43947"/>
                    <a:pt x="99894" y="43947"/>
                  </a:cubicBezTo>
                  <a:cubicBezTo>
                    <a:pt x="100751" y="43677"/>
                    <a:pt x="100177" y="43014"/>
                    <a:pt x="100051" y="42772"/>
                  </a:cubicBezTo>
                  <a:cubicBezTo>
                    <a:pt x="99629" y="41974"/>
                    <a:pt x="100207" y="41253"/>
                    <a:pt x="100128" y="40464"/>
                  </a:cubicBezTo>
                  <a:cubicBezTo>
                    <a:pt x="100057" y="39773"/>
                    <a:pt x="100283" y="38904"/>
                    <a:pt x="100210" y="38130"/>
                  </a:cubicBezTo>
                  <a:cubicBezTo>
                    <a:pt x="100152" y="37522"/>
                    <a:pt x="101053" y="36855"/>
                    <a:pt x="100117" y="36302"/>
                  </a:cubicBezTo>
                  <a:cubicBezTo>
                    <a:pt x="100102" y="36292"/>
                    <a:pt x="100134" y="36136"/>
                    <a:pt x="100183" y="36090"/>
                  </a:cubicBezTo>
                  <a:cubicBezTo>
                    <a:pt x="100567" y="35731"/>
                    <a:pt x="100723" y="35436"/>
                    <a:pt x="100352" y="34888"/>
                  </a:cubicBezTo>
                  <a:cubicBezTo>
                    <a:pt x="100203" y="34670"/>
                    <a:pt x="100788" y="34135"/>
                    <a:pt x="100623" y="33639"/>
                  </a:cubicBezTo>
                  <a:cubicBezTo>
                    <a:pt x="100606" y="33588"/>
                    <a:pt x="100619" y="33528"/>
                    <a:pt x="100602" y="33477"/>
                  </a:cubicBezTo>
                  <a:cubicBezTo>
                    <a:pt x="100365" y="32770"/>
                    <a:pt x="100379" y="32019"/>
                    <a:pt x="100620" y="31270"/>
                  </a:cubicBezTo>
                  <a:cubicBezTo>
                    <a:pt x="100656" y="31157"/>
                    <a:pt x="100631" y="30954"/>
                    <a:pt x="100553" y="30889"/>
                  </a:cubicBezTo>
                  <a:cubicBezTo>
                    <a:pt x="100300" y="30679"/>
                    <a:pt x="100388" y="30454"/>
                    <a:pt x="100459" y="30216"/>
                  </a:cubicBezTo>
                  <a:cubicBezTo>
                    <a:pt x="100670" y="29519"/>
                    <a:pt x="100393" y="28831"/>
                    <a:pt x="100412" y="28134"/>
                  </a:cubicBezTo>
                  <a:cubicBezTo>
                    <a:pt x="100429" y="27482"/>
                    <a:pt x="100387" y="26816"/>
                    <a:pt x="100376" y="26173"/>
                  </a:cubicBezTo>
                  <a:cubicBezTo>
                    <a:pt x="100362" y="25352"/>
                    <a:pt x="100584" y="24499"/>
                    <a:pt x="100616" y="23648"/>
                  </a:cubicBezTo>
                  <a:cubicBezTo>
                    <a:pt x="100636" y="23167"/>
                    <a:pt x="100359" y="22757"/>
                    <a:pt x="100424" y="22235"/>
                  </a:cubicBezTo>
                  <a:cubicBezTo>
                    <a:pt x="100499" y="21631"/>
                    <a:pt x="100948" y="20907"/>
                    <a:pt x="100215" y="20362"/>
                  </a:cubicBezTo>
                  <a:cubicBezTo>
                    <a:pt x="100195" y="20348"/>
                    <a:pt x="100279" y="20105"/>
                    <a:pt x="100331" y="20098"/>
                  </a:cubicBezTo>
                  <a:cubicBezTo>
                    <a:pt x="100795" y="20039"/>
                    <a:pt x="100536" y="19782"/>
                    <a:pt x="100485" y="19584"/>
                  </a:cubicBezTo>
                  <a:cubicBezTo>
                    <a:pt x="100431" y="19374"/>
                    <a:pt x="100262" y="19109"/>
                    <a:pt x="100336" y="18967"/>
                  </a:cubicBezTo>
                  <a:cubicBezTo>
                    <a:pt x="100632" y="18387"/>
                    <a:pt x="100547" y="17837"/>
                    <a:pt x="100399" y="17245"/>
                  </a:cubicBezTo>
                  <a:cubicBezTo>
                    <a:pt x="100272" y="16742"/>
                    <a:pt x="100438" y="16210"/>
                    <a:pt x="100293" y="15682"/>
                  </a:cubicBezTo>
                  <a:cubicBezTo>
                    <a:pt x="100088" y="14934"/>
                    <a:pt x="100034" y="14144"/>
                    <a:pt x="99812" y="13403"/>
                  </a:cubicBezTo>
                  <a:cubicBezTo>
                    <a:pt x="99646" y="12847"/>
                    <a:pt x="99324" y="12306"/>
                    <a:pt x="99168" y="11770"/>
                  </a:cubicBezTo>
                  <a:cubicBezTo>
                    <a:pt x="98541" y="9607"/>
                    <a:pt x="96924" y="8232"/>
                    <a:pt x="95329" y="6909"/>
                  </a:cubicBezTo>
                  <a:cubicBezTo>
                    <a:pt x="94331" y="6081"/>
                    <a:pt x="93016" y="5620"/>
                    <a:pt x="91871" y="4970"/>
                  </a:cubicBezTo>
                  <a:cubicBezTo>
                    <a:pt x="90542" y="4213"/>
                    <a:pt x="89158" y="3558"/>
                    <a:pt x="87730" y="3008"/>
                  </a:cubicBezTo>
                  <a:cubicBezTo>
                    <a:pt x="87139" y="2781"/>
                    <a:pt x="86474" y="2491"/>
                    <a:pt x="85878" y="2491"/>
                  </a:cubicBezTo>
                  <a:cubicBezTo>
                    <a:pt x="85777" y="2491"/>
                    <a:pt x="85678" y="2499"/>
                    <a:pt x="85582" y="2518"/>
                  </a:cubicBezTo>
                  <a:cubicBezTo>
                    <a:pt x="85370" y="2558"/>
                    <a:pt x="85149" y="2576"/>
                    <a:pt x="84937" y="2576"/>
                  </a:cubicBezTo>
                  <a:cubicBezTo>
                    <a:pt x="84557" y="2576"/>
                    <a:pt x="84203" y="2519"/>
                    <a:pt x="83972" y="2433"/>
                  </a:cubicBezTo>
                  <a:cubicBezTo>
                    <a:pt x="82640" y="1938"/>
                    <a:pt x="81290" y="1792"/>
                    <a:pt x="79911" y="1717"/>
                  </a:cubicBezTo>
                  <a:cubicBezTo>
                    <a:pt x="78803" y="1655"/>
                    <a:pt x="77703" y="1451"/>
                    <a:pt x="76591" y="1451"/>
                  </a:cubicBezTo>
                  <a:cubicBezTo>
                    <a:pt x="76318" y="1451"/>
                    <a:pt x="76045" y="1463"/>
                    <a:pt x="75771" y="1493"/>
                  </a:cubicBezTo>
                  <a:cubicBezTo>
                    <a:pt x="75762" y="1493"/>
                    <a:pt x="75753" y="1494"/>
                    <a:pt x="75744" y="1494"/>
                  </a:cubicBezTo>
                  <a:cubicBezTo>
                    <a:pt x="75522" y="1494"/>
                    <a:pt x="75295" y="1208"/>
                    <a:pt x="75071" y="1208"/>
                  </a:cubicBezTo>
                  <a:cubicBezTo>
                    <a:pt x="74956" y="1208"/>
                    <a:pt x="74842" y="1283"/>
                    <a:pt x="74730" y="1509"/>
                  </a:cubicBezTo>
                  <a:cubicBezTo>
                    <a:pt x="74659" y="1436"/>
                    <a:pt x="74601" y="1340"/>
                    <a:pt x="74516" y="1295"/>
                  </a:cubicBezTo>
                  <a:cubicBezTo>
                    <a:pt x="74178" y="1118"/>
                    <a:pt x="73628" y="761"/>
                    <a:pt x="73466" y="761"/>
                  </a:cubicBezTo>
                  <a:cubicBezTo>
                    <a:pt x="73450" y="761"/>
                    <a:pt x="73437" y="765"/>
                    <a:pt x="73429" y="773"/>
                  </a:cubicBezTo>
                  <a:cubicBezTo>
                    <a:pt x="73252" y="964"/>
                    <a:pt x="73071" y="1027"/>
                    <a:pt x="72895" y="1027"/>
                  </a:cubicBezTo>
                  <a:cubicBezTo>
                    <a:pt x="72642" y="1027"/>
                    <a:pt x="72402" y="896"/>
                    <a:pt x="72207" y="831"/>
                  </a:cubicBezTo>
                  <a:cubicBezTo>
                    <a:pt x="71367" y="548"/>
                    <a:pt x="70493" y="679"/>
                    <a:pt x="69635" y="466"/>
                  </a:cubicBezTo>
                  <a:cubicBezTo>
                    <a:pt x="69146" y="345"/>
                    <a:pt x="68607" y="292"/>
                    <a:pt x="68074" y="292"/>
                  </a:cubicBezTo>
                  <a:cubicBezTo>
                    <a:pt x="67566" y="292"/>
                    <a:pt x="67063" y="340"/>
                    <a:pt x="66612" y="422"/>
                  </a:cubicBezTo>
                  <a:cubicBezTo>
                    <a:pt x="66374" y="465"/>
                    <a:pt x="66140" y="481"/>
                    <a:pt x="65909" y="481"/>
                  </a:cubicBezTo>
                  <a:cubicBezTo>
                    <a:pt x="65261" y="481"/>
                    <a:pt x="64634" y="357"/>
                    <a:pt x="63998" y="357"/>
                  </a:cubicBezTo>
                  <a:cubicBezTo>
                    <a:pt x="63764" y="357"/>
                    <a:pt x="63528" y="373"/>
                    <a:pt x="63290" y="420"/>
                  </a:cubicBezTo>
                  <a:cubicBezTo>
                    <a:pt x="62932" y="489"/>
                    <a:pt x="62556" y="510"/>
                    <a:pt x="62176" y="510"/>
                  </a:cubicBezTo>
                  <a:cubicBezTo>
                    <a:pt x="61737" y="510"/>
                    <a:pt x="61294" y="482"/>
                    <a:pt x="60868" y="471"/>
                  </a:cubicBezTo>
                  <a:cubicBezTo>
                    <a:pt x="59512" y="432"/>
                    <a:pt x="58157" y="464"/>
                    <a:pt x="56802" y="433"/>
                  </a:cubicBezTo>
                  <a:cubicBezTo>
                    <a:pt x="56053" y="418"/>
                    <a:pt x="55246" y="463"/>
                    <a:pt x="54570" y="205"/>
                  </a:cubicBezTo>
                  <a:cubicBezTo>
                    <a:pt x="54155" y="47"/>
                    <a:pt x="53741" y="0"/>
                    <a:pt x="53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159;p38">
            <a:extLst>
              <a:ext uri="{FF2B5EF4-FFF2-40B4-BE49-F238E27FC236}">
                <a16:creationId xmlns:a16="http://schemas.microsoft.com/office/drawing/2014/main" id="{9B65AD45-0549-4031-A35F-3A6FDBBC0531}"/>
              </a:ext>
            </a:extLst>
          </p:cNvPr>
          <p:cNvGrpSpPr/>
          <p:nvPr/>
        </p:nvGrpSpPr>
        <p:grpSpPr>
          <a:xfrm>
            <a:off x="4246658" y="1552664"/>
            <a:ext cx="628246" cy="828253"/>
            <a:chOff x="5394851" y="495000"/>
            <a:chExt cx="1056271" cy="1412436"/>
          </a:xfrm>
        </p:grpSpPr>
        <p:grpSp>
          <p:nvGrpSpPr>
            <p:cNvPr id="31" name="Google Shape;1160;p38">
              <a:extLst>
                <a:ext uri="{FF2B5EF4-FFF2-40B4-BE49-F238E27FC236}">
                  <a16:creationId xmlns:a16="http://schemas.microsoft.com/office/drawing/2014/main" id="{B292C89F-96FB-418C-90D9-758BAD3B21CC}"/>
                </a:ext>
              </a:extLst>
            </p:cNvPr>
            <p:cNvGrpSpPr/>
            <p:nvPr/>
          </p:nvGrpSpPr>
          <p:grpSpPr>
            <a:xfrm>
              <a:off x="5394851" y="495000"/>
              <a:ext cx="1056271" cy="1412436"/>
              <a:chOff x="5536138" y="809625"/>
              <a:chExt cx="1056271" cy="1412436"/>
            </a:xfrm>
          </p:grpSpPr>
          <p:sp>
            <p:nvSpPr>
              <p:cNvPr id="39" name="Google Shape;1161;p38">
                <a:extLst>
                  <a:ext uri="{FF2B5EF4-FFF2-40B4-BE49-F238E27FC236}">
                    <a16:creationId xmlns:a16="http://schemas.microsoft.com/office/drawing/2014/main" id="{A2550173-8841-4B7F-8A23-857FBD12C7EA}"/>
                  </a:ext>
                </a:extLst>
              </p:cNvPr>
              <p:cNvSpPr/>
              <p:nvPr/>
            </p:nvSpPr>
            <p:spPr>
              <a:xfrm>
                <a:off x="5536138" y="809625"/>
                <a:ext cx="1056271" cy="1412436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77077" extrusionOk="0">
                    <a:moveTo>
                      <a:pt x="27762" y="1"/>
                    </a:moveTo>
                    <a:cubicBezTo>
                      <a:pt x="27709" y="1"/>
                      <a:pt x="27659" y="36"/>
                      <a:pt x="27612" y="134"/>
                    </a:cubicBezTo>
                    <a:cubicBezTo>
                      <a:pt x="27531" y="303"/>
                      <a:pt x="27470" y="379"/>
                      <a:pt x="27397" y="379"/>
                    </a:cubicBezTo>
                    <a:cubicBezTo>
                      <a:pt x="27338" y="379"/>
                      <a:pt x="27270" y="328"/>
                      <a:pt x="27177" y="235"/>
                    </a:cubicBezTo>
                    <a:cubicBezTo>
                      <a:pt x="27095" y="154"/>
                      <a:pt x="27017" y="84"/>
                      <a:pt x="26909" y="84"/>
                    </a:cubicBezTo>
                    <a:cubicBezTo>
                      <a:pt x="26863" y="84"/>
                      <a:pt x="26811" y="97"/>
                      <a:pt x="26751" y="128"/>
                    </a:cubicBezTo>
                    <a:cubicBezTo>
                      <a:pt x="26453" y="281"/>
                      <a:pt x="26134" y="296"/>
                      <a:pt x="25813" y="296"/>
                    </a:cubicBezTo>
                    <a:cubicBezTo>
                      <a:pt x="25737" y="296"/>
                      <a:pt x="25660" y="295"/>
                      <a:pt x="25584" y="295"/>
                    </a:cubicBezTo>
                    <a:cubicBezTo>
                      <a:pt x="25347" y="295"/>
                      <a:pt x="25112" y="303"/>
                      <a:pt x="24884" y="368"/>
                    </a:cubicBezTo>
                    <a:cubicBezTo>
                      <a:pt x="23166" y="580"/>
                      <a:pt x="21460" y="799"/>
                      <a:pt x="19834" y="1491"/>
                    </a:cubicBezTo>
                    <a:cubicBezTo>
                      <a:pt x="17846" y="2337"/>
                      <a:pt x="15796" y="3072"/>
                      <a:pt x="14126" y="4480"/>
                    </a:cubicBezTo>
                    <a:cubicBezTo>
                      <a:pt x="13081" y="5360"/>
                      <a:pt x="11943" y="6125"/>
                      <a:pt x="11041" y="7198"/>
                    </a:cubicBezTo>
                    <a:cubicBezTo>
                      <a:pt x="10112" y="8302"/>
                      <a:pt x="9139" y="9409"/>
                      <a:pt x="8067" y="10357"/>
                    </a:cubicBezTo>
                    <a:cubicBezTo>
                      <a:pt x="7314" y="11024"/>
                      <a:pt x="6802" y="11871"/>
                      <a:pt x="6271" y="12613"/>
                    </a:cubicBezTo>
                    <a:cubicBezTo>
                      <a:pt x="5605" y="13541"/>
                      <a:pt x="4774" y="14395"/>
                      <a:pt x="4302" y="15507"/>
                    </a:cubicBezTo>
                    <a:cubicBezTo>
                      <a:pt x="3889" y="16482"/>
                      <a:pt x="2960" y="17208"/>
                      <a:pt x="2809" y="18363"/>
                    </a:cubicBezTo>
                    <a:cubicBezTo>
                      <a:pt x="2782" y="18568"/>
                      <a:pt x="2838" y="18981"/>
                      <a:pt x="2487" y="19051"/>
                    </a:cubicBezTo>
                    <a:cubicBezTo>
                      <a:pt x="1957" y="19158"/>
                      <a:pt x="1905" y="19695"/>
                      <a:pt x="1937" y="19947"/>
                    </a:cubicBezTo>
                    <a:cubicBezTo>
                      <a:pt x="2076" y="21074"/>
                      <a:pt x="1181" y="21852"/>
                      <a:pt x="1045" y="22946"/>
                    </a:cubicBezTo>
                    <a:cubicBezTo>
                      <a:pt x="927" y="23907"/>
                      <a:pt x="937" y="24971"/>
                      <a:pt x="579" y="25951"/>
                    </a:cubicBezTo>
                    <a:cubicBezTo>
                      <a:pt x="253" y="26844"/>
                      <a:pt x="346" y="27834"/>
                      <a:pt x="375" y="28782"/>
                    </a:cubicBezTo>
                    <a:cubicBezTo>
                      <a:pt x="388" y="29160"/>
                      <a:pt x="1" y="29441"/>
                      <a:pt x="147" y="29772"/>
                    </a:cubicBezTo>
                    <a:cubicBezTo>
                      <a:pt x="577" y="30747"/>
                      <a:pt x="241" y="31779"/>
                      <a:pt x="450" y="32794"/>
                    </a:cubicBezTo>
                    <a:cubicBezTo>
                      <a:pt x="801" y="34499"/>
                      <a:pt x="699" y="36293"/>
                      <a:pt x="1384" y="37949"/>
                    </a:cubicBezTo>
                    <a:cubicBezTo>
                      <a:pt x="1726" y="38778"/>
                      <a:pt x="1647" y="39748"/>
                      <a:pt x="2025" y="40520"/>
                    </a:cubicBezTo>
                    <a:cubicBezTo>
                      <a:pt x="3013" y="42528"/>
                      <a:pt x="3647" y="44672"/>
                      <a:pt x="4559" y="46712"/>
                    </a:cubicBezTo>
                    <a:cubicBezTo>
                      <a:pt x="5601" y="49047"/>
                      <a:pt x="6813" y="51280"/>
                      <a:pt x="7957" y="53556"/>
                    </a:cubicBezTo>
                    <a:cubicBezTo>
                      <a:pt x="8681" y="54998"/>
                      <a:pt x="9830" y="56132"/>
                      <a:pt x="10596" y="57562"/>
                    </a:cubicBezTo>
                    <a:cubicBezTo>
                      <a:pt x="11246" y="58777"/>
                      <a:pt x="12134" y="59913"/>
                      <a:pt x="12952" y="61058"/>
                    </a:cubicBezTo>
                    <a:cubicBezTo>
                      <a:pt x="14164" y="62758"/>
                      <a:pt x="15611" y="64262"/>
                      <a:pt x="16979" y="65828"/>
                    </a:cubicBezTo>
                    <a:cubicBezTo>
                      <a:pt x="18305" y="67346"/>
                      <a:pt x="19634" y="68867"/>
                      <a:pt x="21037" y="70323"/>
                    </a:cubicBezTo>
                    <a:cubicBezTo>
                      <a:pt x="22101" y="71425"/>
                      <a:pt x="22937" y="72734"/>
                      <a:pt x="24135" y="73731"/>
                    </a:cubicBezTo>
                    <a:cubicBezTo>
                      <a:pt x="24973" y="74429"/>
                      <a:pt x="25625" y="75327"/>
                      <a:pt x="26370" y="76122"/>
                    </a:cubicBezTo>
                    <a:cubicBezTo>
                      <a:pt x="26739" y="76515"/>
                      <a:pt x="27136" y="77076"/>
                      <a:pt x="27833" y="77076"/>
                    </a:cubicBezTo>
                    <a:cubicBezTo>
                      <a:pt x="27973" y="77076"/>
                      <a:pt x="28126" y="77053"/>
                      <a:pt x="28292" y="77002"/>
                    </a:cubicBezTo>
                    <a:cubicBezTo>
                      <a:pt x="28990" y="76785"/>
                      <a:pt x="29259" y="76202"/>
                      <a:pt x="29764" y="75842"/>
                    </a:cubicBezTo>
                    <a:cubicBezTo>
                      <a:pt x="31056" y="74920"/>
                      <a:pt x="32127" y="73750"/>
                      <a:pt x="33240" y="72635"/>
                    </a:cubicBezTo>
                    <a:cubicBezTo>
                      <a:pt x="33712" y="72164"/>
                      <a:pt x="34001" y="71504"/>
                      <a:pt x="34492" y="71061"/>
                    </a:cubicBezTo>
                    <a:cubicBezTo>
                      <a:pt x="34848" y="70740"/>
                      <a:pt x="35232" y="70337"/>
                      <a:pt x="35371" y="70002"/>
                    </a:cubicBezTo>
                    <a:cubicBezTo>
                      <a:pt x="35910" y="68711"/>
                      <a:pt x="37150" y="68101"/>
                      <a:pt x="37937" y="67073"/>
                    </a:cubicBezTo>
                    <a:cubicBezTo>
                      <a:pt x="38352" y="66530"/>
                      <a:pt x="39033" y="66180"/>
                      <a:pt x="39405" y="65673"/>
                    </a:cubicBezTo>
                    <a:cubicBezTo>
                      <a:pt x="40102" y="64723"/>
                      <a:pt x="40671" y="63655"/>
                      <a:pt x="41478" y="62797"/>
                    </a:cubicBezTo>
                    <a:cubicBezTo>
                      <a:pt x="42131" y="62103"/>
                      <a:pt x="42676" y="61326"/>
                      <a:pt x="43242" y="60584"/>
                    </a:cubicBezTo>
                    <a:cubicBezTo>
                      <a:pt x="43683" y="60005"/>
                      <a:pt x="44248" y="59545"/>
                      <a:pt x="44657" y="58927"/>
                    </a:cubicBezTo>
                    <a:cubicBezTo>
                      <a:pt x="45052" y="58335"/>
                      <a:pt x="45370" y="57615"/>
                      <a:pt x="46049" y="57240"/>
                    </a:cubicBezTo>
                    <a:cubicBezTo>
                      <a:pt x="46309" y="57096"/>
                      <a:pt x="46407" y="56880"/>
                      <a:pt x="46513" y="56618"/>
                    </a:cubicBezTo>
                    <a:cubicBezTo>
                      <a:pt x="46916" y="55625"/>
                      <a:pt x="47710" y="54866"/>
                      <a:pt x="48292" y="53993"/>
                    </a:cubicBezTo>
                    <a:cubicBezTo>
                      <a:pt x="48900" y="53079"/>
                      <a:pt x="49621" y="52201"/>
                      <a:pt x="50181" y="51235"/>
                    </a:cubicBezTo>
                    <a:cubicBezTo>
                      <a:pt x="50984" y="49846"/>
                      <a:pt x="51720" y="48419"/>
                      <a:pt x="52501" y="47017"/>
                    </a:cubicBezTo>
                    <a:cubicBezTo>
                      <a:pt x="53131" y="45892"/>
                      <a:pt x="53640" y="44703"/>
                      <a:pt x="54021" y="43472"/>
                    </a:cubicBezTo>
                    <a:cubicBezTo>
                      <a:pt x="54466" y="42013"/>
                      <a:pt x="54809" y="40526"/>
                      <a:pt x="55289" y="39072"/>
                    </a:cubicBezTo>
                    <a:cubicBezTo>
                      <a:pt x="55817" y="37474"/>
                      <a:pt x="56052" y="35789"/>
                      <a:pt x="56522" y="34162"/>
                    </a:cubicBezTo>
                    <a:cubicBezTo>
                      <a:pt x="56948" y="32692"/>
                      <a:pt x="57139" y="31142"/>
                      <a:pt x="57304" y="29612"/>
                    </a:cubicBezTo>
                    <a:cubicBezTo>
                      <a:pt x="57455" y="28235"/>
                      <a:pt x="57640" y="26808"/>
                      <a:pt x="57438" y="25458"/>
                    </a:cubicBezTo>
                    <a:cubicBezTo>
                      <a:pt x="57046" y="22845"/>
                      <a:pt x="56606" y="20219"/>
                      <a:pt x="55574" y="17749"/>
                    </a:cubicBezTo>
                    <a:cubicBezTo>
                      <a:pt x="55451" y="17455"/>
                      <a:pt x="55484" y="17081"/>
                      <a:pt x="55322" y="16821"/>
                    </a:cubicBezTo>
                    <a:cubicBezTo>
                      <a:pt x="54442" y="15406"/>
                      <a:pt x="54083" y="13764"/>
                      <a:pt x="53153" y="12329"/>
                    </a:cubicBezTo>
                    <a:cubicBezTo>
                      <a:pt x="52408" y="11182"/>
                      <a:pt x="51569" y="10152"/>
                      <a:pt x="50683" y="9160"/>
                    </a:cubicBezTo>
                    <a:cubicBezTo>
                      <a:pt x="49286" y="7595"/>
                      <a:pt x="47659" y="6263"/>
                      <a:pt x="45868" y="5162"/>
                    </a:cubicBezTo>
                    <a:cubicBezTo>
                      <a:pt x="45307" y="4817"/>
                      <a:pt x="44838" y="4200"/>
                      <a:pt x="44286" y="4061"/>
                    </a:cubicBezTo>
                    <a:cubicBezTo>
                      <a:pt x="43163" y="3776"/>
                      <a:pt x="42409" y="2728"/>
                      <a:pt x="41202" y="2712"/>
                    </a:cubicBezTo>
                    <a:cubicBezTo>
                      <a:pt x="41179" y="2712"/>
                      <a:pt x="41154" y="2686"/>
                      <a:pt x="41134" y="2668"/>
                    </a:cubicBezTo>
                    <a:cubicBezTo>
                      <a:pt x="40074" y="1740"/>
                      <a:pt x="38652" y="1713"/>
                      <a:pt x="37418" y="1225"/>
                    </a:cubicBezTo>
                    <a:cubicBezTo>
                      <a:pt x="36992" y="1057"/>
                      <a:pt x="36544" y="737"/>
                      <a:pt x="36026" y="737"/>
                    </a:cubicBezTo>
                    <a:cubicBezTo>
                      <a:pt x="35823" y="737"/>
                      <a:pt x="35610" y="786"/>
                      <a:pt x="35383" y="912"/>
                    </a:cubicBezTo>
                    <a:cubicBezTo>
                      <a:pt x="35377" y="916"/>
                      <a:pt x="35367" y="917"/>
                      <a:pt x="35355" y="917"/>
                    </a:cubicBezTo>
                    <a:cubicBezTo>
                      <a:pt x="35204" y="917"/>
                      <a:pt x="34653" y="641"/>
                      <a:pt x="34234" y="641"/>
                    </a:cubicBezTo>
                    <a:cubicBezTo>
                      <a:pt x="34169" y="641"/>
                      <a:pt x="34107" y="648"/>
                      <a:pt x="34050" y="663"/>
                    </a:cubicBezTo>
                    <a:cubicBezTo>
                      <a:pt x="33989" y="680"/>
                      <a:pt x="33933" y="687"/>
                      <a:pt x="33880" y="687"/>
                    </a:cubicBezTo>
                    <a:cubicBezTo>
                      <a:pt x="33481" y="687"/>
                      <a:pt x="33297" y="264"/>
                      <a:pt x="32932" y="264"/>
                    </a:cubicBezTo>
                    <a:cubicBezTo>
                      <a:pt x="32926" y="264"/>
                      <a:pt x="32919" y="264"/>
                      <a:pt x="32912" y="265"/>
                    </a:cubicBezTo>
                    <a:cubicBezTo>
                      <a:pt x="32573" y="280"/>
                      <a:pt x="32232" y="292"/>
                      <a:pt x="31891" y="292"/>
                    </a:cubicBezTo>
                    <a:cubicBezTo>
                      <a:pt x="31208" y="292"/>
                      <a:pt x="30528" y="245"/>
                      <a:pt x="29874" y="84"/>
                    </a:cubicBezTo>
                    <a:cubicBezTo>
                      <a:pt x="29683" y="37"/>
                      <a:pt x="29464" y="17"/>
                      <a:pt x="29259" y="17"/>
                    </a:cubicBezTo>
                    <a:cubicBezTo>
                      <a:pt x="28917" y="17"/>
                      <a:pt x="28613" y="72"/>
                      <a:pt x="28543" y="148"/>
                    </a:cubicBezTo>
                    <a:cubicBezTo>
                      <a:pt x="28458" y="242"/>
                      <a:pt x="28377" y="277"/>
                      <a:pt x="28301" y="277"/>
                    </a:cubicBezTo>
                    <a:cubicBezTo>
                      <a:pt x="28087" y="277"/>
                      <a:pt x="27911" y="1"/>
                      <a:pt x="27762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162;p38">
                <a:extLst>
                  <a:ext uri="{FF2B5EF4-FFF2-40B4-BE49-F238E27FC236}">
                    <a16:creationId xmlns:a16="http://schemas.microsoft.com/office/drawing/2014/main" id="{3BEE3E5A-A499-4E36-830F-16540D45CFD2}"/>
                  </a:ext>
                </a:extLst>
              </p:cNvPr>
              <p:cNvSpPr/>
              <p:nvPr/>
            </p:nvSpPr>
            <p:spPr>
              <a:xfrm>
                <a:off x="5536138" y="809625"/>
                <a:ext cx="1056271" cy="1412436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77077" extrusionOk="0">
                    <a:moveTo>
                      <a:pt x="26832" y="2009"/>
                    </a:moveTo>
                    <a:cubicBezTo>
                      <a:pt x="27372" y="2009"/>
                      <a:pt x="27982" y="2107"/>
                      <a:pt x="28530" y="2114"/>
                    </a:cubicBezTo>
                    <a:cubicBezTo>
                      <a:pt x="28538" y="2114"/>
                      <a:pt x="28545" y="2114"/>
                      <a:pt x="28553" y="2114"/>
                    </a:cubicBezTo>
                    <a:cubicBezTo>
                      <a:pt x="28837" y="2114"/>
                      <a:pt x="29104" y="2055"/>
                      <a:pt x="29378" y="2042"/>
                    </a:cubicBezTo>
                    <a:cubicBezTo>
                      <a:pt x="29506" y="2037"/>
                      <a:pt x="29633" y="2034"/>
                      <a:pt x="29760" y="2034"/>
                    </a:cubicBezTo>
                    <a:cubicBezTo>
                      <a:pt x="30881" y="2034"/>
                      <a:pt x="31986" y="2232"/>
                      <a:pt x="33100" y="2304"/>
                    </a:cubicBezTo>
                    <a:cubicBezTo>
                      <a:pt x="35226" y="2442"/>
                      <a:pt x="37204" y="3086"/>
                      <a:pt x="39183" y="3818"/>
                    </a:cubicBezTo>
                    <a:cubicBezTo>
                      <a:pt x="39994" y="4118"/>
                      <a:pt x="40909" y="4353"/>
                      <a:pt x="41547" y="4830"/>
                    </a:cubicBezTo>
                    <a:cubicBezTo>
                      <a:pt x="42728" y="5713"/>
                      <a:pt x="44199" y="6023"/>
                      <a:pt x="45308" y="7022"/>
                    </a:cubicBezTo>
                    <a:cubicBezTo>
                      <a:pt x="46572" y="8162"/>
                      <a:pt x="47988" y="9088"/>
                      <a:pt x="49041" y="10511"/>
                    </a:cubicBezTo>
                    <a:cubicBezTo>
                      <a:pt x="49431" y="11037"/>
                      <a:pt x="49884" y="11691"/>
                      <a:pt x="50453" y="12197"/>
                    </a:cubicBezTo>
                    <a:cubicBezTo>
                      <a:pt x="51094" y="12765"/>
                      <a:pt x="51667" y="13595"/>
                      <a:pt x="51941" y="14564"/>
                    </a:cubicBezTo>
                    <a:cubicBezTo>
                      <a:pt x="52223" y="15561"/>
                      <a:pt x="52845" y="16457"/>
                      <a:pt x="53195" y="17441"/>
                    </a:cubicBezTo>
                    <a:cubicBezTo>
                      <a:pt x="53611" y="18609"/>
                      <a:pt x="53959" y="19809"/>
                      <a:pt x="54205" y="21024"/>
                    </a:cubicBezTo>
                    <a:cubicBezTo>
                      <a:pt x="54300" y="21491"/>
                      <a:pt x="54507" y="21903"/>
                      <a:pt x="54604" y="22361"/>
                    </a:cubicBezTo>
                    <a:cubicBezTo>
                      <a:pt x="55046" y="24411"/>
                      <a:pt x="55153" y="26496"/>
                      <a:pt x="55023" y="28569"/>
                    </a:cubicBezTo>
                    <a:cubicBezTo>
                      <a:pt x="54942" y="29852"/>
                      <a:pt x="54904" y="31146"/>
                      <a:pt x="54732" y="32422"/>
                    </a:cubicBezTo>
                    <a:cubicBezTo>
                      <a:pt x="54633" y="33151"/>
                      <a:pt x="54453" y="33890"/>
                      <a:pt x="54172" y="34567"/>
                    </a:cubicBezTo>
                    <a:cubicBezTo>
                      <a:pt x="53866" y="35306"/>
                      <a:pt x="54009" y="36144"/>
                      <a:pt x="53613" y="36831"/>
                    </a:cubicBezTo>
                    <a:cubicBezTo>
                      <a:pt x="53081" y="37751"/>
                      <a:pt x="53279" y="38838"/>
                      <a:pt x="52811" y="39802"/>
                    </a:cubicBezTo>
                    <a:cubicBezTo>
                      <a:pt x="52433" y="40580"/>
                      <a:pt x="52380" y="41528"/>
                      <a:pt x="52066" y="42374"/>
                    </a:cubicBezTo>
                    <a:cubicBezTo>
                      <a:pt x="51718" y="43313"/>
                      <a:pt x="51549" y="44391"/>
                      <a:pt x="51065" y="45193"/>
                    </a:cubicBezTo>
                    <a:cubicBezTo>
                      <a:pt x="50199" y="46629"/>
                      <a:pt x="49665" y="48226"/>
                      <a:pt x="48697" y="49611"/>
                    </a:cubicBezTo>
                    <a:cubicBezTo>
                      <a:pt x="47960" y="50664"/>
                      <a:pt x="47281" y="51773"/>
                      <a:pt x="46608" y="52863"/>
                    </a:cubicBezTo>
                    <a:cubicBezTo>
                      <a:pt x="46100" y="53685"/>
                      <a:pt x="45462" y="54365"/>
                      <a:pt x="44935" y="55141"/>
                    </a:cubicBezTo>
                    <a:cubicBezTo>
                      <a:pt x="44433" y="55879"/>
                      <a:pt x="43632" y="56445"/>
                      <a:pt x="43305" y="57157"/>
                    </a:cubicBezTo>
                    <a:cubicBezTo>
                      <a:pt x="43027" y="57764"/>
                      <a:pt x="42542" y="58167"/>
                      <a:pt x="42277" y="58737"/>
                    </a:cubicBezTo>
                    <a:cubicBezTo>
                      <a:pt x="42219" y="58859"/>
                      <a:pt x="42153" y="59151"/>
                      <a:pt x="41937" y="59151"/>
                    </a:cubicBezTo>
                    <a:cubicBezTo>
                      <a:pt x="41872" y="59151"/>
                      <a:pt x="41794" y="59126"/>
                      <a:pt x="41700" y="59062"/>
                    </a:cubicBezTo>
                    <a:cubicBezTo>
                      <a:pt x="41697" y="59060"/>
                      <a:pt x="41693" y="59059"/>
                      <a:pt x="41688" y="59059"/>
                    </a:cubicBezTo>
                    <a:cubicBezTo>
                      <a:pt x="41628" y="59059"/>
                      <a:pt x="41432" y="59200"/>
                      <a:pt x="41438" y="59217"/>
                    </a:cubicBezTo>
                    <a:cubicBezTo>
                      <a:pt x="41655" y="59773"/>
                      <a:pt x="41029" y="59916"/>
                      <a:pt x="40920" y="60302"/>
                    </a:cubicBezTo>
                    <a:cubicBezTo>
                      <a:pt x="40872" y="60472"/>
                      <a:pt x="40816" y="60601"/>
                      <a:pt x="40637" y="60659"/>
                    </a:cubicBezTo>
                    <a:cubicBezTo>
                      <a:pt x="40231" y="60795"/>
                      <a:pt x="39921" y="61002"/>
                      <a:pt x="39975" y="61511"/>
                    </a:cubicBezTo>
                    <a:cubicBezTo>
                      <a:pt x="39984" y="61592"/>
                      <a:pt x="39880" y="61724"/>
                      <a:pt x="39794" y="61772"/>
                    </a:cubicBezTo>
                    <a:cubicBezTo>
                      <a:pt x="38878" y="62275"/>
                      <a:pt x="38669" y="63375"/>
                      <a:pt x="37889" y="64043"/>
                    </a:cubicBezTo>
                    <a:cubicBezTo>
                      <a:pt x="37600" y="64289"/>
                      <a:pt x="37186" y="64768"/>
                      <a:pt x="36946" y="65235"/>
                    </a:cubicBezTo>
                    <a:cubicBezTo>
                      <a:pt x="36808" y="65502"/>
                      <a:pt x="36672" y="65812"/>
                      <a:pt x="36180" y="65827"/>
                    </a:cubicBezTo>
                    <a:cubicBezTo>
                      <a:pt x="35744" y="65841"/>
                      <a:pt x="35788" y="66511"/>
                      <a:pt x="35437" y="66845"/>
                    </a:cubicBezTo>
                    <a:cubicBezTo>
                      <a:pt x="34725" y="67522"/>
                      <a:pt x="34146" y="68394"/>
                      <a:pt x="33506" y="69131"/>
                    </a:cubicBezTo>
                    <a:cubicBezTo>
                      <a:pt x="32001" y="70866"/>
                      <a:pt x="30826" y="72970"/>
                      <a:pt x="28670" y="74071"/>
                    </a:cubicBezTo>
                    <a:cubicBezTo>
                      <a:pt x="28498" y="74158"/>
                      <a:pt x="28428" y="74172"/>
                      <a:pt x="28453" y="74397"/>
                    </a:cubicBezTo>
                    <a:cubicBezTo>
                      <a:pt x="28494" y="74790"/>
                      <a:pt x="28104" y="74853"/>
                      <a:pt x="27853" y="74962"/>
                    </a:cubicBezTo>
                    <a:cubicBezTo>
                      <a:pt x="27807" y="74981"/>
                      <a:pt x="27769" y="74990"/>
                      <a:pt x="27736" y="74990"/>
                    </a:cubicBezTo>
                    <a:cubicBezTo>
                      <a:pt x="27543" y="74990"/>
                      <a:pt x="27536" y="74700"/>
                      <a:pt x="27433" y="74583"/>
                    </a:cubicBezTo>
                    <a:cubicBezTo>
                      <a:pt x="27075" y="74174"/>
                      <a:pt x="26441" y="73963"/>
                      <a:pt x="26447" y="73279"/>
                    </a:cubicBezTo>
                    <a:cubicBezTo>
                      <a:pt x="25495" y="73228"/>
                      <a:pt x="25664" y="71783"/>
                      <a:pt x="24597" y="71783"/>
                    </a:cubicBezTo>
                    <a:cubicBezTo>
                      <a:pt x="24584" y="71783"/>
                      <a:pt x="24572" y="71783"/>
                      <a:pt x="24559" y="71783"/>
                    </a:cubicBezTo>
                    <a:cubicBezTo>
                      <a:pt x="24557" y="71783"/>
                      <a:pt x="24555" y="71783"/>
                      <a:pt x="24553" y="71783"/>
                    </a:cubicBezTo>
                    <a:cubicBezTo>
                      <a:pt x="24280" y="71783"/>
                      <a:pt x="24189" y="71158"/>
                      <a:pt x="23970" y="70846"/>
                    </a:cubicBezTo>
                    <a:cubicBezTo>
                      <a:pt x="23535" y="70230"/>
                      <a:pt x="22733" y="69977"/>
                      <a:pt x="22515" y="69124"/>
                    </a:cubicBezTo>
                    <a:cubicBezTo>
                      <a:pt x="22355" y="68502"/>
                      <a:pt x="21469" y="68389"/>
                      <a:pt x="21138" y="67702"/>
                    </a:cubicBezTo>
                    <a:cubicBezTo>
                      <a:pt x="20578" y="66543"/>
                      <a:pt x="19470" y="65771"/>
                      <a:pt x="18695" y="64736"/>
                    </a:cubicBezTo>
                    <a:cubicBezTo>
                      <a:pt x="18264" y="64160"/>
                      <a:pt x="17926" y="63364"/>
                      <a:pt x="17088" y="63053"/>
                    </a:cubicBezTo>
                    <a:cubicBezTo>
                      <a:pt x="16399" y="62797"/>
                      <a:pt x="16080" y="62040"/>
                      <a:pt x="15728" y="61457"/>
                    </a:cubicBezTo>
                    <a:cubicBezTo>
                      <a:pt x="15302" y="60752"/>
                      <a:pt x="14681" y="60218"/>
                      <a:pt x="14285" y="59486"/>
                    </a:cubicBezTo>
                    <a:cubicBezTo>
                      <a:pt x="13862" y="58699"/>
                      <a:pt x="13218" y="58041"/>
                      <a:pt x="12870" y="57186"/>
                    </a:cubicBezTo>
                    <a:cubicBezTo>
                      <a:pt x="12729" y="56838"/>
                      <a:pt x="12383" y="56566"/>
                      <a:pt x="12100" y="56291"/>
                    </a:cubicBezTo>
                    <a:cubicBezTo>
                      <a:pt x="11967" y="56161"/>
                      <a:pt x="11688" y="56122"/>
                      <a:pt x="12133" y="55841"/>
                    </a:cubicBezTo>
                    <a:cubicBezTo>
                      <a:pt x="11395" y="55512"/>
                      <a:pt x="11555" y="54570"/>
                      <a:pt x="10931" y="54239"/>
                    </a:cubicBezTo>
                    <a:cubicBezTo>
                      <a:pt x="10474" y="53997"/>
                      <a:pt x="10403" y="53616"/>
                      <a:pt x="10172" y="53260"/>
                    </a:cubicBezTo>
                    <a:cubicBezTo>
                      <a:pt x="9841" y="52748"/>
                      <a:pt x="9736" y="52067"/>
                      <a:pt x="9288" y="51698"/>
                    </a:cubicBezTo>
                    <a:cubicBezTo>
                      <a:pt x="8769" y="51271"/>
                      <a:pt x="8507" y="50787"/>
                      <a:pt x="8497" y="50174"/>
                    </a:cubicBezTo>
                    <a:cubicBezTo>
                      <a:pt x="8492" y="49701"/>
                      <a:pt x="8098" y="49456"/>
                      <a:pt x="7934" y="49087"/>
                    </a:cubicBezTo>
                    <a:cubicBezTo>
                      <a:pt x="7683" y="48525"/>
                      <a:pt x="7596" y="47782"/>
                      <a:pt x="7020" y="47420"/>
                    </a:cubicBezTo>
                    <a:cubicBezTo>
                      <a:pt x="6604" y="47159"/>
                      <a:pt x="6685" y="46693"/>
                      <a:pt x="6652" y="46437"/>
                    </a:cubicBezTo>
                    <a:cubicBezTo>
                      <a:pt x="6532" y="45499"/>
                      <a:pt x="5449" y="44970"/>
                      <a:pt x="5669" y="43945"/>
                    </a:cubicBezTo>
                    <a:cubicBezTo>
                      <a:pt x="5737" y="43630"/>
                      <a:pt x="5328" y="43767"/>
                      <a:pt x="5292" y="43391"/>
                    </a:cubicBezTo>
                    <a:cubicBezTo>
                      <a:pt x="5166" y="42109"/>
                      <a:pt x="4416" y="41014"/>
                      <a:pt x="3906" y="39850"/>
                    </a:cubicBezTo>
                    <a:cubicBezTo>
                      <a:pt x="3802" y="39612"/>
                      <a:pt x="3811" y="39339"/>
                      <a:pt x="3778" y="39153"/>
                    </a:cubicBezTo>
                    <a:cubicBezTo>
                      <a:pt x="3539" y="37765"/>
                      <a:pt x="2945" y="36487"/>
                      <a:pt x="2642" y="35135"/>
                    </a:cubicBezTo>
                    <a:cubicBezTo>
                      <a:pt x="2438" y="34229"/>
                      <a:pt x="2635" y="33242"/>
                      <a:pt x="2522" y="32306"/>
                    </a:cubicBezTo>
                    <a:cubicBezTo>
                      <a:pt x="2239" y="29987"/>
                      <a:pt x="2615" y="27694"/>
                      <a:pt x="2717" y="25392"/>
                    </a:cubicBezTo>
                    <a:cubicBezTo>
                      <a:pt x="2758" y="24432"/>
                      <a:pt x="3131" y="23488"/>
                      <a:pt x="3437" y="22590"/>
                    </a:cubicBezTo>
                    <a:cubicBezTo>
                      <a:pt x="3971" y="21021"/>
                      <a:pt x="4475" y="19421"/>
                      <a:pt x="5360" y="17982"/>
                    </a:cubicBezTo>
                    <a:cubicBezTo>
                      <a:pt x="5757" y="17336"/>
                      <a:pt x="6483" y="16693"/>
                      <a:pt x="6517" y="16080"/>
                    </a:cubicBezTo>
                    <a:cubicBezTo>
                      <a:pt x="6566" y="15192"/>
                      <a:pt x="7724" y="15130"/>
                      <a:pt x="7524" y="14266"/>
                    </a:cubicBezTo>
                    <a:cubicBezTo>
                      <a:pt x="8486" y="13757"/>
                      <a:pt x="8555" y="12475"/>
                      <a:pt x="9394" y="11975"/>
                    </a:cubicBezTo>
                    <a:cubicBezTo>
                      <a:pt x="9842" y="11708"/>
                      <a:pt x="10123" y="11625"/>
                      <a:pt x="10015" y="11087"/>
                    </a:cubicBezTo>
                    <a:cubicBezTo>
                      <a:pt x="10009" y="11056"/>
                      <a:pt x="10085" y="10973"/>
                      <a:pt x="10120" y="10973"/>
                    </a:cubicBezTo>
                    <a:cubicBezTo>
                      <a:pt x="10121" y="10973"/>
                      <a:pt x="10121" y="10973"/>
                      <a:pt x="10121" y="10973"/>
                    </a:cubicBezTo>
                    <a:cubicBezTo>
                      <a:pt x="10141" y="10974"/>
                      <a:pt x="10160" y="10975"/>
                      <a:pt x="10178" y="10975"/>
                    </a:cubicBezTo>
                    <a:cubicBezTo>
                      <a:pt x="11125" y="10975"/>
                      <a:pt x="11060" y="9841"/>
                      <a:pt x="11791" y="9473"/>
                    </a:cubicBezTo>
                    <a:cubicBezTo>
                      <a:pt x="12281" y="9225"/>
                      <a:pt x="12683" y="8382"/>
                      <a:pt x="13149" y="7970"/>
                    </a:cubicBezTo>
                    <a:cubicBezTo>
                      <a:pt x="13706" y="7478"/>
                      <a:pt x="14281" y="6900"/>
                      <a:pt x="15012" y="6546"/>
                    </a:cubicBezTo>
                    <a:cubicBezTo>
                      <a:pt x="15535" y="6291"/>
                      <a:pt x="15908" y="5744"/>
                      <a:pt x="16476" y="5480"/>
                    </a:cubicBezTo>
                    <a:cubicBezTo>
                      <a:pt x="17148" y="5169"/>
                      <a:pt x="17617" y="4587"/>
                      <a:pt x="18407" y="4353"/>
                    </a:cubicBezTo>
                    <a:cubicBezTo>
                      <a:pt x="19117" y="4140"/>
                      <a:pt x="19815" y="3650"/>
                      <a:pt x="20558" y="3461"/>
                    </a:cubicBezTo>
                    <a:cubicBezTo>
                      <a:pt x="21511" y="3219"/>
                      <a:pt x="22407" y="2845"/>
                      <a:pt x="23326" y="2527"/>
                    </a:cubicBezTo>
                    <a:cubicBezTo>
                      <a:pt x="24201" y="2223"/>
                      <a:pt x="25123" y="2460"/>
                      <a:pt x="26054" y="2119"/>
                    </a:cubicBezTo>
                    <a:cubicBezTo>
                      <a:pt x="26280" y="2037"/>
                      <a:pt x="26546" y="2009"/>
                      <a:pt x="26832" y="2009"/>
                    </a:cubicBezTo>
                    <a:close/>
                    <a:moveTo>
                      <a:pt x="27762" y="1"/>
                    </a:moveTo>
                    <a:cubicBezTo>
                      <a:pt x="27709" y="1"/>
                      <a:pt x="27659" y="36"/>
                      <a:pt x="27612" y="134"/>
                    </a:cubicBezTo>
                    <a:cubicBezTo>
                      <a:pt x="27531" y="303"/>
                      <a:pt x="27470" y="379"/>
                      <a:pt x="27397" y="379"/>
                    </a:cubicBezTo>
                    <a:cubicBezTo>
                      <a:pt x="27338" y="379"/>
                      <a:pt x="27270" y="328"/>
                      <a:pt x="27177" y="235"/>
                    </a:cubicBezTo>
                    <a:cubicBezTo>
                      <a:pt x="27095" y="154"/>
                      <a:pt x="27017" y="84"/>
                      <a:pt x="26909" y="84"/>
                    </a:cubicBezTo>
                    <a:cubicBezTo>
                      <a:pt x="26863" y="84"/>
                      <a:pt x="26811" y="97"/>
                      <a:pt x="26751" y="128"/>
                    </a:cubicBezTo>
                    <a:cubicBezTo>
                      <a:pt x="26453" y="281"/>
                      <a:pt x="26134" y="296"/>
                      <a:pt x="25813" y="296"/>
                    </a:cubicBezTo>
                    <a:cubicBezTo>
                      <a:pt x="25737" y="296"/>
                      <a:pt x="25660" y="295"/>
                      <a:pt x="25584" y="295"/>
                    </a:cubicBezTo>
                    <a:cubicBezTo>
                      <a:pt x="25347" y="295"/>
                      <a:pt x="25112" y="303"/>
                      <a:pt x="24884" y="368"/>
                    </a:cubicBezTo>
                    <a:cubicBezTo>
                      <a:pt x="23166" y="580"/>
                      <a:pt x="21460" y="799"/>
                      <a:pt x="19834" y="1491"/>
                    </a:cubicBezTo>
                    <a:cubicBezTo>
                      <a:pt x="17846" y="2337"/>
                      <a:pt x="15796" y="3072"/>
                      <a:pt x="14126" y="4480"/>
                    </a:cubicBezTo>
                    <a:cubicBezTo>
                      <a:pt x="13081" y="5360"/>
                      <a:pt x="11943" y="6125"/>
                      <a:pt x="11041" y="7198"/>
                    </a:cubicBezTo>
                    <a:cubicBezTo>
                      <a:pt x="10112" y="8302"/>
                      <a:pt x="9139" y="9409"/>
                      <a:pt x="8067" y="10357"/>
                    </a:cubicBezTo>
                    <a:cubicBezTo>
                      <a:pt x="7314" y="11024"/>
                      <a:pt x="6802" y="11871"/>
                      <a:pt x="6271" y="12613"/>
                    </a:cubicBezTo>
                    <a:cubicBezTo>
                      <a:pt x="5605" y="13541"/>
                      <a:pt x="4774" y="14395"/>
                      <a:pt x="4302" y="15507"/>
                    </a:cubicBezTo>
                    <a:cubicBezTo>
                      <a:pt x="3889" y="16482"/>
                      <a:pt x="2960" y="17208"/>
                      <a:pt x="2809" y="18363"/>
                    </a:cubicBezTo>
                    <a:cubicBezTo>
                      <a:pt x="2782" y="18568"/>
                      <a:pt x="2838" y="18981"/>
                      <a:pt x="2487" y="19051"/>
                    </a:cubicBezTo>
                    <a:cubicBezTo>
                      <a:pt x="1957" y="19158"/>
                      <a:pt x="1905" y="19695"/>
                      <a:pt x="1937" y="19947"/>
                    </a:cubicBezTo>
                    <a:cubicBezTo>
                      <a:pt x="2076" y="21074"/>
                      <a:pt x="1181" y="21852"/>
                      <a:pt x="1045" y="22946"/>
                    </a:cubicBezTo>
                    <a:cubicBezTo>
                      <a:pt x="927" y="23907"/>
                      <a:pt x="937" y="24971"/>
                      <a:pt x="579" y="25951"/>
                    </a:cubicBezTo>
                    <a:cubicBezTo>
                      <a:pt x="253" y="26844"/>
                      <a:pt x="346" y="27834"/>
                      <a:pt x="375" y="28782"/>
                    </a:cubicBezTo>
                    <a:cubicBezTo>
                      <a:pt x="388" y="29160"/>
                      <a:pt x="1" y="29441"/>
                      <a:pt x="147" y="29772"/>
                    </a:cubicBezTo>
                    <a:cubicBezTo>
                      <a:pt x="577" y="30747"/>
                      <a:pt x="241" y="31779"/>
                      <a:pt x="450" y="32794"/>
                    </a:cubicBezTo>
                    <a:cubicBezTo>
                      <a:pt x="801" y="34499"/>
                      <a:pt x="699" y="36293"/>
                      <a:pt x="1384" y="37949"/>
                    </a:cubicBezTo>
                    <a:cubicBezTo>
                      <a:pt x="1726" y="38778"/>
                      <a:pt x="1647" y="39748"/>
                      <a:pt x="2025" y="40520"/>
                    </a:cubicBezTo>
                    <a:cubicBezTo>
                      <a:pt x="3013" y="42528"/>
                      <a:pt x="3647" y="44672"/>
                      <a:pt x="4559" y="46712"/>
                    </a:cubicBezTo>
                    <a:cubicBezTo>
                      <a:pt x="5601" y="49047"/>
                      <a:pt x="6813" y="51280"/>
                      <a:pt x="7957" y="53556"/>
                    </a:cubicBezTo>
                    <a:cubicBezTo>
                      <a:pt x="8681" y="54998"/>
                      <a:pt x="9830" y="56132"/>
                      <a:pt x="10596" y="57562"/>
                    </a:cubicBezTo>
                    <a:cubicBezTo>
                      <a:pt x="11246" y="58777"/>
                      <a:pt x="12134" y="59913"/>
                      <a:pt x="12952" y="61058"/>
                    </a:cubicBezTo>
                    <a:cubicBezTo>
                      <a:pt x="14164" y="62758"/>
                      <a:pt x="15611" y="64262"/>
                      <a:pt x="16979" y="65828"/>
                    </a:cubicBezTo>
                    <a:cubicBezTo>
                      <a:pt x="18305" y="67346"/>
                      <a:pt x="19634" y="68867"/>
                      <a:pt x="21037" y="70323"/>
                    </a:cubicBezTo>
                    <a:cubicBezTo>
                      <a:pt x="22101" y="71425"/>
                      <a:pt x="22937" y="72734"/>
                      <a:pt x="24135" y="73731"/>
                    </a:cubicBezTo>
                    <a:cubicBezTo>
                      <a:pt x="24973" y="74429"/>
                      <a:pt x="25625" y="75327"/>
                      <a:pt x="26370" y="76122"/>
                    </a:cubicBezTo>
                    <a:cubicBezTo>
                      <a:pt x="26739" y="76515"/>
                      <a:pt x="27136" y="77076"/>
                      <a:pt x="27833" y="77076"/>
                    </a:cubicBezTo>
                    <a:cubicBezTo>
                      <a:pt x="27973" y="77076"/>
                      <a:pt x="28126" y="77053"/>
                      <a:pt x="28292" y="77002"/>
                    </a:cubicBezTo>
                    <a:cubicBezTo>
                      <a:pt x="28990" y="76785"/>
                      <a:pt x="29259" y="76202"/>
                      <a:pt x="29764" y="75842"/>
                    </a:cubicBezTo>
                    <a:cubicBezTo>
                      <a:pt x="31056" y="74920"/>
                      <a:pt x="32127" y="73750"/>
                      <a:pt x="33240" y="72635"/>
                    </a:cubicBezTo>
                    <a:cubicBezTo>
                      <a:pt x="33712" y="72164"/>
                      <a:pt x="34001" y="71504"/>
                      <a:pt x="34492" y="71061"/>
                    </a:cubicBezTo>
                    <a:cubicBezTo>
                      <a:pt x="34848" y="70740"/>
                      <a:pt x="35232" y="70337"/>
                      <a:pt x="35371" y="70002"/>
                    </a:cubicBezTo>
                    <a:cubicBezTo>
                      <a:pt x="35910" y="68711"/>
                      <a:pt x="37150" y="68101"/>
                      <a:pt x="37937" y="67073"/>
                    </a:cubicBezTo>
                    <a:cubicBezTo>
                      <a:pt x="38352" y="66530"/>
                      <a:pt x="39033" y="66180"/>
                      <a:pt x="39405" y="65673"/>
                    </a:cubicBezTo>
                    <a:cubicBezTo>
                      <a:pt x="40102" y="64723"/>
                      <a:pt x="40671" y="63655"/>
                      <a:pt x="41478" y="62797"/>
                    </a:cubicBezTo>
                    <a:cubicBezTo>
                      <a:pt x="42131" y="62103"/>
                      <a:pt x="42676" y="61326"/>
                      <a:pt x="43242" y="60584"/>
                    </a:cubicBezTo>
                    <a:cubicBezTo>
                      <a:pt x="43683" y="60005"/>
                      <a:pt x="44248" y="59545"/>
                      <a:pt x="44657" y="58927"/>
                    </a:cubicBezTo>
                    <a:cubicBezTo>
                      <a:pt x="45052" y="58335"/>
                      <a:pt x="45370" y="57615"/>
                      <a:pt x="46049" y="57240"/>
                    </a:cubicBezTo>
                    <a:cubicBezTo>
                      <a:pt x="46309" y="57096"/>
                      <a:pt x="46407" y="56880"/>
                      <a:pt x="46513" y="56618"/>
                    </a:cubicBezTo>
                    <a:cubicBezTo>
                      <a:pt x="46916" y="55625"/>
                      <a:pt x="47710" y="54866"/>
                      <a:pt x="48292" y="53993"/>
                    </a:cubicBezTo>
                    <a:cubicBezTo>
                      <a:pt x="48900" y="53079"/>
                      <a:pt x="49621" y="52201"/>
                      <a:pt x="50181" y="51235"/>
                    </a:cubicBezTo>
                    <a:cubicBezTo>
                      <a:pt x="50984" y="49846"/>
                      <a:pt x="51720" y="48419"/>
                      <a:pt x="52501" y="47017"/>
                    </a:cubicBezTo>
                    <a:cubicBezTo>
                      <a:pt x="53131" y="45892"/>
                      <a:pt x="53640" y="44703"/>
                      <a:pt x="54021" y="43472"/>
                    </a:cubicBezTo>
                    <a:cubicBezTo>
                      <a:pt x="54466" y="42013"/>
                      <a:pt x="54809" y="40526"/>
                      <a:pt x="55289" y="39072"/>
                    </a:cubicBezTo>
                    <a:cubicBezTo>
                      <a:pt x="55817" y="37474"/>
                      <a:pt x="56052" y="35789"/>
                      <a:pt x="56522" y="34162"/>
                    </a:cubicBezTo>
                    <a:cubicBezTo>
                      <a:pt x="56948" y="32692"/>
                      <a:pt x="57139" y="31142"/>
                      <a:pt x="57304" y="29612"/>
                    </a:cubicBezTo>
                    <a:cubicBezTo>
                      <a:pt x="57455" y="28235"/>
                      <a:pt x="57640" y="26808"/>
                      <a:pt x="57438" y="25458"/>
                    </a:cubicBezTo>
                    <a:cubicBezTo>
                      <a:pt x="57046" y="22845"/>
                      <a:pt x="56606" y="20219"/>
                      <a:pt x="55574" y="17749"/>
                    </a:cubicBezTo>
                    <a:cubicBezTo>
                      <a:pt x="55451" y="17455"/>
                      <a:pt x="55484" y="17081"/>
                      <a:pt x="55322" y="16821"/>
                    </a:cubicBezTo>
                    <a:cubicBezTo>
                      <a:pt x="54442" y="15406"/>
                      <a:pt x="54083" y="13764"/>
                      <a:pt x="53153" y="12329"/>
                    </a:cubicBezTo>
                    <a:cubicBezTo>
                      <a:pt x="52408" y="11182"/>
                      <a:pt x="51569" y="10152"/>
                      <a:pt x="50683" y="9160"/>
                    </a:cubicBezTo>
                    <a:cubicBezTo>
                      <a:pt x="49286" y="7595"/>
                      <a:pt x="47659" y="6263"/>
                      <a:pt x="45868" y="5162"/>
                    </a:cubicBezTo>
                    <a:cubicBezTo>
                      <a:pt x="45307" y="4817"/>
                      <a:pt x="44838" y="4200"/>
                      <a:pt x="44286" y="4061"/>
                    </a:cubicBezTo>
                    <a:cubicBezTo>
                      <a:pt x="43163" y="3776"/>
                      <a:pt x="42409" y="2728"/>
                      <a:pt x="41202" y="2712"/>
                    </a:cubicBezTo>
                    <a:cubicBezTo>
                      <a:pt x="41179" y="2712"/>
                      <a:pt x="41154" y="2686"/>
                      <a:pt x="41134" y="2668"/>
                    </a:cubicBezTo>
                    <a:cubicBezTo>
                      <a:pt x="40074" y="1740"/>
                      <a:pt x="38652" y="1713"/>
                      <a:pt x="37418" y="1225"/>
                    </a:cubicBezTo>
                    <a:cubicBezTo>
                      <a:pt x="36992" y="1057"/>
                      <a:pt x="36544" y="737"/>
                      <a:pt x="36026" y="737"/>
                    </a:cubicBezTo>
                    <a:cubicBezTo>
                      <a:pt x="35823" y="737"/>
                      <a:pt x="35610" y="786"/>
                      <a:pt x="35383" y="912"/>
                    </a:cubicBezTo>
                    <a:cubicBezTo>
                      <a:pt x="35377" y="916"/>
                      <a:pt x="35367" y="917"/>
                      <a:pt x="35355" y="917"/>
                    </a:cubicBezTo>
                    <a:cubicBezTo>
                      <a:pt x="35204" y="917"/>
                      <a:pt x="34653" y="641"/>
                      <a:pt x="34234" y="641"/>
                    </a:cubicBezTo>
                    <a:cubicBezTo>
                      <a:pt x="34169" y="641"/>
                      <a:pt x="34107" y="648"/>
                      <a:pt x="34050" y="663"/>
                    </a:cubicBezTo>
                    <a:cubicBezTo>
                      <a:pt x="33989" y="680"/>
                      <a:pt x="33933" y="687"/>
                      <a:pt x="33880" y="687"/>
                    </a:cubicBezTo>
                    <a:cubicBezTo>
                      <a:pt x="33481" y="687"/>
                      <a:pt x="33297" y="264"/>
                      <a:pt x="32932" y="264"/>
                    </a:cubicBezTo>
                    <a:cubicBezTo>
                      <a:pt x="32926" y="264"/>
                      <a:pt x="32919" y="264"/>
                      <a:pt x="32912" y="265"/>
                    </a:cubicBezTo>
                    <a:cubicBezTo>
                      <a:pt x="32573" y="280"/>
                      <a:pt x="32232" y="292"/>
                      <a:pt x="31891" y="292"/>
                    </a:cubicBezTo>
                    <a:cubicBezTo>
                      <a:pt x="31208" y="292"/>
                      <a:pt x="30528" y="245"/>
                      <a:pt x="29874" y="84"/>
                    </a:cubicBezTo>
                    <a:cubicBezTo>
                      <a:pt x="29683" y="37"/>
                      <a:pt x="29464" y="17"/>
                      <a:pt x="29259" y="17"/>
                    </a:cubicBezTo>
                    <a:cubicBezTo>
                      <a:pt x="28917" y="17"/>
                      <a:pt x="28613" y="72"/>
                      <a:pt x="28543" y="148"/>
                    </a:cubicBezTo>
                    <a:cubicBezTo>
                      <a:pt x="28458" y="242"/>
                      <a:pt x="28377" y="277"/>
                      <a:pt x="28301" y="277"/>
                    </a:cubicBezTo>
                    <a:cubicBezTo>
                      <a:pt x="28087" y="277"/>
                      <a:pt x="27911" y="1"/>
                      <a:pt x="277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163;p38">
              <a:extLst>
                <a:ext uri="{FF2B5EF4-FFF2-40B4-BE49-F238E27FC236}">
                  <a16:creationId xmlns:a16="http://schemas.microsoft.com/office/drawing/2014/main" id="{1A9A7022-6550-445B-8B57-8A78041225EC}"/>
                </a:ext>
              </a:extLst>
            </p:cNvPr>
            <p:cNvGrpSpPr/>
            <p:nvPr/>
          </p:nvGrpSpPr>
          <p:grpSpPr>
            <a:xfrm>
              <a:off x="5639224" y="746950"/>
              <a:ext cx="593692" cy="732924"/>
              <a:chOff x="5626136" y="736150"/>
              <a:chExt cx="593692" cy="732924"/>
            </a:xfrm>
          </p:grpSpPr>
          <p:sp>
            <p:nvSpPr>
              <p:cNvPr id="33" name="Google Shape;1164;p38">
                <a:extLst>
                  <a:ext uri="{FF2B5EF4-FFF2-40B4-BE49-F238E27FC236}">
                    <a16:creationId xmlns:a16="http://schemas.microsoft.com/office/drawing/2014/main" id="{EE7A0EC7-561A-4AD0-BFE2-C05BA8AF5A8A}"/>
                  </a:ext>
                </a:extLst>
              </p:cNvPr>
              <p:cNvSpPr/>
              <p:nvPr/>
            </p:nvSpPr>
            <p:spPr>
              <a:xfrm>
                <a:off x="5693715" y="832814"/>
                <a:ext cx="413597" cy="636261"/>
              </a:xfrm>
              <a:custGeom>
                <a:avLst/>
                <a:gdLst/>
                <a:ahLst/>
                <a:cxnLst/>
                <a:rect l="l" t="t" r="r" b="b"/>
                <a:pathLst>
                  <a:path w="18770" h="28875" extrusionOk="0">
                    <a:moveTo>
                      <a:pt x="9832" y="11349"/>
                    </a:moveTo>
                    <a:cubicBezTo>
                      <a:pt x="10079" y="11349"/>
                      <a:pt x="10351" y="11472"/>
                      <a:pt x="10578" y="11519"/>
                    </a:cubicBezTo>
                    <a:cubicBezTo>
                      <a:pt x="11029" y="11611"/>
                      <a:pt x="11038" y="12085"/>
                      <a:pt x="11090" y="12441"/>
                    </a:cubicBezTo>
                    <a:cubicBezTo>
                      <a:pt x="11139" y="12784"/>
                      <a:pt x="11101" y="13139"/>
                      <a:pt x="11101" y="13489"/>
                    </a:cubicBezTo>
                    <a:lnTo>
                      <a:pt x="11111" y="13490"/>
                    </a:lnTo>
                    <a:cubicBezTo>
                      <a:pt x="11029" y="15572"/>
                      <a:pt x="10945" y="17653"/>
                      <a:pt x="10861" y="19734"/>
                    </a:cubicBezTo>
                    <a:cubicBezTo>
                      <a:pt x="10858" y="19804"/>
                      <a:pt x="10832" y="19876"/>
                      <a:pt x="10843" y="19944"/>
                    </a:cubicBezTo>
                    <a:cubicBezTo>
                      <a:pt x="11042" y="21091"/>
                      <a:pt x="10938" y="21209"/>
                      <a:pt x="9771" y="21211"/>
                    </a:cubicBezTo>
                    <a:cubicBezTo>
                      <a:pt x="9549" y="21211"/>
                      <a:pt x="9493" y="21061"/>
                      <a:pt x="9503" y="20928"/>
                    </a:cubicBezTo>
                    <a:cubicBezTo>
                      <a:pt x="9523" y="20653"/>
                      <a:pt x="9492" y="20251"/>
                      <a:pt x="9662" y="20132"/>
                    </a:cubicBezTo>
                    <a:cubicBezTo>
                      <a:pt x="10215" y="19744"/>
                      <a:pt x="9873" y="19185"/>
                      <a:pt x="9948" y="18760"/>
                    </a:cubicBezTo>
                    <a:cubicBezTo>
                      <a:pt x="10035" y="18270"/>
                      <a:pt x="10059" y="17632"/>
                      <a:pt x="9846" y="17116"/>
                    </a:cubicBezTo>
                    <a:cubicBezTo>
                      <a:pt x="9405" y="16042"/>
                      <a:pt x="9481" y="14922"/>
                      <a:pt x="9361" y="13816"/>
                    </a:cubicBezTo>
                    <a:cubicBezTo>
                      <a:pt x="9330" y="13534"/>
                      <a:pt x="9378" y="13211"/>
                      <a:pt x="9147" y="12918"/>
                    </a:cubicBezTo>
                    <a:cubicBezTo>
                      <a:pt x="8734" y="12393"/>
                      <a:pt x="9080" y="11896"/>
                      <a:pt x="9439" y="11512"/>
                    </a:cubicBezTo>
                    <a:cubicBezTo>
                      <a:pt x="9553" y="11390"/>
                      <a:pt x="9688" y="11349"/>
                      <a:pt x="9832" y="11349"/>
                    </a:cubicBezTo>
                    <a:close/>
                    <a:moveTo>
                      <a:pt x="9354" y="1575"/>
                    </a:moveTo>
                    <a:cubicBezTo>
                      <a:pt x="10252" y="1575"/>
                      <a:pt x="11141" y="1706"/>
                      <a:pt x="12027" y="1940"/>
                    </a:cubicBezTo>
                    <a:cubicBezTo>
                      <a:pt x="12824" y="2150"/>
                      <a:pt x="13442" y="2706"/>
                      <a:pt x="14123" y="3029"/>
                    </a:cubicBezTo>
                    <a:cubicBezTo>
                      <a:pt x="15517" y="3695"/>
                      <a:pt x="15961" y="4902"/>
                      <a:pt x="16456" y="5995"/>
                    </a:cubicBezTo>
                    <a:cubicBezTo>
                      <a:pt x="17179" y="7593"/>
                      <a:pt x="17563" y="9340"/>
                      <a:pt x="16937" y="11106"/>
                    </a:cubicBezTo>
                    <a:cubicBezTo>
                      <a:pt x="16766" y="11585"/>
                      <a:pt x="16798" y="12160"/>
                      <a:pt x="16243" y="12468"/>
                    </a:cubicBezTo>
                    <a:cubicBezTo>
                      <a:pt x="16185" y="12501"/>
                      <a:pt x="16124" y="12612"/>
                      <a:pt x="16140" y="12665"/>
                    </a:cubicBezTo>
                    <a:cubicBezTo>
                      <a:pt x="16395" y="13504"/>
                      <a:pt x="15513" y="13786"/>
                      <a:pt x="15196" y="14334"/>
                    </a:cubicBezTo>
                    <a:cubicBezTo>
                      <a:pt x="14863" y="14909"/>
                      <a:pt x="14612" y="15414"/>
                      <a:pt x="14873" y="16060"/>
                    </a:cubicBezTo>
                    <a:cubicBezTo>
                      <a:pt x="14914" y="16159"/>
                      <a:pt x="14878" y="16311"/>
                      <a:pt x="14826" y="16416"/>
                    </a:cubicBezTo>
                    <a:cubicBezTo>
                      <a:pt x="14206" y="17678"/>
                      <a:pt x="14605" y="19013"/>
                      <a:pt x="14460" y="20308"/>
                    </a:cubicBezTo>
                    <a:cubicBezTo>
                      <a:pt x="14409" y="20299"/>
                      <a:pt x="14358" y="20295"/>
                      <a:pt x="14307" y="20295"/>
                    </a:cubicBezTo>
                    <a:cubicBezTo>
                      <a:pt x="13900" y="20295"/>
                      <a:pt x="13505" y="20539"/>
                      <a:pt x="13032" y="20539"/>
                    </a:cubicBezTo>
                    <a:cubicBezTo>
                      <a:pt x="13024" y="20539"/>
                      <a:pt x="13015" y="20539"/>
                      <a:pt x="13006" y="20538"/>
                    </a:cubicBezTo>
                    <a:cubicBezTo>
                      <a:pt x="12426" y="20528"/>
                      <a:pt x="12285" y="20313"/>
                      <a:pt x="12303" y="19925"/>
                    </a:cubicBezTo>
                    <a:cubicBezTo>
                      <a:pt x="12332" y="19295"/>
                      <a:pt x="12555" y="18665"/>
                      <a:pt x="12520" y="18042"/>
                    </a:cubicBezTo>
                    <a:cubicBezTo>
                      <a:pt x="12472" y="17204"/>
                      <a:pt x="12718" y="16377"/>
                      <a:pt x="12622" y="15564"/>
                    </a:cubicBezTo>
                    <a:cubicBezTo>
                      <a:pt x="12532" y="14815"/>
                      <a:pt x="12644" y="14081"/>
                      <a:pt x="12770" y="13389"/>
                    </a:cubicBezTo>
                    <a:cubicBezTo>
                      <a:pt x="12922" y="12548"/>
                      <a:pt x="12303" y="11759"/>
                      <a:pt x="12725" y="10947"/>
                    </a:cubicBezTo>
                    <a:cubicBezTo>
                      <a:pt x="12738" y="10921"/>
                      <a:pt x="12653" y="10818"/>
                      <a:pt x="12595" y="10793"/>
                    </a:cubicBezTo>
                    <a:cubicBezTo>
                      <a:pt x="11970" y="10534"/>
                      <a:pt x="11424" y="10052"/>
                      <a:pt x="10711" y="10052"/>
                    </a:cubicBezTo>
                    <a:cubicBezTo>
                      <a:pt x="10544" y="10052"/>
                      <a:pt x="10369" y="10078"/>
                      <a:pt x="10181" y="10140"/>
                    </a:cubicBezTo>
                    <a:cubicBezTo>
                      <a:pt x="9868" y="10242"/>
                      <a:pt x="9515" y="10273"/>
                      <a:pt x="9170" y="10273"/>
                    </a:cubicBezTo>
                    <a:cubicBezTo>
                      <a:pt x="9061" y="10273"/>
                      <a:pt x="8953" y="10270"/>
                      <a:pt x="8847" y="10265"/>
                    </a:cubicBezTo>
                    <a:cubicBezTo>
                      <a:pt x="8811" y="10264"/>
                      <a:pt x="8774" y="10263"/>
                      <a:pt x="8739" y="10263"/>
                    </a:cubicBezTo>
                    <a:cubicBezTo>
                      <a:pt x="7880" y="10263"/>
                      <a:pt x="7314" y="10746"/>
                      <a:pt x="7402" y="11593"/>
                    </a:cubicBezTo>
                    <a:cubicBezTo>
                      <a:pt x="7589" y="13380"/>
                      <a:pt x="7797" y="15166"/>
                      <a:pt x="8179" y="16933"/>
                    </a:cubicBezTo>
                    <a:cubicBezTo>
                      <a:pt x="8357" y="17749"/>
                      <a:pt x="8333" y="18617"/>
                      <a:pt x="8176" y="19466"/>
                    </a:cubicBezTo>
                    <a:cubicBezTo>
                      <a:pt x="8110" y="19819"/>
                      <a:pt x="8177" y="20192"/>
                      <a:pt x="8161" y="20555"/>
                    </a:cubicBezTo>
                    <a:cubicBezTo>
                      <a:pt x="8139" y="21072"/>
                      <a:pt x="7924" y="21267"/>
                      <a:pt x="7546" y="21267"/>
                    </a:cubicBezTo>
                    <a:cubicBezTo>
                      <a:pt x="7395" y="21267"/>
                      <a:pt x="7217" y="21236"/>
                      <a:pt x="7015" y="21181"/>
                    </a:cubicBezTo>
                    <a:cubicBezTo>
                      <a:pt x="5928" y="20887"/>
                      <a:pt x="6179" y="19982"/>
                      <a:pt x="6001" y="19372"/>
                    </a:cubicBezTo>
                    <a:cubicBezTo>
                      <a:pt x="5594" y="17972"/>
                      <a:pt x="4783" y="16870"/>
                      <a:pt x="3851" y="15766"/>
                    </a:cubicBezTo>
                    <a:cubicBezTo>
                      <a:pt x="3463" y="15305"/>
                      <a:pt x="3165" y="14693"/>
                      <a:pt x="2877" y="14124"/>
                    </a:cubicBezTo>
                    <a:cubicBezTo>
                      <a:pt x="2474" y="13324"/>
                      <a:pt x="2220" y="12501"/>
                      <a:pt x="1923" y="11683"/>
                    </a:cubicBezTo>
                    <a:cubicBezTo>
                      <a:pt x="1503" y="10524"/>
                      <a:pt x="1407" y="9411"/>
                      <a:pt x="1777" y="8147"/>
                    </a:cubicBezTo>
                    <a:cubicBezTo>
                      <a:pt x="2129" y="6944"/>
                      <a:pt x="2738" y="5849"/>
                      <a:pt x="3084" y="4656"/>
                    </a:cubicBezTo>
                    <a:cubicBezTo>
                      <a:pt x="3215" y="4206"/>
                      <a:pt x="3854" y="4157"/>
                      <a:pt x="4209" y="3784"/>
                    </a:cubicBezTo>
                    <a:cubicBezTo>
                      <a:pt x="5119" y="2827"/>
                      <a:pt x="6202" y="2021"/>
                      <a:pt x="7611" y="1744"/>
                    </a:cubicBezTo>
                    <a:cubicBezTo>
                      <a:pt x="8196" y="1629"/>
                      <a:pt x="8777" y="1575"/>
                      <a:pt x="9354" y="1575"/>
                    </a:cubicBezTo>
                    <a:close/>
                    <a:moveTo>
                      <a:pt x="14241" y="21818"/>
                    </a:moveTo>
                    <a:cubicBezTo>
                      <a:pt x="14258" y="22103"/>
                      <a:pt x="14300" y="22301"/>
                      <a:pt x="14275" y="22491"/>
                    </a:cubicBezTo>
                    <a:cubicBezTo>
                      <a:pt x="14222" y="22904"/>
                      <a:pt x="14104" y="23185"/>
                      <a:pt x="13660" y="23185"/>
                    </a:cubicBezTo>
                    <a:cubicBezTo>
                      <a:pt x="13580" y="23185"/>
                      <a:pt x="13490" y="23176"/>
                      <a:pt x="13387" y="23157"/>
                    </a:cubicBezTo>
                    <a:cubicBezTo>
                      <a:pt x="13105" y="23104"/>
                      <a:pt x="12823" y="23085"/>
                      <a:pt x="12541" y="23085"/>
                    </a:cubicBezTo>
                    <a:cubicBezTo>
                      <a:pt x="11730" y="23085"/>
                      <a:pt x="10916" y="23248"/>
                      <a:pt x="10103" y="23277"/>
                    </a:cubicBezTo>
                    <a:cubicBezTo>
                      <a:pt x="9527" y="23297"/>
                      <a:pt x="8953" y="23321"/>
                      <a:pt x="8380" y="23321"/>
                    </a:cubicBezTo>
                    <a:cubicBezTo>
                      <a:pt x="7870" y="23321"/>
                      <a:pt x="7361" y="23302"/>
                      <a:pt x="6851" y="23246"/>
                    </a:cubicBezTo>
                    <a:cubicBezTo>
                      <a:pt x="6542" y="23212"/>
                      <a:pt x="6424" y="23056"/>
                      <a:pt x="6422" y="22806"/>
                    </a:cubicBezTo>
                    <a:cubicBezTo>
                      <a:pt x="6421" y="22606"/>
                      <a:pt x="6522" y="22557"/>
                      <a:pt x="6639" y="22557"/>
                    </a:cubicBezTo>
                    <a:cubicBezTo>
                      <a:pt x="6727" y="22557"/>
                      <a:pt x="6824" y="22585"/>
                      <a:pt x="6892" y="22598"/>
                    </a:cubicBezTo>
                    <a:cubicBezTo>
                      <a:pt x="7379" y="22687"/>
                      <a:pt x="7867" y="22721"/>
                      <a:pt x="8354" y="22721"/>
                    </a:cubicBezTo>
                    <a:cubicBezTo>
                      <a:pt x="9271" y="22721"/>
                      <a:pt x="10185" y="22599"/>
                      <a:pt x="11083" y="22494"/>
                    </a:cubicBezTo>
                    <a:cubicBezTo>
                      <a:pt x="12111" y="22371"/>
                      <a:pt x="13186" y="22257"/>
                      <a:pt x="14241" y="21818"/>
                    </a:cubicBezTo>
                    <a:close/>
                    <a:moveTo>
                      <a:pt x="14095" y="23635"/>
                    </a:moveTo>
                    <a:cubicBezTo>
                      <a:pt x="14243" y="23635"/>
                      <a:pt x="14318" y="23751"/>
                      <a:pt x="14256" y="24044"/>
                    </a:cubicBezTo>
                    <a:cubicBezTo>
                      <a:pt x="14024" y="25140"/>
                      <a:pt x="13262" y="25658"/>
                      <a:pt x="11447" y="25658"/>
                    </a:cubicBezTo>
                    <a:cubicBezTo>
                      <a:pt x="11391" y="25658"/>
                      <a:pt x="11334" y="25657"/>
                      <a:pt x="11276" y="25656"/>
                    </a:cubicBezTo>
                    <a:cubicBezTo>
                      <a:pt x="10940" y="25723"/>
                      <a:pt x="10520" y="25755"/>
                      <a:pt x="10059" y="25755"/>
                    </a:cubicBezTo>
                    <a:cubicBezTo>
                      <a:pt x="9546" y="25755"/>
                      <a:pt x="8983" y="25716"/>
                      <a:pt x="8428" y="25639"/>
                    </a:cubicBezTo>
                    <a:cubicBezTo>
                      <a:pt x="7971" y="25576"/>
                      <a:pt x="7405" y="25482"/>
                      <a:pt x="7007" y="25123"/>
                    </a:cubicBezTo>
                    <a:cubicBezTo>
                      <a:pt x="6888" y="25017"/>
                      <a:pt x="6758" y="24917"/>
                      <a:pt x="6815" y="24745"/>
                    </a:cubicBezTo>
                    <a:cubicBezTo>
                      <a:pt x="6865" y="24593"/>
                      <a:pt x="6997" y="24541"/>
                      <a:pt x="7146" y="24541"/>
                    </a:cubicBezTo>
                    <a:cubicBezTo>
                      <a:pt x="7164" y="24541"/>
                      <a:pt x="7182" y="24541"/>
                      <a:pt x="7201" y="24543"/>
                    </a:cubicBezTo>
                    <a:cubicBezTo>
                      <a:pt x="7282" y="24549"/>
                      <a:pt x="7364" y="24552"/>
                      <a:pt x="7445" y="24552"/>
                    </a:cubicBezTo>
                    <a:cubicBezTo>
                      <a:pt x="7862" y="24552"/>
                      <a:pt x="8274" y="24483"/>
                      <a:pt x="8701" y="24483"/>
                    </a:cubicBezTo>
                    <a:cubicBezTo>
                      <a:pt x="8869" y="24483"/>
                      <a:pt x="9041" y="24493"/>
                      <a:pt x="9216" y="24524"/>
                    </a:cubicBezTo>
                    <a:cubicBezTo>
                      <a:pt x="9371" y="24550"/>
                      <a:pt x="9530" y="24561"/>
                      <a:pt x="9690" y="24561"/>
                    </a:cubicBezTo>
                    <a:cubicBezTo>
                      <a:pt x="10283" y="24561"/>
                      <a:pt x="10905" y="24411"/>
                      <a:pt x="11506" y="24339"/>
                    </a:cubicBezTo>
                    <a:cubicBezTo>
                      <a:pt x="12319" y="24242"/>
                      <a:pt x="13105" y="24054"/>
                      <a:pt x="13848" y="23704"/>
                    </a:cubicBezTo>
                    <a:cubicBezTo>
                      <a:pt x="13942" y="23660"/>
                      <a:pt x="14026" y="23635"/>
                      <a:pt x="14095" y="23635"/>
                    </a:cubicBezTo>
                    <a:close/>
                    <a:moveTo>
                      <a:pt x="8403" y="0"/>
                    </a:moveTo>
                    <a:cubicBezTo>
                      <a:pt x="7914" y="0"/>
                      <a:pt x="7439" y="91"/>
                      <a:pt x="7028" y="494"/>
                    </a:cubicBezTo>
                    <a:cubicBezTo>
                      <a:pt x="6917" y="446"/>
                      <a:pt x="6813" y="426"/>
                      <a:pt x="6714" y="426"/>
                    </a:cubicBezTo>
                    <a:cubicBezTo>
                      <a:pt x="6170" y="426"/>
                      <a:pt x="5772" y="1030"/>
                      <a:pt x="5228" y="1030"/>
                    </a:cubicBezTo>
                    <a:cubicBezTo>
                      <a:pt x="5124" y="1030"/>
                      <a:pt x="5015" y="1008"/>
                      <a:pt x="4899" y="956"/>
                    </a:cubicBezTo>
                    <a:cubicBezTo>
                      <a:pt x="4899" y="956"/>
                      <a:pt x="4898" y="956"/>
                      <a:pt x="4897" y="956"/>
                    </a:cubicBezTo>
                    <a:cubicBezTo>
                      <a:pt x="4885" y="956"/>
                      <a:pt x="4842" y="994"/>
                      <a:pt x="4845" y="1004"/>
                    </a:cubicBezTo>
                    <a:cubicBezTo>
                      <a:pt x="5106" y="1750"/>
                      <a:pt x="3783" y="1204"/>
                      <a:pt x="4014" y="1920"/>
                    </a:cubicBezTo>
                    <a:cubicBezTo>
                      <a:pt x="3692" y="2013"/>
                      <a:pt x="3213" y="2010"/>
                      <a:pt x="3073" y="2215"/>
                    </a:cubicBezTo>
                    <a:cubicBezTo>
                      <a:pt x="2370" y="3240"/>
                      <a:pt x="1499" y="4174"/>
                      <a:pt x="1069" y="5355"/>
                    </a:cubicBezTo>
                    <a:cubicBezTo>
                      <a:pt x="793" y="6112"/>
                      <a:pt x="539" y="6863"/>
                      <a:pt x="383" y="7664"/>
                    </a:cubicBezTo>
                    <a:cubicBezTo>
                      <a:pt x="185" y="8681"/>
                      <a:pt x="1" y="9701"/>
                      <a:pt x="309" y="10667"/>
                    </a:cubicBezTo>
                    <a:cubicBezTo>
                      <a:pt x="693" y="11880"/>
                      <a:pt x="802" y="13150"/>
                      <a:pt x="1454" y="14325"/>
                    </a:cubicBezTo>
                    <a:cubicBezTo>
                      <a:pt x="1900" y="15127"/>
                      <a:pt x="2173" y="16061"/>
                      <a:pt x="2823" y="16730"/>
                    </a:cubicBezTo>
                    <a:cubicBezTo>
                      <a:pt x="4054" y="17996"/>
                      <a:pt x="4774" y="19419"/>
                      <a:pt x="4873" y="21140"/>
                    </a:cubicBezTo>
                    <a:cubicBezTo>
                      <a:pt x="4891" y="21455"/>
                      <a:pt x="5182" y="21780"/>
                      <a:pt x="5137" y="22070"/>
                    </a:cubicBezTo>
                    <a:cubicBezTo>
                      <a:pt x="4965" y="23203"/>
                      <a:pt x="5044" y="24321"/>
                      <a:pt x="5372" y="25397"/>
                    </a:cubicBezTo>
                    <a:cubicBezTo>
                      <a:pt x="5612" y="26186"/>
                      <a:pt x="6269" y="26875"/>
                      <a:pt x="7086" y="26987"/>
                    </a:cubicBezTo>
                    <a:cubicBezTo>
                      <a:pt x="7882" y="27094"/>
                      <a:pt x="8363" y="27528"/>
                      <a:pt x="8654" y="28005"/>
                    </a:cubicBezTo>
                    <a:cubicBezTo>
                      <a:pt x="9145" y="28809"/>
                      <a:pt x="9833" y="28831"/>
                      <a:pt x="10904" y="28860"/>
                    </a:cubicBezTo>
                    <a:cubicBezTo>
                      <a:pt x="10947" y="28870"/>
                      <a:pt x="10991" y="28874"/>
                      <a:pt x="11035" y="28874"/>
                    </a:cubicBezTo>
                    <a:cubicBezTo>
                      <a:pt x="11436" y="28874"/>
                      <a:pt x="11890" y="28487"/>
                      <a:pt x="12409" y="28229"/>
                    </a:cubicBezTo>
                    <a:cubicBezTo>
                      <a:pt x="13285" y="27790"/>
                      <a:pt x="13475" y="26714"/>
                      <a:pt x="14465" y="26369"/>
                    </a:cubicBezTo>
                    <a:cubicBezTo>
                      <a:pt x="14932" y="26207"/>
                      <a:pt x="15144" y="25700"/>
                      <a:pt x="15451" y="25337"/>
                    </a:cubicBezTo>
                    <a:cubicBezTo>
                      <a:pt x="15790" y="24937"/>
                      <a:pt x="15590" y="24571"/>
                      <a:pt x="15741" y="24211"/>
                    </a:cubicBezTo>
                    <a:cubicBezTo>
                      <a:pt x="16105" y="23345"/>
                      <a:pt x="15728" y="22386"/>
                      <a:pt x="16034" y="21438"/>
                    </a:cubicBezTo>
                    <a:cubicBezTo>
                      <a:pt x="16234" y="20820"/>
                      <a:pt x="16098" y="19992"/>
                      <a:pt x="16144" y="19290"/>
                    </a:cubicBezTo>
                    <a:cubicBezTo>
                      <a:pt x="16253" y="17646"/>
                      <a:pt x="16445" y="16012"/>
                      <a:pt x="17345" y="14470"/>
                    </a:cubicBezTo>
                    <a:cubicBezTo>
                      <a:pt x="18005" y="13335"/>
                      <a:pt x="18406" y="12014"/>
                      <a:pt x="18615" y="10678"/>
                    </a:cubicBezTo>
                    <a:cubicBezTo>
                      <a:pt x="18769" y="9693"/>
                      <a:pt x="18669" y="8729"/>
                      <a:pt x="18612" y="7748"/>
                    </a:cubicBezTo>
                    <a:cubicBezTo>
                      <a:pt x="18560" y="6823"/>
                      <a:pt x="17769" y="6191"/>
                      <a:pt x="17702" y="5316"/>
                    </a:cubicBezTo>
                    <a:cubicBezTo>
                      <a:pt x="17633" y="4415"/>
                      <a:pt x="16945" y="3825"/>
                      <a:pt x="16469" y="3172"/>
                    </a:cubicBezTo>
                    <a:cubicBezTo>
                      <a:pt x="16146" y="2728"/>
                      <a:pt x="15761" y="2170"/>
                      <a:pt x="15211" y="1922"/>
                    </a:cubicBezTo>
                    <a:cubicBezTo>
                      <a:pt x="14415" y="1559"/>
                      <a:pt x="13771" y="997"/>
                      <a:pt x="12917" y="677"/>
                    </a:cubicBezTo>
                    <a:cubicBezTo>
                      <a:pt x="11868" y="284"/>
                      <a:pt x="10836" y="62"/>
                      <a:pt x="9752" y="62"/>
                    </a:cubicBezTo>
                    <a:cubicBezTo>
                      <a:pt x="9722" y="62"/>
                      <a:pt x="9692" y="62"/>
                      <a:pt x="9663" y="62"/>
                    </a:cubicBezTo>
                    <a:cubicBezTo>
                      <a:pt x="9649" y="63"/>
                      <a:pt x="9635" y="63"/>
                      <a:pt x="9621" y="63"/>
                    </a:cubicBezTo>
                    <a:cubicBezTo>
                      <a:pt x="9223" y="63"/>
                      <a:pt x="8808" y="0"/>
                      <a:pt x="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65;p38">
                <a:extLst>
                  <a:ext uri="{FF2B5EF4-FFF2-40B4-BE49-F238E27FC236}">
                    <a16:creationId xmlns:a16="http://schemas.microsoft.com/office/drawing/2014/main" id="{68725712-40BA-4534-841C-8E277FE6D34B}"/>
                  </a:ext>
                </a:extLst>
              </p:cNvPr>
              <p:cNvSpPr/>
              <p:nvPr/>
            </p:nvSpPr>
            <p:spPr>
              <a:xfrm>
                <a:off x="6036258" y="736150"/>
                <a:ext cx="72032" cy="105239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4776" extrusionOk="0">
                    <a:moveTo>
                      <a:pt x="2562" y="1"/>
                    </a:moveTo>
                    <a:cubicBezTo>
                      <a:pt x="2367" y="1"/>
                      <a:pt x="2174" y="90"/>
                      <a:pt x="2048" y="283"/>
                    </a:cubicBezTo>
                    <a:cubicBezTo>
                      <a:pt x="1541" y="1059"/>
                      <a:pt x="1093" y="1870"/>
                      <a:pt x="640" y="2675"/>
                    </a:cubicBezTo>
                    <a:cubicBezTo>
                      <a:pt x="397" y="3107"/>
                      <a:pt x="192" y="3559"/>
                      <a:pt x="51" y="3841"/>
                    </a:cubicBezTo>
                    <a:cubicBezTo>
                      <a:pt x="1" y="4323"/>
                      <a:pt x="115" y="4585"/>
                      <a:pt x="384" y="4726"/>
                    </a:cubicBezTo>
                    <a:cubicBezTo>
                      <a:pt x="452" y="4761"/>
                      <a:pt x="518" y="4776"/>
                      <a:pt x="581" y="4776"/>
                    </a:cubicBezTo>
                    <a:cubicBezTo>
                      <a:pt x="784" y="4776"/>
                      <a:pt x="959" y="4622"/>
                      <a:pt x="1076" y="4488"/>
                    </a:cubicBezTo>
                    <a:cubicBezTo>
                      <a:pt x="2077" y="3338"/>
                      <a:pt x="2681" y="1988"/>
                      <a:pt x="3211" y="600"/>
                    </a:cubicBezTo>
                    <a:cubicBezTo>
                      <a:pt x="3269" y="446"/>
                      <a:pt x="3202" y="411"/>
                      <a:pt x="3129" y="306"/>
                    </a:cubicBezTo>
                    <a:cubicBezTo>
                      <a:pt x="2995" y="109"/>
                      <a:pt x="2777" y="1"/>
                      <a:pt x="25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66;p38">
                <a:extLst>
                  <a:ext uri="{FF2B5EF4-FFF2-40B4-BE49-F238E27FC236}">
                    <a16:creationId xmlns:a16="http://schemas.microsoft.com/office/drawing/2014/main" id="{310210B1-5DC6-462A-837F-E9EE341849E5}"/>
                  </a:ext>
                </a:extLst>
              </p:cNvPr>
              <p:cNvSpPr/>
              <p:nvPr/>
            </p:nvSpPr>
            <p:spPr>
              <a:xfrm>
                <a:off x="5705349" y="1260012"/>
                <a:ext cx="64761" cy="95103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4316" extrusionOk="0">
                    <a:moveTo>
                      <a:pt x="1812" y="1"/>
                    </a:moveTo>
                    <a:cubicBezTo>
                      <a:pt x="1546" y="1"/>
                      <a:pt x="1316" y="57"/>
                      <a:pt x="1232" y="252"/>
                    </a:cubicBezTo>
                    <a:cubicBezTo>
                      <a:pt x="810" y="1230"/>
                      <a:pt x="161" y="2156"/>
                      <a:pt x="165" y="3308"/>
                    </a:cubicBezTo>
                    <a:cubicBezTo>
                      <a:pt x="0" y="3790"/>
                      <a:pt x="392" y="4123"/>
                      <a:pt x="745" y="4286"/>
                    </a:cubicBezTo>
                    <a:cubicBezTo>
                      <a:pt x="789" y="4306"/>
                      <a:pt x="831" y="4316"/>
                      <a:pt x="871" y="4316"/>
                    </a:cubicBezTo>
                    <a:cubicBezTo>
                      <a:pt x="1112" y="4316"/>
                      <a:pt x="1264" y="3968"/>
                      <a:pt x="1373" y="3745"/>
                    </a:cubicBezTo>
                    <a:cubicBezTo>
                      <a:pt x="1861" y="2740"/>
                      <a:pt x="2336" y="1729"/>
                      <a:pt x="2793" y="710"/>
                    </a:cubicBezTo>
                    <a:cubicBezTo>
                      <a:pt x="2895" y="482"/>
                      <a:pt x="2939" y="129"/>
                      <a:pt x="2599" y="85"/>
                    </a:cubicBezTo>
                    <a:cubicBezTo>
                      <a:pt x="2369" y="54"/>
                      <a:pt x="2073" y="1"/>
                      <a:pt x="18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67;p38">
                <a:extLst>
                  <a:ext uri="{FF2B5EF4-FFF2-40B4-BE49-F238E27FC236}">
                    <a16:creationId xmlns:a16="http://schemas.microsoft.com/office/drawing/2014/main" id="{6233E12A-9279-426F-A282-263361EDDB46}"/>
                  </a:ext>
                </a:extLst>
              </p:cNvPr>
              <p:cNvSpPr/>
              <p:nvPr/>
            </p:nvSpPr>
            <p:spPr>
              <a:xfrm>
                <a:off x="5626136" y="1195165"/>
                <a:ext cx="105327" cy="62932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2856" extrusionOk="0">
                    <a:moveTo>
                      <a:pt x="3868" y="1"/>
                    </a:moveTo>
                    <a:cubicBezTo>
                      <a:pt x="3806" y="1"/>
                      <a:pt x="3732" y="11"/>
                      <a:pt x="3644" y="35"/>
                    </a:cubicBezTo>
                    <a:cubicBezTo>
                      <a:pt x="2472" y="349"/>
                      <a:pt x="1563" y="1052"/>
                      <a:pt x="557" y="1620"/>
                    </a:cubicBezTo>
                    <a:cubicBezTo>
                      <a:pt x="153" y="1848"/>
                      <a:pt x="0" y="2235"/>
                      <a:pt x="76" y="2558"/>
                    </a:cubicBezTo>
                    <a:cubicBezTo>
                      <a:pt x="147" y="2856"/>
                      <a:pt x="644" y="2673"/>
                      <a:pt x="911" y="2790"/>
                    </a:cubicBezTo>
                    <a:cubicBezTo>
                      <a:pt x="956" y="2790"/>
                      <a:pt x="996" y="2795"/>
                      <a:pt x="1032" y="2795"/>
                    </a:cubicBezTo>
                    <a:cubicBezTo>
                      <a:pt x="1051" y="2795"/>
                      <a:pt x="1069" y="2793"/>
                      <a:pt x="1087" y="2789"/>
                    </a:cubicBezTo>
                    <a:cubicBezTo>
                      <a:pt x="2298" y="2461"/>
                      <a:pt x="3350" y="1824"/>
                      <a:pt x="4392" y="1184"/>
                    </a:cubicBezTo>
                    <a:cubicBezTo>
                      <a:pt x="4505" y="1115"/>
                      <a:pt x="4780" y="769"/>
                      <a:pt x="4463" y="617"/>
                    </a:cubicBezTo>
                    <a:cubicBezTo>
                      <a:pt x="4191" y="487"/>
                      <a:pt x="4294" y="1"/>
                      <a:pt x="38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68;p38">
                <a:extLst>
                  <a:ext uri="{FF2B5EF4-FFF2-40B4-BE49-F238E27FC236}">
                    <a16:creationId xmlns:a16="http://schemas.microsoft.com/office/drawing/2014/main" id="{6D7FD999-CCAA-4D23-A8BB-552D900BF5C3}"/>
                  </a:ext>
                </a:extLst>
              </p:cNvPr>
              <p:cNvSpPr/>
              <p:nvPr/>
            </p:nvSpPr>
            <p:spPr>
              <a:xfrm>
                <a:off x="6094031" y="797251"/>
                <a:ext cx="81331" cy="66766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030" extrusionOk="0">
                    <a:moveTo>
                      <a:pt x="2671" y="0"/>
                    </a:moveTo>
                    <a:cubicBezTo>
                      <a:pt x="2565" y="0"/>
                      <a:pt x="2461" y="30"/>
                      <a:pt x="2365" y="103"/>
                    </a:cubicBezTo>
                    <a:cubicBezTo>
                      <a:pt x="1566" y="706"/>
                      <a:pt x="642" y="1219"/>
                      <a:pt x="228" y="2196"/>
                    </a:cubicBezTo>
                    <a:cubicBezTo>
                      <a:pt x="0" y="2734"/>
                      <a:pt x="174" y="3028"/>
                      <a:pt x="886" y="3028"/>
                    </a:cubicBezTo>
                    <a:cubicBezTo>
                      <a:pt x="889" y="3028"/>
                      <a:pt x="892" y="3028"/>
                      <a:pt x="894" y="3028"/>
                    </a:cubicBezTo>
                    <a:cubicBezTo>
                      <a:pt x="905" y="3029"/>
                      <a:pt x="915" y="3029"/>
                      <a:pt x="926" y="3029"/>
                    </a:cubicBezTo>
                    <a:cubicBezTo>
                      <a:pt x="1070" y="3029"/>
                      <a:pt x="1241" y="2912"/>
                      <a:pt x="1425" y="2779"/>
                    </a:cubicBezTo>
                    <a:cubicBezTo>
                      <a:pt x="2107" y="2282"/>
                      <a:pt x="2776" y="1812"/>
                      <a:pt x="3196" y="1039"/>
                    </a:cubicBezTo>
                    <a:cubicBezTo>
                      <a:pt x="3300" y="848"/>
                      <a:pt x="3690" y="531"/>
                      <a:pt x="3532" y="416"/>
                    </a:cubicBezTo>
                    <a:cubicBezTo>
                      <a:pt x="3302" y="247"/>
                      <a:pt x="2976" y="0"/>
                      <a:pt x="26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169;p38">
                <a:extLst>
                  <a:ext uri="{FF2B5EF4-FFF2-40B4-BE49-F238E27FC236}">
                    <a16:creationId xmlns:a16="http://schemas.microsoft.com/office/drawing/2014/main" id="{E6EECDD7-E95A-4C77-A426-DE53C9105215}"/>
                  </a:ext>
                </a:extLst>
              </p:cNvPr>
              <p:cNvSpPr/>
              <p:nvPr/>
            </p:nvSpPr>
            <p:spPr>
              <a:xfrm>
                <a:off x="6122411" y="874811"/>
                <a:ext cx="97417" cy="47574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2159" extrusionOk="0">
                    <a:moveTo>
                      <a:pt x="3448" y="22"/>
                    </a:moveTo>
                    <a:cubicBezTo>
                      <a:pt x="2570" y="369"/>
                      <a:pt x="1665" y="670"/>
                      <a:pt x="826" y="1088"/>
                    </a:cubicBezTo>
                    <a:cubicBezTo>
                      <a:pt x="577" y="1212"/>
                      <a:pt x="0" y="1410"/>
                      <a:pt x="212" y="1829"/>
                    </a:cubicBezTo>
                    <a:cubicBezTo>
                      <a:pt x="343" y="2089"/>
                      <a:pt x="573" y="2159"/>
                      <a:pt x="835" y="2159"/>
                    </a:cubicBezTo>
                    <a:cubicBezTo>
                      <a:pt x="1019" y="2159"/>
                      <a:pt x="1219" y="2124"/>
                      <a:pt x="1412" y="2096"/>
                    </a:cubicBezTo>
                    <a:cubicBezTo>
                      <a:pt x="2279" y="1971"/>
                      <a:pt x="3005" y="1513"/>
                      <a:pt x="3817" y="1286"/>
                    </a:cubicBezTo>
                    <a:cubicBezTo>
                      <a:pt x="4421" y="1118"/>
                      <a:pt x="4163" y="822"/>
                      <a:pt x="4146" y="493"/>
                    </a:cubicBezTo>
                    <a:cubicBezTo>
                      <a:pt x="4121" y="1"/>
                      <a:pt x="3813" y="79"/>
                      <a:pt x="3448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2077683" y="156448"/>
            <a:ext cx="5541818" cy="743066"/>
            <a:chOff x="2428549" y="163899"/>
            <a:chExt cx="4638601" cy="743066"/>
          </a:xfrm>
        </p:grpSpPr>
        <p:sp>
          <p:nvSpPr>
            <p:cNvPr id="50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VẬN DỤNG KIẾN THỨC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96370774-68B4-4099-A9E5-07EAA903AD36}"/>
              </a:ext>
            </a:extLst>
          </p:cNvPr>
          <p:cNvSpPr/>
          <p:nvPr/>
        </p:nvSpPr>
        <p:spPr>
          <a:xfrm>
            <a:off x="556987" y="809808"/>
            <a:ext cx="8256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Chuyển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phép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sau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đây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thành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phép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chia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cho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số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rồi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82754" y="2504056"/>
            <a:ext cx="231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a. 60 : 15</a:t>
            </a:r>
            <a:endParaRPr lang="en-US" sz="1800" dirty="0"/>
          </a:p>
        </p:txBody>
      </p:sp>
      <p:sp>
        <p:nvSpPr>
          <p:cNvPr id="59" name="TextBox 58"/>
          <p:cNvSpPr txBox="1"/>
          <p:nvPr/>
        </p:nvSpPr>
        <p:spPr>
          <a:xfrm>
            <a:off x="3264325" y="2521847"/>
            <a:ext cx="266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b. 150 : 50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5837" y="2714466"/>
            <a:ext cx="24193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( 15 x 4) : 15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(15 : 15) x 4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1 x 4 = 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60723" y="2682070"/>
            <a:ext cx="23504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( 3 x 50) : 50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3 x (50 : 50)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3 x 1 = 3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46" name="Google Shape;1134;p38">
            <a:extLst>
              <a:ext uri="{FF2B5EF4-FFF2-40B4-BE49-F238E27FC236}">
                <a16:creationId xmlns:a16="http://schemas.microsoft.com/office/drawing/2014/main" id="{586DC2D0-63B5-41D1-A947-4B005A052035}"/>
              </a:ext>
            </a:extLst>
          </p:cNvPr>
          <p:cNvSpPr/>
          <p:nvPr/>
        </p:nvSpPr>
        <p:spPr>
          <a:xfrm>
            <a:off x="6551992" y="3967492"/>
            <a:ext cx="2527549" cy="473695"/>
          </a:xfrm>
          <a:custGeom>
            <a:avLst/>
            <a:gdLst/>
            <a:ahLst/>
            <a:cxnLst/>
            <a:rect l="l" t="t" r="r" b="b"/>
            <a:pathLst>
              <a:path w="93243" h="38407" extrusionOk="0">
                <a:moveTo>
                  <a:pt x="90950" y="0"/>
                </a:moveTo>
                <a:cubicBezTo>
                  <a:pt x="90551" y="0"/>
                  <a:pt x="90166" y="41"/>
                  <a:pt x="89816" y="205"/>
                </a:cubicBezTo>
                <a:cubicBezTo>
                  <a:pt x="88592" y="776"/>
                  <a:pt x="87319" y="639"/>
                  <a:pt x="86072" y="830"/>
                </a:cubicBezTo>
                <a:cubicBezTo>
                  <a:pt x="86041" y="835"/>
                  <a:pt x="86008" y="837"/>
                  <a:pt x="85976" y="837"/>
                </a:cubicBezTo>
                <a:cubicBezTo>
                  <a:pt x="85756" y="837"/>
                  <a:pt x="85508" y="744"/>
                  <a:pt x="85304" y="744"/>
                </a:cubicBezTo>
                <a:cubicBezTo>
                  <a:pt x="85235" y="744"/>
                  <a:pt x="85172" y="755"/>
                  <a:pt x="85116" y="783"/>
                </a:cubicBezTo>
                <a:cubicBezTo>
                  <a:pt x="84699" y="993"/>
                  <a:pt x="84272" y="1037"/>
                  <a:pt x="83843" y="1037"/>
                </a:cubicBezTo>
                <a:cubicBezTo>
                  <a:pt x="83542" y="1037"/>
                  <a:pt x="83239" y="1015"/>
                  <a:pt x="82940" y="1015"/>
                </a:cubicBezTo>
                <a:cubicBezTo>
                  <a:pt x="82846" y="1015"/>
                  <a:pt x="82752" y="1017"/>
                  <a:pt x="82659" y="1023"/>
                </a:cubicBezTo>
                <a:cubicBezTo>
                  <a:pt x="80792" y="1135"/>
                  <a:pt x="78920" y="1130"/>
                  <a:pt x="77050" y="1188"/>
                </a:cubicBezTo>
                <a:cubicBezTo>
                  <a:pt x="76816" y="1196"/>
                  <a:pt x="76586" y="1350"/>
                  <a:pt x="76355" y="1350"/>
                </a:cubicBezTo>
                <a:cubicBezTo>
                  <a:pt x="76353" y="1350"/>
                  <a:pt x="76350" y="1350"/>
                  <a:pt x="76348" y="1350"/>
                </a:cubicBezTo>
                <a:cubicBezTo>
                  <a:pt x="75877" y="1344"/>
                  <a:pt x="75394" y="1190"/>
                  <a:pt x="74925" y="1190"/>
                </a:cubicBezTo>
                <a:cubicBezTo>
                  <a:pt x="74570" y="1190"/>
                  <a:pt x="74222" y="1278"/>
                  <a:pt x="73893" y="1585"/>
                </a:cubicBezTo>
                <a:cubicBezTo>
                  <a:pt x="73865" y="1611"/>
                  <a:pt x="73798" y="1625"/>
                  <a:pt x="73735" y="1625"/>
                </a:cubicBezTo>
                <a:cubicBezTo>
                  <a:pt x="73677" y="1625"/>
                  <a:pt x="73621" y="1613"/>
                  <a:pt x="73603" y="1590"/>
                </a:cubicBezTo>
                <a:cubicBezTo>
                  <a:pt x="73414" y="1351"/>
                  <a:pt x="73208" y="1279"/>
                  <a:pt x="72994" y="1279"/>
                </a:cubicBezTo>
                <a:cubicBezTo>
                  <a:pt x="72754" y="1279"/>
                  <a:pt x="72502" y="1369"/>
                  <a:pt x="72252" y="1414"/>
                </a:cubicBezTo>
                <a:cubicBezTo>
                  <a:pt x="71486" y="1550"/>
                  <a:pt x="70716" y="1768"/>
                  <a:pt x="69951" y="1768"/>
                </a:cubicBezTo>
                <a:cubicBezTo>
                  <a:pt x="69932" y="1768"/>
                  <a:pt x="69913" y="1767"/>
                  <a:pt x="69893" y="1767"/>
                </a:cubicBezTo>
                <a:cubicBezTo>
                  <a:pt x="68771" y="1750"/>
                  <a:pt x="67649" y="1712"/>
                  <a:pt x="66526" y="1712"/>
                </a:cubicBezTo>
                <a:cubicBezTo>
                  <a:pt x="66270" y="1712"/>
                  <a:pt x="66013" y="1714"/>
                  <a:pt x="65757" y="1719"/>
                </a:cubicBezTo>
                <a:cubicBezTo>
                  <a:pt x="64757" y="1737"/>
                  <a:pt x="63755" y="1852"/>
                  <a:pt x="62755" y="1852"/>
                </a:cubicBezTo>
                <a:cubicBezTo>
                  <a:pt x="62105" y="1852"/>
                  <a:pt x="61456" y="1803"/>
                  <a:pt x="60809" y="1648"/>
                </a:cubicBezTo>
                <a:cubicBezTo>
                  <a:pt x="60784" y="1643"/>
                  <a:pt x="60761" y="1640"/>
                  <a:pt x="60738" y="1640"/>
                </a:cubicBezTo>
                <a:cubicBezTo>
                  <a:pt x="60646" y="1640"/>
                  <a:pt x="60572" y="1688"/>
                  <a:pt x="60546" y="1782"/>
                </a:cubicBezTo>
                <a:cubicBezTo>
                  <a:pt x="60495" y="1959"/>
                  <a:pt x="60430" y="2010"/>
                  <a:pt x="60319" y="2010"/>
                </a:cubicBezTo>
                <a:cubicBezTo>
                  <a:pt x="60256" y="2010"/>
                  <a:pt x="60179" y="1994"/>
                  <a:pt x="60081" y="1975"/>
                </a:cubicBezTo>
                <a:cubicBezTo>
                  <a:pt x="59611" y="1885"/>
                  <a:pt x="59133" y="1856"/>
                  <a:pt x="58655" y="1856"/>
                </a:cubicBezTo>
                <a:cubicBezTo>
                  <a:pt x="58008" y="1856"/>
                  <a:pt x="57359" y="1910"/>
                  <a:pt x="56726" y="1940"/>
                </a:cubicBezTo>
                <a:cubicBezTo>
                  <a:pt x="56679" y="1943"/>
                  <a:pt x="56632" y="1944"/>
                  <a:pt x="56585" y="1944"/>
                </a:cubicBezTo>
                <a:cubicBezTo>
                  <a:pt x="56172" y="1944"/>
                  <a:pt x="55742" y="1866"/>
                  <a:pt x="55343" y="1866"/>
                </a:cubicBezTo>
                <a:cubicBezTo>
                  <a:pt x="55104" y="1866"/>
                  <a:pt x="54876" y="1894"/>
                  <a:pt x="54669" y="1982"/>
                </a:cubicBezTo>
                <a:cubicBezTo>
                  <a:pt x="54540" y="2038"/>
                  <a:pt x="54419" y="2058"/>
                  <a:pt x="54304" y="2058"/>
                </a:cubicBezTo>
                <a:cubicBezTo>
                  <a:pt x="54020" y="2058"/>
                  <a:pt x="53766" y="1938"/>
                  <a:pt x="53471" y="1938"/>
                </a:cubicBezTo>
                <a:cubicBezTo>
                  <a:pt x="53384" y="1938"/>
                  <a:pt x="53294" y="1948"/>
                  <a:pt x="53198" y="1975"/>
                </a:cubicBezTo>
                <a:cubicBezTo>
                  <a:pt x="52693" y="2118"/>
                  <a:pt x="52148" y="2144"/>
                  <a:pt x="51594" y="2144"/>
                </a:cubicBezTo>
                <a:cubicBezTo>
                  <a:pt x="51290" y="2144"/>
                  <a:pt x="50983" y="2136"/>
                  <a:pt x="50678" y="2136"/>
                </a:cubicBezTo>
                <a:cubicBezTo>
                  <a:pt x="50495" y="2136"/>
                  <a:pt x="50314" y="2139"/>
                  <a:pt x="50134" y="2147"/>
                </a:cubicBezTo>
                <a:cubicBezTo>
                  <a:pt x="49443" y="2180"/>
                  <a:pt x="48751" y="2183"/>
                  <a:pt x="48059" y="2183"/>
                </a:cubicBezTo>
                <a:cubicBezTo>
                  <a:pt x="47885" y="2183"/>
                  <a:pt x="47711" y="2183"/>
                  <a:pt x="47537" y="2183"/>
                </a:cubicBezTo>
                <a:cubicBezTo>
                  <a:pt x="47161" y="2183"/>
                  <a:pt x="46784" y="2184"/>
                  <a:pt x="46408" y="2190"/>
                </a:cubicBezTo>
                <a:cubicBezTo>
                  <a:pt x="45387" y="2207"/>
                  <a:pt x="44367" y="2241"/>
                  <a:pt x="43346" y="2281"/>
                </a:cubicBezTo>
                <a:cubicBezTo>
                  <a:pt x="42622" y="2310"/>
                  <a:pt x="41908" y="2384"/>
                  <a:pt x="41182" y="2384"/>
                </a:cubicBezTo>
                <a:cubicBezTo>
                  <a:pt x="40847" y="2384"/>
                  <a:pt x="40510" y="2369"/>
                  <a:pt x="40169" y="2325"/>
                </a:cubicBezTo>
                <a:cubicBezTo>
                  <a:pt x="39930" y="2295"/>
                  <a:pt x="39688" y="2282"/>
                  <a:pt x="39444" y="2282"/>
                </a:cubicBezTo>
                <a:cubicBezTo>
                  <a:pt x="38610" y="2282"/>
                  <a:pt x="37753" y="2435"/>
                  <a:pt x="36925" y="2573"/>
                </a:cubicBezTo>
                <a:cubicBezTo>
                  <a:pt x="36900" y="2577"/>
                  <a:pt x="36876" y="2579"/>
                  <a:pt x="36853" y="2579"/>
                </a:cubicBezTo>
                <a:cubicBezTo>
                  <a:pt x="36646" y="2579"/>
                  <a:pt x="36528" y="2421"/>
                  <a:pt x="36340" y="2421"/>
                </a:cubicBezTo>
                <a:cubicBezTo>
                  <a:pt x="36297" y="2421"/>
                  <a:pt x="36251" y="2429"/>
                  <a:pt x="36199" y="2450"/>
                </a:cubicBezTo>
                <a:cubicBezTo>
                  <a:pt x="35602" y="2681"/>
                  <a:pt x="34982" y="2762"/>
                  <a:pt x="34353" y="2762"/>
                </a:cubicBezTo>
                <a:cubicBezTo>
                  <a:pt x="34037" y="2762"/>
                  <a:pt x="33718" y="2742"/>
                  <a:pt x="33399" y="2710"/>
                </a:cubicBezTo>
                <a:cubicBezTo>
                  <a:pt x="33087" y="2679"/>
                  <a:pt x="32755" y="2612"/>
                  <a:pt x="32443" y="2612"/>
                </a:cubicBezTo>
                <a:cubicBezTo>
                  <a:pt x="32300" y="2612"/>
                  <a:pt x="32160" y="2626"/>
                  <a:pt x="32028" y="2665"/>
                </a:cubicBezTo>
                <a:cubicBezTo>
                  <a:pt x="31448" y="2833"/>
                  <a:pt x="30858" y="2871"/>
                  <a:pt x="30267" y="2871"/>
                </a:cubicBezTo>
                <a:cubicBezTo>
                  <a:pt x="29796" y="2871"/>
                  <a:pt x="29323" y="2847"/>
                  <a:pt x="28853" y="2847"/>
                </a:cubicBezTo>
                <a:cubicBezTo>
                  <a:pt x="28269" y="2847"/>
                  <a:pt x="27689" y="2884"/>
                  <a:pt x="27118" y="3048"/>
                </a:cubicBezTo>
                <a:cubicBezTo>
                  <a:pt x="27085" y="3058"/>
                  <a:pt x="27041" y="3069"/>
                  <a:pt x="27006" y="3069"/>
                </a:cubicBezTo>
                <a:cubicBezTo>
                  <a:pt x="26986" y="3069"/>
                  <a:pt x="26968" y="3065"/>
                  <a:pt x="26957" y="3056"/>
                </a:cubicBezTo>
                <a:cubicBezTo>
                  <a:pt x="26711" y="2857"/>
                  <a:pt x="26448" y="2793"/>
                  <a:pt x="26182" y="2793"/>
                </a:cubicBezTo>
                <a:cubicBezTo>
                  <a:pt x="25750" y="2793"/>
                  <a:pt x="25311" y="2962"/>
                  <a:pt x="24932" y="2993"/>
                </a:cubicBezTo>
                <a:cubicBezTo>
                  <a:pt x="23659" y="3094"/>
                  <a:pt x="22373" y="3177"/>
                  <a:pt x="21099" y="3248"/>
                </a:cubicBezTo>
                <a:cubicBezTo>
                  <a:pt x="19982" y="3312"/>
                  <a:pt x="18875" y="3441"/>
                  <a:pt x="17762" y="3524"/>
                </a:cubicBezTo>
                <a:cubicBezTo>
                  <a:pt x="17179" y="3568"/>
                  <a:pt x="16577" y="3780"/>
                  <a:pt x="16014" y="3780"/>
                </a:cubicBezTo>
                <a:cubicBezTo>
                  <a:pt x="15894" y="3780"/>
                  <a:pt x="15776" y="3770"/>
                  <a:pt x="15660" y="3747"/>
                </a:cubicBezTo>
                <a:cubicBezTo>
                  <a:pt x="15606" y="3737"/>
                  <a:pt x="15552" y="3732"/>
                  <a:pt x="15498" y="3732"/>
                </a:cubicBezTo>
                <a:cubicBezTo>
                  <a:pt x="15191" y="3732"/>
                  <a:pt x="14890" y="3876"/>
                  <a:pt x="14600" y="3876"/>
                </a:cubicBezTo>
                <a:cubicBezTo>
                  <a:pt x="14435" y="3876"/>
                  <a:pt x="14273" y="3829"/>
                  <a:pt x="14117" y="3682"/>
                </a:cubicBezTo>
                <a:cubicBezTo>
                  <a:pt x="13648" y="4032"/>
                  <a:pt x="13113" y="4079"/>
                  <a:pt x="12579" y="4079"/>
                </a:cubicBezTo>
                <a:cubicBezTo>
                  <a:pt x="12383" y="4079"/>
                  <a:pt x="12187" y="4073"/>
                  <a:pt x="11994" y="4073"/>
                </a:cubicBezTo>
                <a:cubicBezTo>
                  <a:pt x="11849" y="4073"/>
                  <a:pt x="11707" y="4077"/>
                  <a:pt x="11567" y="4089"/>
                </a:cubicBezTo>
                <a:cubicBezTo>
                  <a:pt x="10009" y="4229"/>
                  <a:pt x="8440" y="4398"/>
                  <a:pt x="6874" y="4422"/>
                </a:cubicBezTo>
                <a:cubicBezTo>
                  <a:pt x="5242" y="4446"/>
                  <a:pt x="3631" y="4520"/>
                  <a:pt x="2009" y="4748"/>
                </a:cubicBezTo>
                <a:cubicBezTo>
                  <a:pt x="1768" y="4782"/>
                  <a:pt x="1416" y="4953"/>
                  <a:pt x="1070" y="4953"/>
                </a:cubicBezTo>
                <a:cubicBezTo>
                  <a:pt x="776" y="4953"/>
                  <a:pt x="486" y="4829"/>
                  <a:pt x="274" y="4389"/>
                </a:cubicBezTo>
                <a:lnTo>
                  <a:pt x="274" y="4389"/>
                </a:lnTo>
                <a:cubicBezTo>
                  <a:pt x="294" y="4662"/>
                  <a:pt x="269" y="4852"/>
                  <a:pt x="245" y="5051"/>
                </a:cubicBezTo>
                <a:cubicBezTo>
                  <a:pt x="89" y="6372"/>
                  <a:pt x="62" y="7728"/>
                  <a:pt x="142" y="9030"/>
                </a:cubicBezTo>
                <a:cubicBezTo>
                  <a:pt x="243" y="10694"/>
                  <a:pt x="1" y="12364"/>
                  <a:pt x="342" y="14029"/>
                </a:cubicBezTo>
                <a:cubicBezTo>
                  <a:pt x="564" y="15116"/>
                  <a:pt x="458" y="16257"/>
                  <a:pt x="653" y="17376"/>
                </a:cubicBezTo>
                <a:cubicBezTo>
                  <a:pt x="922" y="18915"/>
                  <a:pt x="795" y="20490"/>
                  <a:pt x="1139" y="22053"/>
                </a:cubicBezTo>
                <a:cubicBezTo>
                  <a:pt x="1441" y="23424"/>
                  <a:pt x="1418" y="24833"/>
                  <a:pt x="1953" y="26214"/>
                </a:cubicBezTo>
                <a:cubicBezTo>
                  <a:pt x="2376" y="27301"/>
                  <a:pt x="2964" y="28271"/>
                  <a:pt x="3448" y="29307"/>
                </a:cubicBezTo>
                <a:cubicBezTo>
                  <a:pt x="3844" y="30158"/>
                  <a:pt x="4765" y="30531"/>
                  <a:pt x="5215" y="31276"/>
                </a:cubicBezTo>
                <a:cubicBezTo>
                  <a:pt x="5621" y="31948"/>
                  <a:pt x="6326" y="32248"/>
                  <a:pt x="6776" y="32871"/>
                </a:cubicBezTo>
                <a:cubicBezTo>
                  <a:pt x="7150" y="33389"/>
                  <a:pt x="7884" y="33680"/>
                  <a:pt x="8504" y="33975"/>
                </a:cubicBezTo>
                <a:cubicBezTo>
                  <a:pt x="9481" y="34436"/>
                  <a:pt x="10396" y="35010"/>
                  <a:pt x="11435" y="35364"/>
                </a:cubicBezTo>
                <a:cubicBezTo>
                  <a:pt x="12475" y="35718"/>
                  <a:pt x="13546" y="35914"/>
                  <a:pt x="14596" y="36206"/>
                </a:cubicBezTo>
                <a:cubicBezTo>
                  <a:pt x="15532" y="36466"/>
                  <a:pt x="16517" y="36602"/>
                  <a:pt x="17453" y="36686"/>
                </a:cubicBezTo>
                <a:cubicBezTo>
                  <a:pt x="17707" y="36709"/>
                  <a:pt x="17964" y="36715"/>
                  <a:pt x="18224" y="36715"/>
                </a:cubicBezTo>
                <a:cubicBezTo>
                  <a:pt x="18511" y="36715"/>
                  <a:pt x="18802" y="36707"/>
                  <a:pt x="19092" y="36707"/>
                </a:cubicBezTo>
                <a:cubicBezTo>
                  <a:pt x="19511" y="36707"/>
                  <a:pt x="19931" y="36723"/>
                  <a:pt x="20344" y="36798"/>
                </a:cubicBezTo>
                <a:cubicBezTo>
                  <a:pt x="20396" y="36807"/>
                  <a:pt x="20447" y="36811"/>
                  <a:pt x="20498" y="36811"/>
                </a:cubicBezTo>
                <a:cubicBezTo>
                  <a:pt x="20730" y="36811"/>
                  <a:pt x="20959" y="36732"/>
                  <a:pt x="21202" y="36732"/>
                </a:cubicBezTo>
                <a:cubicBezTo>
                  <a:pt x="21382" y="36732"/>
                  <a:pt x="21569" y="36775"/>
                  <a:pt x="21771" y="36927"/>
                </a:cubicBezTo>
                <a:cubicBezTo>
                  <a:pt x="21907" y="37028"/>
                  <a:pt x="22207" y="37036"/>
                  <a:pt x="22533" y="37036"/>
                </a:cubicBezTo>
                <a:cubicBezTo>
                  <a:pt x="22596" y="37036"/>
                  <a:pt x="22660" y="37036"/>
                  <a:pt x="22725" y="37036"/>
                </a:cubicBezTo>
                <a:cubicBezTo>
                  <a:pt x="22976" y="37036"/>
                  <a:pt x="23228" y="37041"/>
                  <a:pt x="23420" y="37087"/>
                </a:cubicBezTo>
                <a:cubicBezTo>
                  <a:pt x="24010" y="37230"/>
                  <a:pt x="24652" y="37431"/>
                  <a:pt x="25243" y="37431"/>
                </a:cubicBezTo>
                <a:cubicBezTo>
                  <a:pt x="25407" y="37431"/>
                  <a:pt x="25567" y="37415"/>
                  <a:pt x="25721" y="37378"/>
                </a:cubicBezTo>
                <a:cubicBezTo>
                  <a:pt x="26071" y="37295"/>
                  <a:pt x="26417" y="37263"/>
                  <a:pt x="26757" y="37263"/>
                </a:cubicBezTo>
                <a:cubicBezTo>
                  <a:pt x="27340" y="37263"/>
                  <a:pt x="27904" y="37358"/>
                  <a:pt x="28433" y="37452"/>
                </a:cubicBezTo>
                <a:cubicBezTo>
                  <a:pt x="28958" y="37545"/>
                  <a:pt x="29482" y="37570"/>
                  <a:pt x="29999" y="37570"/>
                </a:cubicBezTo>
                <a:cubicBezTo>
                  <a:pt x="30526" y="37570"/>
                  <a:pt x="31046" y="37544"/>
                  <a:pt x="31557" y="37538"/>
                </a:cubicBezTo>
                <a:cubicBezTo>
                  <a:pt x="31570" y="37538"/>
                  <a:pt x="31583" y="37538"/>
                  <a:pt x="31596" y="37538"/>
                </a:cubicBezTo>
                <a:cubicBezTo>
                  <a:pt x="32472" y="37538"/>
                  <a:pt x="33318" y="37945"/>
                  <a:pt x="34182" y="37945"/>
                </a:cubicBezTo>
                <a:cubicBezTo>
                  <a:pt x="34493" y="37945"/>
                  <a:pt x="34807" y="37892"/>
                  <a:pt x="35125" y="37747"/>
                </a:cubicBezTo>
                <a:cubicBezTo>
                  <a:pt x="35356" y="38034"/>
                  <a:pt x="35613" y="38117"/>
                  <a:pt x="35885" y="38117"/>
                </a:cubicBezTo>
                <a:cubicBezTo>
                  <a:pt x="36260" y="38117"/>
                  <a:pt x="36663" y="37959"/>
                  <a:pt x="37067" y="37959"/>
                </a:cubicBezTo>
                <a:cubicBezTo>
                  <a:pt x="37204" y="37959"/>
                  <a:pt x="37340" y="37977"/>
                  <a:pt x="37476" y="38026"/>
                </a:cubicBezTo>
                <a:cubicBezTo>
                  <a:pt x="37788" y="38138"/>
                  <a:pt x="38190" y="38177"/>
                  <a:pt x="38616" y="38177"/>
                </a:cubicBezTo>
                <a:cubicBezTo>
                  <a:pt x="39041" y="38177"/>
                  <a:pt x="39490" y="38138"/>
                  <a:pt x="39900" y="38092"/>
                </a:cubicBezTo>
                <a:cubicBezTo>
                  <a:pt x="40031" y="38079"/>
                  <a:pt x="40144" y="37843"/>
                  <a:pt x="40260" y="37843"/>
                </a:cubicBezTo>
                <a:cubicBezTo>
                  <a:pt x="40306" y="37843"/>
                  <a:pt x="40352" y="37881"/>
                  <a:pt x="40401" y="37985"/>
                </a:cubicBezTo>
                <a:cubicBezTo>
                  <a:pt x="40514" y="38230"/>
                  <a:pt x="40639" y="38308"/>
                  <a:pt x="40768" y="38308"/>
                </a:cubicBezTo>
                <a:cubicBezTo>
                  <a:pt x="40934" y="38308"/>
                  <a:pt x="41108" y="38180"/>
                  <a:pt x="41274" y="38106"/>
                </a:cubicBezTo>
                <a:cubicBezTo>
                  <a:pt x="41470" y="38019"/>
                  <a:pt x="41655" y="37978"/>
                  <a:pt x="41843" y="37978"/>
                </a:cubicBezTo>
                <a:cubicBezTo>
                  <a:pt x="42015" y="37978"/>
                  <a:pt x="42190" y="38012"/>
                  <a:pt x="42377" y="38078"/>
                </a:cubicBezTo>
                <a:cubicBezTo>
                  <a:pt x="42716" y="38195"/>
                  <a:pt x="43150" y="38122"/>
                  <a:pt x="43462" y="38202"/>
                </a:cubicBezTo>
                <a:cubicBezTo>
                  <a:pt x="43524" y="38218"/>
                  <a:pt x="43585" y="38225"/>
                  <a:pt x="43644" y="38225"/>
                </a:cubicBezTo>
                <a:cubicBezTo>
                  <a:pt x="44030" y="38225"/>
                  <a:pt x="44362" y="37938"/>
                  <a:pt x="44681" y="37938"/>
                </a:cubicBezTo>
                <a:cubicBezTo>
                  <a:pt x="44770" y="37938"/>
                  <a:pt x="44857" y="37960"/>
                  <a:pt x="44945" y="38016"/>
                </a:cubicBezTo>
                <a:cubicBezTo>
                  <a:pt x="45192" y="38177"/>
                  <a:pt x="45480" y="38231"/>
                  <a:pt x="45731" y="38231"/>
                </a:cubicBezTo>
                <a:cubicBezTo>
                  <a:pt x="45925" y="38231"/>
                  <a:pt x="46097" y="38198"/>
                  <a:pt x="46209" y="38158"/>
                </a:cubicBezTo>
                <a:cubicBezTo>
                  <a:pt x="46481" y="38059"/>
                  <a:pt x="46749" y="38025"/>
                  <a:pt x="47014" y="38025"/>
                </a:cubicBezTo>
                <a:cubicBezTo>
                  <a:pt x="47584" y="38025"/>
                  <a:pt x="48142" y="38181"/>
                  <a:pt x="48707" y="38181"/>
                </a:cubicBezTo>
                <a:cubicBezTo>
                  <a:pt x="48766" y="38181"/>
                  <a:pt x="48824" y="38180"/>
                  <a:pt x="48884" y="38176"/>
                </a:cubicBezTo>
                <a:cubicBezTo>
                  <a:pt x="49335" y="38147"/>
                  <a:pt x="49788" y="37991"/>
                  <a:pt x="50269" y="37991"/>
                </a:cubicBezTo>
                <a:cubicBezTo>
                  <a:pt x="50432" y="37991"/>
                  <a:pt x="50599" y="38009"/>
                  <a:pt x="50770" y="38056"/>
                </a:cubicBezTo>
                <a:cubicBezTo>
                  <a:pt x="50957" y="38108"/>
                  <a:pt x="51108" y="38407"/>
                  <a:pt x="51296" y="38407"/>
                </a:cubicBezTo>
                <a:cubicBezTo>
                  <a:pt x="51353" y="38407"/>
                  <a:pt x="51413" y="38380"/>
                  <a:pt x="51478" y="38311"/>
                </a:cubicBezTo>
                <a:cubicBezTo>
                  <a:pt x="51727" y="38047"/>
                  <a:pt x="51997" y="37968"/>
                  <a:pt x="52277" y="37968"/>
                </a:cubicBezTo>
                <a:cubicBezTo>
                  <a:pt x="52700" y="37968"/>
                  <a:pt x="53145" y="38151"/>
                  <a:pt x="53565" y="38151"/>
                </a:cubicBezTo>
                <a:cubicBezTo>
                  <a:pt x="53781" y="38151"/>
                  <a:pt x="53991" y="38103"/>
                  <a:pt x="54188" y="37956"/>
                </a:cubicBezTo>
                <a:cubicBezTo>
                  <a:pt x="54353" y="38097"/>
                  <a:pt x="54521" y="38144"/>
                  <a:pt x="54692" y="38144"/>
                </a:cubicBezTo>
                <a:cubicBezTo>
                  <a:pt x="55035" y="38144"/>
                  <a:pt x="55389" y="37956"/>
                  <a:pt x="55752" y="37956"/>
                </a:cubicBezTo>
                <a:cubicBezTo>
                  <a:pt x="55844" y="37956"/>
                  <a:pt x="55936" y="37968"/>
                  <a:pt x="56029" y="37998"/>
                </a:cubicBezTo>
                <a:cubicBezTo>
                  <a:pt x="56168" y="38044"/>
                  <a:pt x="56374" y="38214"/>
                  <a:pt x="56641" y="38214"/>
                </a:cubicBezTo>
                <a:cubicBezTo>
                  <a:pt x="56711" y="38214"/>
                  <a:pt x="56786" y="38202"/>
                  <a:pt x="56864" y="38173"/>
                </a:cubicBezTo>
                <a:cubicBezTo>
                  <a:pt x="57923" y="37779"/>
                  <a:pt x="59073" y="37797"/>
                  <a:pt x="60185" y="37641"/>
                </a:cubicBezTo>
                <a:cubicBezTo>
                  <a:pt x="61345" y="37478"/>
                  <a:pt x="62494" y="37222"/>
                  <a:pt x="63673" y="37222"/>
                </a:cubicBezTo>
                <a:cubicBezTo>
                  <a:pt x="63675" y="37222"/>
                  <a:pt x="63678" y="37222"/>
                  <a:pt x="63680" y="37222"/>
                </a:cubicBezTo>
                <a:cubicBezTo>
                  <a:pt x="64219" y="37222"/>
                  <a:pt x="64815" y="36842"/>
                  <a:pt x="65263" y="36842"/>
                </a:cubicBezTo>
                <a:cubicBezTo>
                  <a:pt x="65359" y="36842"/>
                  <a:pt x="65449" y="36859"/>
                  <a:pt x="65529" y="36902"/>
                </a:cubicBezTo>
                <a:cubicBezTo>
                  <a:pt x="65850" y="37072"/>
                  <a:pt x="66163" y="37133"/>
                  <a:pt x="66469" y="37133"/>
                </a:cubicBezTo>
                <a:cubicBezTo>
                  <a:pt x="67142" y="37133"/>
                  <a:pt x="67780" y="36840"/>
                  <a:pt x="68392" y="36782"/>
                </a:cubicBezTo>
                <a:cubicBezTo>
                  <a:pt x="68616" y="36761"/>
                  <a:pt x="68844" y="36756"/>
                  <a:pt x="69074" y="36756"/>
                </a:cubicBezTo>
                <a:cubicBezTo>
                  <a:pt x="69248" y="36756"/>
                  <a:pt x="69424" y="36759"/>
                  <a:pt x="69601" y="36759"/>
                </a:cubicBezTo>
                <a:cubicBezTo>
                  <a:pt x="70098" y="36759"/>
                  <a:pt x="70604" y="36739"/>
                  <a:pt x="71113" y="36584"/>
                </a:cubicBezTo>
                <a:cubicBezTo>
                  <a:pt x="71871" y="36353"/>
                  <a:pt x="72885" y="36480"/>
                  <a:pt x="73709" y="36250"/>
                </a:cubicBezTo>
                <a:cubicBezTo>
                  <a:pt x="74222" y="36108"/>
                  <a:pt x="74726" y="36148"/>
                  <a:pt x="75216" y="36009"/>
                </a:cubicBezTo>
                <a:cubicBezTo>
                  <a:pt x="75705" y="35871"/>
                  <a:pt x="76187" y="35634"/>
                  <a:pt x="76696" y="35634"/>
                </a:cubicBezTo>
                <a:cubicBezTo>
                  <a:pt x="76811" y="35634"/>
                  <a:pt x="76928" y="35646"/>
                  <a:pt x="77047" y="35674"/>
                </a:cubicBezTo>
                <a:cubicBezTo>
                  <a:pt x="77190" y="35708"/>
                  <a:pt x="77328" y="35725"/>
                  <a:pt x="77462" y="35725"/>
                </a:cubicBezTo>
                <a:cubicBezTo>
                  <a:pt x="77638" y="35725"/>
                  <a:pt x="77807" y="35697"/>
                  <a:pt x="77974" y="35644"/>
                </a:cubicBezTo>
                <a:cubicBezTo>
                  <a:pt x="79021" y="35313"/>
                  <a:pt x="80165" y="35435"/>
                  <a:pt x="81177" y="34802"/>
                </a:cubicBezTo>
                <a:cubicBezTo>
                  <a:pt x="81524" y="34585"/>
                  <a:pt x="82118" y="34450"/>
                  <a:pt x="82624" y="34365"/>
                </a:cubicBezTo>
                <a:cubicBezTo>
                  <a:pt x="83237" y="34263"/>
                  <a:pt x="83876" y="34210"/>
                  <a:pt x="84406" y="33856"/>
                </a:cubicBezTo>
                <a:cubicBezTo>
                  <a:pt x="85677" y="33014"/>
                  <a:pt x="86932" y="32193"/>
                  <a:pt x="87829" y="30868"/>
                </a:cubicBezTo>
                <a:cubicBezTo>
                  <a:pt x="88180" y="30350"/>
                  <a:pt x="88608" y="29698"/>
                  <a:pt x="89172" y="29380"/>
                </a:cubicBezTo>
                <a:cubicBezTo>
                  <a:pt x="90674" y="28533"/>
                  <a:pt x="90874" y="26974"/>
                  <a:pt x="91400" y="25603"/>
                </a:cubicBezTo>
                <a:cubicBezTo>
                  <a:pt x="91834" y="24474"/>
                  <a:pt x="91999" y="23246"/>
                  <a:pt x="92344" y="22104"/>
                </a:cubicBezTo>
                <a:cubicBezTo>
                  <a:pt x="92741" y="20791"/>
                  <a:pt x="92705" y="19468"/>
                  <a:pt x="92853" y="18172"/>
                </a:cubicBezTo>
                <a:cubicBezTo>
                  <a:pt x="93021" y="16729"/>
                  <a:pt x="92916" y="15237"/>
                  <a:pt x="92998" y="13761"/>
                </a:cubicBezTo>
                <a:cubicBezTo>
                  <a:pt x="93091" y="12074"/>
                  <a:pt x="92873" y="10393"/>
                  <a:pt x="93113" y="8680"/>
                </a:cubicBezTo>
                <a:cubicBezTo>
                  <a:pt x="93216" y="7952"/>
                  <a:pt x="93119" y="7039"/>
                  <a:pt x="93037" y="6225"/>
                </a:cubicBezTo>
                <a:cubicBezTo>
                  <a:pt x="92865" y="4515"/>
                  <a:pt x="92922" y="2829"/>
                  <a:pt x="93114" y="1127"/>
                </a:cubicBezTo>
                <a:cubicBezTo>
                  <a:pt x="93155" y="776"/>
                  <a:pt x="93242" y="20"/>
                  <a:pt x="92706" y="20"/>
                </a:cubicBezTo>
                <a:cubicBezTo>
                  <a:pt x="92686" y="20"/>
                  <a:pt x="92664" y="21"/>
                  <a:pt x="92641" y="24"/>
                </a:cubicBezTo>
                <a:cubicBezTo>
                  <a:pt x="92497" y="38"/>
                  <a:pt x="92351" y="44"/>
                  <a:pt x="92203" y="44"/>
                </a:cubicBezTo>
                <a:cubicBezTo>
                  <a:pt x="91786" y="44"/>
                  <a:pt x="91361" y="0"/>
                  <a:pt x="90950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35;p38">
            <a:extLst>
              <a:ext uri="{FF2B5EF4-FFF2-40B4-BE49-F238E27FC236}">
                <a16:creationId xmlns:a16="http://schemas.microsoft.com/office/drawing/2014/main" id="{FFF4F4D3-D164-4205-8BE9-532A21EB8BD9}"/>
              </a:ext>
            </a:extLst>
          </p:cNvPr>
          <p:cNvSpPr/>
          <p:nvPr/>
        </p:nvSpPr>
        <p:spPr>
          <a:xfrm>
            <a:off x="6440718" y="2316141"/>
            <a:ext cx="2736265" cy="2125046"/>
          </a:xfrm>
          <a:custGeom>
            <a:avLst/>
            <a:gdLst/>
            <a:ahLst/>
            <a:cxnLst/>
            <a:rect l="l" t="t" r="r" b="b"/>
            <a:pathLst>
              <a:path w="101054" h="185336" extrusionOk="0">
                <a:moveTo>
                  <a:pt x="53173" y="2037"/>
                </a:moveTo>
                <a:cubicBezTo>
                  <a:pt x="53913" y="2037"/>
                  <a:pt x="54651" y="2083"/>
                  <a:pt x="55390" y="2218"/>
                </a:cubicBezTo>
                <a:cubicBezTo>
                  <a:pt x="55438" y="2226"/>
                  <a:pt x="55488" y="2276"/>
                  <a:pt x="55530" y="2276"/>
                </a:cubicBezTo>
                <a:cubicBezTo>
                  <a:pt x="55534" y="2276"/>
                  <a:pt x="55537" y="2276"/>
                  <a:pt x="55540" y="2276"/>
                </a:cubicBezTo>
                <a:cubicBezTo>
                  <a:pt x="55862" y="2208"/>
                  <a:pt x="56184" y="2182"/>
                  <a:pt x="56505" y="2182"/>
                </a:cubicBezTo>
                <a:cubicBezTo>
                  <a:pt x="57073" y="2182"/>
                  <a:pt x="57639" y="2264"/>
                  <a:pt x="58196" y="2349"/>
                </a:cubicBezTo>
                <a:cubicBezTo>
                  <a:pt x="58393" y="2379"/>
                  <a:pt x="58590" y="2389"/>
                  <a:pt x="58786" y="2389"/>
                </a:cubicBezTo>
                <a:cubicBezTo>
                  <a:pt x="59178" y="2389"/>
                  <a:pt x="59569" y="2349"/>
                  <a:pt x="59962" y="2349"/>
                </a:cubicBezTo>
                <a:cubicBezTo>
                  <a:pt x="60237" y="2349"/>
                  <a:pt x="60513" y="2369"/>
                  <a:pt x="60790" y="2435"/>
                </a:cubicBezTo>
                <a:cubicBezTo>
                  <a:pt x="60888" y="2458"/>
                  <a:pt x="60988" y="2465"/>
                  <a:pt x="61091" y="2465"/>
                </a:cubicBezTo>
                <a:cubicBezTo>
                  <a:pt x="61263" y="2465"/>
                  <a:pt x="61440" y="2445"/>
                  <a:pt x="61616" y="2445"/>
                </a:cubicBezTo>
                <a:cubicBezTo>
                  <a:pt x="61862" y="2445"/>
                  <a:pt x="62105" y="2485"/>
                  <a:pt x="62325" y="2681"/>
                </a:cubicBezTo>
                <a:cubicBezTo>
                  <a:pt x="62331" y="2686"/>
                  <a:pt x="62387" y="2705"/>
                  <a:pt x="62446" y="2705"/>
                </a:cubicBezTo>
                <a:cubicBezTo>
                  <a:pt x="62522" y="2705"/>
                  <a:pt x="62603" y="2674"/>
                  <a:pt x="62595" y="2543"/>
                </a:cubicBezTo>
                <a:cubicBezTo>
                  <a:pt x="62579" y="2268"/>
                  <a:pt x="62718" y="2191"/>
                  <a:pt x="62862" y="2191"/>
                </a:cubicBezTo>
                <a:cubicBezTo>
                  <a:pt x="62956" y="2191"/>
                  <a:pt x="63053" y="2224"/>
                  <a:pt x="63110" y="2255"/>
                </a:cubicBezTo>
                <a:cubicBezTo>
                  <a:pt x="63426" y="2429"/>
                  <a:pt x="63745" y="2468"/>
                  <a:pt x="64066" y="2468"/>
                </a:cubicBezTo>
                <a:cubicBezTo>
                  <a:pt x="64320" y="2468"/>
                  <a:pt x="64575" y="2444"/>
                  <a:pt x="64830" y="2444"/>
                </a:cubicBezTo>
                <a:cubicBezTo>
                  <a:pt x="64899" y="2444"/>
                  <a:pt x="64967" y="2445"/>
                  <a:pt x="65036" y="2450"/>
                </a:cubicBezTo>
                <a:cubicBezTo>
                  <a:pt x="65110" y="2455"/>
                  <a:pt x="65187" y="2457"/>
                  <a:pt x="65264" y="2457"/>
                </a:cubicBezTo>
                <a:cubicBezTo>
                  <a:pt x="65730" y="2457"/>
                  <a:pt x="66232" y="2378"/>
                  <a:pt x="66656" y="2378"/>
                </a:cubicBezTo>
                <a:cubicBezTo>
                  <a:pt x="66893" y="2378"/>
                  <a:pt x="67106" y="2403"/>
                  <a:pt x="67275" y="2479"/>
                </a:cubicBezTo>
                <a:cubicBezTo>
                  <a:pt x="67514" y="2587"/>
                  <a:pt x="67732" y="2622"/>
                  <a:pt x="67937" y="2622"/>
                </a:cubicBezTo>
                <a:cubicBezTo>
                  <a:pt x="68310" y="2622"/>
                  <a:pt x="68639" y="2507"/>
                  <a:pt x="68970" y="2507"/>
                </a:cubicBezTo>
                <a:cubicBezTo>
                  <a:pt x="69038" y="2507"/>
                  <a:pt x="69106" y="2512"/>
                  <a:pt x="69175" y="2523"/>
                </a:cubicBezTo>
                <a:cubicBezTo>
                  <a:pt x="69860" y="2638"/>
                  <a:pt x="70616" y="2530"/>
                  <a:pt x="71168" y="2715"/>
                </a:cubicBezTo>
                <a:cubicBezTo>
                  <a:pt x="71316" y="2764"/>
                  <a:pt x="71468" y="2782"/>
                  <a:pt x="71623" y="2782"/>
                </a:cubicBezTo>
                <a:cubicBezTo>
                  <a:pt x="71977" y="2782"/>
                  <a:pt x="72342" y="2690"/>
                  <a:pt x="72686" y="2690"/>
                </a:cubicBezTo>
                <a:cubicBezTo>
                  <a:pt x="73025" y="2690"/>
                  <a:pt x="73344" y="2779"/>
                  <a:pt x="73614" y="3133"/>
                </a:cubicBezTo>
                <a:cubicBezTo>
                  <a:pt x="73837" y="3031"/>
                  <a:pt x="74061" y="2995"/>
                  <a:pt x="74284" y="2995"/>
                </a:cubicBezTo>
                <a:cubicBezTo>
                  <a:pt x="74795" y="2995"/>
                  <a:pt x="75307" y="3182"/>
                  <a:pt x="75824" y="3182"/>
                </a:cubicBezTo>
                <a:cubicBezTo>
                  <a:pt x="75847" y="3182"/>
                  <a:pt x="75871" y="3182"/>
                  <a:pt x="75894" y="3181"/>
                </a:cubicBezTo>
                <a:cubicBezTo>
                  <a:pt x="75958" y="3178"/>
                  <a:pt x="76024" y="3177"/>
                  <a:pt x="76089" y="3177"/>
                </a:cubicBezTo>
                <a:cubicBezTo>
                  <a:pt x="76834" y="3177"/>
                  <a:pt x="77633" y="3330"/>
                  <a:pt x="78314" y="3735"/>
                </a:cubicBezTo>
                <a:cubicBezTo>
                  <a:pt x="78397" y="3784"/>
                  <a:pt x="78468" y="3803"/>
                  <a:pt x="78534" y="3803"/>
                </a:cubicBezTo>
                <a:cubicBezTo>
                  <a:pt x="78666" y="3803"/>
                  <a:pt x="78776" y="3729"/>
                  <a:pt x="78914" y="3688"/>
                </a:cubicBezTo>
                <a:cubicBezTo>
                  <a:pt x="79101" y="3632"/>
                  <a:pt x="79289" y="3600"/>
                  <a:pt x="79475" y="3600"/>
                </a:cubicBezTo>
                <a:cubicBezTo>
                  <a:pt x="79767" y="3600"/>
                  <a:pt x="80053" y="3678"/>
                  <a:pt x="80314" y="3860"/>
                </a:cubicBezTo>
                <a:cubicBezTo>
                  <a:pt x="80392" y="3915"/>
                  <a:pt x="80480" y="3979"/>
                  <a:pt x="80542" y="3979"/>
                </a:cubicBezTo>
                <a:cubicBezTo>
                  <a:pt x="80578" y="3979"/>
                  <a:pt x="80606" y="3957"/>
                  <a:pt x="80618" y="3900"/>
                </a:cubicBezTo>
                <a:cubicBezTo>
                  <a:pt x="80668" y="3665"/>
                  <a:pt x="80781" y="3595"/>
                  <a:pt x="80901" y="3595"/>
                </a:cubicBezTo>
                <a:cubicBezTo>
                  <a:pt x="81024" y="3595"/>
                  <a:pt x="81153" y="3667"/>
                  <a:pt x="81229" y="3710"/>
                </a:cubicBezTo>
                <a:cubicBezTo>
                  <a:pt x="81943" y="4117"/>
                  <a:pt x="82707" y="4025"/>
                  <a:pt x="83471" y="4070"/>
                </a:cubicBezTo>
                <a:cubicBezTo>
                  <a:pt x="83822" y="4092"/>
                  <a:pt x="84204" y="4118"/>
                  <a:pt x="84534" y="4563"/>
                </a:cubicBezTo>
                <a:cubicBezTo>
                  <a:pt x="84894" y="5050"/>
                  <a:pt x="85717" y="5004"/>
                  <a:pt x="86339" y="5162"/>
                </a:cubicBezTo>
                <a:cubicBezTo>
                  <a:pt x="87329" y="5413"/>
                  <a:pt x="88140" y="6099"/>
                  <a:pt x="89130" y="6279"/>
                </a:cubicBezTo>
                <a:cubicBezTo>
                  <a:pt x="89645" y="6373"/>
                  <a:pt x="89975" y="6894"/>
                  <a:pt x="90503" y="6894"/>
                </a:cubicBezTo>
                <a:cubicBezTo>
                  <a:pt x="90566" y="6894"/>
                  <a:pt x="90632" y="6886"/>
                  <a:pt x="90702" y="6869"/>
                </a:cubicBezTo>
                <a:cubicBezTo>
                  <a:pt x="90703" y="6869"/>
                  <a:pt x="90705" y="6869"/>
                  <a:pt x="90706" y="6869"/>
                </a:cubicBezTo>
                <a:cubicBezTo>
                  <a:pt x="90736" y="6869"/>
                  <a:pt x="90782" y="6941"/>
                  <a:pt x="90822" y="6975"/>
                </a:cubicBezTo>
                <a:cubicBezTo>
                  <a:pt x="91924" y="7866"/>
                  <a:pt x="93271" y="8360"/>
                  <a:pt x="94437" y="9173"/>
                </a:cubicBezTo>
                <a:cubicBezTo>
                  <a:pt x="94966" y="9541"/>
                  <a:pt x="95385" y="10039"/>
                  <a:pt x="95797" y="10439"/>
                </a:cubicBezTo>
                <a:cubicBezTo>
                  <a:pt x="96258" y="10889"/>
                  <a:pt x="96652" y="11568"/>
                  <a:pt x="96977" y="12202"/>
                </a:cubicBezTo>
                <a:cubicBezTo>
                  <a:pt x="97416" y="13060"/>
                  <a:pt x="97820" y="13955"/>
                  <a:pt x="98125" y="14849"/>
                </a:cubicBezTo>
                <a:cubicBezTo>
                  <a:pt x="98397" y="15648"/>
                  <a:pt x="98507" y="16561"/>
                  <a:pt x="98577" y="17423"/>
                </a:cubicBezTo>
                <a:cubicBezTo>
                  <a:pt x="98676" y="18641"/>
                  <a:pt x="98265" y="19846"/>
                  <a:pt x="98741" y="21108"/>
                </a:cubicBezTo>
                <a:cubicBezTo>
                  <a:pt x="98971" y="21716"/>
                  <a:pt x="98958" y="22626"/>
                  <a:pt x="98306" y="23276"/>
                </a:cubicBezTo>
                <a:cubicBezTo>
                  <a:pt x="98090" y="23491"/>
                  <a:pt x="98090" y="24020"/>
                  <a:pt x="98133" y="24277"/>
                </a:cubicBezTo>
                <a:cubicBezTo>
                  <a:pt x="98396" y="25846"/>
                  <a:pt x="98128" y="27394"/>
                  <a:pt x="98100" y="28950"/>
                </a:cubicBezTo>
                <a:cubicBezTo>
                  <a:pt x="98063" y="30890"/>
                  <a:pt x="98189" y="32830"/>
                  <a:pt x="98107" y="34775"/>
                </a:cubicBezTo>
                <a:cubicBezTo>
                  <a:pt x="98079" y="35412"/>
                  <a:pt x="97795" y="36135"/>
                  <a:pt x="97970" y="36628"/>
                </a:cubicBezTo>
                <a:cubicBezTo>
                  <a:pt x="98431" y="37926"/>
                  <a:pt x="97502" y="39136"/>
                  <a:pt x="97931" y="40358"/>
                </a:cubicBezTo>
                <a:cubicBezTo>
                  <a:pt x="98034" y="40649"/>
                  <a:pt x="97872" y="40808"/>
                  <a:pt x="97853" y="41029"/>
                </a:cubicBezTo>
                <a:cubicBezTo>
                  <a:pt x="97795" y="41700"/>
                  <a:pt x="97737" y="42339"/>
                  <a:pt x="97868" y="43038"/>
                </a:cubicBezTo>
                <a:cubicBezTo>
                  <a:pt x="98017" y="43836"/>
                  <a:pt x="97784" y="44733"/>
                  <a:pt x="97834" y="45530"/>
                </a:cubicBezTo>
                <a:cubicBezTo>
                  <a:pt x="97900" y="46606"/>
                  <a:pt x="97834" y="47670"/>
                  <a:pt x="97754" y="48716"/>
                </a:cubicBezTo>
                <a:cubicBezTo>
                  <a:pt x="97661" y="49923"/>
                  <a:pt x="97625" y="51137"/>
                  <a:pt x="97609" y="52335"/>
                </a:cubicBezTo>
                <a:cubicBezTo>
                  <a:pt x="97585" y="54246"/>
                  <a:pt x="97448" y="56155"/>
                  <a:pt x="97436" y="58069"/>
                </a:cubicBezTo>
                <a:cubicBezTo>
                  <a:pt x="97423" y="60122"/>
                  <a:pt x="97339" y="62199"/>
                  <a:pt x="97043" y="64260"/>
                </a:cubicBezTo>
                <a:cubicBezTo>
                  <a:pt x="96951" y="64896"/>
                  <a:pt x="97146" y="65691"/>
                  <a:pt x="97147" y="66409"/>
                </a:cubicBezTo>
                <a:cubicBezTo>
                  <a:pt x="97153" y="68104"/>
                  <a:pt x="97079" y="69799"/>
                  <a:pt x="96980" y="71493"/>
                </a:cubicBezTo>
                <a:cubicBezTo>
                  <a:pt x="96957" y="71886"/>
                  <a:pt x="97058" y="72315"/>
                  <a:pt x="97045" y="72740"/>
                </a:cubicBezTo>
                <a:cubicBezTo>
                  <a:pt x="96999" y="74283"/>
                  <a:pt x="97163" y="75831"/>
                  <a:pt x="97145" y="77363"/>
                </a:cubicBezTo>
                <a:cubicBezTo>
                  <a:pt x="97129" y="78626"/>
                  <a:pt x="96994" y="79922"/>
                  <a:pt x="96799" y="81202"/>
                </a:cubicBezTo>
                <a:cubicBezTo>
                  <a:pt x="96610" y="82430"/>
                  <a:pt x="96499" y="83692"/>
                  <a:pt x="96414" y="84946"/>
                </a:cubicBezTo>
                <a:cubicBezTo>
                  <a:pt x="96341" y="86011"/>
                  <a:pt x="96603" y="87086"/>
                  <a:pt x="96490" y="88107"/>
                </a:cubicBezTo>
                <a:cubicBezTo>
                  <a:pt x="96329" y="89564"/>
                  <a:pt x="96517" y="90980"/>
                  <a:pt x="96533" y="92413"/>
                </a:cubicBezTo>
                <a:cubicBezTo>
                  <a:pt x="96543" y="93282"/>
                  <a:pt x="96760" y="94064"/>
                  <a:pt x="96960" y="94891"/>
                </a:cubicBezTo>
                <a:cubicBezTo>
                  <a:pt x="97186" y="95823"/>
                  <a:pt x="97027" y="96845"/>
                  <a:pt x="97049" y="97829"/>
                </a:cubicBezTo>
                <a:cubicBezTo>
                  <a:pt x="97087" y="99476"/>
                  <a:pt x="97020" y="101119"/>
                  <a:pt x="97207" y="102775"/>
                </a:cubicBezTo>
                <a:cubicBezTo>
                  <a:pt x="97381" y="104325"/>
                  <a:pt x="97253" y="105908"/>
                  <a:pt x="97267" y="107477"/>
                </a:cubicBezTo>
                <a:cubicBezTo>
                  <a:pt x="97277" y="108626"/>
                  <a:pt x="97326" y="109774"/>
                  <a:pt x="97317" y="110921"/>
                </a:cubicBezTo>
                <a:cubicBezTo>
                  <a:pt x="97304" y="112280"/>
                  <a:pt x="97247" y="113638"/>
                  <a:pt x="97212" y="114996"/>
                </a:cubicBezTo>
                <a:cubicBezTo>
                  <a:pt x="97197" y="115584"/>
                  <a:pt x="97225" y="116176"/>
                  <a:pt x="97177" y="116761"/>
                </a:cubicBezTo>
                <a:cubicBezTo>
                  <a:pt x="96985" y="119058"/>
                  <a:pt x="97034" y="121365"/>
                  <a:pt x="96930" y="123666"/>
                </a:cubicBezTo>
                <a:cubicBezTo>
                  <a:pt x="96872" y="124959"/>
                  <a:pt x="96916" y="126293"/>
                  <a:pt x="96852" y="127600"/>
                </a:cubicBezTo>
                <a:cubicBezTo>
                  <a:pt x="96759" y="129519"/>
                  <a:pt x="96555" y="131435"/>
                  <a:pt x="96534" y="133358"/>
                </a:cubicBezTo>
                <a:cubicBezTo>
                  <a:pt x="96525" y="134171"/>
                  <a:pt x="96624" y="134991"/>
                  <a:pt x="96536" y="135792"/>
                </a:cubicBezTo>
                <a:cubicBezTo>
                  <a:pt x="96432" y="136734"/>
                  <a:pt x="96492" y="137675"/>
                  <a:pt x="96404" y="138607"/>
                </a:cubicBezTo>
                <a:cubicBezTo>
                  <a:pt x="96345" y="139222"/>
                  <a:pt x="96383" y="139853"/>
                  <a:pt x="96456" y="140423"/>
                </a:cubicBezTo>
                <a:cubicBezTo>
                  <a:pt x="96577" y="141378"/>
                  <a:pt x="96156" y="142279"/>
                  <a:pt x="96360" y="143215"/>
                </a:cubicBezTo>
                <a:cubicBezTo>
                  <a:pt x="96415" y="143470"/>
                  <a:pt x="96295" y="143716"/>
                  <a:pt x="95976" y="143726"/>
                </a:cubicBezTo>
                <a:cubicBezTo>
                  <a:pt x="95446" y="143743"/>
                  <a:pt x="94921" y="143897"/>
                  <a:pt x="94389" y="143897"/>
                </a:cubicBezTo>
                <a:cubicBezTo>
                  <a:pt x="94190" y="143897"/>
                  <a:pt x="93990" y="143875"/>
                  <a:pt x="93789" y="143817"/>
                </a:cubicBezTo>
                <a:cubicBezTo>
                  <a:pt x="93695" y="143790"/>
                  <a:pt x="93591" y="143773"/>
                  <a:pt x="93489" y="143773"/>
                </a:cubicBezTo>
                <a:cubicBezTo>
                  <a:pt x="93425" y="143773"/>
                  <a:pt x="93362" y="143780"/>
                  <a:pt x="93303" y="143795"/>
                </a:cubicBezTo>
                <a:cubicBezTo>
                  <a:pt x="92801" y="143928"/>
                  <a:pt x="92298" y="144005"/>
                  <a:pt x="91796" y="144005"/>
                </a:cubicBezTo>
                <a:cubicBezTo>
                  <a:pt x="91327" y="144005"/>
                  <a:pt x="90860" y="143938"/>
                  <a:pt x="90397" y="143786"/>
                </a:cubicBezTo>
                <a:cubicBezTo>
                  <a:pt x="90335" y="143766"/>
                  <a:pt x="90277" y="143757"/>
                  <a:pt x="90222" y="143757"/>
                </a:cubicBezTo>
                <a:cubicBezTo>
                  <a:pt x="89956" y="143757"/>
                  <a:pt x="89762" y="143958"/>
                  <a:pt x="89509" y="143996"/>
                </a:cubicBezTo>
                <a:cubicBezTo>
                  <a:pt x="89125" y="144052"/>
                  <a:pt x="88741" y="144069"/>
                  <a:pt x="88357" y="144069"/>
                </a:cubicBezTo>
                <a:cubicBezTo>
                  <a:pt x="87796" y="144069"/>
                  <a:pt x="87236" y="144033"/>
                  <a:pt x="86675" y="144033"/>
                </a:cubicBezTo>
                <a:cubicBezTo>
                  <a:pt x="86331" y="144033"/>
                  <a:pt x="85987" y="144046"/>
                  <a:pt x="85642" y="144090"/>
                </a:cubicBezTo>
                <a:cubicBezTo>
                  <a:pt x="84855" y="144188"/>
                  <a:pt x="84056" y="144261"/>
                  <a:pt x="83254" y="144261"/>
                </a:cubicBezTo>
                <a:cubicBezTo>
                  <a:pt x="82664" y="144261"/>
                  <a:pt x="82073" y="144221"/>
                  <a:pt x="81485" y="144124"/>
                </a:cubicBezTo>
                <a:cubicBezTo>
                  <a:pt x="81432" y="144114"/>
                  <a:pt x="81374" y="144108"/>
                  <a:pt x="81318" y="144108"/>
                </a:cubicBezTo>
                <a:cubicBezTo>
                  <a:pt x="81262" y="144108"/>
                  <a:pt x="81206" y="144114"/>
                  <a:pt x="81158" y="144133"/>
                </a:cubicBezTo>
                <a:cubicBezTo>
                  <a:pt x="80668" y="144313"/>
                  <a:pt x="80169" y="144357"/>
                  <a:pt x="79667" y="144357"/>
                </a:cubicBezTo>
                <a:cubicBezTo>
                  <a:pt x="79210" y="144357"/>
                  <a:pt x="78752" y="144321"/>
                  <a:pt x="78298" y="144321"/>
                </a:cubicBezTo>
                <a:cubicBezTo>
                  <a:pt x="77957" y="144321"/>
                  <a:pt x="77618" y="144341"/>
                  <a:pt x="77283" y="144411"/>
                </a:cubicBezTo>
                <a:cubicBezTo>
                  <a:pt x="76134" y="144651"/>
                  <a:pt x="74967" y="144522"/>
                  <a:pt x="73807" y="144684"/>
                </a:cubicBezTo>
                <a:cubicBezTo>
                  <a:pt x="73586" y="144714"/>
                  <a:pt x="73358" y="144725"/>
                  <a:pt x="73126" y="144725"/>
                </a:cubicBezTo>
                <a:cubicBezTo>
                  <a:pt x="72580" y="144725"/>
                  <a:pt x="72012" y="144666"/>
                  <a:pt x="71452" y="144666"/>
                </a:cubicBezTo>
                <a:cubicBezTo>
                  <a:pt x="71350" y="144666"/>
                  <a:pt x="71247" y="144668"/>
                  <a:pt x="71145" y="144672"/>
                </a:cubicBezTo>
                <a:cubicBezTo>
                  <a:pt x="70409" y="144707"/>
                  <a:pt x="69672" y="144753"/>
                  <a:pt x="68937" y="144753"/>
                </a:cubicBezTo>
                <a:cubicBezTo>
                  <a:pt x="68823" y="144753"/>
                  <a:pt x="68709" y="144752"/>
                  <a:pt x="68596" y="144749"/>
                </a:cubicBezTo>
                <a:cubicBezTo>
                  <a:pt x="68540" y="144748"/>
                  <a:pt x="68485" y="144748"/>
                  <a:pt x="68430" y="144748"/>
                </a:cubicBezTo>
                <a:cubicBezTo>
                  <a:pt x="67731" y="144748"/>
                  <a:pt x="67034" y="144833"/>
                  <a:pt x="66335" y="144833"/>
                </a:cubicBezTo>
                <a:cubicBezTo>
                  <a:pt x="66061" y="144833"/>
                  <a:pt x="65786" y="144820"/>
                  <a:pt x="65511" y="144783"/>
                </a:cubicBezTo>
                <a:cubicBezTo>
                  <a:pt x="65318" y="144757"/>
                  <a:pt x="65126" y="144747"/>
                  <a:pt x="64933" y="144747"/>
                </a:cubicBezTo>
                <a:cubicBezTo>
                  <a:pt x="64220" y="144747"/>
                  <a:pt x="63508" y="144888"/>
                  <a:pt x="62788" y="144888"/>
                </a:cubicBezTo>
                <a:cubicBezTo>
                  <a:pt x="62666" y="144888"/>
                  <a:pt x="62544" y="144884"/>
                  <a:pt x="62422" y="144875"/>
                </a:cubicBezTo>
                <a:cubicBezTo>
                  <a:pt x="62230" y="144860"/>
                  <a:pt x="62038" y="144853"/>
                  <a:pt x="61847" y="144853"/>
                </a:cubicBezTo>
                <a:cubicBezTo>
                  <a:pt x="60775" y="144853"/>
                  <a:pt x="59706" y="145053"/>
                  <a:pt x="58627" y="145053"/>
                </a:cubicBezTo>
                <a:cubicBezTo>
                  <a:pt x="58520" y="145053"/>
                  <a:pt x="58414" y="145051"/>
                  <a:pt x="58307" y="145047"/>
                </a:cubicBezTo>
                <a:cubicBezTo>
                  <a:pt x="57925" y="145031"/>
                  <a:pt x="57544" y="145023"/>
                  <a:pt x="57162" y="145023"/>
                </a:cubicBezTo>
                <a:cubicBezTo>
                  <a:pt x="56085" y="145023"/>
                  <a:pt x="55009" y="145090"/>
                  <a:pt x="53942" y="145257"/>
                </a:cubicBezTo>
                <a:cubicBezTo>
                  <a:pt x="53896" y="145264"/>
                  <a:pt x="53851" y="145268"/>
                  <a:pt x="53806" y="145268"/>
                </a:cubicBezTo>
                <a:cubicBezTo>
                  <a:pt x="53447" y="145268"/>
                  <a:pt x="53125" y="145065"/>
                  <a:pt x="52804" y="145065"/>
                </a:cubicBezTo>
                <a:cubicBezTo>
                  <a:pt x="52740" y="145065"/>
                  <a:pt x="52676" y="145073"/>
                  <a:pt x="52612" y="145092"/>
                </a:cubicBezTo>
                <a:cubicBezTo>
                  <a:pt x="51848" y="145322"/>
                  <a:pt x="51072" y="145366"/>
                  <a:pt x="50295" y="145366"/>
                </a:cubicBezTo>
                <a:cubicBezTo>
                  <a:pt x="49816" y="145366"/>
                  <a:pt x="49337" y="145350"/>
                  <a:pt x="48861" y="145350"/>
                </a:cubicBezTo>
                <a:cubicBezTo>
                  <a:pt x="48687" y="145350"/>
                  <a:pt x="48513" y="145352"/>
                  <a:pt x="48340" y="145358"/>
                </a:cubicBezTo>
                <a:cubicBezTo>
                  <a:pt x="46747" y="145412"/>
                  <a:pt x="45139" y="145444"/>
                  <a:pt x="43545" y="145487"/>
                </a:cubicBezTo>
                <a:cubicBezTo>
                  <a:pt x="41962" y="145530"/>
                  <a:pt x="40369" y="145558"/>
                  <a:pt x="38781" y="145684"/>
                </a:cubicBezTo>
                <a:cubicBezTo>
                  <a:pt x="38060" y="145741"/>
                  <a:pt x="37334" y="145753"/>
                  <a:pt x="36608" y="145753"/>
                </a:cubicBezTo>
                <a:cubicBezTo>
                  <a:pt x="36086" y="145753"/>
                  <a:pt x="35562" y="145747"/>
                  <a:pt x="35040" y="145747"/>
                </a:cubicBezTo>
                <a:cubicBezTo>
                  <a:pt x="34584" y="145747"/>
                  <a:pt x="34128" y="145751"/>
                  <a:pt x="33674" y="145769"/>
                </a:cubicBezTo>
                <a:cubicBezTo>
                  <a:pt x="32584" y="145811"/>
                  <a:pt x="31490" y="145891"/>
                  <a:pt x="30402" y="145959"/>
                </a:cubicBezTo>
                <a:cubicBezTo>
                  <a:pt x="29640" y="146005"/>
                  <a:pt x="28855" y="146008"/>
                  <a:pt x="28081" y="146049"/>
                </a:cubicBezTo>
                <a:cubicBezTo>
                  <a:pt x="27153" y="146098"/>
                  <a:pt x="26228" y="146222"/>
                  <a:pt x="25303" y="146222"/>
                </a:cubicBezTo>
                <a:cubicBezTo>
                  <a:pt x="25279" y="146222"/>
                  <a:pt x="25255" y="146222"/>
                  <a:pt x="25230" y="146221"/>
                </a:cubicBezTo>
                <a:cubicBezTo>
                  <a:pt x="25217" y="146221"/>
                  <a:pt x="25203" y="146221"/>
                  <a:pt x="25189" y="146221"/>
                </a:cubicBezTo>
                <a:cubicBezTo>
                  <a:pt x="24122" y="146221"/>
                  <a:pt x="23081" y="146466"/>
                  <a:pt x="22009" y="146466"/>
                </a:cubicBezTo>
                <a:cubicBezTo>
                  <a:pt x="21946" y="146466"/>
                  <a:pt x="21882" y="146465"/>
                  <a:pt x="21819" y="146464"/>
                </a:cubicBezTo>
                <a:cubicBezTo>
                  <a:pt x="21746" y="146462"/>
                  <a:pt x="21672" y="146461"/>
                  <a:pt x="21599" y="146461"/>
                </a:cubicBezTo>
                <a:cubicBezTo>
                  <a:pt x="20680" y="146461"/>
                  <a:pt x="19750" y="146612"/>
                  <a:pt x="18841" y="146775"/>
                </a:cubicBezTo>
                <a:cubicBezTo>
                  <a:pt x="17947" y="146935"/>
                  <a:pt x="17045" y="146899"/>
                  <a:pt x="16149" y="147006"/>
                </a:cubicBezTo>
                <a:cubicBezTo>
                  <a:pt x="14873" y="147158"/>
                  <a:pt x="13582" y="147434"/>
                  <a:pt x="12323" y="147434"/>
                </a:cubicBezTo>
                <a:cubicBezTo>
                  <a:pt x="12291" y="147434"/>
                  <a:pt x="12259" y="147434"/>
                  <a:pt x="12227" y="147433"/>
                </a:cubicBezTo>
                <a:cubicBezTo>
                  <a:pt x="12189" y="147433"/>
                  <a:pt x="12150" y="147433"/>
                  <a:pt x="12112" y="147433"/>
                </a:cubicBezTo>
                <a:cubicBezTo>
                  <a:pt x="10766" y="147433"/>
                  <a:pt x="9454" y="147718"/>
                  <a:pt x="8110" y="147718"/>
                </a:cubicBezTo>
                <a:cubicBezTo>
                  <a:pt x="7942" y="147718"/>
                  <a:pt x="7773" y="147714"/>
                  <a:pt x="7604" y="147704"/>
                </a:cubicBezTo>
                <a:cubicBezTo>
                  <a:pt x="7430" y="147693"/>
                  <a:pt x="7254" y="147688"/>
                  <a:pt x="7077" y="147688"/>
                </a:cubicBezTo>
                <a:cubicBezTo>
                  <a:pt x="6309" y="147688"/>
                  <a:pt x="5511" y="147791"/>
                  <a:pt x="4759" y="148044"/>
                </a:cubicBezTo>
                <a:cubicBezTo>
                  <a:pt x="4710" y="148061"/>
                  <a:pt x="4661" y="148067"/>
                  <a:pt x="4612" y="148067"/>
                </a:cubicBezTo>
                <a:cubicBezTo>
                  <a:pt x="4419" y="148067"/>
                  <a:pt x="4223" y="147964"/>
                  <a:pt x="4023" y="147964"/>
                </a:cubicBezTo>
                <a:cubicBezTo>
                  <a:pt x="3926" y="147964"/>
                  <a:pt x="3829" y="147988"/>
                  <a:pt x="3730" y="148059"/>
                </a:cubicBezTo>
                <a:cubicBezTo>
                  <a:pt x="3715" y="148070"/>
                  <a:pt x="3702" y="148076"/>
                  <a:pt x="3689" y="148076"/>
                </a:cubicBezTo>
                <a:cubicBezTo>
                  <a:pt x="3629" y="148076"/>
                  <a:pt x="3589" y="147945"/>
                  <a:pt x="3557" y="147491"/>
                </a:cubicBezTo>
                <a:cubicBezTo>
                  <a:pt x="3557" y="145473"/>
                  <a:pt x="3678" y="143799"/>
                  <a:pt x="3522" y="142148"/>
                </a:cubicBezTo>
                <a:cubicBezTo>
                  <a:pt x="3375" y="140594"/>
                  <a:pt x="3564" y="139059"/>
                  <a:pt x="3593" y="137526"/>
                </a:cubicBezTo>
                <a:cubicBezTo>
                  <a:pt x="3621" y="136154"/>
                  <a:pt x="3571" y="134755"/>
                  <a:pt x="3825" y="133376"/>
                </a:cubicBezTo>
                <a:cubicBezTo>
                  <a:pt x="4021" y="132313"/>
                  <a:pt x="4149" y="131230"/>
                  <a:pt x="3755" y="130143"/>
                </a:cubicBezTo>
                <a:cubicBezTo>
                  <a:pt x="3702" y="129994"/>
                  <a:pt x="3958" y="129561"/>
                  <a:pt x="3957" y="129166"/>
                </a:cubicBezTo>
                <a:cubicBezTo>
                  <a:pt x="3953" y="128038"/>
                  <a:pt x="3855" y="126875"/>
                  <a:pt x="3983" y="125793"/>
                </a:cubicBezTo>
                <a:cubicBezTo>
                  <a:pt x="4108" y="124740"/>
                  <a:pt x="4072" y="123700"/>
                  <a:pt x="4141" y="122658"/>
                </a:cubicBezTo>
                <a:cubicBezTo>
                  <a:pt x="4183" y="122040"/>
                  <a:pt x="4337" y="121416"/>
                  <a:pt x="3970" y="120809"/>
                </a:cubicBezTo>
                <a:cubicBezTo>
                  <a:pt x="3816" y="120552"/>
                  <a:pt x="4306" y="120313"/>
                  <a:pt x="4184" y="119932"/>
                </a:cubicBezTo>
                <a:cubicBezTo>
                  <a:pt x="3963" y="119246"/>
                  <a:pt x="4547" y="118442"/>
                  <a:pt x="3845" y="117784"/>
                </a:cubicBezTo>
                <a:cubicBezTo>
                  <a:pt x="3695" y="117645"/>
                  <a:pt x="4165" y="117395"/>
                  <a:pt x="4173" y="117085"/>
                </a:cubicBezTo>
                <a:cubicBezTo>
                  <a:pt x="4192" y="116289"/>
                  <a:pt x="3893" y="115517"/>
                  <a:pt x="3920" y="114751"/>
                </a:cubicBezTo>
                <a:cubicBezTo>
                  <a:pt x="3941" y="114156"/>
                  <a:pt x="3210" y="113665"/>
                  <a:pt x="3759" y="112984"/>
                </a:cubicBezTo>
                <a:cubicBezTo>
                  <a:pt x="3851" y="112869"/>
                  <a:pt x="3829" y="112215"/>
                  <a:pt x="3763" y="111874"/>
                </a:cubicBezTo>
                <a:cubicBezTo>
                  <a:pt x="3459" y="110306"/>
                  <a:pt x="3687" y="108723"/>
                  <a:pt x="3537" y="107167"/>
                </a:cubicBezTo>
                <a:cubicBezTo>
                  <a:pt x="3321" y="104948"/>
                  <a:pt x="3420" y="102738"/>
                  <a:pt x="3414" y="100525"/>
                </a:cubicBezTo>
                <a:cubicBezTo>
                  <a:pt x="3410" y="99193"/>
                  <a:pt x="3540" y="97857"/>
                  <a:pt x="3470" y="96531"/>
                </a:cubicBezTo>
                <a:cubicBezTo>
                  <a:pt x="3431" y="95761"/>
                  <a:pt x="3360" y="94994"/>
                  <a:pt x="3335" y="94219"/>
                </a:cubicBezTo>
                <a:cubicBezTo>
                  <a:pt x="3270" y="92145"/>
                  <a:pt x="3153" y="90073"/>
                  <a:pt x="3028" y="88001"/>
                </a:cubicBezTo>
                <a:cubicBezTo>
                  <a:pt x="2903" y="85918"/>
                  <a:pt x="2841" y="83830"/>
                  <a:pt x="2719" y="81754"/>
                </a:cubicBezTo>
                <a:cubicBezTo>
                  <a:pt x="2644" y="80462"/>
                  <a:pt x="2455" y="79109"/>
                  <a:pt x="2509" y="77844"/>
                </a:cubicBezTo>
                <a:cubicBezTo>
                  <a:pt x="2580" y="76229"/>
                  <a:pt x="2440" y="74630"/>
                  <a:pt x="2482" y="73024"/>
                </a:cubicBezTo>
                <a:cubicBezTo>
                  <a:pt x="2534" y="71082"/>
                  <a:pt x="2291" y="69128"/>
                  <a:pt x="2412" y="67194"/>
                </a:cubicBezTo>
                <a:cubicBezTo>
                  <a:pt x="2506" y="65666"/>
                  <a:pt x="2294" y="64149"/>
                  <a:pt x="2464" y="62625"/>
                </a:cubicBezTo>
                <a:cubicBezTo>
                  <a:pt x="2571" y="61672"/>
                  <a:pt x="2557" y="60703"/>
                  <a:pt x="2540" y="59741"/>
                </a:cubicBezTo>
                <a:cubicBezTo>
                  <a:pt x="2522" y="58743"/>
                  <a:pt x="2627" y="57753"/>
                  <a:pt x="2661" y="56760"/>
                </a:cubicBezTo>
                <a:cubicBezTo>
                  <a:pt x="2698" y="55698"/>
                  <a:pt x="2688" y="54619"/>
                  <a:pt x="2649" y="53556"/>
                </a:cubicBezTo>
                <a:cubicBezTo>
                  <a:pt x="2590" y="51967"/>
                  <a:pt x="2792" y="50386"/>
                  <a:pt x="2692" y="48800"/>
                </a:cubicBezTo>
                <a:cubicBezTo>
                  <a:pt x="2589" y="47199"/>
                  <a:pt x="2756" y="45598"/>
                  <a:pt x="2709" y="43990"/>
                </a:cubicBezTo>
                <a:cubicBezTo>
                  <a:pt x="2661" y="42390"/>
                  <a:pt x="2734" y="40773"/>
                  <a:pt x="2663" y="39173"/>
                </a:cubicBezTo>
                <a:cubicBezTo>
                  <a:pt x="2554" y="36653"/>
                  <a:pt x="2661" y="34131"/>
                  <a:pt x="2512" y="31615"/>
                </a:cubicBezTo>
                <a:cubicBezTo>
                  <a:pt x="2423" y="30129"/>
                  <a:pt x="2807" y="28658"/>
                  <a:pt x="2724" y="27196"/>
                </a:cubicBezTo>
                <a:cubicBezTo>
                  <a:pt x="2648" y="25853"/>
                  <a:pt x="3019" y="24573"/>
                  <a:pt x="3021" y="23236"/>
                </a:cubicBezTo>
                <a:cubicBezTo>
                  <a:pt x="3023" y="21975"/>
                  <a:pt x="3180" y="20630"/>
                  <a:pt x="3510" y="19343"/>
                </a:cubicBezTo>
                <a:cubicBezTo>
                  <a:pt x="3659" y="18759"/>
                  <a:pt x="4161" y="18274"/>
                  <a:pt x="4073" y="17690"/>
                </a:cubicBezTo>
                <a:cubicBezTo>
                  <a:pt x="3926" y="16726"/>
                  <a:pt x="4297" y="15882"/>
                  <a:pt x="4605" y="15061"/>
                </a:cubicBezTo>
                <a:cubicBezTo>
                  <a:pt x="5432" y="12854"/>
                  <a:pt x="6108" y="10505"/>
                  <a:pt x="7780" y="8784"/>
                </a:cubicBezTo>
                <a:cubicBezTo>
                  <a:pt x="8814" y="7722"/>
                  <a:pt x="10023" y="6803"/>
                  <a:pt x="11416" y="6062"/>
                </a:cubicBezTo>
                <a:cubicBezTo>
                  <a:pt x="13310" y="5053"/>
                  <a:pt x="15309" y="4421"/>
                  <a:pt x="17300" y="3759"/>
                </a:cubicBezTo>
                <a:cubicBezTo>
                  <a:pt x="18579" y="3334"/>
                  <a:pt x="19979" y="3235"/>
                  <a:pt x="21355" y="3103"/>
                </a:cubicBezTo>
                <a:cubicBezTo>
                  <a:pt x="22415" y="3001"/>
                  <a:pt x="23510" y="2983"/>
                  <a:pt x="24586" y="2749"/>
                </a:cubicBezTo>
                <a:cubicBezTo>
                  <a:pt x="24932" y="2674"/>
                  <a:pt x="25299" y="2651"/>
                  <a:pt x="25674" y="2651"/>
                </a:cubicBezTo>
                <a:cubicBezTo>
                  <a:pt x="26195" y="2651"/>
                  <a:pt x="26733" y="2695"/>
                  <a:pt x="27252" y="2700"/>
                </a:cubicBezTo>
                <a:cubicBezTo>
                  <a:pt x="27420" y="2702"/>
                  <a:pt x="27585" y="2716"/>
                  <a:pt x="27752" y="2716"/>
                </a:cubicBezTo>
                <a:cubicBezTo>
                  <a:pt x="27868" y="2716"/>
                  <a:pt x="27985" y="2709"/>
                  <a:pt x="28105" y="2686"/>
                </a:cubicBezTo>
                <a:cubicBezTo>
                  <a:pt x="28391" y="2632"/>
                  <a:pt x="28677" y="2612"/>
                  <a:pt x="28963" y="2612"/>
                </a:cubicBezTo>
                <a:cubicBezTo>
                  <a:pt x="29483" y="2612"/>
                  <a:pt x="30004" y="2678"/>
                  <a:pt x="30520" y="2725"/>
                </a:cubicBezTo>
                <a:cubicBezTo>
                  <a:pt x="30574" y="2730"/>
                  <a:pt x="30628" y="2732"/>
                  <a:pt x="30681" y="2732"/>
                </a:cubicBezTo>
                <a:cubicBezTo>
                  <a:pt x="31061" y="2732"/>
                  <a:pt x="31424" y="2622"/>
                  <a:pt x="31778" y="2622"/>
                </a:cubicBezTo>
                <a:cubicBezTo>
                  <a:pt x="31818" y="2622"/>
                  <a:pt x="31857" y="2623"/>
                  <a:pt x="31896" y="2626"/>
                </a:cubicBezTo>
                <a:cubicBezTo>
                  <a:pt x="32058" y="2639"/>
                  <a:pt x="32220" y="2644"/>
                  <a:pt x="32382" y="2644"/>
                </a:cubicBezTo>
                <a:cubicBezTo>
                  <a:pt x="33229" y="2644"/>
                  <a:pt x="34072" y="2502"/>
                  <a:pt x="34918" y="2502"/>
                </a:cubicBezTo>
                <a:cubicBezTo>
                  <a:pt x="35244" y="2502"/>
                  <a:pt x="35570" y="2523"/>
                  <a:pt x="35897" y="2581"/>
                </a:cubicBezTo>
                <a:cubicBezTo>
                  <a:pt x="35907" y="2583"/>
                  <a:pt x="35917" y="2584"/>
                  <a:pt x="35927" y="2584"/>
                </a:cubicBezTo>
                <a:cubicBezTo>
                  <a:pt x="36106" y="2584"/>
                  <a:pt x="36300" y="2314"/>
                  <a:pt x="36502" y="2314"/>
                </a:cubicBezTo>
                <a:cubicBezTo>
                  <a:pt x="36545" y="2314"/>
                  <a:pt x="36588" y="2327"/>
                  <a:pt x="36631" y="2356"/>
                </a:cubicBezTo>
                <a:cubicBezTo>
                  <a:pt x="36934" y="2560"/>
                  <a:pt x="37292" y="2620"/>
                  <a:pt x="37619" y="2620"/>
                </a:cubicBezTo>
                <a:cubicBezTo>
                  <a:pt x="37830" y="2620"/>
                  <a:pt x="38027" y="2595"/>
                  <a:pt x="38190" y="2569"/>
                </a:cubicBezTo>
                <a:cubicBezTo>
                  <a:pt x="38421" y="2530"/>
                  <a:pt x="38650" y="2516"/>
                  <a:pt x="38877" y="2516"/>
                </a:cubicBezTo>
                <a:cubicBezTo>
                  <a:pt x="39582" y="2516"/>
                  <a:pt x="40268" y="2656"/>
                  <a:pt x="40962" y="2656"/>
                </a:cubicBezTo>
                <a:cubicBezTo>
                  <a:pt x="41048" y="2656"/>
                  <a:pt x="41134" y="2654"/>
                  <a:pt x="41221" y="2649"/>
                </a:cubicBezTo>
                <a:cubicBezTo>
                  <a:pt x="41913" y="2611"/>
                  <a:pt x="42614" y="2406"/>
                  <a:pt x="43294" y="2406"/>
                </a:cubicBezTo>
                <a:cubicBezTo>
                  <a:pt x="43408" y="2406"/>
                  <a:pt x="43520" y="2412"/>
                  <a:pt x="43632" y="2425"/>
                </a:cubicBezTo>
                <a:cubicBezTo>
                  <a:pt x="43792" y="2443"/>
                  <a:pt x="43951" y="2451"/>
                  <a:pt x="44108" y="2451"/>
                </a:cubicBezTo>
                <a:cubicBezTo>
                  <a:pt x="44874" y="2451"/>
                  <a:pt x="45614" y="2269"/>
                  <a:pt x="46377" y="2265"/>
                </a:cubicBezTo>
                <a:cubicBezTo>
                  <a:pt x="47548" y="2259"/>
                  <a:pt x="48734" y="2260"/>
                  <a:pt x="49911" y="2195"/>
                </a:cubicBezTo>
                <a:cubicBezTo>
                  <a:pt x="50999" y="2136"/>
                  <a:pt x="52086" y="2037"/>
                  <a:pt x="53173" y="2037"/>
                </a:cubicBezTo>
                <a:close/>
                <a:moveTo>
                  <a:pt x="94254" y="145253"/>
                </a:moveTo>
                <a:cubicBezTo>
                  <a:pt x="94665" y="145253"/>
                  <a:pt x="95090" y="145297"/>
                  <a:pt x="95507" y="145297"/>
                </a:cubicBezTo>
                <a:cubicBezTo>
                  <a:pt x="95655" y="145297"/>
                  <a:pt x="95801" y="145291"/>
                  <a:pt x="95945" y="145277"/>
                </a:cubicBezTo>
                <a:cubicBezTo>
                  <a:pt x="95968" y="145274"/>
                  <a:pt x="95990" y="145273"/>
                  <a:pt x="96010" y="145273"/>
                </a:cubicBezTo>
                <a:cubicBezTo>
                  <a:pt x="96546" y="145273"/>
                  <a:pt x="96459" y="146029"/>
                  <a:pt x="96418" y="146380"/>
                </a:cubicBezTo>
                <a:cubicBezTo>
                  <a:pt x="96226" y="148082"/>
                  <a:pt x="96169" y="149768"/>
                  <a:pt x="96341" y="151478"/>
                </a:cubicBezTo>
                <a:cubicBezTo>
                  <a:pt x="96423" y="152292"/>
                  <a:pt x="96520" y="153205"/>
                  <a:pt x="96417" y="153933"/>
                </a:cubicBezTo>
                <a:cubicBezTo>
                  <a:pt x="96177" y="155646"/>
                  <a:pt x="96395" y="157327"/>
                  <a:pt x="96302" y="159014"/>
                </a:cubicBezTo>
                <a:cubicBezTo>
                  <a:pt x="96220" y="160490"/>
                  <a:pt x="96325" y="161982"/>
                  <a:pt x="96157" y="163425"/>
                </a:cubicBezTo>
                <a:cubicBezTo>
                  <a:pt x="96009" y="164721"/>
                  <a:pt x="96045" y="166044"/>
                  <a:pt x="95648" y="167357"/>
                </a:cubicBezTo>
                <a:cubicBezTo>
                  <a:pt x="95303" y="168499"/>
                  <a:pt x="95138" y="169727"/>
                  <a:pt x="94704" y="170856"/>
                </a:cubicBezTo>
                <a:cubicBezTo>
                  <a:pt x="94178" y="172227"/>
                  <a:pt x="93978" y="173786"/>
                  <a:pt x="92476" y="174633"/>
                </a:cubicBezTo>
                <a:cubicBezTo>
                  <a:pt x="91912" y="174951"/>
                  <a:pt x="91484" y="175603"/>
                  <a:pt x="91133" y="176121"/>
                </a:cubicBezTo>
                <a:cubicBezTo>
                  <a:pt x="90236" y="177446"/>
                  <a:pt x="88981" y="178267"/>
                  <a:pt x="87710" y="179109"/>
                </a:cubicBezTo>
                <a:cubicBezTo>
                  <a:pt x="87180" y="179463"/>
                  <a:pt x="86541" y="179516"/>
                  <a:pt x="85928" y="179618"/>
                </a:cubicBezTo>
                <a:cubicBezTo>
                  <a:pt x="85422" y="179703"/>
                  <a:pt x="84828" y="179838"/>
                  <a:pt x="84481" y="180055"/>
                </a:cubicBezTo>
                <a:cubicBezTo>
                  <a:pt x="83469" y="180688"/>
                  <a:pt x="82325" y="180566"/>
                  <a:pt x="81278" y="180897"/>
                </a:cubicBezTo>
                <a:cubicBezTo>
                  <a:pt x="81111" y="180950"/>
                  <a:pt x="80942" y="180978"/>
                  <a:pt x="80766" y="180978"/>
                </a:cubicBezTo>
                <a:cubicBezTo>
                  <a:pt x="80632" y="180978"/>
                  <a:pt x="80494" y="180961"/>
                  <a:pt x="80351" y="180927"/>
                </a:cubicBezTo>
                <a:cubicBezTo>
                  <a:pt x="80232" y="180899"/>
                  <a:pt x="80115" y="180887"/>
                  <a:pt x="80000" y="180887"/>
                </a:cubicBezTo>
                <a:cubicBezTo>
                  <a:pt x="79491" y="180887"/>
                  <a:pt x="79009" y="181124"/>
                  <a:pt x="78520" y="181262"/>
                </a:cubicBezTo>
                <a:cubicBezTo>
                  <a:pt x="78030" y="181401"/>
                  <a:pt x="77526" y="181361"/>
                  <a:pt x="77013" y="181503"/>
                </a:cubicBezTo>
                <a:cubicBezTo>
                  <a:pt x="76189" y="181733"/>
                  <a:pt x="75175" y="181606"/>
                  <a:pt x="74417" y="181837"/>
                </a:cubicBezTo>
                <a:cubicBezTo>
                  <a:pt x="73908" y="181992"/>
                  <a:pt x="73402" y="182012"/>
                  <a:pt x="72905" y="182012"/>
                </a:cubicBezTo>
                <a:cubicBezTo>
                  <a:pt x="72728" y="182012"/>
                  <a:pt x="72552" y="182009"/>
                  <a:pt x="72378" y="182009"/>
                </a:cubicBezTo>
                <a:cubicBezTo>
                  <a:pt x="72148" y="182009"/>
                  <a:pt x="71920" y="182014"/>
                  <a:pt x="71696" y="182035"/>
                </a:cubicBezTo>
                <a:cubicBezTo>
                  <a:pt x="71084" y="182093"/>
                  <a:pt x="70446" y="182386"/>
                  <a:pt x="69773" y="182386"/>
                </a:cubicBezTo>
                <a:cubicBezTo>
                  <a:pt x="69467" y="182386"/>
                  <a:pt x="69154" y="182325"/>
                  <a:pt x="68833" y="182155"/>
                </a:cubicBezTo>
                <a:cubicBezTo>
                  <a:pt x="68753" y="182112"/>
                  <a:pt x="68663" y="182095"/>
                  <a:pt x="68567" y="182095"/>
                </a:cubicBezTo>
                <a:cubicBezTo>
                  <a:pt x="68119" y="182095"/>
                  <a:pt x="67523" y="182475"/>
                  <a:pt x="66984" y="182475"/>
                </a:cubicBezTo>
                <a:cubicBezTo>
                  <a:pt x="66982" y="182475"/>
                  <a:pt x="66979" y="182475"/>
                  <a:pt x="66977" y="182475"/>
                </a:cubicBezTo>
                <a:cubicBezTo>
                  <a:pt x="65798" y="182475"/>
                  <a:pt x="64649" y="182731"/>
                  <a:pt x="63489" y="182894"/>
                </a:cubicBezTo>
                <a:cubicBezTo>
                  <a:pt x="62377" y="183050"/>
                  <a:pt x="61227" y="183032"/>
                  <a:pt x="60168" y="183426"/>
                </a:cubicBezTo>
                <a:cubicBezTo>
                  <a:pt x="60090" y="183455"/>
                  <a:pt x="60015" y="183467"/>
                  <a:pt x="59945" y="183467"/>
                </a:cubicBezTo>
                <a:cubicBezTo>
                  <a:pt x="59678" y="183467"/>
                  <a:pt x="59472" y="183297"/>
                  <a:pt x="59333" y="183251"/>
                </a:cubicBezTo>
                <a:cubicBezTo>
                  <a:pt x="59240" y="183221"/>
                  <a:pt x="59148" y="183209"/>
                  <a:pt x="59056" y="183209"/>
                </a:cubicBezTo>
                <a:cubicBezTo>
                  <a:pt x="58693" y="183209"/>
                  <a:pt x="58339" y="183397"/>
                  <a:pt x="57996" y="183397"/>
                </a:cubicBezTo>
                <a:cubicBezTo>
                  <a:pt x="57825" y="183397"/>
                  <a:pt x="57657" y="183350"/>
                  <a:pt x="57492" y="183209"/>
                </a:cubicBezTo>
                <a:cubicBezTo>
                  <a:pt x="57295" y="183356"/>
                  <a:pt x="57085" y="183404"/>
                  <a:pt x="56869" y="183404"/>
                </a:cubicBezTo>
                <a:cubicBezTo>
                  <a:pt x="56449" y="183404"/>
                  <a:pt x="56004" y="183221"/>
                  <a:pt x="55581" y="183221"/>
                </a:cubicBezTo>
                <a:cubicBezTo>
                  <a:pt x="55301" y="183221"/>
                  <a:pt x="55031" y="183300"/>
                  <a:pt x="54782" y="183564"/>
                </a:cubicBezTo>
                <a:cubicBezTo>
                  <a:pt x="54717" y="183633"/>
                  <a:pt x="54657" y="183660"/>
                  <a:pt x="54600" y="183660"/>
                </a:cubicBezTo>
                <a:cubicBezTo>
                  <a:pt x="54412" y="183660"/>
                  <a:pt x="54261" y="183361"/>
                  <a:pt x="54074" y="183309"/>
                </a:cubicBezTo>
                <a:cubicBezTo>
                  <a:pt x="53903" y="183262"/>
                  <a:pt x="53736" y="183244"/>
                  <a:pt x="53573" y="183244"/>
                </a:cubicBezTo>
                <a:cubicBezTo>
                  <a:pt x="53092" y="183244"/>
                  <a:pt x="52639" y="183400"/>
                  <a:pt x="52188" y="183429"/>
                </a:cubicBezTo>
                <a:cubicBezTo>
                  <a:pt x="52128" y="183433"/>
                  <a:pt x="52070" y="183434"/>
                  <a:pt x="52011" y="183434"/>
                </a:cubicBezTo>
                <a:cubicBezTo>
                  <a:pt x="51446" y="183434"/>
                  <a:pt x="50888" y="183278"/>
                  <a:pt x="50318" y="183278"/>
                </a:cubicBezTo>
                <a:cubicBezTo>
                  <a:pt x="50053" y="183278"/>
                  <a:pt x="49785" y="183312"/>
                  <a:pt x="49513" y="183411"/>
                </a:cubicBezTo>
                <a:cubicBezTo>
                  <a:pt x="49401" y="183451"/>
                  <a:pt x="49229" y="183484"/>
                  <a:pt x="49035" y="183484"/>
                </a:cubicBezTo>
                <a:cubicBezTo>
                  <a:pt x="48784" y="183484"/>
                  <a:pt x="48496" y="183430"/>
                  <a:pt x="48249" y="183269"/>
                </a:cubicBezTo>
                <a:cubicBezTo>
                  <a:pt x="48161" y="183213"/>
                  <a:pt x="48074" y="183191"/>
                  <a:pt x="47985" y="183191"/>
                </a:cubicBezTo>
                <a:cubicBezTo>
                  <a:pt x="47666" y="183191"/>
                  <a:pt x="47334" y="183478"/>
                  <a:pt x="46948" y="183478"/>
                </a:cubicBezTo>
                <a:cubicBezTo>
                  <a:pt x="46889" y="183478"/>
                  <a:pt x="46828" y="183471"/>
                  <a:pt x="46766" y="183455"/>
                </a:cubicBezTo>
                <a:cubicBezTo>
                  <a:pt x="46454" y="183375"/>
                  <a:pt x="46020" y="183448"/>
                  <a:pt x="45681" y="183331"/>
                </a:cubicBezTo>
                <a:cubicBezTo>
                  <a:pt x="45494" y="183265"/>
                  <a:pt x="45319" y="183231"/>
                  <a:pt x="45147" y="183231"/>
                </a:cubicBezTo>
                <a:cubicBezTo>
                  <a:pt x="44959" y="183231"/>
                  <a:pt x="44774" y="183272"/>
                  <a:pt x="44578" y="183359"/>
                </a:cubicBezTo>
                <a:cubicBezTo>
                  <a:pt x="44412" y="183433"/>
                  <a:pt x="44238" y="183561"/>
                  <a:pt x="44072" y="183561"/>
                </a:cubicBezTo>
                <a:cubicBezTo>
                  <a:pt x="43943" y="183561"/>
                  <a:pt x="43818" y="183483"/>
                  <a:pt x="43705" y="183238"/>
                </a:cubicBezTo>
                <a:cubicBezTo>
                  <a:pt x="43656" y="183134"/>
                  <a:pt x="43610" y="183096"/>
                  <a:pt x="43564" y="183096"/>
                </a:cubicBezTo>
                <a:cubicBezTo>
                  <a:pt x="43448" y="183096"/>
                  <a:pt x="43335" y="183332"/>
                  <a:pt x="43204" y="183345"/>
                </a:cubicBezTo>
                <a:cubicBezTo>
                  <a:pt x="42794" y="183391"/>
                  <a:pt x="42345" y="183430"/>
                  <a:pt x="41920" y="183430"/>
                </a:cubicBezTo>
                <a:cubicBezTo>
                  <a:pt x="41494" y="183430"/>
                  <a:pt x="41092" y="183391"/>
                  <a:pt x="40780" y="183279"/>
                </a:cubicBezTo>
                <a:cubicBezTo>
                  <a:pt x="40644" y="183230"/>
                  <a:pt x="40508" y="183212"/>
                  <a:pt x="40371" y="183212"/>
                </a:cubicBezTo>
                <a:cubicBezTo>
                  <a:pt x="39967" y="183212"/>
                  <a:pt x="39564" y="183370"/>
                  <a:pt x="39189" y="183370"/>
                </a:cubicBezTo>
                <a:cubicBezTo>
                  <a:pt x="38917" y="183370"/>
                  <a:pt x="38660" y="183287"/>
                  <a:pt x="38429" y="183000"/>
                </a:cubicBezTo>
                <a:cubicBezTo>
                  <a:pt x="38111" y="183145"/>
                  <a:pt x="37797" y="183198"/>
                  <a:pt x="37486" y="183198"/>
                </a:cubicBezTo>
                <a:cubicBezTo>
                  <a:pt x="36622" y="183198"/>
                  <a:pt x="35776" y="182791"/>
                  <a:pt x="34900" y="182791"/>
                </a:cubicBezTo>
                <a:cubicBezTo>
                  <a:pt x="34887" y="182791"/>
                  <a:pt x="34874" y="182791"/>
                  <a:pt x="34861" y="182791"/>
                </a:cubicBezTo>
                <a:cubicBezTo>
                  <a:pt x="34350" y="182797"/>
                  <a:pt x="33830" y="182823"/>
                  <a:pt x="33303" y="182823"/>
                </a:cubicBezTo>
                <a:cubicBezTo>
                  <a:pt x="32786" y="182823"/>
                  <a:pt x="32262" y="182798"/>
                  <a:pt x="31737" y="182705"/>
                </a:cubicBezTo>
                <a:cubicBezTo>
                  <a:pt x="31208" y="182611"/>
                  <a:pt x="30644" y="182516"/>
                  <a:pt x="30061" y="182516"/>
                </a:cubicBezTo>
                <a:cubicBezTo>
                  <a:pt x="29721" y="182516"/>
                  <a:pt x="29375" y="182548"/>
                  <a:pt x="29025" y="182631"/>
                </a:cubicBezTo>
                <a:cubicBezTo>
                  <a:pt x="28871" y="182668"/>
                  <a:pt x="28711" y="182684"/>
                  <a:pt x="28547" y="182684"/>
                </a:cubicBezTo>
                <a:cubicBezTo>
                  <a:pt x="27956" y="182684"/>
                  <a:pt x="27314" y="182483"/>
                  <a:pt x="26724" y="182340"/>
                </a:cubicBezTo>
                <a:cubicBezTo>
                  <a:pt x="26532" y="182294"/>
                  <a:pt x="26280" y="182289"/>
                  <a:pt x="26029" y="182289"/>
                </a:cubicBezTo>
                <a:cubicBezTo>
                  <a:pt x="25964" y="182289"/>
                  <a:pt x="25900" y="182289"/>
                  <a:pt x="25837" y="182289"/>
                </a:cubicBezTo>
                <a:cubicBezTo>
                  <a:pt x="25511" y="182289"/>
                  <a:pt x="25211" y="182281"/>
                  <a:pt x="25075" y="182180"/>
                </a:cubicBezTo>
                <a:cubicBezTo>
                  <a:pt x="24873" y="182028"/>
                  <a:pt x="24686" y="181985"/>
                  <a:pt x="24506" y="181985"/>
                </a:cubicBezTo>
                <a:cubicBezTo>
                  <a:pt x="24263" y="181985"/>
                  <a:pt x="24034" y="182064"/>
                  <a:pt x="23802" y="182064"/>
                </a:cubicBezTo>
                <a:cubicBezTo>
                  <a:pt x="23751" y="182064"/>
                  <a:pt x="23700" y="182060"/>
                  <a:pt x="23648" y="182051"/>
                </a:cubicBezTo>
                <a:cubicBezTo>
                  <a:pt x="23235" y="181976"/>
                  <a:pt x="22815" y="181960"/>
                  <a:pt x="22396" y="181960"/>
                </a:cubicBezTo>
                <a:cubicBezTo>
                  <a:pt x="22106" y="181960"/>
                  <a:pt x="21815" y="181968"/>
                  <a:pt x="21528" y="181968"/>
                </a:cubicBezTo>
                <a:cubicBezTo>
                  <a:pt x="21268" y="181968"/>
                  <a:pt x="21011" y="181962"/>
                  <a:pt x="20757" y="181939"/>
                </a:cubicBezTo>
                <a:cubicBezTo>
                  <a:pt x="19821" y="181855"/>
                  <a:pt x="18836" y="181719"/>
                  <a:pt x="17900" y="181459"/>
                </a:cubicBezTo>
                <a:cubicBezTo>
                  <a:pt x="16850" y="181167"/>
                  <a:pt x="15779" y="180971"/>
                  <a:pt x="14739" y="180617"/>
                </a:cubicBezTo>
                <a:cubicBezTo>
                  <a:pt x="13699" y="180263"/>
                  <a:pt x="12785" y="179689"/>
                  <a:pt x="11808" y="179228"/>
                </a:cubicBezTo>
                <a:cubicBezTo>
                  <a:pt x="11188" y="178933"/>
                  <a:pt x="10454" y="178642"/>
                  <a:pt x="10080" y="178124"/>
                </a:cubicBezTo>
                <a:cubicBezTo>
                  <a:pt x="9630" y="177501"/>
                  <a:pt x="8925" y="177201"/>
                  <a:pt x="8519" y="176529"/>
                </a:cubicBezTo>
                <a:cubicBezTo>
                  <a:pt x="8069" y="175784"/>
                  <a:pt x="7148" y="175411"/>
                  <a:pt x="6752" y="174560"/>
                </a:cubicBezTo>
                <a:cubicBezTo>
                  <a:pt x="6268" y="173524"/>
                  <a:pt x="5679" y="172554"/>
                  <a:pt x="5257" y="171467"/>
                </a:cubicBezTo>
                <a:cubicBezTo>
                  <a:pt x="4720" y="170086"/>
                  <a:pt x="4745" y="168677"/>
                  <a:pt x="4443" y="167306"/>
                </a:cubicBezTo>
                <a:cubicBezTo>
                  <a:pt x="4099" y="165743"/>
                  <a:pt x="4226" y="164168"/>
                  <a:pt x="3957" y="162629"/>
                </a:cubicBezTo>
                <a:cubicBezTo>
                  <a:pt x="3762" y="161510"/>
                  <a:pt x="3868" y="160369"/>
                  <a:pt x="3646" y="159282"/>
                </a:cubicBezTo>
                <a:cubicBezTo>
                  <a:pt x="3305" y="157617"/>
                  <a:pt x="3547" y="155947"/>
                  <a:pt x="3446" y="154283"/>
                </a:cubicBezTo>
                <a:cubicBezTo>
                  <a:pt x="3366" y="152981"/>
                  <a:pt x="3393" y="151625"/>
                  <a:pt x="3549" y="150304"/>
                </a:cubicBezTo>
                <a:cubicBezTo>
                  <a:pt x="3573" y="150105"/>
                  <a:pt x="3598" y="149915"/>
                  <a:pt x="3578" y="149642"/>
                </a:cubicBezTo>
                <a:lnTo>
                  <a:pt x="3578" y="149642"/>
                </a:lnTo>
                <a:cubicBezTo>
                  <a:pt x="3790" y="150082"/>
                  <a:pt x="4080" y="150206"/>
                  <a:pt x="4374" y="150206"/>
                </a:cubicBezTo>
                <a:cubicBezTo>
                  <a:pt x="4720" y="150206"/>
                  <a:pt x="5072" y="150035"/>
                  <a:pt x="5313" y="150001"/>
                </a:cubicBezTo>
                <a:cubicBezTo>
                  <a:pt x="6935" y="149773"/>
                  <a:pt x="8546" y="149699"/>
                  <a:pt x="10178" y="149675"/>
                </a:cubicBezTo>
                <a:cubicBezTo>
                  <a:pt x="11744" y="149651"/>
                  <a:pt x="13313" y="149482"/>
                  <a:pt x="14871" y="149342"/>
                </a:cubicBezTo>
                <a:cubicBezTo>
                  <a:pt x="15011" y="149330"/>
                  <a:pt x="15153" y="149326"/>
                  <a:pt x="15298" y="149326"/>
                </a:cubicBezTo>
                <a:cubicBezTo>
                  <a:pt x="15491" y="149326"/>
                  <a:pt x="15687" y="149332"/>
                  <a:pt x="15883" y="149332"/>
                </a:cubicBezTo>
                <a:cubicBezTo>
                  <a:pt x="16417" y="149332"/>
                  <a:pt x="16952" y="149285"/>
                  <a:pt x="17421" y="148935"/>
                </a:cubicBezTo>
                <a:cubicBezTo>
                  <a:pt x="17577" y="149082"/>
                  <a:pt x="17739" y="149129"/>
                  <a:pt x="17904" y="149129"/>
                </a:cubicBezTo>
                <a:cubicBezTo>
                  <a:pt x="18194" y="149129"/>
                  <a:pt x="18495" y="148985"/>
                  <a:pt x="18802" y="148985"/>
                </a:cubicBezTo>
                <a:cubicBezTo>
                  <a:pt x="18856" y="148985"/>
                  <a:pt x="18910" y="148990"/>
                  <a:pt x="18964" y="149000"/>
                </a:cubicBezTo>
                <a:cubicBezTo>
                  <a:pt x="19080" y="149023"/>
                  <a:pt x="19198" y="149033"/>
                  <a:pt x="19318" y="149033"/>
                </a:cubicBezTo>
                <a:cubicBezTo>
                  <a:pt x="19881" y="149033"/>
                  <a:pt x="20483" y="148821"/>
                  <a:pt x="21066" y="148777"/>
                </a:cubicBezTo>
                <a:cubicBezTo>
                  <a:pt x="22179" y="148694"/>
                  <a:pt x="23286" y="148565"/>
                  <a:pt x="24403" y="148501"/>
                </a:cubicBezTo>
                <a:cubicBezTo>
                  <a:pt x="25677" y="148430"/>
                  <a:pt x="26963" y="148347"/>
                  <a:pt x="28236" y="148246"/>
                </a:cubicBezTo>
                <a:cubicBezTo>
                  <a:pt x="28615" y="148215"/>
                  <a:pt x="29054" y="148046"/>
                  <a:pt x="29486" y="148046"/>
                </a:cubicBezTo>
                <a:cubicBezTo>
                  <a:pt x="29752" y="148046"/>
                  <a:pt x="30015" y="148110"/>
                  <a:pt x="30261" y="148309"/>
                </a:cubicBezTo>
                <a:cubicBezTo>
                  <a:pt x="30272" y="148318"/>
                  <a:pt x="30290" y="148322"/>
                  <a:pt x="30310" y="148322"/>
                </a:cubicBezTo>
                <a:cubicBezTo>
                  <a:pt x="30345" y="148322"/>
                  <a:pt x="30389" y="148311"/>
                  <a:pt x="30422" y="148301"/>
                </a:cubicBezTo>
                <a:cubicBezTo>
                  <a:pt x="30993" y="148137"/>
                  <a:pt x="31573" y="148100"/>
                  <a:pt x="32157" y="148100"/>
                </a:cubicBezTo>
                <a:cubicBezTo>
                  <a:pt x="32627" y="148100"/>
                  <a:pt x="33100" y="148124"/>
                  <a:pt x="33571" y="148124"/>
                </a:cubicBezTo>
                <a:cubicBezTo>
                  <a:pt x="34162" y="148124"/>
                  <a:pt x="34752" y="148086"/>
                  <a:pt x="35332" y="147918"/>
                </a:cubicBezTo>
                <a:cubicBezTo>
                  <a:pt x="35464" y="147879"/>
                  <a:pt x="35604" y="147865"/>
                  <a:pt x="35747" y="147865"/>
                </a:cubicBezTo>
                <a:cubicBezTo>
                  <a:pt x="36059" y="147865"/>
                  <a:pt x="36391" y="147932"/>
                  <a:pt x="36703" y="147963"/>
                </a:cubicBezTo>
                <a:cubicBezTo>
                  <a:pt x="37022" y="147995"/>
                  <a:pt x="37341" y="148015"/>
                  <a:pt x="37657" y="148015"/>
                </a:cubicBezTo>
                <a:cubicBezTo>
                  <a:pt x="38286" y="148015"/>
                  <a:pt x="38906" y="147934"/>
                  <a:pt x="39503" y="147703"/>
                </a:cubicBezTo>
                <a:cubicBezTo>
                  <a:pt x="39555" y="147682"/>
                  <a:pt x="39601" y="147674"/>
                  <a:pt x="39644" y="147674"/>
                </a:cubicBezTo>
                <a:cubicBezTo>
                  <a:pt x="39832" y="147674"/>
                  <a:pt x="39950" y="147832"/>
                  <a:pt x="40157" y="147832"/>
                </a:cubicBezTo>
                <a:cubicBezTo>
                  <a:pt x="40180" y="147832"/>
                  <a:pt x="40204" y="147830"/>
                  <a:pt x="40229" y="147826"/>
                </a:cubicBezTo>
                <a:cubicBezTo>
                  <a:pt x="41057" y="147688"/>
                  <a:pt x="41914" y="147535"/>
                  <a:pt x="42748" y="147535"/>
                </a:cubicBezTo>
                <a:cubicBezTo>
                  <a:pt x="42992" y="147535"/>
                  <a:pt x="43234" y="147548"/>
                  <a:pt x="43473" y="147578"/>
                </a:cubicBezTo>
                <a:cubicBezTo>
                  <a:pt x="43814" y="147622"/>
                  <a:pt x="44151" y="147637"/>
                  <a:pt x="44486" y="147637"/>
                </a:cubicBezTo>
                <a:cubicBezTo>
                  <a:pt x="45212" y="147637"/>
                  <a:pt x="45926" y="147563"/>
                  <a:pt x="46650" y="147534"/>
                </a:cubicBezTo>
                <a:cubicBezTo>
                  <a:pt x="47671" y="147494"/>
                  <a:pt x="48691" y="147460"/>
                  <a:pt x="49712" y="147443"/>
                </a:cubicBezTo>
                <a:cubicBezTo>
                  <a:pt x="50088" y="147437"/>
                  <a:pt x="50465" y="147436"/>
                  <a:pt x="50841" y="147436"/>
                </a:cubicBezTo>
                <a:cubicBezTo>
                  <a:pt x="51015" y="147436"/>
                  <a:pt x="51189" y="147436"/>
                  <a:pt x="51363" y="147436"/>
                </a:cubicBezTo>
                <a:cubicBezTo>
                  <a:pt x="52055" y="147436"/>
                  <a:pt x="52747" y="147433"/>
                  <a:pt x="53438" y="147400"/>
                </a:cubicBezTo>
                <a:cubicBezTo>
                  <a:pt x="53618" y="147392"/>
                  <a:pt x="53799" y="147389"/>
                  <a:pt x="53982" y="147389"/>
                </a:cubicBezTo>
                <a:cubicBezTo>
                  <a:pt x="54287" y="147389"/>
                  <a:pt x="54594" y="147397"/>
                  <a:pt x="54898" y="147397"/>
                </a:cubicBezTo>
                <a:cubicBezTo>
                  <a:pt x="55452" y="147397"/>
                  <a:pt x="55997" y="147371"/>
                  <a:pt x="56502" y="147228"/>
                </a:cubicBezTo>
                <a:cubicBezTo>
                  <a:pt x="56598" y="147201"/>
                  <a:pt x="56688" y="147191"/>
                  <a:pt x="56775" y="147191"/>
                </a:cubicBezTo>
                <a:cubicBezTo>
                  <a:pt x="57070" y="147191"/>
                  <a:pt x="57324" y="147311"/>
                  <a:pt x="57608" y="147311"/>
                </a:cubicBezTo>
                <a:cubicBezTo>
                  <a:pt x="57723" y="147311"/>
                  <a:pt x="57844" y="147291"/>
                  <a:pt x="57973" y="147235"/>
                </a:cubicBezTo>
                <a:cubicBezTo>
                  <a:pt x="58180" y="147147"/>
                  <a:pt x="58408" y="147119"/>
                  <a:pt x="58647" y="147119"/>
                </a:cubicBezTo>
                <a:cubicBezTo>
                  <a:pt x="59046" y="147119"/>
                  <a:pt x="59476" y="147197"/>
                  <a:pt x="59889" y="147197"/>
                </a:cubicBezTo>
                <a:cubicBezTo>
                  <a:pt x="59936" y="147197"/>
                  <a:pt x="59983" y="147196"/>
                  <a:pt x="60030" y="147193"/>
                </a:cubicBezTo>
                <a:cubicBezTo>
                  <a:pt x="60663" y="147163"/>
                  <a:pt x="61312" y="147109"/>
                  <a:pt x="61959" y="147109"/>
                </a:cubicBezTo>
                <a:cubicBezTo>
                  <a:pt x="62437" y="147109"/>
                  <a:pt x="62915" y="147138"/>
                  <a:pt x="63385" y="147228"/>
                </a:cubicBezTo>
                <a:cubicBezTo>
                  <a:pt x="63483" y="147247"/>
                  <a:pt x="63560" y="147263"/>
                  <a:pt x="63623" y="147263"/>
                </a:cubicBezTo>
                <a:cubicBezTo>
                  <a:pt x="63734" y="147263"/>
                  <a:pt x="63799" y="147212"/>
                  <a:pt x="63850" y="147035"/>
                </a:cubicBezTo>
                <a:cubicBezTo>
                  <a:pt x="63876" y="146941"/>
                  <a:pt x="63950" y="146893"/>
                  <a:pt x="64042" y="146893"/>
                </a:cubicBezTo>
                <a:cubicBezTo>
                  <a:pt x="64065" y="146893"/>
                  <a:pt x="64088" y="146896"/>
                  <a:pt x="64113" y="146901"/>
                </a:cubicBezTo>
                <a:cubicBezTo>
                  <a:pt x="64760" y="147056"/>
                  <a:pt x="65409" y="147105"/>
                  <a:pt x="66059" y="147105"/>
                </a:cubicBezTo>
                <a:cubicBezTo>
                  <a:pt x="67059" y="147105"/>
                  <a:pt x="68061" y="146990"/>
                  <a:pt x="69061" y="146972"/>
                </a:cubicBezTo>
                <a:cubicBezTo>
                  <a:pt x="69317" y="146967"/>
                  <a:pt x="69574" y="146965"/>
                  <a:pt x="69830" y="146965"/>
                </a:cubicBezTo>
                <a:cubicBezTo>
                  <a:pt x="70953" y="146965"/>
                  <a:pt x="72075" y="147003"/>
                  <a:pt x="73197" y="147020"/>
                </a:cubicBezTo>
                <a:cubicBezTo>
                  <a:pt x="73217" y="147020"/>
                  <a:pt x="73236" y="147021"/>
                  <a:pt x="73255" y="147021"/>
                </a:cubicBezTo>
                <a:cubicBezTo>
                  <a:pt x="74020" y="147021"/>
                  <a:pt x="74790" y="146803"/>
                  <a:pt x="75556" y="146667"/>
                </a:cubicBezTo>
                <a:cubicBezTo>
                  <a:pt x="75806" y="146622"/>
                  <a:pt x="76058" y="146532"/>
                  <a:pt x="76298" y="146532"/>
                </a:cubicBezTo>
                <a:cubicBezTo>
                  <a:pt x="76512" y="146532"/>
                  <a:pt x="76718" y="146604"/>
                  <a:pt x="76907" y="146843"/>
                </a:cubicBezTo>
                <a:cubicBezTo>
                  <a:pt x="76925" y="146866"/>
                  <a:pt x="76981" y="146878"/>
                  <a:pt x="77039" y="146878"/>
                </a:cubicBezTo>
                <a:cubicBezTo>
                  <a:pt x="77102" y="146878"/>
                  <a:pt x="77169" y="146864"/>
                  <a:pt x="77197" y="146838"/>
                </a:cubicBezTo>
                <a:cubicBezTo>
                  <a:pt x="77526" y="146531"/>
                  <a:pt x="77874" y="146443"/>
                  <a:pt x="78229" y="146443"/>
                </a:cubicBezTo>
                <a:cubicBezTo>
                  <a:pt x="78698" y="146443"/>
                  <a:pt x="79181" y="146597"/>
                  <a:pt x="79652" y="146603"/>
                </a:cubicBezTo>
                <a:cubicBezTo>
                  <a:pt x="79654" y="146603"/>
                  <a:pt x="79657" y="146603"/>
                  <a:pt x="79659" y="146603"/>
                </a:cubicBezTo>
                <a:cubicBezTo>
                  <a:pt x="79890" y="146603"/>
                  <a:pt x="80120" y="146449"/>
                  <a:pt x="80354" y="146441"/>
                </a:cubicBezTo>
                <a:cubicBezTo>
                  <a:pt x="82224" y="146383"/>
                  <a:pt x="84096" y="146388"/>
                  <a:pt x="85963" y="146276"/>
                </a:cubicBezTo>
                <a:cubicBezTo>
                  <a:pt x="86056" y="146270"/>
                  <a:pt x="86150" y="146268"/>
                  <a:pt x="86244" y="146268"/>
                </a:cubicBezTo>
                <a:cubicBezTo>
                  <a:pt x="86543" y="146268"/>
                  <a:pt x="86846" y="146290"/>
                  <a:pt x="87147" y="146290"/>
                </a:cubicBezTo>
                <a:cubicBezTo>
                  <a:pt x="87576" y="146290"/>
                  <a:pt x="88003" y="146246"/>
                  <a:pt x="88420" y="146036"/>
                </a:cubicBezTo>
                <a:cubicBezTo>
                  <a:pt x="88476" y="146008"/>
                  <a:pt x="88539" y="145997"/>
                  <a:pt x="88608" y="145997"/>
                </a:cubicBezTo>
                <a:cubicBezTo>
                  <a:pt x="88812" y="145997"/>
                  <a:pt x="89060" y="146090"/>
                  <a:pt x="89280" y="146090"/>
                </a:cubicBezTo>
                <a:cubicBezTo>
                  <a:pt x="89312" y="146090"/>
                  <a:pt x="89345" y="146088"/>
                  <a:pt x="89376" y="146083"/>
                </a:cubicBezTo>
                <a:cubicBezTo>
                  <a:pt x="90623" y="145892"/>
                  <a:pt x="91896" y="146029"/>
                  <a:pt x="93120" y="145458"/>
                </a:cubicBezTo>
                <a:cubicBezTo>
                  <a:pt x="93470" y="145294"/>
                  <a:pt x="93855" y="145253"/>
                  <a:pt x="94254" y="145253"/>
                </a:cubicBezTo>
                <a:close/>
                <a:moveTo>
                  <a:pt x="53331" y="0"/>
                </a:moveTo>
                <a:cubicBezTo>
                  <a:pt x="52790" y="0"/>
                  <a:pt x="52256" y="81"/>
                  <a:pt x="51735" y="93"/>
                </a:cubicBezTo>
                <a:cubicBezTo>
                  <a:pt x="51162" y="107"/>
                  <a:pt x="50488" y="242"/>
                  <a:pt x="49913" y="242"/>
                </a:cubicBezTo>
                <a:cubicBezTo>
                  <a:pt x="49828" y="242"/>
                  <a:pt x="49745" y="239"/>
                  <a:pt x="49665" y="232"/>
                </a:cubicBezTo>
                <a:cubicBezTo>
                  <a:pt x="49182" y="190"/>
                  <a:pt x="48667" y="149"/>
                  <a:pt x="48183" y="149"/>
                </a:cubicBezTo>
                <a:cubicBezTo>
                  <a:pt x="47973" y="149"/>
                  <a:pt x="47769" y="157"/>
                  <a:pt x="47577" y="175"/>
                </a:cubicBezTo>
                <a:cubicBezTo>
                  <a:pt x="46716" y="259"/>
                  <a:pt x="45866" y="274"/>
                  <a:pt x="45014" y="274"/>
                </a:cubicBezTo>
                <a:cubicBezTo>
                  <a:pt x="44536" y="274"/>
                  <a:pt x="44058" y="269"/>
                  <a:pt x="43578" y="269"/>
                </a:cubicBezTo>
                <a:cubicBezTo>
                  <a:pt x="43558" y="269"/>
                  <a:pt x="43539" y="269"/>
                  <a:pt x="43519" y="269"/>
                </a:cubicBezTo>
                <a:cubicBezTo>
                  <a:pt x="42288" y="270"/>
                  <a:pt x="41033" y="346"/>
                  <a:pt x="39793" y="433"/>
                </a:cubicBezTo>
                <a:cubicBezTo>
                  <a:pt x="39473" y="457"/>
                  <a:pt x="39110" y="632"/>
                  <a:pt x="38806" y="632"/>
                </a:cubicBezTo>
                <a:cubicBezTo>
                  <a:pt x="38704" y="632"/>
                  <a:pt x="38609" y="613"/>
                  <a:pt x="38524" y="561"/>
                </a:cubicBezTo>
                <a:cubicBezTo>
                  <a:pt x="38116" y="314"/>
                  <a:pt x="37695" y="268"/>
                  <a:pt x="37273" y="268"/>
                </a:cubicBezTo>
                <a:cubicBezTo>
                  <a:pt x="37022" y="268"/>
                  <a:pt x="36770" y="285"/>
                  <a:pt x="36520" y="285"/>
                </a:cubicBezTo>
                <a:cubicBezTo>
                  <a:pt x="36309" y="285"/>
                  <a:pt x="36099" y="273"/>
                  <a:pt x="35891" y="230"/>
                </a:cubicBezTo>
                <a:cubicBezTo>
                  <a:pt x="35868" y="225"/>
                  <a:pt x="35846" y="222"/>
                  <a:pt x="35825" y="222"/>
                </a:cubicBezTo>
                <a:cubicBezTo>
                  <a:pt x="35599" y="222"/>
                  <a:pt x="35544" y="498"/>
                  <a:pt x="35292" y="498"/>
                </a:cubicBezTo>
                <a:cubicBezTo>
                  <a:pt x="35265" y="498"/>
                  <a:pt x="35236" y="495"/>
                  <a:pt x="35203" y="488"/>
                </a:cubicBezTo>
                <a:cubicBezTo>
                  <a:pt x="34712" y="378"/>
                  <a:pt x="34212" y="335"/>
                  <a:pt x="33706" y="335"/>
                </a:cubicBezTo>
                <a:cubicBezTo>
                  <a:pt x="33371" y="335"/>
                  <a:pt x="33033" y="354"/>
                  <a:pt x="32694" y="384"/>
                </a:cubicBezTo>
                <a:cubicBezTo>
                  <a:pt x="32294" y="418"/>
                  <a:pt x="31892" y="428"/>
                  <a:pt x="31490" y="428"/>
                </a:cubicBezTo>
                <a:cubicBezTo>
                  <a:pt x="30939" y="428"/>
                  <a:pt x="30386" y="409"/>
                  <a:pt x="29835" y="409"/>
                </a:cubicBezTo>
                <a:cubicBezTo>
                  <a:pt x="29792" y="409"/>
                  <a:pt x="29749" y="409"/>
                  <a:pt x="29705" y="410"/>
                </a:cubicBezTo>
                <a:cubicBezTo>
                  <a:pt x="29698" y="410"/>
                  <a:pt x="29692" y="410"/>
                  <a:pt x="29685" y="410"/>
                </a:cubicBezTo>
                <a:cubicBezTo>
                  <a:pt x="29114" y="410"/>
                  <a:pt x="28528" y="299"/>
                  <a:pt x="27973" y="299"/>
                </a:cubicBezTo>
                <a:cubicBezTo>
                  <a:pt x="27848" y="299"/>
                  <a:pt x="27725" y="304"/>
                  <a:pt x="27604" y="318"/>
                </a:cubicBezTo>
                <a:cubicBezTo>
                  <a:pt x="26336" y="461"/>
                  <a:pt x="25062" y="424"/>
                  <a:pt x="23793" y="574"/>
                </a:cubicBezTo>
                <a:cubicBezTo>
                  <a:pt x="22541" y="722"/>
                  <a:pt x="21316" y="1040"/>
                  <a:pt x="20059" y="1175"/>
                </a:cubicBezTo>
                <a:cubicBezTo>
                  <a:pt x="19981" y="1183"/>
                  <a:pt x="19902" y="1186"/>
                  <a:pt x="19824" y="1186"/>
                </a:cubicBezTo>
                <a:cubicBezTo>
                  <a:pt x="19597" y="1186"/>
                  <a:pt x="19370" y="1160"/>
                  <a:pt x="19142" y="1160"/>
                </a:cubicBezTo>
                <a:cubicBezTo>
                  <a:pt x="19004" y="1160"/>
                  <a:pt x="18865" y="1170"/>
                  <a:pt x="18726" y="1201"/>
                </a:cubicBezTo>
                <a:cubicBezTo>
                  <a:pt x="18030" y="1356"/>
                  <a:pt x="17322" y="1572"/>
                  <a:pt x="16686" y="1804"/>
                </a:cubicBezTo>
                <a:cubicBezTo>
                  <a:pt x="15988" y="2059"/>
                  <a:pt x="15253" y="2130"/>
                  <a:pt x="14557" y="2394"/>
                </a:cubicBezTo>
                <a:cubicBezTo>
                  <a:pt x="13341" y="2857"/>
                  <a:pt x="12217" y="3521"/>
                  <a:pt x="10998" y="3933"/>
                </a:cubicBezTo>
                <a:cubicBezTo>
                  <a:pt x="10525" y="4094"/>
                  <a:pt x="10379" y="4700"/>
                  <a:pt x="9902" y="4700"/>
                </a:cubicBezTo>
                <a:cubicBezTo>
                  <a:pt x="9862" y="4700"/>
                  <a:pt x="9820" y="4696"/>
                  <a:pt x="9776" y="4687"/>
                </a:cubicBezTo>
                <a:cubicBezTo>
                  <a:pt x="9710" y="4673"/>
                  <a:pt x="9649" y="4667"/>
                  <a:pt x="9593" y="4667"/>
                </a:cubicBezTo>
                <a:cubicBezTo>
                  <a:pt x="9346" y="4667"/>
                  <a:pt x="9191" y="4792"/>
                  <a:pt x="9003" y="4975"/>
                </a:cubicBezTo>
                <a:cubicBezTo>
                  <a:pt x="8096" y="5865"/>
                  <a:pt x="7118" y="6690"/>
                  <a:pt x="6257" y="7620"/>
                </a:cubicBezTo>
                <a:cubicBezTo>
                  <a:pt x="5339" y="8611"/>
                  <a:pt x="4372" y="9527"/>
                  <a:pt x="3751" y="10816"/>
                </a:cubicBezTo>
                <a:cubicBezTo>
                  <a:pt x="2836" y="12714"/>
                  <a:pt x="2386" y="14743"/>
                  <a:pt x="1862" y="16730"/>
                </a:cubicBezTo>
                <a:cubicBezTo>
                  <a:pt x="1511" y="18059"/>
                  <a:pt x="1533" y="19522"/>
                  <a:pt x="1316" y="20925"/>
                </a:cubicBezTo>
                <a:cubicBezTo>
                  <a:pt x="1144" y="22040"/>
                  <a:pt x="1230" y="23224"/>
                  <a:pt x="991" y="24350"/>
                </a:cubicBezTo>
                <a:cubicBezTo>
                  <a:pt x="799" y="25259"/>
                  <a:pt x="993" y="26165"/>
                  <a:pt x="790" y="27096"/>
                </a:cubicBezTo>
                <a:cubicBezTo>
                  <a:pt x="540" y="28246"/>
                  <a:pt x="814" y="29473"/>
                  <a:pt x="616" y="30689"/>
                </a:cubicBezTo>
                <a:cubicBezTo>
                  <a:pt x="485" y="31490"/>
                  <a:pt x="628" y="32383"/>
                  <a:pt x="581" y="33232"/>
                </a:cubicBezTo>
                <a:cubicBezTo>
                  <a:pt x="529" y="34164"/>
                  <a:pt x="490" y="35106"/>
                  <a:pt x="492" y="36029"/>
                </a:cubicBezTo>
                <a:cubicBezTo>
                  <a:pt x="494" y="36933"/>
                  <a:pt x="553" y="37890"/>
                  <a:pt x="744" y="38769"/>
                </a:cubicBezTo>
                <a:cubicBezTo>
                  <a:pt x="867" y="39330"/>
                  <a:pt x="380" y="39737"/>
                  <a:pt x="623" y="40186"/>
                </a:cubicBezTo>
                <a:cubicBezTo>
                  <a:pt x="1035" y="40945"/>
                  <a:pt x="637" y="41732"/>
                  <a:pt x="755" y="42513"/>
                </a:cubicBezTo>
                <a:cubicBezTo>
                  <a:pt x="850" y="43130"/>
                  <a:pt x="736" y="43808"/>
                  <a:pt x="778" y="44475"/>
                </a:cubicBezTo>
                <a:cubicBezTo>
                  <a:pt x="818" y="45100"/>
                  <a:pt x="1060" y="45750"/>
                  <a:pt x="705" y="46461"/>
                </a:cubicBezTo>
                <a:cubicBezTo>
                  <a:pt x="444" y="46984"/>
                  <a:pt x="695" y="47739"/>
                  <a:pt x="657" y="48398"/>
                </a:cubicBezTo>
                <a:cubicBezTo>
                  <a:pt x="629" y="48910"/>
                  <a:pt x="808" y="49478"/>
                  <a:pt x="723" y="50031"/>
                </a:cubicBezTo>
                <a:cubicBezTo>
                  <a:pt x="628" y="50638"/>
                  <a:pt x="526" y="51405"/>
                  <a:pt x="626" y="51838"/>
                </a:cubicBezTo>
                <a:cubicBezTo>
                  <a:pt x="807" y="52622"/>
                  <a:pt x="639" y="53362"/>
                  <a:pt x="641" y="54083"/>
                </a:cubicBezTo>
                <a:cubicBezTo>
                  <a:pt x="645" y="55048"/>
                  <a:pt x="399" y="56038"/>
                  <a:pt x="635" y="56996"/>
                </a:cubicBezTo>
                <a:cubicBezTo>
                  <a:pt x="744" y="57444"/>
                  <a:pt x="652" y="57696"/>
                  <a:pt x="370" y="57969"/>
                </a:cubicBezTo>
                <a:cubicBezTo>
                  <a:pt x="956" y="58386"/>
                  <a:pt x="366" y="58983"/>
                  <a:pt x="613" y="59487"/>
                </a:cubicBezTo>
                <a:cubicBezTo>
                  <a:pt x="985" y="60245"/>
                  <a:pt x="1" y="61083"/>
                  <a:pt x="674" y="61875"/>
                </a:cubicBezTo>
                <a:cubicBezTo>
                  <a:pt x="714" y="61922"/>
                  <a:pt x="667" y="62092"/>
                  <a:pt x="611" y="62166"/>
                </a:cubicBezTo>
                <a:cubicBezTo>
                  <a:pt x="53" y="62889"/>
                  <a:pt x="516" y="63706"/>
                  <a:pt x="547" y="64422"/>
                </a:cubicBezTo>
                <a:cubicBezTo>
                  <a:pt x="577" y="65076"/>
                  <a:pt x="682" y="65889"/>
                  <a:pt x="481" y="66361"/>
                </a:cubicBezTo>
                <a:cubicBezTo>
                  <a:pt x="219" y="66971"/>
                  <a:pt x="836" y="67589"/>
                  <a:pt x="269" y="68060"/>
                </a:cubicBezTo>
                <a:cubicBezTo>
                  <a:pt x="748" y="68821"/>
                  <a:pt x="302" y="69686"/>
                  <a:pt x="554" y="70490"/>
                </a:cubicBezTo>
                <a:cubicBezTo>
                  <a:pt x="783" y="71220"/>
                  <a:pt x="284" y="71959"/>
                  <a:pt x="425" y="72745"/>
                </a:cubicBezTo>
                <a:cubicBezTo>
                  <a:pt x="468" y="72990"/>
                  <a:pt x="696" y="73171"/>
                  <a:pt x="614" y="73468"/>
                </a:cubicBezTo>
                <a:cubicBezTo>
                  <a:pt x="327" y="74513"/>
                  <a:pt x="755" y="75572"/>
                  <a:pt x="553" y="76646"/>
                </a:cubicBezTo>
                <a:cubicBezTo>
                  <a:pt x="407" y="77425"/>
                  <a:pt x="396" y="78307"/>
                  <a:pt x="622" y="79052"/>
                </a:cubicBezTo>
                <a:cubicBezTo>
                  <a:pt x="762" y="79516"/>
                  <a:pt x="377" y="79832"/>
                  <a:pt x="584" y="80204"/>
                </a:cubicBezTo>
                <a:cubicBezTo>
                  <a:pt x="857" y="80695"/>
                  <a:pt x="774" y="81266"/>
                  <a:pt x="758" y="81754"/>
                </a:cubicBezTo>
                <a:cubicBezTo>
                  <a:pt x="715" y="83129"/>
                  <a:pt x="853" y="84503"/>
                  <a:pt x="750" y="85866"/>
                </a:cubicBezTo>
                <a:cubicBezTo>
                  <a:pt x="715" y="86329"/>
                  <a:pt x="1263" y="86621"/>
                  <a:pt x="1037" y="86924"/>
                </a:cubicBezTo>
                <a:cubicBezTo>
                  <a:pt x="553" y="87576"/>
                  <a:pt x="1428" y="88296"/>
                  <a:pt x="850" y="88890"/>
                </a:cubicBezTo>
                <a:cubicBezTo>
                  <a:pt x="1333" y="90130"/>
                  <a:pt x="1009" y="91430"/>
                  <a:pt x="1135" y="92697"/>
                </a:cubicBezTo>
                <a:cubicBezTo>
                  <a:pt x="1283" y="94185"/>
                  <a:pt x="1484" y="95666"/>
                  <a:pt x="1493" y="97171"/>
                </a:cubicBezTo>
                <a:cubicBezTo>
                  <a:pt x="1496" y="97594"/>
                  <a:pt x="1293" y="98235"/>
                  <a:pt x="1321" y="98256"/>
                </a:cubicBezTo>
                <a:cubicBezTo>
                  <a:pt x="2155" y="98878"/>
                  <a:pt x="1461" y="99672"/>
                  <a:pt x="1456" y="100298"/>
                </a:cubicBezTo>
                <a:cubicBezTo>
                  <a:pt x="1450" y="101120"/>
                  <a:pt x="1713" y="101934"/>
                  <a:pt x="1506" y="102796"/>
                </a:cubicBezTo>
                <a:cubicBezTo>
                  <a:pt x="1334" y="103505"/>
                  <a:pt x="1829" y="104482"/>
                  <a:pt x="1502" y="105022"/>
                </a:cubicBezTo>
                <a:cubicBezTo>
                  <a:pt x="1058" y="105753"/>
                  <a:pt x="1608" y="106348"/>
                  <a:pt x="1397" y="107012"/>
                </a:cubicBezTo>
                <a:cubicBezTo>
                  <a:pt x="1321" y="107252"/>
                  <a:pt x="1101" y="107740"/>
                  <a:pt x="1301" y="108094"/>
                </a:cubicBezTo>
                <a:cubicBezTo>
                  <a:pt x="1876" y="109108"/>
                  <a:pt x="1540" y="110222"/>
                  <a:pt x="1660" y="111282"/>
                </a:cubicBezTo>
                <a:cubicBezTo>
                  <a:pt x="1782" y="112366"/>
                  <a:pt x="1799" y="113471"/>
                  <a:pt x="1851" y="114560"/>
                </a:cubicBezTo>
                <a:cubicBezTo>
                  <a:pt x="1896" y="115494"/>
                  <a:pt x="2039" y="116436"/>
                  <a:pt x="1939" y="117408"/>
                </a:cubicBezTo>
                <a:cubicBezTo>
                  <a:pt x="1835" y="118431"/>
                  <a:pt x="1786" y="119505"/>
                  <a:pt x="1891" y="120543"/>
                </a:cubicBezTo>
                <a:cubicBezTo>
                  <a:pt x="2055" y="122188"/>
                  <a:pt x="1836" y="123814"/>
                  <a:pt x="1798" y="125449"/>
                </a:cubicBezTo>
                <a:cubicBezTo>
                  <a:pt x="1775" y="126435"/>
                  <a:pt x="1771" y="127421"/>
                  <a:pt x="1764" y="128407"/>
                </a:cubicBezTo>
                <a:cubicBezTo>
                  <a:pt x="1758" y="129203"/>
                  <a:pt x="1897" y="130031"/>
                  <a:pt x="1725" y="130787"/>
                </a:cubicBezTo>
                <a:cubicBezTo>
                  <a:pt x="1508" y="131744"/>
                  <a:pt x="1751" y="132695"/>
                  <a:pt x="1535" y="133666"/>
                </a:cubicBezTo>
                <a:cubicBezTo>
                  <a:pt x="1410" y="134230"/>
                  <a:pt x="1161" y="135096"/>
                  <a:pt x="1771" y="135719"/>
                </a:cubicBezTo>
                <a:cubicBezTo>
                  <a:pt x="1820" y="135768"/>
                  <a:pt x="1655" y="136004"/>
                  <a:pt x="1622" y="136161"/>
                </a:cubicBezTo>
                <a:cubicBezTo>
                  <a:pt x="1487" y="136800"/>
                  <a:pt x="1222" y="137410"/>
                  <a:pt x="1278" y="138094"/>
                </a:cubicBezTo>
                <a:cubicBezTo>
                  <a:pt x="1298" y="138327"/>
                  <a:pt x="1461" y="138480"/>
                  <a:pt x="1382" y="138824"/>
                </a:cubicBezTo>
                <a:cubicBezTo>
                  <a:pt x="1157" y="139810"/>
                  <a:pt x="1059" y="140891"/>
                  <a:pt x="1225" y="141882"/>
                </a:cubicBezTo>
                <a:cubicBezTo>
                  <a:pt x="1355" y="142667"/>
                  <a:pt x="1094" y="143408"/>
                  <a:pt x="1267" y="144167"/>
                </a:cubicBezTo>
                <a:cubicBezTo>
                  <a:pt x="1473" y="145063"/>
                  <a:pt x="1029" y="146014"/>
                  <a:pt x="1304" y="146861"/>
                </a:cubicBezTo>
                <a:cubicBezTo>
                  <a:pt x="1549" y="147610"/>
                  <a:pt x="807" y="148349"/>
                  <a:pt x="1427" y="149021"/>
                </a:cubicBezTo>
                <a:cubicBezTo>
                  <a:pt x="949" y="150380"/>
                  <a:pt x="1230" y="151811"/>
                  <a:pt x="1103" y="153202"/>
                </a:cubicBezTo>
                <a:cubicBezTo>
                  <a:pt x="1017" y="154166"/>
                  <a:pt x="1207" y="155214"/>
                  <a:pt x="1241" y="156224"/>
                </a:cubicBezTo>
                <a:cubicBezTo>
                  <a:pt x="1261" y="156867"/>
                  <a:pt x="1542" y="157514"/>
                  <a:pt x="1505" y="158081"/>
                </a:cubicBezTo>
                <a:cubicBezTo>
                  <a:pt x="1459" y="158783"/>
                  <a:pt x="1534" y="159463"/>
                  <a:pt x="1554" y="160149"/>
                </a:cubicBezTo>
                <a:cubicBezTo>
                  <a:pt x="1585" y="161208"/>
                  <a:pt x="1704" y="162263"/>
                  <a:pt x="1760" y="163321"/>
                </a:cubicBezTo>
                <a:cubicBezTo>
                  <a:pt x="1826" y="164528"/>
                  <a:pt x="1779" y="165731"/>
                  <a:pt x="2137" y="166926"/>
                </a:cubicBezTo>
                <a:cubicBezTo>
                  <a:pt x="2342" y="167608"/>
                  <a:pt x="2273" y="168380"/>
                  <a:pt x="2557" y="169007"/>
                </a:cubicBezTo>
                <a:cubicBezTo>
                  <a:pt x="2259" y="169451"/>
                  <a:pt x="2753" y="169615"/>
                  <a:pt x="2750" y="169954"/>
                </a:cubicBezTo>
                <a:cubicBezTo>
                  <a:pt x="2726" y="171494"/>
                  <a:pt x="3578" y="172790"/>
                  <a:pt x="4158" y="174114"/>
                </a:cubicBezTo>
                <a:cubicBezTo>
                  <a:pt x="4844" y="175678"/>
                  <a:pt x="6171" y="176893"/>
                  <a:pt x="7363" y="178120"/>
                </a:cubicBezTo>
                <a:cubicBezTo>
                  <a:pt x="8514" y="179306"/>
                  <a:pt x="9710" y="180470"/>
                  <a:pt x="11299" y="181157"/>
                </a:cubicBezTo>
                <a:cubicBezTo>
                  <a:pt x="11809" y="181378"/>
                  <a:pt x="12534" y="181419"/>
                  <a:pt x="12822" y="181984"/>
                </a:cubicBezTo>
                <a:cubicBezTo>
                  <a:pt x="13120" y="182567"/>
                  <a:pt x="13744" y="182679"/>
                  <a:pt x="14169" y="182839"/>
                </a:cubicBezTo>
                <a:cubicBezTo>
                  <a:pt x="15859" y="183478"/>
                  <a:pt x="17688" y="183563"/>
                  <a:pt x="19470" y="183814"/>
                </a:cubicBezTo>
                <a:cubicBezTo>
                  <a:pt x="21161" y="184054"/>
                  <a:pt x="22867" y="184117"/>
                  <a:pt x="24580" y="184140"/>
                </a:cubicBezTo>
                <a:cubicBezTo>
                  <a:pt x="25780" y="184155"/>
                  <a:pt x="26959" y="184525"/>
                  <a:pt x="28179" y="184525"/>
                </a:cubicBezTo>
                <a:cubicBezTo>
                  <a:pt x="28309" y="184525"/>
                  <a:pt x="28439" y="184521"/>
                  <a:pt x="28569" y="184512"/>
                </a:cubicBezTo>
                <a:cubicBezTo>
                  <a:pt x="28647" y="184506"/>
                  <a:pt x="28728" y="184504"/>
                  <a:pt x="28810" y="184504"/>
                </a:cubicBezTo>
                <a:cubicBezTo>
                  <a:pt x="29069" y="184504"/>
                  <a:pt x="29346" y="184528"/>
                  <a:pt x="29608" y="184555"/>
                </a:cubicBezTo>
                <a:cubicBezTo>
                  <a:pt x="31011" y="184694"/>
                  <a:pt x="32431" y="184820"/>
                  <a:pt x="33826" y="184859"/>
                </a:cubicBezTo>
                <a:cubicBezTo>
                  <a:pt x="34779" y="184885"/>
                  <a:pt x="35741" y="185021"/>
                  <a:pt x="36682" y="185076"/>
                </a:cubicBezTo>
                <a:cubicBezTo>
                  <a:pt x="38289" y="185172"/>
                  <a:pt x="39896" y="185190"/>
                  <a:pt x="41501" y="185244"/>
                </a:cubicBezTo>
                <a:cubicBezTo>
                  <a:pt x="42200" y="185268"/>
                  <a:pt x="42898" y="185290"/>
                  <a:pt x="43597" y="185290"/>
                </a:cubicBezTo>
                <a:cubicBezTo>
                  <a:pt x="43889" y="185290"/>
                  <a:pt x="44182" y="185286"/>
                  <a:pt x="44475" y="185277"/>
                </a:cubicBezTo>
                <a:cubicBezTo>
                  <a:pt x="44687" y="185270"/>
                  <a:pt x="44898" y="185267"/>
                  <a:pt x="45110" y="185267"/>
                </a:cubicBezTo>
                <a:cubicBezTo>
                  <a:pt x="46071" y="185267"/>
                  <a:pt x="47034" y="185325"/>
                  <a:pt x="47996" y="185325"/>
                </a:cubicBezTo>
                <a:cubicBezTo>
                  <a:pt x="48164" y="185325"/>
                  <a:pt x="48332" y="185323"/>
                  <a:pt x="48500" y="185319"/>
                </a:cubicBezTo>
                <a:cubicBezTo>
                  <a:pt x="49156" y="185303"/>
                  <a:pt x="49855" y="185214"/>
                  <a:pt x="50495" y="185214"/>
                </a:cubicBezTo>
                <a:cubicBezTo>
                  <a:pt x="50699" y="185214"/>
                  <a:pt x="50896" y="185223"/>
                  <a:pt x="51084" y="185246"/>
                </a:cubicBezTo>
                <a:cubicBezTo>
                  <a:pt x="51603" y="185310"/>
                  <a:pt x="52138" y="185336"/>
                  <a:pt x="52655" y="185336"/>
                </a:cubicBezTo>
                <a:cubicBezTo>
                  <a:pt x="53016" y="185336"/>
                  <a:pt x="53369" y="185323"/>
                  <a:pt x="53700" y="185303"/>
                </a:cubicBezTo>
                <a:cubicBezTo>
                  <a:pt x="54827" y="185233"/>
                  <a:pt x="55955" y="185188"/>
                  <a:pt x="57080" y="185188"/>
                </a:cubicBezTo>
                <a:cubicBezTo>
                  <a:pt x="57409" y="185188"/>
                  <a:pt x="57737" y="185192"/>
                  <a:pt x="58066" y="185200"/>
                </a:cubicBezTo>
                <a:cubicBezTo>
                  <a:pt x="58193" y="185203"/>
                  <a:pt x="58320" y="185204"/>
                  <a:pt x="58447" y="185204"/>
                </a:cubicBezTo>
                <a:cubicBezTo>
                  <a:pt x="59827" y="185204"/>
                  <a:pt x="61189" y="185030"/>
                  <a:pt x="62557" y="184928"/>
                </a:cubicBezTo>
                <a:cubicBezTo>
                  <a:pt x="63001" y="184895"/>
                  <a:pt x="63520" y="184754"/>
                  <a:pt x="63963" y="184691"/>
                </a:cubicBezTo>
                <a:cubicBezTo>
                  <a:pt x="64590" y="184601"/>
                  <a:pt x="65150" y="184230"/>
                  <a:pt x="65758" y="184230"/>
                </a:cubicBezTo>
                <a:cubicBezTo>
                  <a:pt x="65803" y="184230"/>
                  <a:pt x="65849" y="184233"/>
                  <a:pt x="65895" y="184237"/>
                </a:cubicBezTo>
                <a:cubicBezTo>
                  <a:pt x="66103" y="184257"/>
                  <a:pt x="66312" y="184265"/>
                  <a:pt x="66520" y="184265"/>
                </a:cubicBezTo>
                <a:cubicBezTo>
                  <a:pt x="67103" y="184265"/>
                  <a:pt x="67681" y="184201"/>
                  <a:pt x="68247" y="184146"/>
                </a:cubicBezTo>
                <a:cubicBezTo>
                  <a:pt x="69311" y="184045"/>
                  <a:pt x="70396" y="184037"/>
                  <a:pt x="71452" y="183940"/>
                </a:cubicBezTo>
                <a:cubicBezTo>
                  <a:pt x="72480" y="183848"/>
                  <a:pt x="73642" y="183877"/>
                  <a:pt x="74622" y="183681"/>
                </a:cubicBezTo>
                <a:cubicBezTo>
                  <a:pt x="75694" y="183466"/>
                  <a:pt x="76791" y="183548"/>
                  <a:pt x="77873" y="183233"/>
                </a:cubicBezTo>
                <a:cubicBezTo>
                  <a:pt x="78995" y="182906"/>
                  <a:pt x="80231" y="182765"/>
                  <a:pt x="81436" y="182663"/>
                </a:cubicBezTo>
                <a:cubicBezTo>
                  <a:pt x="82101" y="182606"/>
                  <a:pt x="82717" y="182191"/>
                  <a:pt x="83396" y="182191"/>
                </a:cubicBezTo>
                <a:cubicBezTo>
                  <a:pt x="83580" y="182191"/>
                  <a:pt x="83768" y="182221"/>
                  <a:pt x="83964" y="182297"/>
                </a:cubicBezTo>
                <a:cubicBezTo>
                  <a:pt x="83970" y="182300"/>
                  <a:pt x="83977" y="182301"/>
                  <a:pt x="83985" y="182301"/>
                </a:cubicBezTo>
                <a:cubicBezTo>
                  <a:pt x="84057" y="182301"/>
                  <a:pt x="84196" y="182215"/>
                  <a:pt x="84224" y="182146"/>
                </a:cubicBezTo>
                <a:cubicBezTo>
                  <a:pt x="84321" y="181910"/>
                  <a:pt x="84517" y="181897"/>
                  <a:pt x="84718" y="181897"/>
                </a:cubicBezTo>
                <a:cubicBezTo>
                  <a:pt x="84741" y="181897"/>
                  <a:pt x="84765" y="181897"/>
                  <a:pt x="84789" y="181897"/>
                </a:cubicBezTo>
                <a:cubicBezTo>
                  <a:pt x="84982" y="181897"/>
                  <a:pt x="85168" y="181886"/>
                  <a:pt x="85263" y="181672"/>
                </a:cubicBezTo>
                <a:cubicBezTo>
                  <a:pt x="85409" y="181763"/>
                  <a:pt x="85546" y="181799"/>
                  <a:pt x="85677" y="181799"/>
                </a:cubicBezTo>
                <a:cubicBezTo>
                  <a:pt x="86141" y="181799"/>
                  <a:pt x="86527" y="181342"/>
                  <a:pt x="86993" y="181278"/>
                </a:cubicBezTo>
                <a:cubicBezTo>
                  <a:pt x="87467" y="181214"/>
                  <a:pt x="88216" y="181173"/>
                  <a:pt x="88734" y="180570"/>
                </a:cubicBezTo>
                <a:cubicBezTo>
                  <a:pt x="88982" y="180281"/>
                  <a:pt x="89812" y="180019"/>
                  <a:pt x="90214" y="179736"/>
                </a:cubicBezTo>
                <a:cubicBezTo>
                  <a:pt x="90777" y="179341"/>
                  <a:pt x="91431" y="178636"/>
                  <a:pt x="91940" y="178518"/>
                </a:cubicBezTo>
                <a:cubicBezTo>
                  <a:pt x="93303" y="178204"/>
                  <a:pt x="93505" y="176913"/>
                  <a:pt x="94368" y="176237"/>
                </a:cubicBezTo>
                <a:cubicBezTo>
                  <a:pt x="94910" y="175813"/>
                  <a:pt x="95064" y="175171"/>
                  <a:pt x="95372" y="174618"/>
                </a:cubicBezTo>
                <a:cubicBezTo>
                  <a:pt x="95789" y="173868"/>
                  <a:pt x="96337" y="173124"/>
                  <a:pt x="96495" y="172313"/>
                </a:cubicBezTo>
                <a:cubicBezTo>
                  <a:pt x="96706" y="171234"/>
                  <a:pt x="97049" y="170226"/>
                  <a:pt x="97498" y="169244"/>
                </a:cubicBezTo>
                <a:cubicBezTo>
                  <a:pt x="97568" y="169092"/>
                  <a:pt x="97687" y="168941"/>
                  <a:pt x="97614" y="168805"/>
                </a:cubicBezTo>
                <a:cubicBezTo>
                  <a:pt x="97319" y="168257"/>
                  <a:pt x="97625" y="167670"/>
                  <a:pt x="97717" y="167218"/>
                </a:cubicBezTo>
                <a:cubicBezTo>
                  <a:pt x="98032" y="165687"/>
                  <a:pt x="97973" y="164140"/>
                  <a:pt x="98130" y="162609"/>
                </a:cubicBezTo>
                <a:cubicBezTo>
                  <a:pt x="98244" y="161529"/>
                  <a:pt x="98247" y="160440"/>
                  <a:pt x="98143" y="159358"/>
                </a:cubicBezTo>
                <a:cubicBezTo>
                  <a:pt x="98024" y="158133"/>
                  <a:pt x="98368" y="156883"/>
                  <a:pt x="98192" y="155613"/>
                </a:cubicBezTo>
                <a:cubicBezTo>
                  <a:pt x="98108" y="155017"/>
                  <a:pt x="98190" y="154366"/>
                  <a:pt x="98216" y="153744"/>
                </a:cubicBezTo>
                <a:cubicBezTo>
                  <a:pt x="98263" y="152614"/>
                  <a:pt x="98245" y="151486"/>
                  <a:pt x="98278" y="150358"/>
                </a:cubicBezTo>
                <a:cubicBezTo>
                  <a:pt x="98299" y="149564"/>
                  <a:pt x="98176" y="148779"/>
                  <a:pt x="98263" y="147974"/>
                </a:cubicBezTo>
                <a:cubicBezTo>
                  <a:pt x="98337" y="147291"/>
                  <a:pt x="98590" y="146623"/>
                  <a:pt x="98491" y="145916"/>
                </a:cubicBezTo>
                <a:cubicBezTo>
                  <a:pt x="98445" y="145588"/>
                  <a:pt x="98274" y="145303"/>
                  <a:pt x="98300" y="144937"/>
                </a:cubicBezTo>
                <a:cubicBezTo>
                  <a:pt x="98356" y="144178"/>
                  <a:pt x="98654" y="143420"/>
                  <a:pt x="98365" y="142646"/>
                </a:cubicBezTo>
                <a:cubicBezTo>
                  <a:pt x="98291" y="142452"/>
                  <a:pt x="98161" y="142149"/>
                  <a:pt x="98244" y="142049"/>
                </a:cubicBezTo>
                <a:cubicBezTo>
                  <a:pt x="98977" y="141156"/>
                  <a:pt x="98196" y="140165"/>
                  <a:pt x="98472" y="139223"/>
                </a:cubicBezTo>
                <a:cubicBezTo>
                  <a:pt x="98806" y="138082"/>
                  <a:pt x="98147" y="136860"/>
                  <a:pt x="98603" y="135689"/>
                </a:cubicBezTo>
                <a:cubicBezTo>
                  <a:pt x="98645" y="135582"/>
                  <a:pt x="98605" y="135403"/>
                  <a:pt x="98537" y="135301"/>
                </a:cubicBezTo>
                <a:cubicBezTo>
                  <a:pt x="98160" y="134743"/>
                  <a:pt x="98414" y="134009"/>
                  <a:pt x="98528" y="133612"/>
                </a:cubicBezTo>
                <a:cubicBezTo>
                  <a:pt x="98789" y="132693"/>
                  <a:pt x="98347" y="131830"/>
                  <a:pt x="98680" y="130873"/>
                </a:cubicBezTo>
                <a:cubicBezTo>
                  <a:pt x="98963" y="130061"/>
                  <a:pt x="98746" y="128949"/>
                  <a:pt x="98770" y="127981"/>
                </a:cubicBezTo>
                <a:cubicBezTo>
                  <a:pt x="98807" y="126493"/>
                  <a:pt x="98796" y="124999"/>
                  <a:pt x="98936" y="123507"/>
                </a:cubicBezTo>
                <a:cubicBezTo>
                  <a:pt x="99013" y="122684"/>
                  <a:pt x="98965" y="121807"/>
                  <a:pt x="99002" y="120982"/>
                </a:cubicBezTo>
                <a:cubicBezTo>
                  <a:pt x="99072" y="119429"/>
                  <a:pt x="98998" y="117872"/>
                  <a:pt x="99128" y="116322"/>
                </a:cubicBezTo>
                <a:cubicBezTo>
                  <a:pt x="99244" y="114952"/>
                  <a:pt x="99152" y="113574"/>
                  <a:pt x="99244" y="112198"/>
                </a:cubicBezTo>
                <a:cubicBezTo>
                  <a:pt x="99272" y="111777"/>
                  <a:pt x="99417" y="111342"/>
                  <a:pt x="99332" y="110848"/>
                </a:cubicBezTo>
                <a:cubicBezTo>
                  <a:pt x="99179" y="109953"/>
                  <a:pt x="99070" y="108993"/>
                  <a:pt x="99143" y="108098"/>
                </a:cubicBezTo>
                <a:cubicBezTo>
                  <a:pt x="99214" y="107227"/>
                  <a:pt x="99127" y="106377"/>
                  <a:pt x="99158" y="105520"/>
                </a:cubicBezTo>
                <a:cubicBezTo>
                  <a:pt x="99191" y="104613"/>
                  <a:pt x="98792" y="103722"/>
                  <a:pt x="99033" y="102828"/>
                </a:cubicBezTo>
                <a:cubicBezTo>
                  <a:pt x="99236" y="102076"/>
                  <a:pt x="98989" y="101333"/>
                  <a:pt x="99015" y="100592"/>
                </a:cubicBezTo>
                <a:cubicBezTo>
                  <a:pt x="99038" y="99940"/>
                  <a:pt x="98877" y="99149"/>
                  <a:pt x="98928" y="98491"/>
                </a:cubicBezTo>
                <a:cubicBezTo>
                  <a:pt x="99038" y="97085"/>
                  <a:pt x="98877" y="95695"/>
                  <a:pt x="98791" y="94320"/>
                </a:cubicBezTo>
                <a:cubicBezTo>
                  <a:pt x="98707" y="92984"/>
                  <a:pt x="99084" y="91669"/>
                  <a:pt x="98780" y="90315"/>
                </a:cubicBezTo>
                <a:cubicBezTo>
                  <a:pt x="98661" y="89788"/>
                  <a:pt x="98782" y="89092"/>
                  <a:pt x="98855" y="88487"/>
                </a:cubicBezTo>
                <a:cubicBezTo>
                  <a:pt x="98995" y="87314"/>
                  <a:pt x="98393" y="86251"/>
                  <a:pt x="98459" y="85087"/>
                </a:cubicBezTo>
                <a:cubicBezTo>
                  <a:pt x="98492" y="84495"/>
                  <a:pt x="99033" y="83977"/>
                  <a:pt x="98734" y="83384"/>
                </a:cubicBezTo>
                <a:cubicBezTo>
                  <a:pt x="98430" y="82784"/>
                  <a:pt x="98761" y="82256"/>
                  <a:pt x="98866" y="81728"/>
                </a:cubicBezTo>
                <a:cubicBezTo>
                  <a:pt x="98956" y="81277"/>
                  <a:pt x="99156" y="80866"/>
                  <a:pt x="99089" y="80369"/>
                </a:cubicBezTo>
                <a:cubicBezTo>
                  <a:pt x="99040" y="79998"/>
                  <a:pt x="99108" y="79615"/>
                  <a:pt x="99200" y="79227"/>
                </a:cubicBezTo>
                <a:cubicBezTo>
                  <a:pt x="99263" y="78960"/>
                  <a:pt x="99429" y="78528"/>
                  <a:pt x="99246" y="78163"/>
                </a:cubicBezTo>
                <a:cubicBezTo>
                  <a:pt x="98899" y="77474"/>
                  <a:pt x="99143" y="76744"/>
                  <a:pt x="99171" y="76039"/>
                </a:cubicBezTo>
                <a:cubicBezTo>
                  <a:pt x="99214" y="74991"/>
                  <a:pt x="99322" y="73946"/>
                  <a:pt x="99220" y="72899"/>
                </a:cubicBezTo>
                <a:cubicBezTo>
                  <a:pt x="99163" y="72315"/>
                  <a:pt x="99480" y="71713"/>
                  <a:pt x="99039" y="71110"/>
                </a:cubicBezTo>
                <a:cubicBezTo>
                  <a:pt x="98952" y="70991"/>
                  <a:pt x="99320" y="70264"/>
                  <a:pt x="99282" y="69806"/>
                </a:cubicBezTo>
                <a:cubicBezTo>
                  <a:pt x="99240" y="69310"/>
                  <a:pt x="99627" y="68758"/>
                  <a:pt x="99113" y="68312"/>
                </a:cubicBezTo>
                <a:cubicBezTo>
                  <a:pt x="99034" y="68245"/>
                  <a:pt x="98964" y="68103"/>
                  <a:pt x="99074" y="68021"/>
                </a:cubicBezTo>
                <a:cubicBezTo>
                  <a:pt x="99649" y="67591"/>
                  <a:pt x="98884" y="66933"/>
                  <a:pt x="99319" y="66528"/>
                </a:cubicBezTo>
                <a:cubicBezTo>
                  <a:pt x="99756" y="66120"/>
                  <a:pt x="98625" y="65611"/>
                  <a:pt x="99445" y="65285"/>
                </a:cubicBezTo>
                <a:cubicBezTo>
                  <a:pt x="99102" y="64641"/>
                  <a:pt x="99346" y="64017"/>
                  <a:pt x="99519" y="63394"/>
                </a:cubicBezTo>
                <a:cubicBezTo>
                  <a:pt x="99552" y="63273"/>
                  <a:pt x="99564" y="63192"/>
                  <a:pt x="99455" y="63117"/>
                </a:cubicBezTo>
                <a:cubicBezTo>
                  <a:pt x="99080" y="62858"/>
                  <a:pt x="99228" y="62315"/>
                  <a:pt x="99313" y="62184"/>
                </a:cubicBezTo>
                <a:cubicBezTo>
                  <a:pt x="99995" y="61144"/>
                  <a:pt x="99520" y="59967"/>
                  <a:pt x="99765" y="58878"/>
                </a:cubicBezTo>
                <a:cubicBezTo>
                  <a:pt x="99903" y="58263"/>
                  <a:pt x="99514" y="57557"/>
                  <a:pt x="99944" y="56921"/>
                </a:cubicBezTo>
                <a:cubicBezTo>
                  <a:pt x="100068" y="56740"/>
                  <a:pt x="99936" y="56635"/>
                  <a:pt x="99729" y="56597"/>
                </a:cubicBezTo>
                <a:cubicBezTo>
                  <a:pt x="99633" y="56580"/>
                  <a:pt x="99507" y="56406"/>
                  <a:pt x="99596" y="56355"/>
                </a:cubicBezTo>
                <a:cubicBezTo>
                  <a:pt x="100354" y="55904"/>
                  <a:pt x="99823" y="55193"/>
                  <a:pt x="99907" y="54632"/>
                </a:cubicBezTo>
                <a:cubicBezTo>
                  <a:pt x="100055" y="53624"/>
                  <a:pt x="99622" y="52567"/>
                  <a:pt x="100057" y="51552"/>
                </a:cubicBezTo>
                <a:cubicBezTo>
                  <a:pt x="100078" y="51503"/>
                  <a:pt x="100113" y="51434"/>
                  <a:pt x="100095" y="51401"/>
                </a:cubicBezTo>
                <a:cubicBezTo>
                  <a:pt x="99713" y="50712"/>
                  <a:pt x="99898" y="49868"/>
                  <a:pt x="99994" y="49270"/>
                </a:cubicBezTo>
                <a:cubicBezTo>
                  <a:pt x="100160" y="48238"/>
                  <a:pt x="99950" y="47231"/>
                  <a:pt x="100042" y="46219"/>
                </a:cubicBezTo>
                <a:cubicBezTo>
                  <a:pt x="100077" y="45831"/>
                  <a:pt x="100614" y="45286"/>
                  <a:pt x="100056" y="44856"/>
                </a:cubicBezTo>
                <a:cubicBezTo>
                  <a:pt x="100542" y="44554"/>
                  <a:pt x="100631" y="44310"/>
                  <a:pt x="99962" y="44159"/>
                </a:cubicBezTo>
                <a:cubicBezTo>
                  <a:pt x="99924" y="44150"/>
                  <a:pt x="99893" y="43947"/>
                  <a:pt x="99894" y="43947"/>
                </a:cubicBezTo>
                <a:cubicBezTo>
                  <a:pt x="100751" y="43677"/>
                  <a:pt x="100177" y="43014"/>
                  <a:pt x="100051" y="42772"/>
                </a:cubicBezTo>
                <a:cubicBezTo>
                  <a:pt x="99629" y="41974"/>
                  <a:pt x="100207" y="41253"/>
                  <a:pt x="100128" y="40464"/>
                </a:cubicBezTo>
                <a:cubicBezTo>
                  <a:pt x="100057" y="39773"/>
                  <a:pt x="100283" y="38904"/>
                  <a:pt x="100210" y="38130"/>
                </a:cubicBezTo>
                <a:cubicBezTo>
                  <a:pt x="100152" y="37522"/>
                  <a:pt x="101053" y="36855"/>
                  <a:pt x="100117" y="36302"/>
                </a:cubicBezTo>
                <a:cubicBezTo>
                  <a:pt x="100102" y="36292"/>
                  <a:pt x="100134" y="36136"/>
                  <a:pt x="100183" y="36090"/>
                </a:cubicBezTo>
                <a:cubicBezTo>
                  <a:pt x="100567" y="35731"/>
                  <a:pt x="100723" y="35436"/>
                  <a:pt x="100352" y="34888"/>
                </a:cubicBezTo>
                <a:cubicBezTo>
                  <a:pt x="100203" y="34670"/>
                  <a:pt x="100788" y="34135"/>
                  <a:pt x="100623" y="33639"/>
                </a:cubicBezTo>
                <a:cubicBezTo>
                  <a:pt x="100606" y="33588"/>
                  <a:pt x="100619" y="33528"/>
                  <a:pt x="100602" y="33477"/>
                </a:cubicBezTo>
                <a:cubicBezTo>
                  <a:pt x="100365" y="32770"/>
                  <a:pt x="100379" y="32019"/>
                  <a:pt x="100620" y="31270"/>
                </a:cubicBezTo>
                <a:cubicBezTo>
                  <a:pt x="100656" y="31157"/>
                  <a:pt x="100631" y="30954"/>
                  <a:pt x="100553" y="30889"/>
                </a:cubicBezTo>
                <a:cubicBezTo>
                  <a:pt x="100300" y="30679"/>
                  <a:pt x="100388" y="30454"/>
                  <a:pt x="100459" y="30216"/>
                </a:cubicBezTo>
                <a:cubicBezTo>
                  <a:pt x="100670" y="29519"/>
                  <a:pt x="100393" y="28831"/>
                  <a:pt x="100412" y="28134"/>
                </a:cubicBezTo>
                <a:cubicBezTo>
                  <a:pt x="100429" y="27482"/>
                  <a:pt x="100387" y="26816"/>
                  <a:pt x="100376" y="26173"/>
                </a:cubicBezTo>
                <a:cubicBezTo>
                  <a:pt x="100362" y="25352"/>
                  <a:pt x="100584" y="24499"/>
                  <a:pt x="100616" y="23648"/>
                </a:cubicBezTo>
                <a:cubicBezTo>
                  <a:pt x="100636" y="23167"/>
                  <a:pt x="100359" y="22757"/>
                  <a:pt x="100424" y="22235"/>
                </a:cubicBezTo>
                <a:cubicBezTo>
                  <a:pt x="100499" y="21631"/>
                  <a:pt x="100948" y="20907"/>
                  <a:pt x="100215" y="20362"/>
                </a:cubicBezTo>
                <a:cubicBezTo>
                  <a:pt x="100195" y="20348"/>
                  <a:pt x="100279" y="20105"/>
                  <a:pt x="100331" y="20098"/>
                </a:cubicBezTo>
                <a:cubicBezTo>
                  <a:pt x="100795" y="20039"/>
                  <a:pt x="100536" y="19782"/>
                  <a:pt x="100485" y="19584"/>
                </a:cubicBezTo>
                <a:cubicBezTo>
                  <a:pt x="100431" y="19374"/>
                  <a:pt x="100262" y="19109"/>
                  <a:pt x="100336" y="18967"/>
                </a:cubicBezTo>
                <a:cubicBezTo>
                  <a:pt x="100632" y="18387"/>
                  <a:pt x="100547" y="17837"/>
                  <a:pt x="100399" y="17245"/>
                </a:cubicBezTo>
                <a:cubicBezTo>
                  <a:pt x="100272" y="16742"/>
                  <a:pt x="100438" y="16210"/>
                  <a:pt x="100293" y="15682"/>
                </a:cubicBezTo>
                <a:cubicBezTo>
                  <a:pt x="100088" y="14934"/>
                  <a:pt x="100034" y="14144"/>
                  <a:pt x="99812" y="13403"/>
                </a:cubicBezTo>
                <a:cubicBezTo>
                  <a:pt x="99646" y="12847"/>
                  <a:pt x="99324" y="12306"/>
                  <a:pt x="99168" y="11770"/>
                </a:cubicBezTo>
                <a:cubicBezTo>
                  <a:pt x="98541" y="9607"/>
                  <a:pt x="96924" y="8232"/>
                  <a:pt x="95329" y="6909"/>
                </a:cubicBezTo>
                <a:cubicBezTo>
                  <a:pt x="94331" y="6081"/>
                  <a:pt x="93016" y="5620"/>
                  <a:pt x="91871" y="4970"/>
                </a:cubicBezTo>
                <a:cubicBezTo>
                  <a:pt x="90542" y="4213"/>
                  <a:pt x="89158" y="3558"/>
                  <a:pt x="87730" y="3008"/>
                </a:cubicBezTo>
                <a:cubicBezTo>
                  <a:pt x="87139" y="2781"/>
                  <a:pt x="86474" y="2491"/>
                  <a:pt x="85878" y="2491"/>
                </a:cubicBezTo>
                <a:cubicBezTo>
                  <a:pt x="85777" y="2491"/>
                  <a:pt x="85678" y="2499"/>
                  <a:pt x="85582" y="2518"/>
                </a:cubicBezTo>
                <a:cubicBezTo>
                  <a:pt x="85370" y="2558"/>
                  <a:pt x="85149" y="2576"/>
                  <a:pt x="84937" y="2576"/>
                </a:cubicBezTo>
                <a:cubicBezTo>
                  <a:pt x="84557" y="2576"/>
                  <a:pt x="84203" y="2519"/>
                  <a:pt x="83972" y="2433"/>
                </a:cubicBezTo>
                <a:cubicBezTo>
                  <a:pt x="82640" y="1938"/>
                  <a:pt x="81290" y="1792"/>
                  <a:pt x="79911" y="1717"/>
                </a:cubicBezTo>
                <a:cubicBezTo>
                  <a:pt x="78803" y="1655"/>
                  <a:pt x="77703" y="1451"/>
                  <a:pt x="76591" y="1451"/>
                </a:cubicBezTo>
                <a:cubicBezTo>
                  <a:pt x="76318" y="1451"/>
                  <a:pt x="76045" y="1463"/>
                  <a:pt x="75771" y="1493"/>
                </a:cubicBezTo>
                <a:cubicBezTo>
                  <a:pt x="75762" y="1493"/>
                  <a:pt x="75753" y="1494"/>
                  <a:pt x="75744" y="1494"/>
                </a:cubicBezTo>
                <a:cubicBezTo>
                  <a:pt x="75522" y="1494"/>
                  <a:pt x="75295" y="1208"/>
                  <a:pt x="75071" y="1208"/>
                </a:cubicBezTo>
                <a:cubicBezTo>
                  <a:pt x="74956" y="1208"/>
                  <a:pt x="74842" y="1283"/>
                  <a:pt x="74730" y="1509"/>
                </a:cubicBezTo>
                <a:cubicBezTo>
                  <a:pt x="74659" y="1436"/>
                  <a:pt x="74601" y="1340"/>
                  <a:pt x="74516" y="1295"/>
                </a:cubicBezTo>
                <a:cubicBezTo>
                  <a:pt x="74178" y="1118"/>
                  <a:pt x="73628" y="761"/>
                  <a:pt x="73466" y="761"/>
                </a:cubicBezTo>
                <a:cubicBezTo>
                  <a:pt x="73450" y="761"/>
                  <a:pt x="73437" y="765"/>
                  <a:pt x="73429" y="773"/>
                </a:cubicBezTo>
                <a:cubicBezTo>
                  <a:pt x="73252" y="964"/>
                  <a:pt x="73071" y="1027"/>
                  <a:pt x="72895" y="1027"/>
                </a:cubicBezTo>
                <a:cubicBezTo>
                  <a:pt x="72642" y="1027"/>
                  <a:pt x="72402" y="896"/>
                  <a:pt x="72207" y="831"/>
                </a:cubicBezTo>
                <a:cubicBezTo>
                  <a:pt x="71367" y="548"/>
                  <a:pt x="70493" y="679"/>
                  <a:pt x="69635" y="466"/>
                </a:cubicBezTo>
                <a:cubicBezTo>
                  <a:pt x="69146" y="345"/>
                  <a:pt x="68607" y="292"/>
                  <a:pt x="68074" y="292"/>
                </a:cubicBezTo>
                <a:cubicBezTo>
                  <a:pt x="67566" y="292"/>
                  <a:pt x="67063" y="340"/>
                  <a:pt x="66612" y="422"/>
                </a:cubicBezTo>
                <a:cubicBezTo>
                  <a:pt x="66374" y="465"/>
                  <a:pt x="66140" y="481"/>
                  <a:pt x="65909" y="481"/>
                </a:cubicBezTo>
                <a:cubicBezTo>
                  <a:pt x="65261" y="481"/>
                  <a:pt x="64634" y="357"/>
                  <a:pt x="63998" y="357"/>
                </a:cubicBezTo>
                <a:cubicBezTo>
                  <a:pt x="63764" y="357"/>
                  <a:pt x="63528" y="373"/>
                  <a:pt x="63290" y="420"/>
                </a:cubicBezTo>
                <a:cubicBezTo>
                  <a:pt x="62932" y="489"/>
                  <a:pt x="62556" y="510"/>
                  <a:pt x="62176" y="510"/>
                </a:cubicBezTo>
                <a:cubicBezTo>
                  <a:pt x="61737" y="510"/>
                  <a:pt x="61294" y="482"/>
                  <a:pt x="60868" y="471"/>
                </a:cubicBezTo>
                <a:cubicBezTo>
                  <a:pt x="59512" y="432"/>
                  <a:pt x="58157" y="464"/>
                  <a:pt x="56802" y="433"/>
                </a:cubicBezTo>
                <a:cubicBezTo>
                  <a:pt x="56053" y="418"/>
                  <a:pt x="55246" y="463"/>
                  <a:pt x="54570" y="205"/>
                </a:cubicBezTo>
                <a:cubicBezTo>
                  <a:pt x="54155" y="47"/>
                  <a:pt x="53741" y="0"/>
                  <a:pt x="5333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1136;p38">
            <a:extLst>
              <a:ext uri="{FF2B5EF4-FFF2-40B4-BE49-F238E27FC236}">
                <a16:creationId xmlns:a16="http://schemas.microsoft.com/office/drawing/2014/main" id="{D9F10381-98FE-4736-8203-56A0BD04117E}"/>
              </a:ext>
            </a:extLst>
          </p:cNvPr>
          <p:cNvGrpSpPr/>
          <p:nvPr/>
        </p:nvGrpSpPr>
        <p:grpSpPr>
          <a:xfrm>
            <a:off x="7507358" y="1790366"/>
            <a:ext cx="579793" cy="765234"/>
            <a:chOff x="2687876" y="495000"/>
            <a:chExt cx="1056271" cy="1412436"/>
          </a:xfrm>
        </p:grpSpPr>
        <p:sp>
          <p:nvSpPr>
            <p:cNvPr id="53" name="Google Shape;1137;p38">
              <a:extLst>
                <a:ext uri="{FF2B5EF4-FFF2-40B4-BE49-F238E27FC236}">
                  <a16:creationId xmlns:a16="http://schemas.microsoft.com/office/drawing/2014/main" id="{69B084EC-CDB1-4BA0-9F9E-75600573659A}"/>
                </a:ext>
              </a:extLst>
            </p:cNvPr>
            <p:cNvSpPr/>
            <p:nvPr/>
          </p:nvSpPr>
          <p:spPr>
            <a:xfrm>
              <a:off x="2687876" y="495000"/>
              <a:ext cx="1056271" cy="1412436"/>
            </a:xfrm>
            <a:custGeom>
              <a:avLst/>
              <a:gdLst/>
              <a:ahLst/>
              <a:cxnLst/>
              <a:rect l="l" t="t" r="r" b="b"/>
              <a:pathLst>
                <a:path w="57641" h="77077" extrusionOk="0">
                  <a:moveTo>
                    <a:pt x="27762" y="1"/>
                  </a:moveTo>
                  <a:cubicBezTo>
                    <a:pt x="27709" y="1"/>
                    <a:pt x="27659" y="36"/>
                    <a:pt x="27612" y="134"/>
                  </a:cubicBezTo>
                  <a:cubicBezTo>
                    <a:pt x="27531" y="303"/>
                    <a:pt x="27470" y="379"/>
                    <a:pt x="27397" y="379"/>
                  </a:cubicBezTo>
                  <a:cubicBezTo>
                    <a:pt x="27338" y="379"/>
                    <a:pt x="27270" y="328"/>
                    <a:pt x="27177" y="235"/>
                  </a:cubicBezTo>
                  <a:cubicBezTo>
                    <a:pt x="27095" y="154"/>
                    <a:pt x="27017" y="84"/>
                    <a:pt x="26909" y="84"/>
                  </a:cubicBezTo>
                  <a:cubicBezTo>
                    <a:pt x="26863" y="84"/>
                    <a:pt x="26811" y="97"/>
                    <a:pt x="26751" y="128"/>
                  </a:cubicBezTo>
                  <a:cubicBezTo>
                    <a:pt x="26453" y="281"/>
                    <a:pt x="26134" y="296"/>
                    <a:pt x="25813" y="296"/>
                  </a:cubicBezTo>
                  <a:cubicBezTo>
                    <a:pt x="25737" y="296"/>
                    <a:pt x="25660" y="295"/>
                    <a:pt x="25584" y="295"/>
                  </a:cubicBezTo>
                  <a:cubicBezTo>
                    <a:pt x="25347" y="295"/>
                    <a:pt x="25112" y="303"/>
                    <a:pt x="24884" y="368"/>
                  </a:cubicBezTo>
                  <a:cubicBezTo>
                    <a:pt x="23166" y="580"/>
                    <a:pt x="21460" y="799"/>
                    <a:pt x="19834" y="1491"/>
                  </a:cubicBezTo>
                  <a:cubicBezTo>
                    <a:pt x="17846" y="2337"/>
                    <a:pt x="15796" y="3072"/>
                    <a:pt x="14126" y="4480"/>
                  </a:cubicBezTo>
                  <a:cubicBezTo>
                    <a:pt x="13081" y="5360"/>
                    <a:pt x="11943" y="6125"/>
                    <a:pt x="11041" y="7198"/>
                  </a:cubicBezTo>
                  <a:cubicBezTo>
                    <a:pt x="10112" y="8302"/>
                    <a:pt x="9139" y="9409"/>
                    <a:pt x="8067" y="10357"/>
                  </a:cubicBezTo>
                  <a:cubicBezTo>
                    <a:pt x="7314" y="11024"/>
                    <a:pt x="6802" y="11871"/>
                    <a:pt x="6271" y="12613"/>
                  </a:cubicBezTo>
                  <a:cubicBezTo>
                    <a:pt x="5605" y="13541"/>
                    <a:pt x="4774" y="14395"/>
                    <a:pt x="4302" y="15507"/>
                  </a:cubicBezTo>
                  <a:cubicBezTo>
                    <a:pt x="3889" y="16482"/>
                    <a:pt x="2960" y="17208"/>
                    <a:pt x="2809" y="18363"/>
                  </a:cubicBezTo>
                  <a:cubicBezTo>
                    <a:pt x="2782" y="18568"/>
                    <a:pt x="2838" y="18981"/>
                    <a:pt x="2487" y="19051"/>
                  </a:cubicBezTo>
                  <a:cubicBezTo>
                    <a:pt x="1957" y="19158"/>
                    <a:pt x="1905" y="19695"/>
                    <a:pt x="1937" y="19947"/>
                  </a:cubicBezTo>
                  <a:cubicBezTo>
                    <a:pt x="2076" y="21074"/>
                    <a:pt x="1181" y="21852"/>
                    <a:pt x="1045" y="22946"/>
                  </a:cubicBezTo>
                  <a:cubicBezTo>
                    <a:pt x="927" y="23907"/>
                    <a:pt x="937" y="24971"/>
                    <a:pt x="579" y="25951"/>
                  </a:cubicBezTo>
                  <a:cubicBezTo>
                    <a:pt x="253" y="26844"/>
                    <a:pt x="346" y="27834"/>
                    <a:pt x="375" y="28782"/>
                  </a:cubicBezTo>
                  <a:cubicBezTo>
                    <a:pt x="388" y="29160"/>
                    <a:pt x="1" y="29441"/>
                    <a:pt x="147" y="29772"/>
                  </a:cubicBezTo>
                  <a:cubicBezTo>
                    <a:pt x="577" y="30747"/>
                    <a:pt x="241" y="31779"/>
                    <a:pt x="450" y="32794"/>
                  </a:cubicBezTo>
                  <a:cubicBezTo>
                    <a:pt x="801" y="34499"/>
                    <a:pt x="699" y="36293"/>
                    <a:pt x="1384" y="37949"/>
                  </a:cubicBezTo>
                  <a:cubicBezTo>
                    <a:pt x="1726" y="38778"/>
                    <a:pt x="1647" y="39748"/>
                    <a:pt x="2025" y="40520"/>
                  </a:cubicBezTo>
                  <a:cubicBezTo>
                    <a:pt x="3013" y="42528"/>
                    <a:pt x="3647" y="44672"/>
                    <a:pt x="4559" y="46712"/>
                  </a:cubicBezTo>
                  <a:cubicBezTo>
                    <a:pt x="5601" y="49047"/>
                    <a:pt x="6813" y="51280"/>
                    <a:pt x="7957" y="53556"/>
                  </a:cubicBezTo>
                  <a:cubicBezTo>
                    <a:pt x="8681" y="54998"/>
                    <a:pt x="9830" y="56132"/>
                    <a:pt x="10596" y="57562"/>
                  </a:cubicBezTo>
                  <a:cubicBezTo>
                    <a:pt x="11246" y="58777"/>
                    <a:pt x="12134" y="59913"/>
                    <a:pt x="12952" y="61058"/>
                  </a:cubicBezTo>
                  <a:cubicBezTo>
                    <a:pt x="14164" y="62758"/>
                    <a:pt x="15611" y="64262"/>
                    <a:pt x="16979" y="65828"/>
                  </a:cubicBezTo>
                  <a:cubicBezTo>
                    <a:pt x="18305" y="67346"/>
                    <a:pt x="19634" y="68867"/>
                    <a:pt x="21037" y="70323"/>
                  </a:cubicBezTo>
                  <a:cubicBezTo>
                    <a:pt x="22101" y="71425"/>
                    <a:pt x="22937" y="72734"/>
                    <a:pt x="24135" y="73731"/>
                  </a:cubicBezTo>
                  <a:cubicBezTo>
                    <a:pt x="24973" y="74429"/>
                    <a:pt x="25625" y="75327"/>
                    <a:pt x="26370" y="76122"/>
                  </a:cubicBezTo>
                  <a:cubicBezTo>
                    <a:pt x="26739" y="76515"/>
                    <a:pt x="27136" y="77076"/>
                    <a:pt x="27833" y="77076"/>
                  </a:cubicBezTo>
                  <a:cubicBezTo>
                    <a:pt x="27973" y="77076"/>
                    <a:pt x="28126" y="77053"/>
                    <a:pt x="28292" y="77002"/>
                  </a:cubicBezTo>
                  <a:cubicBezTo>
                    <a:pt x="28990" y="76785"/>
                    <a:pt x="29259" y="76202"/>
                    <a:pt x="29764" y="75842"/>
                  </a:cubicBezTo>
                  <a:cubicBezTo>
                    <a:pt x="31056" y="74920"/>
                    <a:pt x="32127" y="73750"/>
                    <a:pt x="33240" y="72635"/>
                  </a:cubicBezTo>
                  <a:cubicBezTo>
                    <a:pt x="33712" y="72164"/>
                    <a:pt x="34001" y="71504"/>
                    <a:pt x="34492" y="71061"/>
                  </a:cubicBezTo>
                  <a:cubicBezTo>
                    <a:pt x="34848" y="70740"/>
                    <a:pt x="35232" y="70337"/>
                    <a:pt x="35371" y="70002"/>
                  </a:cubicBezTo>
                  <a:cubicBezTo>
                    <a:pt x="35910" y="68711"/>
                    <a:pt x="37150" y="68101"/>
                    <a:pt x="37937" y="67073"/>
                  </a:cubicBezTo>
                  <a:cubicBezTo>
                    <a:pt x="38352" y="66530"/>
                    <a:pt x="39033" y="66180"/>
                    <a:pt x="39405" y="65673"/>
                  </a:cubicBezTo>
                  <a:cubicBezTo>
                    <a:pt x="40102" y="64723"/>
                    <a:pt x="40671" y="63655"/>
                    <a:pt x="41478" y="62797"/>
                  </a:cubicBezTo>
                  <a:cubicBezTo>
                    <a:pt x="42131" y="62103"/>
                    <a:pt x="42676" y="61326"/>
                    <a:pt x="43242" y="60584"/>
                  </a:cubicBezTo>
                  <a:cubicBezTo>
                    <a:pt x="43683" y="60005"/>
                    <a:pt x="44248" y="59545"/>
                    <a:pt x="44657" y="58927"/>
                  </a:cubicBezTo>
                  <a:cubicBezTo>
                    <a:pt x="45052" y="58335"/>
                    <a:pt x="45370" y="57615"/>
                    <a:pt x="46049" y="57240"/>
                  </a:cubicBezTo>
                  <a:cubicBezTo>
                    <a:pt x="46309" y="57096"/>
                    <a:pt x="46407" y="56880"/>
                    <a:pt x="46513" y="56618"/>
                  </a:cubicBezTo>
                  <a:cubicBezTo>
                    <a:pt x="46916" y="55625"/>
                    <a:pt x="47710" y="54866"/>
                    <a:pt x="48292" y="53993"/>
                  </a:cubicBezTo>
                  <a:cubicBezTo>
                    <a:pt x="48900" y="53079"/>
                    <a:pt x="49621" y="52201"/>
                    <a:pt x="50181" y="51235"/>
                  </a:cubicBezTo>
                  <a:cubicBezTo>
                    <a:pt x="50984" y="49846"/>
                    <a:pt x="51720" y="48419"/>
                    <a:pt x="52501" y="47017"/>
                  </a:cubicBezTo>
                  <a:cubicBezTo>
                    <a:pt x="53131" y="45892"/>
                    <a:pt x="53640" y="44703"/>
                    <a:pt x="54021" y="43472"/>
                  </a:cubicBezTo>
                  <a:cubicBezTo>
                    <a:pt x="54466" y="42013"/>
                    <a:pt x="54809" y="40526"/>
                    <a:pt x="55289" y="39072"/>
                  </a:cubicBezTo>
                  <a:cubicBezTo>
                    <a:pt x="55817" y="37474"/>
                    <a:pt x="56052" y="35789"/>
                    <a:pt x="56522" y="34162"/>
                  </a:cubicBezTo>
                  <a:cubicBezTo>
                    <a:pt x="56948" y="32692"/>
                    <a:pt x="57139" y="31142"/>
                    <a:pt x="57304" y="29612"/>
                  </a:cubicBezTo>
                  <a:cubicBezTo>
                    <a:pt x="57455" y="28235"/>
                    <a:pt x="57640" y="26808"/>
                    <a:pt x="57438" y="25458"/>
                  </a:cubicBezTo>
                  <a:cubicBezTo>
                    <a:pt x="57046" y="22845"/>
                    <a:pt x="56606" y="20219"/>
                    <a:pt x="55574" y="17749"/>
                  </a:cubicBezTo>
                  <a:cubicBezTo>
                    <a:pt x="55451" y="17455"/>
                    <a:pt x="55484" y="17081"/>
                    <a:pt x="55322" y="16821"/>
                  </a:cubicBezTo>
                  <a:cubicBezTo>
                    <a:pt x="54442" y="15406"/>
                    <a:pt x="54083" y="13764"/>
                    <a:pt x="53153" y="12329"/>
                  </a:cubicBezTo>
                  <a:cubicBezTo>
                    <a:pt x="52408" y="11182"/>
                    <a:pt x="51569" y="10152"/>
                    <a:pt x="50683" y="9160"/>
                  </a:cubicBezTo>
                  <a:cubicBezTo>
                    <a:pt x="49286" y="7595"/>
                    <a:pt x="47659" y="6263"/>
                    <a:pt x="45868" y="5162"/>
                  </a:cubicBezTo>
                  <a:cubicBezTo>
                    <a:pt x="45307" y="4817"/>
                    <a:pt x="44838" y="4200"/>
                    <a:pt x="44286" y="4061"/>
                  </a:cubicBezTo>
                  <a:cubicBezTo>
                    <a:pt x="43163" y="3776"/>
                    <a:pt x="42409" y="2728"/>
                    <a:pt x="41202" y="2712"/>
                  </a:cubicBezTo>
                  <a:cubicBezTo>
                    <a:pt x="41179" y="2712"/>
                    <a:pt x="41154" y="2686"/>
                    <a:pt x="41134" y="2668"/>
                  </a:cubicBezTo>
                  <a:cubicBezTo>
                    <a:pt x="40074" y="1740"/>
                    <a:pt x="38652" y="1713"/>
                    <a:pt x="37418" y="1225"/>
                  </a:cubicBezTo>
                  <a:cubicBezTo>
                    <a:pt x="36992" y="1057"/>
                    <a:pt x="36544" y="737"/>
                    <a:pt x="36026" y="737"/>
                  </a:cubicBezTo>
                  <a:cubicBezTo>
                    <a:pt x="35823" y="737"/>
                    <a:pt x="35610" y="786"/>
                    <a:pt x="35383" y="912"/>
                  </a:cubicBezTo>
                  <a:cubicBezTo>
                    <a:pt x="35377" y="916"/>
                    <a:pt x="35367" y="917"/>
                    <a:pt x="35355" y="917"/>
                  </a:cubicBezTo>
                  <a:cubicBezTo>
                    <a:pt x="35204" y="917"/>
                    <a:pt x="34653" y="641"/>
                    <a:pt x="34234" y="641"/>
                  </a:cubicBezTo>
                  <a:cubicBezTo>
                    <a:pt x="34169" y="641"/>
                    <a:pt x="34107" y="648"/>
                    <a:pt x="34050" y="663"/>
                  </a:cubicBezTo>
                  <a:cubicBezTo>
                    <a:pt x="33989" y="680"/>
                    <a:pt x="33933" y="687"/>
                    <a:pt x="33880" y="687"/>
                  </a:cubicBezTo>
                  <a:cubicBezTo>
                    <a:pt x="33481" y="687"/>
                    <a:pt x="33297" y="264"/>
                    <a:pt x="32932" y="264"/>
                  </a:cubicBezTo>
                  <a:cubicBezTo>
                    <a:pt x="32926" y="264"/>
                    <a:pt x="32919" y="264"/>
                    <a:pt x="32912" y="265"/>
                  </a:cubicBezTo>
                  <a:cubicBezTo>
                    <a:pt x="32573" y="280"/>
                    <a:pt x="32232" y="292"/>
                    <a:pt x="31891" y="292"/>
                  </a:cubicBezTo>
                  <a:cubicBezTo>
                    <a:pt x="31208" y="292"/>
                    <a:pt x="30528" y="245"/>
                    <a:pt x="29874" y="84"/>
                  </a:cubicBezTo>
                  <a:cubicBezTo>
                    <a:pt x="29683" y="37"/>
                    <a:pt x="29464" y="17"/>
                    <a:pt x="29259" y="17"/>
                  </a:cubicBezTo>
                  <a:cubicBezTo>
                    <a:pt x="28917" y="17"/>
                    <a:pt x="28613" y="72"/>
                    <a:pt x="28543" y="148"/>
                  </a:cubicBezTo>
                  <a:cubicBezTo>
                    <a:pt x="28458" y="242"/>
                    <a:pt x="28377" y="277"/>
                    <a:pt x="28301" y="277"/>
                  </a:cubicBezTo>
                  <a:cubicBezTo>
                    <a:pt x="28087" y="277"/>
                    <a:pt x="27911" y="1"/>
                    <a:pt x="2776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38;p38">
              <a:extLst>
                <a:ext uri="{FF2B5EF4-FFF2-40B4-BE49-F238E27FC236}">
                  <a16:creationId xmlns:a16="http://schemas.microsoft.com/office/drawing/2014/main" id="{F4DBC6CD-0250-4D07-8C64-019343E2AD53}"/>
                </a:ext>
              </a:extLst>
            </p:cNvPr>
            <p:cNvSpPr/>
            <p:nvPr/>
          </p:nvSpPr>
          <p:spPr>
            <a:xfrm>
              <a:off x="2687876" y="495000"/>
              <a:ext cx="1056271" cy="1412436"/>
            </a:xfrm>
            <a:custGeom>
              <a:avLst/>
              <a:gdLst/>
              <a:ahLst/>
              <a:cxnLst/>
              <a:rect l="l" t="t" r="r" b="b"/>
              <a:pathLst>
                <a:path w="57641" h="77077" extrusionOk="0">
                  <a:moveTo>
                    <a:pt x="26832" y="2009"/>
                  </a:moveTo>
                  <a:cubicBezTo>
                    <a:pt x="27372" y="2009"/>
                    <a:pt x="27982" y="2107"/>
                    <a:pt x="28530" y="2114"/>
                  </a:cubicBezTo>
                  <a:cubicBezTo>
                    <a:pt x="28538" y="2114"/>
                    <a:pt x="28545" y="2114"/>
                    <a:pt x="28553" y="2114"/>
                  </a:cubicBezTo>
                  <a:cubicBezTo>
                    <a:pt x="28837" y="2114"/>
                    <a:pt x="29104" y="2055"/>
                    <a:pt x="29378" y="2042"/>
                  </a:cubicBezTo>
                  <a:cubicBezTo>
                    <a:pt x="29506" y="2037"/>
                    <a:pt x="29633" y="2034"/>
                    <a:pt x="29760" y="2034"/>
                  </a:cubicBezTo>
                  <a:cubicBezTo>
                    <a:pt x="30881" y="2034"/>
                    <a:pt x="31986" y="2232"/>
                    <a:pt x="33100" y="2304"/>
                  </a:cubicBezTo>
                  <a:cubicBezTo>
                    <a:pt x="35226" y="2442"/>
                    <a:pt x="37204" y="3086"/>
                    <a:pt x="39183" y="3818"/>
                  </a:cubicBezTo>
                  <a:cubicBezTo>
                    <a:pt x="39994" y="4118"/>
                    <a:pt x="40909" y="4353"/>
                    <a:pt x="41547" y="4830"/>
                  </a:cubicBezTo>
                  <a:cubicBezTo>
                    <a:pt x="42728" y="5713"/>
                    <a:pt x="44199" y="6023"/>
                    <a:pt x="45308" y="7022"/>
                  </a:cubicBezTo>
                  <a:cubicBezTo>
                    <a:pt x="46572" y="8162"/>
                    <a:pt x="47988" y="9088"/>
                    <a:pt x="49041" y="10511"/>
                  </a:cubicBezTo>
                  <a:cubicBezTo>
                    <a:pt x="49431" y="11037"/>
                    <a:pt x="49884" y="11691"/>
                    <a:pt x="50453" y="12197"/>
                  </a:cubicBezTo>
                  <a:cubicBezTo>
                    <a:pt x="51094" y="12765"/>
                    <a:pt x="51667" y="13595"/>
                    <a:pt x="51941" y="14564"/>
                  </a:cubicBezTo>
                  <a:cubicBezTo>
                    <a:pt x="52223" y="15561"/>
                    <a:pt x="52845" y="16457"/>
                    <a:pt x="53195" y="17441"/>
                  </a:cubicBezTo>
                  <a:cubicBezTo>
                    <a:pt x="53611" y="18609"/>
                    <a:pt x="53959" y="19809"/>
                    <a:pt x="54205" y="21024"/>
                  </a:cubicBezTo>
                  <a:cubicBezTo>
                    <a:pt x="54300" y="21491"/>
                    <a:pt x="54507" y="21903"/>
                    <a:pt x="54604" y="22361"/>
                  </a:cubicBezTo>
                  <a:cubicBezTo>
                    <a:pt x="55046" y="24411"/>
                    <a:pt x="55153" y="26496"/>
                    <a:pt x="55023" y="28569"/>
                  </a:cubicBezTo>
                  <a:cubicBezTo>
                    <a:pt x="54942" y="29852"/>
                    <a:pt x="54904" y="31146"/>
                    <a:pt x="54732" y="32422"/>
                  </a:cubicBezTo>
                  <a:cubicBezTo>
                    <a:pt x="54633" y="33151"/>
                    <a:pt x="54453" y="33890"/>
                    <a:pt x="54172" y="34567"/>
                  </a:cubicBezTo>
                  <a:cubicBezTo>
                    <a:pt x="53866" y="35306"/>
                    <a:pt x="54009" y="36144"/>
                    <a:pt x="53613" y="36831"/>
                  </a:cubicBezTo>
                  <a:cubicBezTo>
                    <a:pt x="53081" y="37751"/>
                    <a:pt x="53279" y="38838"/>
                    <a:pt x="52811" y="39802"/>
                  </a:cubicBezTo>
                  <a:cubicBezTo>
                    <a:pt x="52433" y="40580"/>
                    <a:pt x="52380" y="41528"/>
                    <a:pt x="52066" y="42374"/>
                  </a:cubicBezTo>
                  <a:cubicBezTo>
                    <a:pt x="51718" y="43313"/>
                    <a:pt x="51549" y="44391"/>
                    <a:pt x="51065" y="45193"/>
                  </a:cubicBezTo>
                  <a:cubicBezTo>
                    <a:pt x="50199" y="46629"/>
                    <a:pt x="49665" y="48226"/>
                    <a:pt x="48697" y="49611"/>
                  </a:cubicBezTo>
                  <a:cubicBezTo>
                    <a:pt x="47960" y="50664"/>
                    <a:pt x="47281" y="51773"/>
                    <a:pt x="46608" y="52863"/>
                  </a:cubicBezTo>
                  <a:cubicBezTo>
                    <a:pt x="46100" y="53685"/>
                    <a:pt x="45462" y="54365"/>
                    <a:pt x="44935" y="55141"/>
                  </a:cubicBezTo>
                  <a:cubicBezTo>
                    <a:pt x="44433" y="55879"/>
                    <a:pt x="43632" y="56445"/>
                    <a:pt x="43305" y="57157"/>
                  </a:cubicBezTo>
                  <a:cubicBezTo>
                    <a:pt x="43027" y="57764"/>
                    <a:pt x="42542" y="58167"/>
                    <a:pt x="42277" y="58737"/>
                  </a:cubicBezTo>
                  <a:cubicBezTo>
                    <a:pt x="42219" y="58859"/>
                    <a:pt x="42153" y="59151"/>
                    <a:pt x="41937" y="59151"/>
                  </a:cubicBezTo>
                  <a:cubicBezTo>
                    <a:pt x="41872" y="59151"/>
                    <a:pt x="41794" y="59126"/>
                    <a:pt x="41700" y="59062"/>
                  </a:cubicBezTo>
                  <a:cubicBezTo>
                    <a:pt x="41697" y="59060"/>
                    <a:pt x="41693" y="59059"/>
                    <a:pt x="41688" y="59059"/>
                  </a:cubicBezTo>
                  <a:cubicBezTo>
                    <a:pt x="41628" y="59059"/>
                    <a:pt x="41432" y="59200"/>
                    <a:pt x="41438" y="59217"/>
                  </a:cubicBezTo>
                  <a:cubicBezTo>
                    <a:pt x="41655" y="59773"/>
                    <a:pt x="41029" y="59916"/>
                    <a:pt x="40920" y="60302"/>
                  </a:cubicBezTo>
                  <a:cubicBezTo>
                    <a:pt x="40872" y="60472"/>
                    <a:pt x="40816" y="60601"/>
                    <a:pt x="40637" y="60659"/>
                  </a:cubicBezTo>
                  <a:cubicBezTo>
                    <a:pt x="40231" y="60795"/>
                    <a:pt x="39921" y="61002"/>
                    <a:pt x="39975" y="61511"/>
                  </a:cubicBezTo>
                  <a:cubicBezTo>
                    <a:pt x="39984" y="61592"/>
                    <a:pt x="39880" y="61724"/>
                    <a:pt x="39794" y="61772"/>
                  </a:cubicBezTo>
                  <a:cubicBezTo>
                    <a:pt x="38878" y="62275"/>
                    <a:pt x="38669" y="63375"/>
                    <a:pt x="37889" y="64043"/>
                  </a:cubicBezTo>
                  <a:cubicBezTo>
                    <a:pt x="37600" y="64289"/>
                    <a:pt x="37186" y="64768"/>
                    <a:pt x="36946" y="65235"/>
                  </a:cubicBezTo>
                  <a:cubicBezTo>
                    <a:pt x="36808" y="65502"/>
                    <a:pt x="36672" y="65812"/>
                    <a:pt x="36180" y="65827"/>
                  </a:cubicBezTo>
                  <a:cubicBezTo>
                    <a:pt x="35744" y="65841"/>
                    <a:pt x="35788" y="66511"/>
                    <a:pt x="35437" y="66845"/>
                  </a:cubicBezTo>
                  <a:cubicBezTo>
                    <a:pt x="34725" y="67522"/>
                    <a:pt x="34146" y="68394"/>
                    <a:pt x="33506" y="69131"/>
                  </a:cubicBezTo>
                  <a:cubicBezTo>
                    <a:pt x="32001" y="70866"/>
                    <a:pt x="30826" y="72970"/>
                    <a:pt x="28670" y="74071"/>
                  </a:cubicBezTo>
                  <a:cubicBezTo>
                    <a:pt x="28498" y="74158"/>
                    <a:pt x="28428" y="74172"/>
                    <a:pt x="28453" y="74397"/>
                  </a:cubicBezTo>
                  <a:cubicBezTo>
                    <a:pt x="28494" y="74790"/>
                    <a:pt x="28104" y="74853"/>
                    <a:pt x="27853" y="74962"/>
                  </a:cubicBezTo>
                  <a:cubicBezTo>
                    <a:pt x="27807" y="74981"/>
                    <a:pt x="27769" y="74990"/>
                    <a:pt x="27736" y="74990"/>
                  </a:cubicBezTo>
                  <a:cubicBezTo>
                    <a:pt x="27543" y="74990"/>
                    <a:pt x="27536" y="74700"/>
                    <a:pt x="27433" y="74583"/>
                  </a:cubicBezTo>
                  <a:cubicBezTo>
                    <a:pt x="27075" y="74174"/>
                    <a:pt x="26441" y="73963"/>
                    <a:pt x="26447" y="73279"/>
                  </a:cubicBezTo>
                  <a:cubicBezTo>
                    <a:pt x="25495" y="73228"/>
                    <a:pt x="25664" y="71783"/>
                    <a:pt x="24597" y="71783"/>
                  </a:cubicBezTo>
                  <a:cubicBezTo>
                    <a:pt x="24584" y="71783"/>
                    <a:pt x="24572" y="71783"/>
                    <a:pt x="24559" y="71783"/>
                  </a:cubicBezTo>
                  <a:cubicBezTo>
                    <a:pt x="24557" y="71783"/>
                    <a:pt x="24555" y="71783"/>
                    <a:pt x="24553" y="71783"/>
                  </a:cubicBezTo>
                  <a:cubicBezTo>
                    <a:pt x="24280" y="71783"/>
                    <a:pt x="24189" y="71158"/>
                    <a:pt x="23970" y="70846"/>
                  </a:cubicBezTo>
                  <a:cubicBezTo>
                    <a:pt x="23535" y="70230"/>
                    <a:pt x="22733" y="69977"/>
                    <a:pt x="22515" y="69124"/>
                  </a:cubicBezTo>
                  <a:cubicBezTo>
                    <a:pt x="22355" y="68502"/>
                    <a:pt x="21469" y="68389"/>
                    <a:pt x="21138" y="67702"/>
                  </a:cubicBezTo>
                  <a:cubicBezTo>
                    <a:pt x="20578" y="66543"/>
                    <a:pt x="19470" y="65771"/>
                    <a:pt x="18695" y="64736"/>
                  </a:cubicBezTo>
                  <a:cubicBezTo>
                    <a:pt x="18264" y="64160"/>
                    <a:pt x="17926" y="63364"/>
                    <a:pt x="17088" y="63053"/>
                  </a:cubicBezTo>
                  <a:cubicBezTo>
                    <a:pt x="16399" y="62797"/>
                    <a:pt x="16080" y="62040"/>
                    <a:pt x="15728" y="61457"/>
                  </a:cubicBezTo>
                  <a:cubicBezTo>
                    <a:pt x="15302" y="60752"/>
                    <a:pt x="14681" y="60218"/>
                    <a:pt x="14285" y="59486"/>
                  </a:cubicBezTo>
                  <a:cubicBezTo>
                    <a:pt x="13862" y="58699"/>
                    <a:pt x="13218" y="58041"/>
                    <a:pt x="12870" y="57186"/>
                  </a:cubicBezTo>
                  <a:cubicBezTo>
                    <a:pt x="12729" y="56838"/>
                    <a:pt x="12383" y="56566"/>
                    <a:pt x="12100" y="56291"/>
                  </a:cubicBezTo>
                  <a:cubicBezTo>
                    <a:pt x="11967" y="56161"/>
                    <a:pt x="11688" y="56122"/>
                    <a:pt x="12133" y="55841"/>
                  </a:cubicBezTo>
                  <a:cubicBezTo>
                    <a:pt x="11395" y="55512"/>
                    <a:pt x="11555" y="54570"/>
                    <a:pt x="10931" y="54239"/>
                  </a:cubicBezTo>
                  <a:cubicBezTo>
                    <a:pt x="10474" y="53997"/>
                    <a:pt x="10403" y="53616"/>
                    <a:pt x="10172" y="53260"/>
                  </a:cubicBezTo>
                  <a:cubicBezTo>
                    <a:pt x="9841" y="52748"/>
                    <a:pt x="9736" y="52067"/>
                    <a:pt x="9288" y="51698"/>
                  </a:cubicBezTo>
                  <a:cubicBezTo>
                    <a:pt x="8769" y="51271"/>
                    <a:pt x="8507" y="50787"/>
                    <a:pt x="8497" y="50174"/>
                  </a:cubicBezTo>
                  <a:cubicBezTo>
                    <a:pt x="8492" y="49701"/>
                    <a:pt x="8098" y="49456"/>
                    <a:pt x="7934" y="49087"/>
                  </a:cubicBezTo>
                  <a:cubicBezTo>
                    <a:pt x="7683" y="48525"/>
                    <a:pt x="7596" y="47782"/>
                    <a:pt x="7020" y="47420"/>
                  </a:cubicBezTo>
                  <a:cubicBezTo>
                    <a:pt x="6604" y="47159"/>
                    <a:pt x="6685" y="46693"/>
                    <a:pt x="6652" y="46437"/>
                  </a:cubicBezTo>
                  <a:cubicBezTo>
                    <a:pt x="6532" y="45499"/>
                    <a:pt x="5449" y="44970"/>
                    <a:pt x="5669" y="43945"/>
                  </a:cubicBezTo>
                  <a:cubicBezTo>
                    <a:pt x="5737" y="43630"/>
                    <a:pt x="5328" y="43767"/>
                    <a:pt x="5292" y="43391"/>
                  </a:cubicBezTo>
                  <a:cubicBezTo>
                    <a:pt x="5166" y="42109"/>
                    <a:pt x="4416" y="41014"/>
                    <a:pt x="3906" y="39850"/>
                  </a:cubicBezTo>
                  <a:cubicBezTo>
                    <a:pt x="3802" y="39612"/>
                    <a:pt x="3811" y="39339"/>
                    <a:pt x="3778" y="39153"/>
                  </a:cubicBezTo>
                  <a:cubicBezTo>
                    <a:pt x="3539" y="37765"/>
                    <a:pt x="2945" y="36487"/>
                    <a:pt x="2642" y="35135"/>
                  </a:cubicBezTo>
                  <a:cubicBezTo>
                    <a:pt x="2438" y="34229"/>
                    <a:pt x="2635" y="33242"/>
                    <a:pt x="2522" y="32306"/>
                  </a:cubicBezTo>
                  <a:cubicBezTo>
                    <a:pt x="2239" y="29987"/>
                    <a:pt x="2615" y="27694"/>
                    <a:pt x="2717" y="25392"/>
                  </a:cubicBezTo>
                  <a:cubicBezTo>
                    <a:pt x="2758" y="24432"/>
                    <a:pt x="3131" y="23488"/>
                    <a:pt x="3437" y="22590"/>
                  </a:cubicBezTo>
                  <a:cubicBezTo>
                    <a:pt x="3971" y="21021"/>
                    <a:pt x="4475" y="19421"/>
                    <a:pt x="5360" y="17982"/>
                  </a:cubicBezTo>
                  <a:cubicBezTo>
                    <a:pt x="5757" y="17336"/>
                    <a:pt x="6483" y="16693"/>
                    <a:pt x="6517" y="16080"/>
                  </a:cubicBezTo>
                  <a:cubicBezTo>
                    <a:pt x="6566" y="15192"/>
                    <a:pt x="7724" y="15130"/>
                    <a:pt x="7524" y="14266"/>
                  </a:cubicBezTo>
                  <a:cubicBezTo>
                    <a:pt x="8486" y="13757"/>
                    <a:pt x="8555" y="12475"/>
                    <a:pt x="9394" y="11975"/>
                  </a:cubicBezTo>
                  <a:cubicBezTo>
                    <a:pt x="9842" y="11708"/>
                    <a:pt x="10123" y="11625"/>
                    <a:pt x="10015" y="11087"/>
                  </a:cubicBezTo>
                  <a:cubicBezTo>
                    <a:pt x="10009" y="11056"/>
                    <a:pt x="10085" y="10973"/>
                    <a:pt x="10120" y="10973"/>
                  </a:cubicBezTo>
                  <a:cubicBezTo>
                    <a:pt x="10121" y="10973"/>
                    <a:pt x="10121" y="10973"/>
                    <a:pt x="10121" y="10973"/>
                  </a:cubicBezTo>
                  <a:cubicBezTo>
                    <a:pt x="10141" y="10974"/>
                    <a:pt x="10160" y="10975"/>
                    <a:pt x="10178" y="10975"/>
                  </a:cubicBezTo>
                  <a:cubicBezTo>
                    <a:pt x="11125" y="10975"/>
                    <a:pt x="11060" y="9841"/>
                    <a:pt x="11791" y="9473"/>
                  </a:cubicBezTo>
                  <a:cubicBezTo>
                    <a:pt x="12281" y="9225"/>
                    <a:pt x="12683" y="8382"/>
                    <a:pt x="13149" y="7970"/>
                  </a:cubicBezTo>
                  <a:cubicBezTo>
                    <a:pt x="13706" y="7478"/>
                    <a:pt x="14281" y="6900"/>
                    <a:pt x="15012" y="6546"/>
                  </a:cubicBezTo>
                  <a:cubicBezTo>
                    <a:pt x="15535" y="6291"/>
                    <a:pt x="15908" y="5744"/>
                    <a:pt x="16476" y="5480"/>
                  </a:cubicBezTo>
                  <a:cubicBezTo>
                    <a:pt x="17148" y="5169"/>
                    <a:pt x="17617" y="4587"/>
                    <a:pt x="18407" y="4353"/>
                  </a:cubicBezTo>
                  <a:cubicBezTo>
                    <a:pt x="19117" y="4140"/>
                    <a:pt x="19815" y="3650"/>
                    <a:pt x="20558" y="3461"/>
                  </a:cubicBezTo>
                  <a:cubicBezTo>
                    <a:pt x="21511" y="3219"/>
                    <a:pt x="22407" y="2845"/>
                    <a:pt x="23326" y="2527"/>
                  </a:cubicBezTo>
                  <a:cubicBezTo>
                    <a:pt x="24201" y="2223"/>
                    <a:pt x="25123" y="2460"/>
                    <a:pt x="26054" y="2119"/>
                  </a:cubicBezTo>
                  <a:cubicBezTo>
                    <a:pt x="26280" y="2037"/>
                    <a:pt x="26546" y="2009"/>
                    <a:pt x="26832" y="2009"/>
                  </a:cubicBezTo>
                  <a:close/>
                  <a:moveTo>
                    <a:pt x="27762" y="1"/>
                  </a:moveTo>
                  <a:cubicBezTo>
                    <a:pt x="27709" y="1"/>
                    <a:pt x="27659" y="36"/>
                    <a:pt x="27612" y="134"/>
                  </a:cubicBezTo>
                  <a:cubicBezTo>
                    <a:pt x="27531" y="303"/>
                    <a:pt x="27470" y="379"/>
                    <a:pt x="27397" y="379"/>
                  </a:cubicBezTo>
                  <a:cubicBezTo>
                    <a:pt x="27338" y="379"/>
                    <a:pt x="27270" y="328"/>
                    <a:pt x="27177" y="235"/>
                  </a:cubicBezTo>
                  <a:cubicBezTo>
                    <a:pt x="27095" y="154"/>
                    <a:pt x="27017" y="84"/>
                    <a:pt x="26909" y="84"/>
                  </a:cubicBezTo>
                  <a:cubicBezTo>
                    <a:pt x="26863" y="84"/>
                    <a:pt x="26811" y="97"/>
                    <a:pt x="26751" y="128"/>
                  </a:cubicBezTo>
                  <a:cubicBezTo>
                    <a:pt x="26453" y="281"/>
                    <a:pt x="26134" y="296"/>
                    <a:pt x="25813" y="296"/>
                  </a:cubicBezTo>
                  <a:cubicBezTo>
                    <a:pt x="25737" y="296"/>
                    <a:pt x="25660" y="295"/>
                    <a:pt x="25584" y="295"/>
                  </a:cubicBezTo>
                  <a:cubicBezTo>
                    <a:pt x="25347" y="295"/>
                    <a:pt x="25112" y="303"/>
                    <a:pt x="24884" y="368"/>
                  </a:cubicBezTo>
                  <a:cubicBezTo>
                    <a:pt x="23166" y="580"/>
                    <a:pt x="21460" y="799"/>
                    <a:pt x="19834" y="1491"/>
                  </a:cubicBezTo>
                  <a:cubicBezTo>
                    <a:pt x="17846" y="2337"/>
                    <a:pt x="15796" y="3072"/>
                    <a:pt x="14126" y="4480"/>
                  </a:cubicBezTo>
                  <a:cubicBezTo>
                    <a:pt x="13081" y="5360"/>
                    <a:pt x="11943" y="6125"/>
                    <a:pt x="11041" y="7198"/>
                  </a:cubicBezTo>
                  <a:cubicBezTo>
                    <a:pt x="10112" y="8302"/>
                    <a:pt x="9139" y="9409"/>
                    <a:pt x="8067" y="10357"/>
                  </a:cubicBezTo>
                  <a:cubicBezTo>
                    <a:pt x="7314" y="11024"/>
                    <a:pt x="6802" y="11871"/>
                    <a:pt x="6271" y="12613"/>
                  </a:cubicBezTo>
                  <a:cubicBezTo>
                    <a:pt x="5605" y="13541"/>
                    <a:pt x="4774" y="14395"/>
                    <a:pt x="4302" y="15507"/>
                  </a:cubicBezTo>
                  <a:cubicBezTo>
                    <a:pt x="3889" y="16482"/>
                    <a:pt x="2960" y="17208"/>
                    <a:pt x="2809" y="18363"/>
                  </a:cubicBezTo>
                  <a:cubicBezTo>
                    <a:pt x="2782" y="18568"/>
                    <a:pt x="2838" y="18981"/>
                    <a:pt x="2487" y="19051"/>
                  </a:cubicBezTo>
                  <a:cubicBezTo>
                    <a:pt x="1957" y="19158"/>
                    <a:pt x="1905" y="19695"/>
                    <a:pt x="1937" y="19947"/>
                  </a:cubicBezTo>
                  <a:cubicBezTo>
                    <a:pt x="2076" y="21074"/>
                    <a:pt x="1181" y="21852"/>
                    <a:pt x="1045" y="22946"/>
                  </a:cubicBezTo>
                  <a:cubicBezTo>
                    <a:pt x="927" y="23907"/>
                    <a:pt x="937" y="24971"/>
                    <a:pt x="579" y="25951"/>
                  </a:cubicBezTo>
                  <a:cubicBezTo>
                    <a:pt x="253" y="26844"/>
                    <a:pt x="346" y="27834"/>
                    <a:pt x="375" y="28782"/>
                  </a:cubicBezTo>
                  <a:cubicBezTo>
                    <a:pt x="388" y="29160"/>
                    <a:pt x="1" y="29441"/>
                    <a:pt x="147" y="29772"/>
                  </a:cubicBezTo>
                  <a:cubicBezTo>
                    <a:pt x="577" y="30747"/>
                    <a:pt x="241" y="31779"/>
                    <a:pt x="450" y="32794"/>
                  </a:cubicBezTo>
                  <a:cubicBezTo>
                    <a:pt x="801" y="34499"/>
                    <a:pt x="699" y="36293"/>
                    <a:pt x="1384" y="37949"/>
                  </a:cubicBezTo>
                  <a:cubicBezTo>
                    <a:pt x="1726" y="38778"/>
                    <a:pt x="1647" y="39748"/>
                    <a:pt x="2025" y="40520"/>
                  </a:cubicBezTo>
                  <a:cubicBezTo>
                    <a:pt x="3013" y="42528"/>
                    <a:pt x="3647" y="44672"/>
                    <a:pt x="4559" y="46712"/>
                  </a:cubicBezTo>
                  <a:cubicBezTo>
                    <a:pt x="5601" y="49047"/>
                    <a:pt x="6813" y="51280"/>
                    <a:pt x="7957" y="53556"/>
                  </a:cubicBezTo>
                  <a:cubicBezTo>
                    <a:pt x="8681" y="54998"/>
                    <a:pt x="9830" y="56132"/>
                    <a:pt x="10596" y="57562"/>
                  </a:cubicBezTo>
                  <a:cubicBezTo>
                    <a:pt x="11246" y="58777"/>
                    <a:pt x="12134" y="59913"/>
                    <a:pt x="12952" y="61058"/>
                  </a:cubicBezTo>
                  <a:cubicBezTo>
                    <a:pt x="14164" y="62758"/>
                    <a:pt x="15611" y="64262"/>
                    <a:pt x="16979" y="65828"/>
                  </a:cubicBezTo>
                  <a:cubicBezTo>
                    <a:pt x="18305" y="67346"/>
                    <a:pt x="19634" y="68867"/>
                    <a:pt x="21037" y="70323"/>
                  </a:cubicBezTo>
                  <a:cubicBezTo>
                    <a:pt x="22101" y="71425"/>
                    <a:pt x="22937" y="72734"/>
                    <a:pt x="24135" y="73731"/>
                  </a:cubicBezTo>
                  <a:cubicBezTo>
                    <a:pt x="24973" y="74429"/>
                    <a:pt x="25625" y="75327"/>
                    <a:pt x="26370" y="76122"/>
                  </a:cubicBezTo>
                  <a:cubicBezTo>
                    <a:pt x="26739" y="76515"/>
                    <a:pt x="27136" y="77076"/>
                    <a:pt x="27833" y="77076"/>
                  </a:cubicBezTo>
                  <a:cubicBezTo>
                    <a:pt x="27973" y="77076"/>
                    <a:pt x="28126" y="77053"/>
                    <a:pt x="28292" y="77002"/>
                  </a:cubicBezTo>
                  <a:cubicBezTo>
                    <a:pt x="28990" y="76785"/>
                    <a:pt x="29259" y="76202"/>
                    <a:pt x="29764" y="75842"/>
                  </a:cubicBezTo>
                  <a:cubicBezTo>
                    <a:pt x="31056" y="74920"/>
                    <a:pt x="32127" y="73750"/>
                    <a:pt x="33240" y="72635"/>
                  </a:cubicBezTo>
                  <a:cubicBezTo>
                    <a:pt x="33712" y="72164"/>
                    <a:pt x="34001" y="71504"/>
                    <a:pt x="34492" y="71061"/>
                  </a:cubicBezTo>
                  <a:cubicBezTo>
                    <a:pt x="34848" y="70740"/>
                    <a:pt x="35232" y="70337"/>
                    <a:pt x="35371" y="70002"/>
                  </a:cubicBezTo>
                  <a:cubicBezTo>
                    <a:pt x="35910" y="68711"/>
                    <a:pt x="37150" y="68101"/>
                    <a:pt x="37937" y="67073"/>
                  </a:cubicBezTo>
                  <a:cubicBezTo>
                    <a:pt x="38352" y="66530"/>
                    <a:pt x="39033" y="66180"/>
                    <a:pt x="39405" y="65673"/>
                  </a:cubicBezTo>
                  <a:cubicBezTo>
                    <a:pt x="40102" y="64723"/>
                    <a:pt x="40671" y="63655"/>
                    <a:pt x="41478" y="62797"/>
                  </a:cubicBezTo>
                  <a:cubicBezTo>
                    <a:pt x="42131" y="62103"/>
                    <a:pt x="42676" y="61326"/>
                    <a:pt x="43242" y="60584"/>
                  </a:cubicBezTo>
                  <a:cubicBezTo>
                    <a:pt x="43683" y="60005"/>
                    <a:pt x="44248" y="59545"/>
                    <a:pt x="44657" y="58927"/>
                  </a:cubicBezTo>
                  <a:cubicBezTo>
                    <a:pt x="45052" y="58335"/>
                    <a:pt x="45370" y="57615"/>
                    <a:pt x="46049" y="57240"/>
                  </a:cubicBezTo>
                  <a:cubicBezTo>
                    <a:pt x="46309" y="57096"/>
                    <a:pt x="46407" y="56880"/>
                    <a:pt x="46513" y="56618"/>
                  </a:cubicBezTo>
                  <a:cubicBezTo>
                    <a:pt x="46916" y="55625"/>
                    <a:pt x="47710" y="54866"/>
                    <a:pt x="48292" y="53993"/>
                  </a:cubicBezTo>
                  <a:cubicBezTo>
                    <a:pt x="48900" y="53079"/>
                    <a:pt x="49621" y="52201"/>
                    <a:pt x="50181" y="51235"/>
                  </a:cubicBezTo>
                  <a:cubicBezTo>
                    <a:pt x="50984" y="49846"/>
                    <a:pt x="51720" y="48419"/>
                    <a:pt x="52501" y="47017"/>
                  </a:cubicBezTo>
                  <a:cubicBezTo>
                    <a:pt x="53131" y="45892"/>
                    <a:pt x="53640" y="44703"/>
                    <a:pt x="54021" y="43472"/>
                  </a:cubicBezTo>
                  <a:cubicBezTo>
                    <a:pt x="54466" y="42013"/>
                    <a:pt x="54809" y="40526"/>
                    <a:pt x="55289" y="39072"/>
                  </a:cubicBezTo>
                  <a:cubicBezTo>
                    <a:pt x="55817" y="37474"/>
                    <a:pt x="56052" y="35789"/>
                    <a:pt x="56522" y="34162"/>
                  </a:cubicBezTo>
                  <a:cubicBezTo>
                    <a:pt x="56948" y="32692"/>
                    <a:pt x="57139" y="31142"/>
                    <a:pt x="57304" y="29612"/>
                  </a:cubicBezTo>
                  <a:cubicBezTo>
                    <a:pt x="57455" y="28235"/>
                    <a:pt x="57640" y="26808"/>
                    <a:pt x="57438" y="25458"/>
                  </a:cubicBezTo>
                  <a:cubicBezTo>
                    <a:pt x="57046" y="22845"/>
                    <a:pt x="56606" y="20219"/>
                    <a:pt x="55574" y="17749"/>
                  </a:cubicBezTo>
                  <a:cubicBezTo>
                    <a:pt x="55451" y="17455"/>
                    <a:pt x="55484" y="17081"/>
                    <a:pt x="55322" y="16821"/>
                  </a:cubicBezTo>
                  <a:cubicBezTo>
                    <a:pt x="54442" y="15406"/>
                    <a:pt x="54083" y="13764"/>
                    <a:pt x="53153" y="12329"/>
                  </a:cubicBezTo>
                  <a:cubicBezTo>
                    <a:pt x="52408" y="11182"/>
                    <a:pt x="51569" y="10152"/>
                    <a:pt x="50683" y="9160"/>
                  </a:cubicBezTo>
                  <a:cubicBezTo>
                    <a:pt x="49286" y="7595"/>
                    <a:pt x="47659" y="6263"/>
                    <a:pt x="45868" y="5162"/>
                  </a:cubicBezTo>
                  <a:cubicBezTo>
                    <a:pt x="45307" y="4817"/>
                    <a:pt x="44838" y="4200"/>
                    <a:pt x="44286" y="4061"/>
                  </a:cubicBezTo>
                  <a:cubicBezTo>
                    <a:pt x="43163" y="3776"/>
                    <a:pt x="42409" y="2728"/>
                    <a:pt x="41202" y="2712"/>
                  </a:cubicBezTo>
                  <a:cubicBezTo>
                    <a:pt x="41179" y="2712"/>
                    <a:pt x="41154" y="2686"/>
                    <a:pt x="41134" y="2668"/>
                  </a:cubicBezTo>
                  <a:cubicBezTo>
                    <a:pt x="40074" y="1740"/>
                    <a:pt x="38652" y="1713"/>
                    <a:pt x="37418" y="1225"/>
                  </a:cubicBezTo>
                  <a:cubicBezTo>
                    <a:pt x="36992" y="1057"/>
                    <a:pt x="36544" y="737"/>
                    <a:pt x="36026" y="737"/>
                  </a:cubicBezTo>
                  <a:cubicBezTo>
                    <a:pt x="35823" y="737"/>
                    <a:pt x="35610" y="786"/>
                    <a:pt x="35383" y="912"/>
                  </a:cubicBezTo>
                  <a:cubicBezTo>
                    <a:pt x="35377" y="916"/>
                    <a:pt x="35367" y="917"/>
                    <a:pt x="35355" y="917"/>
                  </a:cubicBezTo>
                  <a:cubicBezTo>
                    <a:pt x="35204" y="917"/>
                    <a:pt x="34653" y="641"/>
                    <a:pt x="34234" y="641"/>
                  </a:cubicBezTo>
                  <a:cubicBezTo>
                    <a:pt x="34169" y="641"/>
                    <a:pt x="34107" y="648"/>
                    <a:pt x="34050" y="663"/>
                  </a:cubicBezTo>
                  <a:cubicBezTo>
                    <a:pt x="33989" y="680"/>
                    <a:pt x="33933" y="687"/>
                    <a:pt x="33880" y="687"/>
                  </a:cubicBezTo>
                  <a:cubicBezTo>
                    <a:pt x="33481" y="687"/>
                    <a:pt x="33297" y="264"/>
                    <a:pt x="32932" y="264"/>
                  </a:cubicBezTo>
                  <a:cubicBezTo>
                    <a:pt x="32926" y="264"/>
                    <a:pt x="32919" y="264"/>
                    <a:pt x="32912" y="265"/>
                  </a:cubicBezTo>
                  <a:cubicBezTo>
                    <a:pt x="32573" y="280"/>
                    <a:pt x="32232" y="292"/>
                    <a:pt x="31891" y="292"/>
                  </a:cubicBezTo>
                  <a:cubicBezTo>
                    <a:pt x="31208" y="292"/>
                    <a:pt x="30528" y="245"/>
                    <a:pt x="29874" y="84"/>
                  </a:cubicBezTo>
                  <a:cubicBezTo>
                    <a:pt x="29683" y="37"/>
                    <a:pt x="29464" y="17"/>
                    <a:pt x="29259" y="17"/>
                  </a:cubicBezTo>
                  <a:cubicBezTo>
                    <a:pt x="28917" y="17"/>
                    <a:pt x="28613" y="72"/>
                    <a:pt x="28543" y="148"/>
                  </a:cubicBezTo>
                  <a:cubicBezTo>
                    <a:pt x="28458" y="242"/>
                    <a:pt x="28377" y="277"/>
                    <a:pt x="28301" y="277"/>
                  </a:cubicBezTo>
                  <a:cubicBezTo>
                    <a:pt x="28087" y="277"/>
                    <a:pt x="27911" y="1"/>
                    <a:pt x="277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1139;p38">
              <a:extLst>
                <a:ext uri="{FF2B5EF4-FFF2-40B4-BE49-F238E27FC236}">
                  <a16:creationId xmlns:a16="http://schemas.microsoft.com/office/drawing/2014/main" id="{5674F50F-ECFF-4C7F-A103-57E2278C4CE3}"/>
                </a:ext>
              </a:extLst>
            </p:cNvPr>
            <p:cNvGrpSpPr/>
            <p:nvPr/>
          </p:nvGrpSpPr>
          <p:grpSpPr>
            <a:xfrm>
              <a:off x="2916086" y="727587"/>
              <a:ext cx="625995" cy="785831"/>
              <a:chOff x="2937349" y="720503"/>
              <a:chExt cx="625995" cy="785831"/>
            </a:xfrm>
          </p:grpSpPr>
          <p:sp>
            <p:nvSpPr>
              <p:cNvPr id="56" name="Google Shape;1140;p38">
                <a:extLst>
                  <a:ext uri="{FF2B5EF4-FFF2-40B4-BE49-F238E27FC236}">
                    <a16:creationId xmlns:a16="http://schemas.microsoft.com/office/drawing/2014/main" id="{EAFF52FE-8C81-4C39-8E37-02BABE0669E1}"/>
                  </a:ext>
                </a:extLst>
              </p:cNvPr>
              <p:cNvSpPr/>
              <p:nvPr/>
            </p:nvSpPr>
            <p:spPr>
              <a:xfrm>
                <a:off x="3146431" y="1336864"/>
                <a:ext cx="46381" cy="169470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9248" extrusionOk="0">
                    <a:moveTo>
                      <a:pt x="1298" y="0"/>
                    </a:moveTo>
                    <a:cubicBezTo>
                      <a:pt x="1289" y="0"/>
                      <a:pt x="1283" y="1"/>
                      <a:pt x="1281" y="4"/>
                    </a:cubicBezTo>
                    <a:cubicBezTo>
                      <a:pt x="1004" y="465"/>
                      <a:pt x="265" y="398"/>
                      <a:pt x="200" y="1190"/>
                    </a:cubicBezTo>
                    <a:cubicBezTo>
                      <a:pt x="0" y="3642"/>
                      <a:pt x="11" y="6090"/>
                      <a:pt x="70" y="8545"/>
                    </a:cubicBezTo>
                    <a:cubicBezTo>
                      <a:pt x="84" y="9126"/>
                      <a:pt x="573" y="9042"/>
                      <a:pt x="858" y="9141"/>
                    </a:cubicBezTo>
                    <a:cubicBezTo>
                      <a:pt x="1041" y="9203"/>
                      <a:pt x="1318" y="9154"/>
                      <a:pt x="1558" y="9218"/>
                    </a:cubicBezTo>
                    <a:cubicBezTo>
                      <a:pt x="1634" y="9238"/>
                      <a:pt x="1702" y="9247"/>
                      <a:pt x="1761" y="9247"/>
                    </a:cubicBezTo>
                    <a:cubicBezTo>
                      <a:pt x="2021" y="9247"/>
                      <a:pt x="2131" y="9059"/>
                      <a:pt x="2193" y="8716"/>
                    </a:cubicBezTo>
                    <a:cubicBezTo>
                      <a:pt x="2349" y="7843"/>
                      <a:pt x="2089" y="6971"/>
                      <a:pt x="2195" y="6125"/>
                    </a:cubicBezTo>
                    <a:cubicBezTo>
                      <a:pt x="2355" y="4860"/>
                      <a:pt x="2239" y="3599"/>
                      <a:pt x="2342" y="2213"/>
                    </a:cubicBezTo>
                    <a:cubicBezTo>
                      <a:pt x="2530" y="1393"/>
                      <a:pt x="1770" y="812"/>
                      <a:pt x="1461" y="58"/>
                    </a:cubicBezTo>
                    <a:cubicBezTo>
                      <a:pt x="1447" y="26"/>
                      <a:pt x="1340" y="0"/>
                      <a:pt x="1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141;p38">
                <a:extLst>
                  <a:ext uri="{FF2B5EF4-FFF2-40B4-BE49-F238E27FC236}">
                    <a16:creationId xmlns:a16="http://schemas.microsoft.com/office/drawing/2014/main" id="{624A19A7-2543-41AC-95E8-10BD927ABFB2}"/>
                  </a:ext>
                </a:extLst>
              </p:cNvPr>
              <p:cNvSpPr/>
              <p:nvPr/>
            </p:nvSpPr>
            <p:spPr>
              <a:xfrm>
                <a:off x="3366014" y="720503"/>
                <a:ext cx="74656" cy="151969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8293" extrusionOk="0">
                    <a:moveTo>
                      <a:pt x="3203" y="0"/>
                    </a:moveTo>
                    <a:cubicBezTo>
                      <a:pt x="3181" y="0"/>
                      <a:pt x="3162" y="2"/>
                      <a:pt x="3145" y="5"/>
                    </a:cubicBezTo>
                    <a:cubicBezTo>
                      <a:pt x="3057" y="21"/>
                      <a:pt x="2961" y="25"/>
                      <a:pt x="2860" y="25"/>
                    </a:cubicBezTo>
                    <a:cubicBezTo>
                      <a:pt x="2763" y="25"/>
                      <a:pt x="2663" y="21"/>
                      <a:pt x="2564" y="21"/>
                    </a:cubicBezTo>
                    <a:cubicBezTo>
                      <a:pt x="2166" y="21"/>
                      <a:pt x="1777" y="77"/>
                      <a:pt x="1666" y="641"/>
                    </a:cubicBezTo>
                    <a:cubicBezTo>
                      <a:pt x="1421" y="1899"/>
                      <a:pt x="846" y="3081"/>
                      <a:pt x="749" y="4364"/>
                    </a:cubicBezTo>
                    <a:cubicBezTo>
                      <a:pt x="692" y="5118"/>
                      <a:pt x="106" y="5708"/>
                      <a:pt x="203" y="6552"/>
                    </a:cubicBezTo>
                    <a:cubicBezTo>
                      <a:pt x="1" y="7084"/>
                      <a:pt x="559" y="7493"/>
                      <a:pt x="596" y="8044"/>
                    </a:cubicBezTo>
                    <a:cubicBezTo>
                      <a:pt x="608" y="8208"/>
                      <a:pt x="749" y="8293"/>
                      <a:pt x="900" y="8293"/>
                    </a:cubicBezTo>
                    <a:cubicBezTo>
                      <a:pt x="953" y="8293"/>
                      <a:pt x="1007" y="8283"/>
                      <a:pt x="1057" y="8261"/>
                    </a:cubicBezTo>
                    <a:cubicBezTo>
                      <a:pt x="1585" y="8039"/>
                      <a:pt x="2258" y="8085"/>
                      <a:pt x="2354" y="7186"/>
                    </a:cubicBezTo>
                    <a:cubicBezTo>
                      <a:pt x="2419" y="6597"/>
                      <a:pt x="2535" y="6014"/>
                      <a:pt x="2701" y="5445"/>
                    </a:cubicBezTo>
                    <a:cubicBezTo>
                      <a:pt x="3133" y="3962"/>
                      <a:pt x="3398" y="2428"/>
                      <a:pt x="3849" y="952"/>
                    </a:cubicBezTo>
                    <a:cubicBezTo>
                      <a:pt x="4073" y="220"/>
                      <a:pt x="3463" y="0"/>
                      <a:pt x="3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142;p38">
                <a:extLst>
                  <a:ext uri="{FF2B5EF4-FFF2-40B4-BE49-F238E27FC236}">
                    <a16:creationId xmlns:a16="http://schemas.microsoft.com/office/drawing/2014/main" id="{1B6B6E96-90F6-4F1B-938B-79EB1B4AFA35}"/>
                  </a:ext>
                </a:extLst>
              </p:cNvPr>
              <p:cNvSpPr/>
              <p:nvPr/>
            </p:nvSpPr>
            <p:spPr>
              <a:xfrm>
                <a:off x="3014831" y="1328947"/>
                <a:ext cx="102913" cy="14418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7868" extrusionOk="0">
                    <a:moveTo>
                      <a:pt x="4674" y="0"/>
                    </a:moveTo>
                    <a:cubicBezTo>
                      <a:pt x="4590" y="0"/>
                      <a:pt x="4499" y="6"/>
                      <a:pt x="4402" y="16"/>
                    </a:cubicBezTo>
                    <a:cubicBezTo>
                      <a:pt x="3744" y="87"/>
                      <a:pt x="3199" y="418"/>
                      <a:pt x="2888" y="988"/>
                    </a:cubicBezTo>
                    <a:cubicBezTo>
                      <a:pt x="2216" y="2220"/>
                      <a:pt x="1588" y="3477"/>
                      <a:pt x="968" y="4738"/>
                    </a:cubicBezTo>
                    <a:cubicBezTo>
                      <a:pt x="662" y="5357"/>
                      <a:pt x="416" y="6003"/>
                      <a:pt x="118" y="6696"/>
                    </a:cubicBezTo>
                    <a:cubicBezTo>
                      <a:pt x="450" y="6943"/>
                      <a:pt x="1" y="7490"/>
                      <a:pt x="477" y="7684"/>
                    </a:cubicBezTo>
                    <a:cubicBezTo>
                      <a:pt x="646" y="7753"/>
                      <a:pt x="878" y="7867"/>
                      <a:pt x="1073" y="7867"/>
                    </a:cubicBezTo>
                    <a:cubicBezTo>
                      <a:pt x="1193" y="7867"/>
                      <a:pt x="1299" y="7824"/>
                      <a:pt x="1366" y="7698"/>
                    </a:cubicBezTo>
                    <a:cubicBezTo>
                      <a:pt x="1574" y="7308"/>
                      <a:pt x="1930" y="7102"/>
                      <a:pt x="2189" y="6789"/>
                    </a:cubicBezTo>
                    <a:cubicBezTo>
                      <a:pt x="3054" y="5747"/>
                      <a:pt x="3477" y="4464"/>
                      <a:pt x="4168" y="3329"/>
                    </a:cubicBezTo>
                    <a:cubicBezTo>
                      <a:pt x="4585" y="2645"/>
                      <a:pt x="4880" y="1873"/>
                      <a:pt x="5241" y="1145"/>
                    </a:cubicBezTo>
                    <a:cubicBezTo>
                      <a:pt x="5616" y="389"/>
                      <a:pt x="5397" y="0"/>
                      <a:pt x="46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143;p38">
                <a:extLst>
                  <a:ext uri="{FF2B5EF4-FFF2-40B4-BE49-F238E27FC236}">
                    <a16:creationId xmlns:a16="http://schemas.microsoft.com/office/drawing/2014/main" id="{508CEF05-5D43-4ECD-ACD5-0134115AD0B3}"/>
                  </a:ext>
                </a:extLst>
              </p:cNvPr>
              <p:cNvSpPr/>
              <p:nvPr/>
            </p:nvSpPr>
            <p:spPr>
              <a:xfrm>
                <a:off x="3218398" y="1338513"/>
                <a:ext cx="94190" cy="131940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7200" extrusionOk="0">
                    <a:moveTo>
                      <a:pt x="1382" y="0"/>
                    </a:moveTo>
                    <a:cubicBezTo>
                      <a:pt x="1294" y="0"/>
                      <a:pt x="1199" y="10"/>
                      <a:pt x="1096" y="30"/>
                    </a:cubicBezTo>
                    <a:cubicBezTo>
                      <a:pt x="1095" y="30"/>
                      <a:pt x="1094" y="30"/>
                      <a:pt x="1093" y="30"/>
                    </a:cubicBezTo>
                    <a:cubicBezTo>
                      <a:pt x="284" y="30"/>
                      <a:pt x="1" y="514"/>
                      <a:pt x="254" y="1333"/>
                    </a:cubicBezTo>
                    <a:cubicBezTo>
                      <a:pt x="363" y="1686"/>
                      <a:pt x="590" y="1949"/>
                      <a:pt x="759" y="2250"/>
                    </a:cubicBezTo>
                    <a:cubicBezTo>
                      <a:pt x="1632" y="3807"/>
                      <a:pt x="2258" y="5501"/>
                      <a:pt x="3427" y="6901"/>
                    </a:cubicBezTo>
                    <a:cubicBezTo>
                      <a:pt x="3616" y="7127"/>
                      <a:pt x="3801" y="7199"/>
                      <a:pt x="3976" y="7199"/>
                    </a:cubicBezTo>
                    <a:cubicBezTo>
                      <a:pt x="4202" y="7199"/>
                      <a:pt x="4411" y="7079"/>
                      <a:pt x="4590" y="7015"/>
                    </a:cubicBezTo>
                    <a:cubicBezTo>
                      <a:pt x="4896" y="6907"/>
                      <a:pt x="5140" y="6432"/>
                      <a:pt x="5032" y="6047"/>
                    </a:cubicBezTo>
                    <a:cubicBezTo>
                      <a:pt x="4810" y="5253"/>
                      <a:pt x="4437" y="4519"/>
                      <a:pt x="4006" y="3807"/>
                    </a:cubicBezTo>
                    <a:cubicBezTo>
                      <a:pt x="3442" y="2877"/>
                      <a:pt x="2889" y="1931"/>
                      <a:pt x="2441" y="942"/>
                    </a:cubicBezTo>
                    <a:cubicBezTo>
                      <a:pt x="2192" y="394"/>
                      <a:pt x="1937" y="0"/>
                      <a:pt x="13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144;p38">
                <a:extLst>
                  <a:ext uri="{FF2B5EF4-FFF2-40B4-BE49-F238E27FC236}">
                    <a16:creationId xmlns:a16="http://schemas.microsoft.com/office/drawing/2014/main" id="{290773EA-2C81-4774-BC2C-6919B535862A}"/>
                  </a:ext>
                </a:extLst>
              </p:cNvPr>
              <p:cNvSpPr/>
              <p:nvPr/>
            </p:nvSpPr>
            <p:spPr>
              <a:xfrm>
                <a:off x="3454676" y="804436"/>
                <a:ext cx="108667" cy="98662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5384" extrusionOk="0">
                    <a:moveTo>
                      <a:pt x="4619" y="1"/>
                    </a:moveTo>
                    <a:cubicBezTo>
                      <a:pt x="4384" y="1"/>
                      <a:pt x="4133" y="130"/>
                      <a:pt x="3833" y="398"/>
                    </a:cubicBezTo>
                    <a:cubicBezTo>
                      <a:pt x="2883" y="1245"/>
                      <a:pt x="1963" y="2124"/>
                      <a:pt x="1021" y="2980"/>
                    </a:cubicBezTo>
                    <a:cubicBezTo>
                      <a:pt x="464" y="3485"/>
                      <a:pt x="173" y="4088"/>
                      <a:pt x="62" y="4845"/>
                    </a:cubicBezTo>
                    <a:cubicBezTo>
                      <a:pt x="1" y="5264"/>
                      <a:pt x="97" y="5383"/>
                      <a:pt x="356" y="5383"/>
                    </a:cubicBezTo>
                    <a:cubicBezTo>
                      <a:pt x="416" y="5383"/>
                      <a:pt x="486" y="5377"/>
                      <a:pt x="564" y="5366"/>
                    </a:cubicBezTo>
                    <a:cubicBezTo>
                      <a:pt x="610" y="5375"/>
                      <a:pt x="655" y="5379"/>
                      <a:pt x="699" y="5379"/>
                    </a:cubicBezTo>
                    <a:cubicBezTo>
                      <a:pt x="981" y="5379"/>
                      <a:pt x="1209" y="5216"/>
                      <a:pt x="1457" y="5073"/>
                    </a:cubicBezTo>
                    <a:cubicBezTo>
                      <a:pt x="2276" y="4602"/>
                      <a:pt x="2865" y="3866"/>
                      <a:pt x="3595" y="3293"/>
                    </a:cubicBezTo>
                    <a:cubicBezTo>
                      <a:pt x="4181" y="2833"/>
                      <a:pt x="4748" y="2330"/>
                      <a:pt x="5236" y="1770"/>
                    </a:cubicBezTo>
                    <a:cubicBezTo>
                      <a:pt x="5490" y="1478"/>
                      <a:pt x="5929" y="1139"/>
                      <a:pt x="5488" y="587"/>
                    </a:cubicBezTo>
                    <a:cubicBezTo>
                      <a:pt x="5182" y="203"/>
                      <a:pt x="4914" y="1"/>
                      <a:pt x="46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145;p38">
                <a:extLst>
                  <a:ext uri="{FF2B5EF4-FFF2-40B4-BE49-F238E27FC236}">
                    <a16:creationId xmlns:a16="http://schemas.microsoft.com/office/drawing/2014/main" id="{85893F17-6FF1-4AAC-9DB2-3271E9F803CD}"/>
                  </a:ext>
                </a:extLst>
              </p:cNvPr>
              <p:cNvSpPr/>
              <p:nvPr/>
            </p:nvSpPr>
            <p:spPr>
              <a:xfrm>
                <a:off x="3141923" y="759959"/>
                <a:ext cx="54810" cy="141689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732" extrusionOk="0">
                    <a:moveTo>
                      <a:pt x="2065" y="0"/>
                    </a:moveTo>
                    <a:cubicBezTo>
                      <a:pt x="1677" y="0"/>
                      <a:pt x="1287" y="238"/>
                      <a:pt x="1191" y="747"/>
                    </a:cubicBezTo>
                    <a:cubicBezTo>
                      <a:pt x="814" y="2739"/>
                      <a:pt x="362" y="4711"/>
                      <a:pt x="90" y="6722"/>
                    </a:cubicBezTo>
                    <a:cubicBezTo>
                      <a:pt x="0" y="7388"/>
                      <a:pt x="499" y="7732"/>
                      <a:pt x="1025" y="7732"/>
                    </a:cubicBezTo>
                    <a:cubicBezTo>
                      <a:pt x="1520" y="7732"/>
                      <a:pt x="2039" y="7428"/>
                      <a:pt x="2118" y="6803"/>
                    </a:cubicBezTo>
                    <a:cubicBezTo>
                      <a:pt x="2362" y="4847"/>
                      <a:pt x="2814" y="2931"/>
                      <a:pt x="2948" y="961"/>
                    </a:cubicBezTo>
                    <a:cubicBezTo>
                      <a:pt x="2990" y="339"/>
                      <a:pt x="2529" y="0"/>
                      <a:pt x="20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146;p38">
                <a:extLst>
                  <a:ext uri="{FF2B5EF4-FFF2-40B4-BE49-F238E27FC236}">
                    <a16:creationId xmlns:a16="http://schemas.microsoft.com/office/drawing/2014/main" id="{6434AA19-9596-4091-AE37-5C4A4E92E12A}"/>
                  </a:ext>
                </a:extLst>
              </p:cNvPr>
              <p:cNvSpPr/>
              <p:nvPr/>
            </p:nvSpPr>
            <p:spPr>
              <a:xfrm>
                <a:off x="2937349" y="875670"/>
                <a:ext cx="511432" cy="392668"/>
              </a:xfrm>
              <a:custGeom>
                <a:avLst/>
                <a:gdLst/>
                <a:ahLst/>
                <a:cxnLst/>
                <a:rect l="l" t="t" r="r" b="b"/>
                <a:pathLst>
                  <a:path w="27909" h="21428" extrusionOk="0">
                    <a:moveTo>
                      <a:pt x="10552" y="0"/>
                    </a:moveTo>
                    <a:cubicBezTo>
                      <a:pt x="6692" y="0"/>
                      <a:pt x="2617" y="5107"/>
                      <a:pt x="1739" y="8228"/>
                    </a:cubicBezTo>
                    <a:cubicBezTo>
                      <a:pt x="0" y="14415"/>
                      <a:pt x="4466" y="19604"/>
                      <a:pt x="10247" y="20967"/>
                    </a:cubicBezTo>
                    <a:cubicBezTo>
                      <a:pt x="11542" y="21273"/>
                      <a:pt x="12837" y="21427"/>
                      <a:pt x="14102" y="21427"/>
                    </a:cubicBezTo>
                    <a:cubicBezTo>
                      <a:pt x="19093" y="21427"/>
                      <a:pt x="23604" y="19018"/>
                      <a:pt x="25721" y="13951"/>
                    </a:cubicBezTo>
                    <a:cubicBezTo>
                      <a:pt x="27909" y="8707"/>
                      <a:pt x="22486" y="2949"/>
                      <a:pt x="17636" y="1468"/>
                    </a:cubicBezTo>
                    <a:cubicBezTo>
                      <a:pt x="17526" y="1434"/>
                      <a:pt x="17421" y="1419"/>
                      <a:pt x="17323" y="1419"/>
                    </a:cubicBezTo>
                    <a:cubicBezTo>
                      <a:pt x="16417" y="1419"/>
                      <a:pt x="16033" y="2719"/>
                      <a:pt x="16991" y="3162"/>
                    </a:cubicBezTo>
                    <a:cubicBezTo>
                      <a:pt x="20879" y="4956"/>
                      <a:pt x="24954" y="7990"/>
                      <a:pt x="22991" y="12809"/>
                    </a:cubicBezTo>
                    <a:cubicBezTo>
                      <a:pt x="21387" y="16747"/>
                      <a:pt x="17993" y="18840"/>
                      <a:pt x="13846" y="18840"/>
                    </a:cubicBezTo>
                    <a:cubicBezTo>
                      <a:pt x="13689" y="18840"/>
                      <a:pt x="13531" y="18837"/>
                      <a:pt x="13371" y="18831"/>
                    </a:cubicBezTo>
                    <a:cubicBezTo>
                      <a:pt x="8133" y="18632"/>
                      <a:pt x="1934" y="14981"/>
                      <a:pt x="3659" y="8826"/>
                    </a:cubicBezTo>
                    <a:cubicBezTo>
                      <a:pt x="4626" y="5383"/>
                      <a:pt x="8511" y="1991"/>
                      <a:pt x="12112" y="1521"/>
                    </a:cubicBezTo>
                    <a:cubicBezTo>
                      <a:pt x="12633" y="1452"/>
                      <a:pt x="12754" y="594"/>
                      <a:pt x="12279" y="376"/>
                    </a:cubicBezTo>
                    <a:cubicBezTo>
                      <a:pt x="11716" y="117"/>
                      <a:pt x="11137" y="0"/>
                      <a:pt x="105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147;p38">
                <a:extLst>
                  <a:ext uri="{FF2B5EF4-FFF2-40B4-BE49-F238E27FC236}">
                    <a16:creationId xmlns:a16="http://schemas.microsoft.com/office/drawing/2014/main" id="{8142F9BD-14E1-4107-8B6C-86A7B1406E63}"/>
                  </a:ext>
                </a:extLst>
              </p:cNvPr>
              <p:cNvSpPr/>
              <p:nvPr/>
            </p:nvSpPr>
            <p:spPr>
              <a:xfrm>
                <a:off x="3243101" y="772530"/>
                <a:ext cx="90874" cy="165896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9053" extrusionOk="0">
                    <a:moveTo>
                      <a:pt x="1854" y="1"/>
                    </a:moveTo>
                    <a:cubicBezTo>
                      <a:pt x="310" y="1"/>
                      <a:pt x="715" y="2029"/>
                      <a:pt x="606" y="3034"/>
                    </a:cubicBezTo>
                    <a:cubicBezTo>
                      <a:pt x="427" y="4685"/>
                      <a:pt x="0" y="6341"/>
                      <a:pt x="43" y="8002"/>
                    </a:cubicBezTo>
                    <a:cubicBezTo>
                      <a:pt x="61" y="8684"/>
                      <a:pt x="589" y="9052"/>
                      <a:pt x="1122" y="9052"/>
                    </a:cubicBezTo>
                    <a:cubicBezTo>
                      <a:pt x="1560" y="9052"/>
                      <a:pt x="2001" y="8804"/>
                      <a:pt x="2166" y="8277"/>
                    </a:cubicBezTo>
                    <a:lnTo>
                      <a:pt x="2167" y="8277"/>
                    </a:lnTo>
                    <a:cubicBezTo>
                      <a:pt x="2604" y="6885"/>
                      <a:pt x="4959" y="332"/>
                      <a:pt x="2077" y="14"/>
                    </a:cubicBezTo>
                    <a:cubicBezTo>
                      <a:pt x="1998" y="5"/>
                      <a:pt x="1924" y="1"/>
                      <a:pt x="18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48;p38">
                <a:extLst>
                  <a:ext uri="{FF2B5EF4-FFF2-40B4-BE49-F238E27FC236}">
                    <a16:creationId xmlns:a16="http://schemas.microsoft.com/office/drawing/2014/main" id="{BFF29DA5-C070-418E-A009-5D6C9D0B85A2}"/>
                  </a:ext>
                </a:extLst>
              </p:cNvPr>
              <p:cNvSpPr/>
              <p:nvPr/>
            </p:nvSpPr>
            <p:spPr>
              <a:xfrm>
                <a:off x="3125191" y="724186"/>
                <a:ext cx="222356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2134" h="4901" extrusionOk="0">
                    <a:moveTo>
                      <a:pt x="3011" y="1"/>
                    </a:moveTo>
                    <a:cubicBezTo>
                      <a:pt x="1868" y="1"/>
                      <a:pt x="581" y="120"/>
                      <a:pt x="247" y="1365"/>
                    </a:cubicBezTo>
                    <a:cubicBezTo>
                      <a:pt x="0" y="2289"/>
                      <a:pt x="519" y="2981"/>
                      <a:pt x="1250" y="3491"/>
                    </a:cubicBezTo>
                    <a:cubicBezTo>
                      <a:pt x="1717" y="3817"/>
                      <a:pt x="2104" y="3943"/>
                      <a:pt x="2484" y="3943"/>
                    </a:cubicBezTo>
                    <a:cubicBezTo>
                      <a:pt x="2983" y="3943"/>
                      <a:pt x="3468" y="3726"/>
                      <a:pt x="4106" y="3461"/>
                    </a:cubicBezTo>
                    <a:cubicBezTo>
                      <a:pt x="4615" y="3249"/>
                      <a:pt x="4756" y="2596"/>
                      <a:pt x="4501" y="2167"/>
                    </a:cubicBezTo>
                    <a:lnTo>
                      <a:pt x="4501" y="2167"/>
                    </a:lnTo>
                    <a:cubicBezTo>
                      <a:pt x="4802" y="2160"/>
                      <a:pt x="5105" y="2153"/>
                      <a:pt x="5407" y="2153"/>
                    </a:cubicBezTo>
                    <a:cubicBezTo>
                      <a:pt x="5833" y="2153"/>
                      <a:pt x="6260" y="2167"/>
                      <a:pt x="6682" y="2213"/>
                    </a:cubicBezTo>
                    <a:cubicBezTo>
                      <a:pt x="7239" y="2274"/>
                      <a:pt x="8272" y="2743"/>
                      <a:pt x="8875" y="2743"/>
                    </a:cubicBezTo>
                    <a:cubicBezTo>
                      <a:pt x="9017" y="2743"/>
                      <a:pt x="9136" y="2717"/>
                      <a:pt x="9219" y="2653"/>
                    </a:cubicBezTo>
                    <a:lnTo>
                      <a:pt x="9219" y="2653"/>
                    </a:lnTo>
                    <a:cubicBezTo>
                      <a:pt x="8336" y="3336"/>
                      <a:pt x="8834" y="4900"/>
                      <a:pt x="9830" y="4900"/>
                    </a:cubicBezTo>
                    <a:cubicBezTo>
                      <a:pt x="9981" y="4900"/>
                      <a:pt x="10143" y="4865"/>
                      <a:pt x="10313" y="4785"/>
                    </a:cubicBezTo>
                    <a:cubicBezTo>
                      <a:pt x="12134" y="3929"/>
                      <a:pt x="11809" y="1990"/>
                      <a:pt x="10236" y="994"/>
                    </a:cubicBezTo>
                    <a:cubicBezTo>
                      <a:pt x="8803" y="87"/>
                      <a:pt x="6821" y="3"/>
                      <a:pt x="5049" y="3"/>
                    </a:cubicBezTo>
                    <a:cubicBezTo>
                      <a:pt x="4646" y="3"/>
                      <a:pt x="4253" y="8"/>
                      <a:pt x="3880" y="8"/>
                    </a:cubicBezTo>
                    <a:cubicBezTo>
                      <a:pt x="3827" y="8"/>
                      <a:pt x="3773" y="8"/>
                      <a:pt x="3721" y="7"/>
                    </a:cubicBezTo>
                    <a:cubicBezTo>
                      <a:pt x="3498" y="6"/>
                      <a:pt x="3258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149;p38">
                <a:extLst>
                  <a:ext uri="{FF2B5EF4-FFF2-40B4-BE49-F238E27FC236}">
                    <a16:creationId xmlns:a16="http://schemas.microsoft.com/office/drawing/2014/main" id="{1B091086-A6EF-4FB8-A092-12BD2B61C755}"/>
                  </a:ext>
                </a:extLst>
              </p:cNvPr>
              <p:cNvSpPr/>
              <p:nvPr/>
            </p:nvSpPr>
            <p:spPr>
              <a:xfrm>
                <a:off x="3211177" y="765017"/>
                <a:ext cx="69250" cy="44530"/>
              </a:xfrm>
              <a:custGeom>
                <a:avLst/>
                <a:gdLst/>
                <a:ahLst/>
                <a:cxnLst/>
                <a:rect l="l" t="t" r="r" b="b"/>
                <a:pathLst>
                  <a:path w="3779" h="2430" extrusionOk="0">
                    <a:moveTo>
                      <a:pt x="1024" y="1"/>
                    </a:moveTo>
                    <a:cubicBezTo>
                      <a:pt x="696" y="1"/>
                      <a:pt x="373" y="187"/>
                      <a:pt x="220" y="484"/>
                    </a:cubicBezTo>
                    <a:cubicBezTo>
                      <a:pt x="1" y="908"/>
                      <a:pt x="134" y="1341"/>
                      <a:pt x="485" y="1646"/>
                    </a:cubicBezTo>
                    <a:cubicBezTo>
                      <a:pt x="831" y="1946"/>
                      <a:pt x="1253" y="2134"/>
                      <a:pt x="1680" y="2294"/>
                    </a:cubicBezTo>
                    <a:cubicBezTo>
                      <a:pt x="1946" y="2394"/>
                      <a:pt x="2186" y="2429"/>
                      <a:pt x="2436" y="2429"/>
                    </a:cubicBezTo>
                    <a:cubicBezTo>
                      <a:pt x="2607" y="2429"/>
                      <a:pt x="2782" y="2413"/>
                      <a:pt x="2972" y="2390"/>
                    </a:cubicBezTo>
                    <a:cubicBezTo>
                      <a:pt x="3428" y="2337"/>
                      <a:pt x="3765" y="1804"/>
                      <a:pt x="3772" y="1380"/>
                    </a:cubicBezTo>
                    <a:cubicBezTo>
                      <a:pt x="3779" y="891"/>
                      <a:pt x="3443" y="501"/>
                      <a:pt x="2997" y="346"/>
                    </a:cubicBezTo>
                    <a:cubicBezTo>
                      <a:pt x="2638" y="222"/>
                      <a:pt x="2326" y="184"/>
                      <a:pt x="1954" y="171"/>
                    </a:cubicBezTo>
                    <a:cubicBezTo>
                      <a:pt x="1739" y="165"/>
                      <a:pt x="1536" y="142"/>
                      <a:pt x="1335" y="61"/>
                    </a:cubicBezTo>
                    <a:cubicBezTo>
                      <a:pt x="1234" y="20"/>
                      <a:pt x="1129" y="1"/>
                      <a:pt x="10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150;p38">
                <a:extLst>
                  <a:ext uri="{FF2B5EF4-FFF2-40B4-BE49-F238E27FC236}">
                    <a16:creationId xmlns:a16="http://schemas.microsoft.com/office/drawing/2014/main" id="{4FF40FC0-CD76-4AD7-9C83-2D0FE753CC77}"/>
                  </a:ext>
                </a:extLst>
              </p:cNvPr>
              <p:cNvSpPr/>
              <p:nvPr/>
            </p:nvSpPr>
            <p:spPr>
              <a:xfrm>
                <a:off x="3017654" y="1036829"/>
                <a:ext cx="12003" cy="641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499" extrusionOk="0">
                    <a:moveTo>
                      <a:pt x="591" y="0"/>
                    </a:moveTo>
                    <a:cubicBezTo>
                      <a:pt x="563" y="0"/>
                      <a:pt x="534" y="18"/>
                      <a:pt x="525" y="56"/>
                    </a:cubicBezTo>
                    <a:cubicBezTo>
                      <a:pt x="271" y="1155"/>
                      <a:pt x="0" y="2230"/>
                      <a:pt x="261" y="3357"/>
                    </a:cubicBezTo>
                    <a:cubicBezTo>
                      <a:pt x="283" y="3453"/>
                      <a:pt x="364" y="3498"/>
                      <a:pt x="445" y="3498"/>
                    </a:cubicBezTo>
                    <a:cubicBezTo>
                      <a:pt x="543" y="3498"/>
                      <a:pt x="642" y="3432"/>
                      <a:pt x="643" y="3312"/>
                    </a:cubicBezTo>
                    <a:cubicBezTo>
                      <a:pt x="651" y="2231"/>
                      <a:pt x="642" y="1150"/>
                      <a:pt x="654" y="68"/>
                    </a:cubicBezTo>
                    <a:cubicBezTo>
                      <a:pt x="654" y="23"/>
                      <a:pt x="623" y="0"/>
                      <a:pt x="5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151;p38">
                <a:extLst>
                  <a:ext uri="{FF2B5EF4-FFF2-40B4-BE49-F238E27FC236}">
                    <a16:creationId xmlns:a16="http://schemas.microsoft.com/office/drawing/2014/main" id="{53B02A4F-2D96-46D8-BDCF-0A526AC71CFB}"/>
                  </a:ext>
                </a:extLst>
              </p:cNvPr>
              <p:cNvSpPr/>
              <p:nvPr/>
            </p:nvSpPr>
            <p:spPr>
              <a:xfrm>
                <a:off x="3045949" y="1051967"/>
                <a:ext cx="319991" cy="167014"/>
              </a:xfrm>
              <a:custGeom>
                <a:avLst/>
                <a:gdLst/>
                <a:ahLst/>
                <a:cxnLst/>
                <a:rect l="l" t="t" r="r" b="b"/>
                <a:pathLst>
                  <a:path w="17462" h="9114" extrusionOk="0">
                    <a:moveTo>
                      <a:pt x="16439" y="0"/>
                    </a:moveTo>
                    <a:cubicBezTo>
                      <a:pt x="16218" y="0"/>
                      <a:pt x="15995" y="129"/>
                      <a:pt x="15878" y="415"/>
                    </a:cubicBezTo>
                    <a:cubicBezTo>
                      <a:pt x="14707" y="3265"/>
                      <a:pt x="13991" y="5467"/>
                      <a:pt x="10886" y="6861"/>
                    </a:cubicBezTo>
                    <a:cubicBezTo>
                      <a:pt x="9523" y="7473"/>
                      <a:pt x="8176" y="7751"/>
                      <a:pt x="6859" y="7751"/>
                    </a:cubicBezTo>
                    <a:cubicBezTo>
                      <a:pt x="4480" y="7751"/>
                      <a:pt x="2197" y="6844"/>
                      <a:pt x="86" y="5350"/>
                    </a:cubicBezTo>
                    <a:cubicBezTo>
                      <a:pt x="77" y="5344"/>
                      <a:pt x="68" y="5341"/>
                      <a:pt x="60" y="5341"/>
                    </a:cubicBezTo>
                    <a:cubicBezTo>
                      <a:pt x="25" y="5341"/>
                      <a:pt x="1" y="5389"/>
                      <a:pt x="34" y="5419"/>
                    </a:cubicBezTo>
                    <a:cubicBezTo>
                      <a:pt x="2360" y="7516"/>
                      <a:pt x="4800" y="9113"/>
                      <a:pt x="7760" y="9113"/>
                    </a:cubicBezTo>
                    <a:cubicBezTo>
                      <a:pt x="8603" y="9113"/>
                      <a:pt x="9489" y="8983"/>
                      <a:pt x="10427" y="8698"/>
                    </a:cubicBezTo>
                    <a:cubicBezTo>
                      <a:pt x="13985" y="7617"/>
                      <a:pt x="17461" y="4616"/>
                      <a:pt x="17061" y="610"/>
                    </a:cubicBezTo>
                    <a:cubicBezTo>
                      <a:pt x="17022" y="226"/>
                      <a:pt x="16732" y="0"/>
                      <a:pt x="16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152;p38">
                <a:extLst>
                  <a:ext uri="{FF2B5EF4-FFF2-40B4-BE49-F238E27FC236}">
                    <a16:creationId xmlns:a16="http://schemas.microsoft.com/office/drawing/2014/main" id="{1986D555-F5C6-4DAB-B051-467C6DF8A3DB}"/>
                  </a:ext>
                </a:extLst>
              </p:cNvPr>
              <p:cNvSpPr/>
              <p:nvPr/>
            </p:nvSpPr>
            <p:spPr>
              <a:xfrm>
                <a:off x="3015986" y="1010091"/>
                <a:ext cx="333845" cy="67198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3667" extrusionOk="0">
                    <a:moveTo>
                      <a:pt x="15824" y="1"/>
                    </a:moveTo>
                    <a:cubicBezTo>
                      <a:pt x="13727" y="1"/>
                      <a:pt x="10840" y="1114"/>
                      <a:pt x="9701" y="1114"/>
                    </a:cubicBezTo>
                    <a:cubicBezTo>
                      <a:pt x="9685" y="1114"/>
                      <a:pt x="9670" y="1114"/>
                      <a:pt x="9655" y="1113"/>
                    </a:cubicBezTo>
                    <a:cubicBezTo>
                      <a:pt x="7325" y="1048"/>
                      <a:pt x="5096" y="23"/>
                      <a:pt x="3322" y="23"/>
                    </a:cubicBezTo>
                    <a:cubicBezTo>
                      <a:pt x="1866" y="23"/>
                      <a:pt x="716" y="713"/>
                      <a:pt x="65" y="3188"/>
                    </a:cubicBezTo>
                    <a:cubicBezTo>
                      <a:pt x="0" y="3437"/>
                      <a:pt x="254" y="3667"/>
                      <a:pt x="493" y="3667"/>
                    </a:cubicBezTo>
                    <a:cubicBezTo>
                      <a:pt x="573" y="3667"/>
                      <a:pt x="652" y="3641"/>
                      <a:pt x="716" y="3580"/>
                    </a:cubicBezTo>
                    <a:lnTo>
                      <a:pt x="717" y="3580"/>
                    </a:lnTo>
                    <a:cubicBezTo>
                      <a:pt x="1910" y="2457"/>
                      <a:pt x="2591" y="1412"/>
                      <a:pt x="4253" y="1412"/>
                    </a:cubicBezTo>
                    <a:cubicBezTo>
                      <a:pt x="4351" y="1412"/>
                      <a:pt x="4452" y="1416"/>
                      <a:pt x="4556" y="1423"/>
                    </a:cubicBezTo>
                    <a:cubicBezTo>
                      <a:pt x="6256" y="1544"/>
                      <a:pt x="7821" y="2358"/>
                      <a:pt x="9517" y="2517"/>
                    </a:cubicBezTo>
                    <a:cubicBezTo>
                      <a:pt x="9581" y="2523"/>
                      <a:pt x="9650" y="2526"/>
                      <a:pt x="9724" y="2526"/>
                    </a:cubicBezTo>
                    <a:cubicBezTo>
                      <a:pt x="10913" y="2526"/>
                      <a:pt x="13293" y="1793"/>
                      <a:pt x="14999" y="1793"/>
                    </a:cubicBezTo>
                    <a:cubicBezTo>
                      <a:pt x="15833" y="1793"/>
                      <a:pt x="16506" y="1968"/>
                      <a:pt x="16802" y="2488"/>
                    </a:cubicBezTo>
                    <a:cubicBezTo>
                      <a:pt x="16940" y="2731"/>
                      <a:pt x="17147" y="2832"/>
                      <a:pt x="17360" y="2832"/>
                    </a:cubicBezTo>
                    <a:cubicBezTo>
                      <a:pt x="17777" y="2832"/>
                      <a:pt x="18217" y="2447"/>
                      <a:pt x="18213" y="1986"/>
                    </a:cubicBezTo>
                    <a:cubicBezTo>
                      <a:pt x="18199" y="464"/>
                      <a:pt x="17176" y="1"/>
                      <a:pt x="15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153;p38">
                <a:extLst>
                  <a:ext uri="{FF2B5EF4-FFF2-40B4-BE49-F238E27FC236}">
                    <a16:creationId xmlns:a16="http://schemas.microsoft.com/office/drawing/2014/main" id="{FF942C73-339E-4E8F-A914-123D97CEC854}"/>
                  </a:ext>
                </a:extLst>
              </p:cNvPr>
              <p:cNvSpPr/>
              <p:nvPr/>
            </p:nvSpPr>
            <p:spPr>
              <a:xfrm>
                <a:off x="3060903" y="1065161"/>
                <a:ext cx="56349" cy="31171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1701" extrusionOk="0">
                    <a:moveTo>
                      <a:pt x="1468" y="0"/>
                    </a:moveTo>
                    <a:cubicBezTo>
                      <a:pt x="1075" y="0"/>
                      <a:pt x="675" y="84"/>
                      <a:pt x="379" y="221"/>
                    </a:cubicBezTo>
                    <a:cubicBezTo>
                      <a:pt x="1" y="396"/>
                      <a:pt x="152" y="882"/>
                      <a:pt x="516" y="882"/>
                    </a:cubicBezTo>
                    <a:cubicBezTo>
                      <a:pt x="547" y="882"/>
                      <a:pt x="579" y="879"/>
                      <a:pt x="612" y="871"/>
                    </a:cubicBezTo>
                    <a:cubicBezTo>
                      <a:pt x="716" y="849"/>
                      <a:pt x="830" y="838"/>
                      <a:pt x="946" y="838"/>
                    </a:cubicBezTo>
                    <a:cubicBezTo>
                      <a:pt x="1144" y="838"/>
                      <a:pt x="1349" y="869"/>
                      <a:pt x="1523" y="920"/>
                    </a:cubicBezTo>
                    <a:cubicBezTo>
                      <a:pt x="1778" y="996"/>
                      <a:pt x="1968" y="1110"/>
                      <a:pt x="1987" y="1336"/>
                    </a:cubicBezTo>
                    <a:cubicBezTo>
                      <a:pt x="2006" y="1587"/>
                      <a:pt x="2183" y="1701"/>
                      <a:pt x="2372" y="1701"/>
                    </a:cubicBezTo>
                    <a:cubicBezTo>
                      <a:pt x="2573" y="1701"/>
                      <a:pt x="2787" y="1572"/>
                      <a:pt x="2842" y="1342"/>
                    </a:cubicBezTo>
                    <a:cubicBezTo>
                      <a:pt x="3075" y="360"/>
                      <a:pt x="2286" y="0"/>
                      <a:pt x="1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154;p38">
                <a:extLst>
                  <a:ext uri="{FF2B5EF4-FFF2-40B4-BE49-F238E27FC236}">
                    <a16:creationId xmlns:a16="http://schemas.microsoft.com/office/drawing/2014/main" id="{5ECC81FF-BBB9-4C5C-8D24-68C29650B5C9}"/>
                  </a:ext>
                </a:extLst>
              </p:cNvPr>
              <p:cNvSpPr/>
              <p:nvPr/>
            </p:nvSpPr>
            <p:spPr>
              <a:xfrm>
                <a:off x="3063872" y="1082388"/>
                <a:ext cx="22100" cy="26608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452" extrusionOk="0">
                    <a:moveTo>
                      <a:pt x="458" y="0"/>
                    </a:moveTo>
                    <a:cubicBezTo>
                      <a:pt x="299" y="0"/>
                      <a:pt x="146" y="96"/>
                      <a:pt x="107" y="314"/>
                    </a:cubicBezTo>
                    <a:cubicBezTo>
                      <a:pt x="1" y="908"/>
                      <a:pt x="296" y="1225"/>
                      <a:pt x="832" y="1433"/>
                    </a:cubicBezTo>
                    <a:cubicBezTo>
                      <a:pt x="864" y="1445"/>
                      <a:pt x="894" y="1451"/>
                      <a:pt x="922" y="1451"/>
                    </a:cubicBezTo>
                    <a:cubicBezTo>
                      <a:pt x="1126" y="1451"/>
                      <a:pt x="1206" y="1145"/>
                      <a:pt x="1075" y="995"/>
                    </a:cubicBezTo>
                    <a:cubicBezTo>
                      <a:pt x="941" y="839"/>
                      <a:pt x="863" y="652"/>
                      <a:pt x="873" y="444"/>
                    </a:cubicBezTo>
                    <a:cubicBezTo>
                      <a:pt x="888" y="167"/>
                      <a:pt x="667" y="0"/>
                      <a:pt x="4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155;p38">
                <a:extLst>
                  <a:ext uri="{FF2B5EF4-FFF2-40B4-BE49-F238E27FC236}">
                    <a16:creationId xmlns:a16="http://schemas.microsoft.com/office/drawing/2014/main" id="{99A4907A-6C92-4569-9263-E35A51291580}"/>
                  </a:ext>
                </a:extLst>
              </p:cNvPr>
              <p:cNvSpPr/>
              <p:nvPr/>
            </p:nvSpPr>
            <p:spPr>
              <a:xfrm>
                <a:off x="3121654" y="1091258"/>
                <a:ext cx="71339" cy="76635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4182" extrusionOk="0">
                    <a:moveTo>
                      <a:pt x="1514" y="2263"/>
                    </a:moveTo>
                    <a:lnTo>
                      <a:pt x="1514" y="2263"/>
                    </a:lnTo>
                    <a:cubicBezTo>
                      <a:pt x="1514" y="2263"/>
                      <a:pt x="1514" y="2263"/>
                      <a:pt x="1514" y="2265"/>
                    </a:cubicBezTo>
                    <a:lnTo>
                      <a:pt x="1514" y="2265"/>
                    </a:lnTo>
                    <a:cubicBezTo>
                      <a:pt x="1514" y="2264"/>
                      <a:pt x="1514" y="2263"/>
                      <a:pt x="1514" y="2263"/>
                    </a:cubicBezTo>
                    <a:close/>
                    <a:moveTo>
                      <a:pt x="1484" y="2366"/>
                    </a:moveTo>
                    <a:lnTo>
                      <a:pt x="1484" y="2366"/>
                    </a:lnTo>
                    <a:cubicBezTo>
                      <a:pt x="1485" y="2366"/>
                      <a:pt x="1485" y="2367"/>
                      <a:pt x="1486" y="2367"/>
                    </a:cubicBezTo>
                    <a:lnTo>
                      <a:pt x="1486" y="2367"/>
                    </a:lnTo>
                    <a:cubicBezTo>
                      <a:pt x="1478" y="2393"/>
                      <a:pt x="1474" y="2404"/>
                      <a:pt x="1474" y="2404"/>
                    </a:cubicBezTo>
                    <a:cubicBezTo>
                      <a:pt x="1474" y="2404"/>
                      <a:pt x="1478" y="2387"/>
                      <a:pt x="1484" y="2366"/>
                    </a:cubicBezTo>
                    <a:close/>
                    <a:moveTo>
                      <a:pt x="1529" y="2414"/>
                    </a:moveTo>
                    <a:lnTo>
                      <a:pt x="1529" y="2414"/>
                    </a:lnTo>
                    <a:cubicBezTo>
                      <a:pt x="1546" y="2442"/>
                      <a:pt x="1556" y="2465"/>
                      <a:pt x="1555" y="2465"/>
                    </a:cubicBezTo>
                    <a:cubicBezTo>
                      <a:pt x="1555" y="2465"/>
                      <a:pt x="1547" y="2451"/>
                      <a:pt x="1529" y="2414"/>
                    </a:cubicBezTo>
                    <a:close/>
                    <a:moveTo>
                      <a:pt x="1896" y="0"/>
                    </a:moveTo>
                    <a:cubicBezTo>
                      <a:pt x="1303" y="0"/>
                      <a:pt x="839" y="561"/>
                      <a:pt x="770" y="1137"/>
                    </a:cubicBezTo>
                    <a:lnTo>
                      <a:pt x="770" y="1137"/>
                    </a:lnTo>
                    <a:cubicBezTo>
                      <a:pt x="147" y="1563"/>
                      <a:pt x="1" y="2375"/>
                      <a:pt x="272" y="3068"/>
                    </a:cubicBezTo>
                    <a:cubicBezTo>
                      <a:pt x="553" y="3787"/>
                      <a:pt x="1219" y="4182"/>
                      <a:pt x="1918" y="4182"/>
                    </a:cubicBezTo>
                    <a:cubicBezTo>
                      <a:pt x="2228" y="4182"/>
                      <a:pt x="2545" y="4104"/>
                      <a:pt x="2837" y="3943"/>
                    </a:cubicBezTo>
                    <a:cubicBezTo>
                      <a:pt x="3509" y="3573"/>
                      <a:pt x="3892" y="2767"/>
                      <a:pt x="3836" y="2013"/>
                    </a:cubicBezTo>
                    <a:cubicBezTo>
                      <a:pt x="3803" y="1596"/>
                      <a:pt x="3665" y="1194"/>
                      <a:pt x="3433" y="847"/>
                    </a:cubicBezTo>
                    <a:cubicBezTo>
                      <a:pt x="3122" y="380"/>
                      <a:pt x="2688" y="191"/>
                      <a:pt x="2172" y="40"/>
                    </a:cubicBezTo>
                    <a:cubicBezTo>
                      <a:pt x="2078" y="13"/>
                      <a:pt x="1985" y="0"/>
                      <a:pt x="18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6723472" y="2529663"/>
            <a:ext cx="231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c. 80 : 16</a:t>
            </a:r>
            <a:endParaRPr lang="en-US" sz="1800" dirty="0"/>
          </a:p>
        </p:txBody>
      </p:sp>
      <p:sp>
        <p:nvSpPr>
          <p:cNvPr id="76" name="TextBox 75"/>
          <p:cNvSpPr txBox="1"/>
          <p:nvPr/>
        </p:nvSpPr>
        <p:spPr>
          <a:xfrm>
            <a:off x="6660180" y="2734327"/>
            <a:ext cx="24193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( 16 x 5) : 16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(16 : 16) x 5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= 1 x 5 = 5</a:t>
            </a:r>
          </a:p>
        </p:txBody>
      </p:sp>
    </p:spTree>
    <p:extLst>
      <p:ext uri="{BB962C8B-B14F-4D97-AF65-F5344CB8AC3E}">
        <p14:creationId xmlns:p14="http://schemas.microsoft.com/office/powerpoint/2010/main" val="75094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52" grpId="0"/>
      <p:bldP spid="2" grpId="0"/>
      <p:bldP spid="59" grpId="0"/>
      <p:bldP spid="3" grpId="0"/>
      <p:bldP spid="46" grpId="0" animBg="1"/>
      <p:bldP spid="47" grpId="0" animBg="1"/>
      <p:bldP spid="74" grpId="0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1625400" y="146615"/>
            <a:ext cx="5541818" cy="743066"/>
            <a:chOff x="2428549" y="163899"/>
            <a:chExt cx="4638601" cy="743066"/>
          </a:xfrm>
        </p:grpSpPr>
        <p:sp>
          <p:nvSpPr>
            <p:cNvPr id="81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 Love Of Thunder" panose="02040603050506020204" pitchFamily="18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666658"/>
                  </a:solidFill>
                  <a:latin typeface="SVN-A Love Of Thunder" panose="02040603050506020204" pitchFamily="18" charset="0"/>
                </a:rPr>
                <a:t>HÌNH THOI</a:t>
              </a:r>
            </a:p>
          </p:txBody>
        </p:sp>
      </p:grp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281509" y="1020097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6600CC"/>
                </a:solidFill>
                <a:latin typeface="SVN-A Love Of Thunder" panose="02040603050506020204" pitchFamily="18" charset="0"/>
              </a:rPr>
              <a:t>1. Định nghĩa:</a:t>
            </a:r>
          </a:p>
        </p:txBody>
      </p:sp>
      <p:grpSp>
        <p:nvGrpSpPr>
          <p:cNvPr id="35" name="Group 7"/>
          <p:cNvGrpSpPr>
            <a:grpSpLocks/>
          </p:cNvGrpSpPr>
          <p:nvPr/>
        </p:nvGrpSpPr>
        <p:grpSpPr bwMode="auto">
          <a:xfrm>
            <a:off x="525129" y="1562254"/>
            <a:ext cx="3429000" cy="2149475"/>
            <a:chOff x="2404" y="1389"/>
            <a:chExt cx="3356" cy="1807"/>
          </a:xfrm>
        </p:grpSpPr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5354" y="2124"/>
              <a:ext cx="406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SVN-A Love Of Thunder" panose="020406030505060202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39" name="Line 10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43" name="Line 12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44" name="Oval 13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SVN-A Love Of Thunder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Oval 14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SVN-A Love Of Thunder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Oval 15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SVN-A Love Of Thunder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" name="Oval 16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SVN-A Love Of Thunder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" name="Text Box 17"/>
            <p:cNvSpPr txBox="1">
              <a:spLocks noChangeArrowheads="1"/>
            </p:cNvSpPr>
            <p:nvPr/>
          </p:nvSpPr>
          <p:spPr bwMode="auto">
            <a:xfrm>
              <a:off x="2404" y="2098"/>
              <a:ext cx="48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SVN-A Love Of Thunder" panose="020406030505060202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58" name="Text Box 18"/>
            <p:cNvSpPr txBox="1">
              <a:spLocks noChangeArrowheads="1"/>
            </p:cNvSpPr>
            <p:nvPr/>
          </p:nvSpPr>
          <p:spPr bwMode="auto">
            <a:xfrm>
              <a:off x="3917" y="2888"/>
              <a:ext cx="491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SVN-A Love Of Thunder" panose="020406030505060202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D</a:t>
              </a:r>
            </a:p>
          </p:txBody>
        </p:sp>
        <p:sp>
          <p:nvSpPr>
            <p:cNvPr id="59" name="Text Box 19"/>
            <p:cNvSpPr txBox="1">
              <a:spLocks noChangeArrowheads="1"/>
            </p:cNvSpPr>
            <p:nvPr/>
          </p:nvSpPr>
          <p:spPr bwMode="auto">
            <a:xfrm>
              <a:off x="3799" y="1389"/>
              <a:ext cx="491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SVN-A Love Of Thunder" panose="020406030505060202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60" name="Line 20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61" name="Line 21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62" name="Line 22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  <p:sp>
          <p:nvSpPr>
            <p:cNvPr id="63" name="Line 23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SVN-A Love Of Thunder" panose="02040603050506020204" pitchFamily="18" charset="0"/>
              </a:endParaRPr>
            </a:p>
          </p:txBody>
        </p:sp>
      </p:grp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264480" y="3791427"/>
            <a:ext cx="411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thoi là tứ giác có 4 cạnh bằng nhau</a:t>
            </a:r>
          </a:p>
        </p:txBody>
      </p:sp>
      <p:sp>
        <p:nvSpPr>
          <p:cNvPr id="65" name="Line 27"/>
          <p:cNvSpPr>
            <a:spLocks noChangeShapeType="1"/>
          </p:cNvSpPr>
          <p:nvPr/>
        </p:nvSpPr>
        <p:spPr bwMode="auto">
          <a:xfrm>
            <a:off x="4396309" y="836202"/>
            <a:ext cx="0" cy="4307298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SVN-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2077683" y="156448"/>
            <a:ext cx="5541818" cy="743066"/>
            <a:chOff x="2428549" y="163899"/>
            <a:chExt cx="4638601" cy="743066"/>
          </a:xfrm>
        </p:grpSpPr>
        <p:sp>
          <p:nvSpPr>
            <p:cNvPr id="50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VẬN DỤNG KIẾN THỨC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6370774-68B4-4099-A9E5-07EAA903AD36}"/>
                  </a:ext>
                </a:extLst>
              </p:cNvPr>
              <p:cNvSpPr/>
              <p:nvPr/>
            </p:nvSpPr>
            <p:spPr>
              <a:xfrm>
                <a:off x="417287" y="847900"/>
                <a:ext cx="837111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Thử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Calibri" panose="020F0502020204030204" pitchFamily="34" charset="0"/>
                  </a:rPr>
                  <a:t>thách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b="1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3.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chữ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nhật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ABCD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có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chiều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rộng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là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5cm,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nếu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chiều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dài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chữ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nhật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giảm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đi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3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lần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thì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chữ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nhật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mới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là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.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Tính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chiều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dài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chữ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nhật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 ABCD ban </a:t>
                </a:r>
                <a:r>
                  <a:rPr lang="en-US" sz="2000" dirty="0" err="1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đầu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96370774-68B4-4099-A9E5-07EAA903AD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87" y="847900"/>
                <a:ext cx="8371113" cy="1015663"/>
              </a:xfrm>
              <a:prstGeom prst="rect">
                <a:avLst/>
              </a:prstGeom>
              <a:blipFill rotWithShape="1">
                <a:blip r:embed="rId2"/>
                <a:stretch>
                  <a:fillRect l="-728" t="-2994" r="-582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21648"/>
              </p:ext>
            </p:extLst>
          </p:nvPr>
        </p:nvGraphicFramePr>
        <p:xfrm>
          <a:off x="800011" y="1863563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852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65cm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30cm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60cm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300cm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Bảng 3">
                <a:extLst>
                  <a:ext uri="{FF2B5EF4-FFF2-40B4-BE49-F238E27FC236}">
                    <a16:creationId xmlns:a16="http://schemas.microsoft.com/office/drawing/2014/main" id="{51906EF8-4B6F-4C7E-BB20-100271E30D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580008"/>
                  </p:ext>
                </p:extLst>
              </p:nvPr>
            </p:nvGraphicFramePr>
            <p:xfrm>
              <a:off x="2933765" y="2313441"/>
              <a:ext cx="5143435" cy="252525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628145">
                      <a:extLst>
                        <a:ext uri="{9D8B030D-6E8A-4147-A177-3AD203B41FA5}">
                          <a16:colId xmlns:a16="http://schemas.microsoft.com/office/drawing/2014/main" val="3684075002"/>
                        </a:ext>
                      </a:extLst>
                    </a:gridCol>
                    <a:gridCol w="4515290">
                      <a:extLst>
                        <a:ext uri="{9D8B030D-6E8A-4147-A177-3AD203B41FA5}">
                          <a16:colId xmlns:a16="http://schemas.microsoft.com/office/drawing/2014/main" val="468157488"/>
                        </a:ext>
                      </a:extLst>
                    </a:gridCol>
                  </a:tblGrid>
                  <a:tr h="566122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baseline="0" dirty="0" err="1" smtClean="0">
                              <a:latin typeface="+mj-lt"/>
                            </a:rPr>
                            <a:t>Chiều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dài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= 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Diện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tích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: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chiều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rộng</a:t>
                          </a:r>
                          <a:endParaRPr lang="vi-VN" sz="14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vi-VN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7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vi-VN" sz="16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600" dirty="0" err="1" smtClean="0">
                              <a:latin typeface="+mj-lt"/>
                            </a:rPr>
                            <a:t>Diện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tích</a:t>
                          </a:r>
                          <a:endParaRPr lang="vi-VN" sz="16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9415654"/>
                      </a:ext>
                    </a:extLst>
                  </a:tr>
                  <a:tr h="109982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600" dirty="0" smtClean="0">
                              <a:latin typeface="+mj-lt"/>
                            </a:rPr>
                            <a:t>GN</a:t>
                          </a:r>
                          <a:endParaRPr lang="vi-VN" sz="16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0000"/>
                            </a:lnSpc>
                          </a:pPr>
                          <a:r>
                            <a:rPr lang="en-US" sz="1600" baseline="0" dirty="0" err="1" smtClean="0">
                              <a:latin typeface="+mj-lt"/>
                            </a:rPr>
                            <a:t>Chiều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rộng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= 5cm</a:t>
                          </a:r>
                        </a:p>
                        <a:p>
                          <a:pPr algn="l">
                            <a:lnSpc>
                              <a:spcPct val="100000"/>
                            </a:lnSpc>
                          </a:pPr>
                          <a:r>
                            <a:rPr lang="en-US" sz="1600" baseline="0" dirty="0" err="1" smtClean="0">
                              <a:latin typeface="+mj-lt"/>
                            </a:rPr>
                            <a:t>Nếu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chiều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dài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giảm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3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lần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thì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diện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tích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= </a:t>
                          </a:r>
                          <a:r>
                            <a:rPr lang="en-US" sz="1600" dirty="0" smtClean="0">
                              <a:latin typeface="Calibri" panose="020F0502020204030204" pitchFamily="34" charset="0"/>
                              <a:ea typeface="Calibri" panose="020F0502020204030204" pitchFamily="34" charset="0"/>
                            </a:rPr>
                            <a:t>5</a:t>
                          </a:r>
                          <a:r>
                            <a:rPr lang="en-US" sz="1600" i="0" dirty="0" smtClean="0">
                              <a:latin typeface="Calibri" panose="020F0502020204030204" pitchFamily="34" charset="0"/>
                              <a:ea typeface="Calibri" panose="020F0502020204030204" pitchFamily="34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1600" b="0" i="0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i="0" baseline="0" dirty="0" smtClean="0">
                              <a:latin typeface="+mj-lt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14746"/>
                      </a:ext>
                    </a:extLst>
                  </a:tr>
                  <a:tr h="524037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600">
                              <a:latin typeface="+mj-lt"/>
                            </a:rPr>
                            <a:t>PT</a:t>
                          </a:r>
                          <a:endParaRPr lang="vi-VN" sz="160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aseline="0" dirty="0" err="1" smtClean="0">
                              <a:effectLst/>
                              <a:latin typeface="+mj-lt"/>
                              <a:ea typeface="Calibri"/>
                              <a:cs typeface="Times New Roman"/>
                            </a:rPr>
                            <a:t>Diện</a:t>
                          </a:r>
                          <a:r>
                            <a:rPr lang="en-US" sz="1600" baseline="0" dirty="0" smtClean="0">
                              <a:effectLst/>
                              <a:latin typeface="+mj-lt"/>
                              <a:ea typeface="Calibri"/>
                              <a:cs typeface="Times New Roman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effectLst/>
                              <a:latin typeface="+mj-lt"/>
                              <a:ea typeface="Calibri"/>
                              <a:cs typeface="Times New Roman"/>
                            </a:rPr>
                            <a:t>tích</a:t>
                          </a:r>
                          <a:r>
                            <a:rPr lang="en-US" sz="1600" baseline="0" dirty="0" smtClean="0">
                              <a:effectLst/>
                              <a:latin typeface="+mj-lt"/>
                              <a:ea typeface="Calibri"/>
                              <a:cs typeface="Times New Roman"/>
                            </a:rPr>
                            <a:t> ban </a:t>
                          </a:r>
                          <a:r>
                            <a:rPr lang="en-US" sz="1600" baseline="0" dirty="0" err="1" smtClean="0">
                              <a:effectLst/>
                              <a:latin typeface="+mj-lt"/>
                              <a:ea typeface="Calibri"/>
                              <a:cs typeface="Times New Roman"/>
                            </a:rPr>
                            <a:t>đầu</a:t>
                          </a:r>
                          <a:r>
                            <a:rPr lang="en-US" sz="1600" baseline="0" dirty="0" smtClean="0">
                              <a:effectLst/>
                              <a:latin typeface="+mj-lt"/>
                              <a:ea typeface="Calibri"/>
                              <a:cs typeface="Times New Roman"/>
                            </a:rPr>
                            <a:t> = 50 x 3 = 150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1600" b="0" i="0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i="0" u="none" strike="noStrike" cap="none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 </a:t>
                          </a:r>
                          <a:endParaRPr lang="en-US" sz="1600" dirty="0">
                            <a:effectLst/>
                            <a:latin typeface="+mj-lt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29387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Bảng 3">
                <a:extLst>
                  <a:ext uri="{FF2B5EF4-FFF2-40B4-BE49-F238E27FC236}">
                    <a16:creationId xmlns="" xmlns:a16="http://schemas.microsoft.com/office/drawing/2014/main" id="{51906EF8-4B6F-4C7E-BB20-100271E30D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580008"/>
                  </p:ext>
                </p:extLst>
              </p:nvPr>
            </p:nvGraphicFramePr>
            <p:xfrm>
              <a:off x="2933765" y="2313441"/>
              <a:ext cx="5143435" cy="252525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628145">
                      <a:extLst>
                        <a:ext uri="{9D8B030D-6E8A-4147-A177-3AD203B41FA5}">
                          <a16:colId xmlns="" xmlns:a16="http://schemas.microsoft.com/office/drawing/2014/main" val="3684075002"/>
                        </a:ext>
                      </a:extLst>
                    </a:gridCol>
                    <a:gridCol w="4515290">
                      <a:extLst>
                        <a:ext uri="{9D8B030D-6E8A-4147-A177-3AD203B41FA5}">
                          <a16:colId xmlns="" xmlns:a16="http://schemas.microsoft.com/office/drawing/2014/main" val="468157488"/>
                        </a:ext>
                      </a:extLst>
                    </a:gridCol>
                  </a:tblGrid>
                  <a:tr h="566122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400" baseline="0" dirty="0" err="1" smtClean="0">
                              <a:latin typeface="+mj-lt"/>
                            </a:rPr>
                            <a:t>Chiều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dài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= 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Diện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tích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: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chiều</a:t>
                          </a:r>
                          <a:r>
                            <a:rPr lang="en-US" sz="14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400" baseline="0" dirty="0" err="1" smtClean="0">
                              <a:latin typeface="+mj-lt"/>
                            </a:rPr>
                            <a:t>rộng</a:t>
                          </a:r>
                          <a:endParaRPr lang="vi-VN" sz="14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vi-VN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vi-VN" sz="16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600" dirty="0" err="1" smtClean="0">
                              <a:latin typeface="+mj-lt"/>
                            </a:rPr>
                            <a:t>Diện</a:t>
                          </a:r>
                          <a:r>
                            <a:rPr lang="en-US" sz="160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+mj-lt"/>
                            </a:rPr>
                            <a:t>tích</a:t>
                          </a:r>
                          <a:endParaRPr lang="vi-VN" sz="16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209415654"/>
                      </a:ext>
                    </a:extLst>
                  </a:tr>
                  <a:tr h="109982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600" dirty="0" smtClean="0">
                              <a:latin typeface="+mj-lt"/>
                            </a:rPr>
                            <a:t>GN</a:t>
                          </a:r>
                          <a:endParaRPr lang="vi-VN" sz="1600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900" t="-82778" b="-4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912114746"/>
                      </a:ext>
                    </a:extLst>
                  </a:tr>
                  <a:tr h="524037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600">
                              <a:latin typeface="+mj-lt"/>
                            </a:rPr>
                            <a:t>PT</a:t>
                          </a:r>
                          <a:endParaRPr lang="vi-VN" sz="160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B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3434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900" t="-38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99293877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8" name="Nhóm 166">
            <a:extLst>
              <a:ext uri="{FF2B5EF4-FFF2-40B4-BE49-F238E27FC236}">
                <a16:creationId xmlns:a16="http://schemas.microsoft.com/office/drawing/2014/main" id="{36ED947E-EE4E-46B9-ABA7-437F4F5913FB}"/>
              </a:ext>
            </a:extLst>
          </p:cNvPr>
          <p:cNvGrpSpPr/>
          <p:nvPr/>
        </p:nvGrpSpPr>
        <p:grpSpPr>
          <a:xfrm>
            <a:off x="222778" y="3270655"/>
            <a:ext cx="2507719" cy="825426"/>
            <a:chOff x="706251" y="3103113"/>
            <a:chExt cx="1941520" cy="825426"/>
          </a:xfrm>
        </p:grpSpPr>
        <p:grpSp>
          <p:nvGrpSpPr>
            <p:cNvPr id="53" name="Google Shape;7967;p59">
              <a:extLst>
                <a:ext uri="{FF2B5EF4-FFF2-40B4-BE49-F238E27FC236}">
                  <a16:creationId xmlns:a16="http://schemas.microsoft.com/office/drawing/2014/main" id="{DE92ACEA-C224-421F-9F56-3E23DD076319}"/>
                </a:ext>
              </a:extLst>
            </p:cNvPr>
            <p:cNvGrpSpPr/>
            <p:nvPr/>
          </p:nvGrpSpPr>
          <p:grpSpPr>
            <a:xfrm rot="16200000">
              <a:off x="1192021" y="2617343"/>
              <a:ext cx="825426" cy="1796965"/>
              <a:chOff x="6991454" y="3311869"/>
              <a:chExt cx="469729" cy="1079366"/>
            </a:xfrm>
          </p:grpSpPr>
          <p:sp>
            <p:nvSpPr>
              <p:cNvPr id="55" name="Google Shape;7968;p59">
                <a:extLst>
                  <a:ext uri="{FF2B5EF4-FFF2-40B4-BE49-F238E27FC236}">
                    <a16:creationId xmlns:a16="http://schemas.microsoft.com/office/drawing/2014/main" id="{5018D053-71E8-4D8D-8575-5C4AD0751DBF}"/>
                  </a:ext>
                </a:extLst>
              </p:cNvPr>
              <p:cNvSpPr/>
              <p:nvPr/>
            </p:nvSpPr>
            <p:spPr>
              <a:xfrm>
                <a:off x="6991454" y="3311869"/>
                <a:ext cx="469729" cy="1079366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BFE8E0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6" name="Google Shape;7969;p59">
                <a:extLst>
                  <a:ext uri="{FF2B5EF4-FFF2-40B4-BE49-F238E27FC236}">
                    <a16:creationId xmlns:a16="http://schemas.microsoft.com/office/drawing/2014/main" id="{4E7B3C8A-B35B-4DC1-B4F8-A5678A1E5070}"/>
                  </a:ext>
                </a:extLst>
              </p:cNvPr>
              <p:cNvSpPr/>
              <p:nvPr/>
            </p:nvSpPr>
            <p:spPr>
              <a:xfrm rot="5247774">
                <a:off x="7103514" y="3336282"/>
                <a:ext cx="277982" cy="306319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KQ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54" name="Hộp Văn bản 168">
              <a:extLst>
                <a:ext uri="{FF2B5EF4-FFF2-40B4-BE49-F238E27FC236}">
                  <a16:creationId xmlns:a16="http://schemas.microsoft.com/office/drawing/2014/main" id="{1CD64FED-28D6-4374-8BB7-9948452D835C}"/>
                </a:ext>
              </a:extLst>
            </p:cNvPr>
            <p:cNvSpPr txBox="1"/>
            <p:nvPr/>
          </p:nvSpPr>
          <p:spPr>
            <a:xfrm>
              <a:off x="1186710" y="3318105"/>
              <a:ext cx="14610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Chiều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sz="1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dài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= </a:t>
              </a:r>
              <a:r>
                <a:rPr lang="en-US" sz="1600" dirty="0" smtClean="0">
                  <a:solidFill>
                    <a:srgbClr val="FFFBEF"/>
                  </a:solidFill>
                </a:rPr>
                <a:t>? cm</a:t>
              </a:r>
              <a:endParaRPr lang="en-US" sz="1600" dirty="0">
                <a:solidFill>
                  <a:srgbClr val="FFFBEF"/>
                </a:solidFill>
              </a:endParaRPr>
            </a:p>
          </p:txBody>
        </p:sp>
      </p:grpSp>
      <p:grpSp>
        <p:nvGrpSpPr>
          <p:cNvPr id="57" name="Nhóm 30">
            <a:extLst>
              <a:ext uri="{FF2B5EF4-FFF2-40B4-BE49-F238E27FC236}">
                <a16:creationId xmlns:a16="http://schemas.microsoft.com/office/drawing/2014/main" id="{A9219AD6-9E03-4D6F-BCF1-0085420059F8}"/>
              </a:ext>
            </a:extLst>
          </p:cNvPr>
          <p:cNvGrpSpPr/>
          <p:nvPr/>
        </p:nvGrpSpPr>
        <p:grpSpPr>
          <a:xfrm>
            <a:off x="1591050" y="1990983"/>
            <a:ext cx="6169667" cy="2462667"/>
            <a:chOff x="1827923" y="2020563"/>
            <a:chExt cx="6169667" cy="2462667"/>
          </a:xfrm>
        </p:grpSpPr>
        <p:sp>
          <p:nvSpPr>
            <p:cNvPr id="58" name="Hình chữ nhật: Góc Tròn 31">
              <a:extLst>
                <a:ext uri="{FF2B5EF4-FFF2-40B4-BE49-F238E27FC236}">
                  <a16:creationId xmlns:a16="http://schemas.microsoft.com/office/drawing/2014/main" id="{9EDB98CF-6587-4460-AC99-267C08EFF664}"/>
                </a:ext>
              </a:extLst>
            </p:cNvPr>
            <p:cNvSpPr/>
            <p:nvPr/>
          </p:nvSpPr>
          <p:spPr>
            <a:xfrm>
              <a:off x="1827923" y="2355062"/>
              <a:ext cx="5669280" cy="2128168"/>
            </a:xfrm>
            <a:custGeom>
              <a:avLst/>
              <a:gdLst>
                <a:gd name="connsiteX0" fmla="*/ 0 w 5669280"/>
                <a:gd name="connsiteY0" fmla="*/ 420064 h 2520334"/>
                <a:gd name="connsiteX1" fmla="*/ 420064 w 5669280"/>
                <a:gd name="connsiteY1" fmla="*/ 0 h 2520334"/>
                <a:gd name="connsiteX2" fmla="*/ 860053 w 5669280"/>
                <a:gd name="connsiteY2" fmla="*/ 0 h 2520334"/>
                <a:gd name="connsiteX3" fmla="*/ 1251751 w 5669280"/>
                <a:gd name="connsiteY3" fmla="*/ 0 h 2520334"/>
                <a:gd name="connsiteX4" fmla="*/ 1788324 w 5669280"/>
                <a:gd name="connsiteY4" fmla="*/ 0 h 2520334"/>
                <a:gd name="connsiteX5" fmla="*/ 2276605 w 5669280"/>
                <a:gd name="connsiteY5" fmla="*/ 0 h 2520334"/>
                <a:gd name="connsiteX6" fmla="*/ 2668303 w 5669280"/>
                <a:gd name="connsiteY6" fmla="*/ 0 h 2520334"/>
                <a:gd name="connsiteX7" fmla="*/ 3253167 w 5669280"/>
                <a:gd name="connsiteY7" fmla="*/ 0 h 2520334"/>
                <a:gd name="connsiteX8" fmla="*/ 3644864 w 5669280"/>
                <a:gd name="connsiteY8" fmla="*/ 0 h 2520334"/>
                <a:gd name="connsiteX9" fmla="*/ 4181437 w 5669280"/>
                <a:gd name="connsiteY9" fmla="*/ 0 h 2520334"/>
                <a:gd name="connsiteX10" fmla="*/ 4573135 w 5669280"/>
                <a:gd name="connsiteY10" fmla="*/ 0 h 2520334"/>
                <a:gd name="connsiteX11" fmla="*/ 5249216 w 5669280"/>
                <a:gd name="connsiteY11" fmla="*/ 0 h 2520334"/>
                <a:gd name="connsiteX12" fmla="*/ 5669280 w 5669280"/>
                <a:gd name="connsiteY12" fmla="*/ 420064 h 2520334"/>
                <a:gd name="connsiteX13" fmla="*/ 5669280 w 5669280"/>
                <a:gd name="connsiteY13" fmla="*/ 980133 h 2520334"/>
                <a:gd name="connsiteX14" fmla="*/ 5669280 w 5669280"/>
                <a:gd name="connsiteY14" fmla="*/ 1573805 h 2520334"/>
                <a:gd name="connsiteX15" fmla="*/ 5669280 w 5669280"/>
                <a:gd name="connsiteY15" fmla="*/ 2100270 h 2520334"/>
                <a:gd name="connsiteX16" fmla="*/ 5249216 w 5669280"/>
                <a:gd name="connsiteY16" fmla="*/ 2520334 h 2520334"/>
                <a:gd name="connsiteX17" fmla="*/ 4664352 w 5669280"/>
                <a:gd name="connsiteY17" fmla="*/ 2520334 h 2520334"/>
                <a:gd name="connsiteX18" fmla="*/ 4031197 w 5669280"/>
                <a:gd name="connsiteY18" fmla="*/ 2520334 h 2520334"/>
                <a:gd name="connsiteX19" fmla="*/ 3494624 w 5669280"/>
                <a:gd name="connsiteY19" fmla="*/ 2520334 h 2520334"/>
                <a:gd name="connsiteX20" fmla="*/ 3102926 w 5669280"/>
                <a:gd name="connsiteY20" fmla="*/ 2520334 h 2520334"/>
                <a:gd name="connsiteX21" fmla="*/ 2566354 w 5669280"/>
                <a:gd name="connsiteY21" fmla="*/ 2520334 h 2520334"/>
                <a:gd name="connsiteX22" fmla="*/ 2126364 w 5669280"/>
                <a:gd name="connsiteY22" fmla="*/ 2520334 h 2520334"/>
                <a:gd name="connsiteX23" fmla="*/ 1493209 w 5669280"/>
                <a:gd name="connsiteY23" fmla="*/ 2520334 h 2520334"/>
                <a:gd name="connsiteX24" fmla="*/ 956636 w 5669280"/>
                <a:gd name="connsiteY24" fmla="*/ 2520334 h 2520334"/>
                <a:gd name="connsiteX25" fmla="*/ 420064 w 5669280"/>
                <a:gd name="connsiteY25" fmla="*/ 2520334 h 2520334"/>
                <a:gd name="connsiteX26" fmla="*/ 0 w 5669280"/>
                <a:gd name="connsiteY26" fmla="*/ 2100270 h 2520334"/>
                <a:gd name="connsiteX27" fmla="*/ 0 w 5669280"/>
                <a:gd name="connsiteY27" fmla="*/ 1590608 h 2520334"/>
                <a:gd name="connsiteX28" fmla="*/ 0 w 5669280"/>
                <a:gd name="connsiteY28" fmla="*/ 1030539 h 2520334"/>
                <a:gd name="connsiteX29" fmla="*/ 0 w 5669280"/>
                <a:gd name="connsiteY29" fmla="*/ 420064 h 252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69280" h="2520334" fill="none" extrusionOk="0">
                  <a:moveTo>
                    <a:pt x="0" y="420064"/>
                  </a:moveTo>
                  <a:cubicBezTo>
                    <a:pt x="26921" y="170922"/>
                    <a:pt x="187179" y="6718"/>
                    <a:pt x="420064" y="0"/>
                  </a:cubicBezTo>
                  <a:cubicBezTo>
                    <a:pt x="517532" y="-48907"/>
                    <a:pt x="711167" y="398"/>
                    <a:pt x="860053" y="0"/>
                  </a:cubicBezTo>
                  <a:cubicBezTo>
                    <a:pt x="1008939" y="-398"/>
                    <a:pt x="1063756" y="28667"/>
                    <a:pt x="1251751" y="0"/>
                  </a:cubicBezTo>
                  <a:cubicBezTo>
                    <a:pt x="1439746" y="-28667"/>
                    <a:pt x="1559592" y="36728"/>
                    <a:pt x="1788324" y="0"/>
                  </a:cubicBezTo>
                  <a:cubicBezTo>
                    <a:pt x="2017056" y="-36728"/>
                    <a:pt x="2090424" y="55003"/>
                    <a:pt x="2276605" y="0"/>
                  </a:cubicBezTo>
                  <a:cubicBezTo>
                    <a:pt x="2462786" y="-55003"/>
                    <a:pt x="2502742" y="7120"/>
                    <a:pt x="2668303" y="0"/>
                  </a:cubicBezTo>
                  <a:cubicBezTo>
                    <a:pt x="2833864" y="-7120"/>
                    <a:pt x="3084540" y="23354"/>
                    <a:pt x="3253167" y="0"/>
                  </a:cubicBezTo>
                  <a:cubicBezTo>
                    <a:pt x="3421794" y="-23354"/>
                    <a:pt x="3511686" y="2145"/>
                    <a:pt x="3644864" y="0"/>
                  </a:cubicBezTo>
                  <a:cubicBezTo>
                    <a:pt x="3778042" y="-2145"/>
                    <a:pt x="4005840" y="3856"/>
                    <a:pt x="4181437" y="0"/>
                  </a:cubicBezTo>
                  <a:cubicBezTo>
                    <a:pt x="4357034" y="-3856"/>
                    <a:pt x="4392648" y="28972"/>
                    <a:pt x="4573135" y="0"/>
                  </a:cubicBezTo>
                  <a:cubicBezTo>
                    <a:pt x="4753622" y="-28972"/>
                    <a:pt x="4974300" y="46931"/>
                    <a:pt x="5249216" y="0"/>
                  </a:cubicBezTo>
                  <a:cubicBezTo>
                    <a:pt x="5543691" y="14089"/>
                    <a:pt x="5704380" y="156418"/>
                    <a:pt x="5669280" y="420064"/>
                  </a:cubicBezTo>
                  <a:cubicBezTo>
                    <a:pt x="5719102" y="592626"/>
                    <a:pt x="5657021" y="712440"/>
                    <a:pt x="5669280" y="980133"/>
                  </a:cubicBezTo>
                  <a:cubicBezTo>
                    <a:pt x="5681539" y="1247826"/>
                    <a:pt x="5629737" y="1420943"/>
                    <a:pt x="5669280" y="1573805"/>
                  </a:cubicBezTo>
                  <a:cubicBezTo>
                    <a:pt x="5708823" y="1726667"/>
                    <a:pt x="5614959" y="1915147"/>
                    <a:pt x="5669280" y="2100270"/>
                  </a:cubicBezTo>
                  <a:cubicBezTo>
                    <a:pt x="5733030" y="2334237"/>
                    <a:pt x="5466997" y="2545166"/>
                    <a:pt x="5249216" y="2520334"/>
                  </a:cubicBezTo>
                  <a:cubicBezTo>
                    <a:pt x="5040685" y="2525853"/>
                    <a:pt x="4873968" y="2502180"/>
                    <a:pt x="4664352" y="2520334"/>
                  </a:cubicBezTo>
                  <a:cubicBezTo>
                    <a:pt x="4454736" y="2538488"/>
                    <a:pt x="4286685" y="2515600"/>
                    <a:pt x="4031197" y="2520334"/>
                  </a:cubicBezTo>
                  <a:cubicBezTo>
                    <a:pt x="3775710" y="2525068"/>
                    <a:pt x="3655512" y="2484019"/>
                    <a:pt x="3494624" y="2520334"/>
                  </a:cubicBezTo>
                  <a:cubicBezTo>
                    <a:pt x="3333736" y="2556649"/>
                    <a:pt x="3298612" y="2500946"/>
                    <a:pt x="3102926" y="2520334"/>
                  </a:cubicBezTo>
                  <a:cubicBezTo>
                    <a:pt x="2907240" y="2539722"/>
                    <a:pt x="2829086" y="2483931"/>
                    <a:pt x="2566354" y="2520334"/>
                  </a:cubicBezTo>
                  <a:cubicBezTo>
                    <a:pt x="2303622" y="2556737"/>
                    <a:pt x="2292735" y="2520222"/>
                    <a:pt x="2126364" y="2520334"/>
                  </a:cubicBezTo>
                  <a:cubicBezTo>
                    <a:pt x="1959993" y="2520446"/>
                    <a:pt x="1651614" y="2513788"/>
                    <a:pt x="1493209" y="2520334"/>
                  </a:cubicBezTo>
                  <a:cubicBezTo>
                    <a:pt x="1334805" y="2526880"/>
                    <a:pt x="1212172" y="2481782"/>
                    <a:pt x="956636" y="2520334"/>
                  </a:cubicBezTo>
                  <a:cubicBezTo>
                    <a:pt x="701100" y="2558886"/>
                    <a:pt x="675099" y="2515397"/>
                    <a:pt x="420064" y="2520334"/>
                  </a:cubicBezTo>
                  <a:cubicBezTo>
                    <a:pt x="167509" y="2500728"/>
                    <a:pt x="-6831" y="2366311"/>
                    <a:pt x="0" y="2100270"/>
                  </a:cubicBezTo>
                  <a:cubicBezTo>
                    <a:pt x="-5967" y="1858160"/>
                    <a:pt x="46723" y="1821026"/>
                    <a:pt x="0" y="1590608"/>
                  </a:cubicBezTo>
                  <a:cubicBezTo>
                    <a:pt x="-46723" y="1360190"/>
                    <a:pt x="10266" y="1304092"/>
                    <a:pt x="0" y="1030539"/>
                  </a:cubicBezTo>
                  <a:cubicBezTo>
                    <a:pt x="-10266" y="756986"/>
                    <a:pt x="23365" y="623819"/>
                    <a:pt x="0" y="420064"/>
                  </a:cubicBezTo>
                  <a:close/>
                </a:path>
                <a:path w="5669280" h="2520334" stroke="0" extrusionOk="0">
                  <a:moveTo>
                    <a:pt x="0" y="420064"/>
                  </a:moveTo>
                  <a:cubicBezTo>
                    <a:pt x="11268" y="164351"/>
                    <a:pt x="205950" y="-13858"/>
                    <a:pt x="420064" y="0"/>
                  </a:cubicBezTo>
                  <a:cubicBezTo>
                    <a:pt x="521393" y="-21520"/>
                    <a:pt x="619163" y="9617"/>
                    <a:pt x="811762" y="0"/>
                  </a:cubicBezTo>
                  <a:cubicBezTo>
                    <a:pt x="1004361" y="-9617"/>
                    <a:pt x="1147269" y="25043"/>
                    <a:pt x="1251751" y="0"/>
                  </a:cubicBezTo>
                  <a:cubicBezTo>
                    <a:pt x="1356233" y="-25043"/>
                    <a:pt x="1637619" y="30788"/>
                    <a:pt x="1884907" y="0"/>
                  </a:cubicBezTo>
                  <a:cubicBezTo>
                    <a:pt x="2132195" y="-30788"/>
                    <a:pt x="2124690" y="11690"/>
                    <a:pt x="2276605" y="0"/>
                  </a:cubicBezTo>
                  <a:cubicBezTo>
                    <a:pt x="2428520" y="-11690"/>
                    <a:pt x="2509706" y="860"/>
                    <a:pt x="2668303" y="0"/>
                  </a:cubicBezTo>
                  <a:cubicBezTo>
                    <a:pt x="2826900" y="-860"/>
                    <a:pt x="2917956" y="3788"/>
                    <a:pt x="3108292" y="0"/>
                  </a:cubicBezTo>
                  <a:cubicBezTo>
                    <a:pt x="3298628" y="-3788"/>
                    <a:pt x="3398316" y="25464"/>
                    <a:pt x="3548281" y="0"/>
                  </a:cubicBezTo>
                  <a:cubicBezTo>
                    <a:pt x="3698246" y="-25464"/>
                    <a:pt x="3897273" y="59880"/>
                    <a:pt x="4084854" y="0"/>
                  </a:cubicBezTo>
                  <a:cubicBezTo>
                    <a:pt x="4272435" y="-59880"/>
                    <a:pt x="4456227" y="71725"/>
                    <a:pt x="4718009" y="0"/>
                  </a:cubicBezTo>
                  <a:cubicBezTo>
                    <a:pt x="4979792" y="-71725"/>
                    <a:pt x="5114602" y="16157"/>
                    <a:pt x="5249216" y="0"/>
                  </a:cubicBezTo>
                  <a:cubicBezTo>
                    <a:pt x="5494191" y="25771"/>
                    <a:pt x="5664222" y="208824"/>
                    <a:pt x="5669280" y="420064"/>
                  </a:cubicBezTo>
                  <a:cubicBezTo>
                    <a:pt x="5697540" y="556264"/>
                    <a:pt x="5641547" y="856498"/>
                    <a:pt x="5669280" y="980133"/>
                  </a:cubicBezTo>
                  <a:cubicBezTo>
                    <a:pt x="5697013" y="1103768"/>
                    <a:pt x="5612604" y="1376384"/>
                    <a:pt x="5669280" y="1573805"/>
                  </a:cubicBezTo>
                  <a:cubicBezTo>
                    <a:pt x="5725956" y="1771226"/>
                    <a:pt x="5646634" y="1902751"/>
                    <a:pt x="5669280" y="2100270"/>
                  </a:cubicBezTo>
                  <a:cubicBezTo>
                    <a:pt x="5726732" y="2323061"/>
                    <a:pt x="5528169" y="2549347"/>
                    <a:pt x="5249216" y="2520334"/>
                  </a:cubicBezTo>
                  <a:cubicBezTo>
                    <a:pt x="5098960" y="2535517"/>
                    <a:pt x="4935962" y="2502587"/>
                    <a:pt x="4857518" y="2520334"/>
                  </a:cubicBezTo>
                  <a:cubicBezTo>
                    <a:pt x="4779074" y="2538081"/>
                    <a:pt x="4503142" y="2513176"/>
                    <a:pt x="4320946" y="2520334"/>
                  </a:cubicBezTo>
                  <a:cubicBezTo>
                    <a:pt x="4138750" y="2527492"/>
                    <a:pt x="4002252" y="2470967"/>
                    <a:pt x="3784373" y="2520334"/>
                  </a:cubicBezTo>
                  <a:cubicBezTo>
                    <a:pt x="3566494" y="2569701"/>
                    <a:pt x="3399873" y="2463174"/>
                    <a:pt x="3199509" y="2520334"/>
                  </a:cubicBezTo>
                  <a:cubicBezTo>
                    <a:pt x="2999145" y="2577494"/>
                    <a:pt x="2865116" y="2515821"/>
                    <a:pt x="2759520" y="2520334"/>
                  </a:cubicBezTo>
                  <a:cubicBezTo>
                    <a:pt x="2653924" y="2524847"/>
                    <a:pt x="2513936" y="2495061"/>
                    <a:pt x="2367822" y="2520334"/>
                  </a:cubicBezTo>
                  <a:cubicBezTo>
                    <a:pt x="2221708" y="2545607"/>
                    <a:pt x="1957139" y="2519953"/>
                    <a:pt x="1782958" y="2520334"/>
                  </a:cubicBezTo>
                  <a:cubicBezTo>
                    <a:pt x="1608777" y="2520715"/>
                    <a:pt x="1471119" y="2508274"/>
                    <a:pt x="1198094" y="2520334"/>
                  </a:cubicBezTo>
                  <a:cubicBezTo>
                    <a:pt x="925069" y="2532394"/>
                    <a:pt x="685774" y="2458739"/>
                    <a:pt x="420064" y="2520334"/>
                  </a:cubicBezTo>
                  <a:cubicBezTo>
                    <a:pt x="228614" y="2574370"/>
                    <a:pt x="-21536" y="2280741"/>
                    <a:pt x="0" y="2100270"/>
                  </a:cubicBezTo>
                  <a:cubicBezTo>
                    <a:pt x="-34937" y="1903482"/>
                    <a:pt x="49391" y="1814412"/>
                    <a:pt x="0" y="1590608"/>
                  </a:cubicBezTo>
                  <a:cubicBezTo>
                    <a:pt x="-49391" y="1366804"/>
                    <a:pt x="33038" y="1208373"/>
                    <a:pt x="0" y="1064143"/>
                  </a:cubicBezTo>
                  <a:cubicBezTo>
                    <a:pt x="-33038" y="919913"/>
                    <a:pt x="38689" y="685438"/>
                    <a:pt x="0" y="420064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="" xmlns:ask="http://schemas.microsoft.com/office/drawing/2018/sketchyshapes" sd="327422426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1" name="Picture 4" descr="Blast Off Space Sticker for iOS &amp; Android | GIPHY">
              <a:extLst>
                <a:ext uri="{FF2B5EF4-FFF2-40B4-BE49-F238E27FC236}">
                  <a16:creationId xmlns:a16="http://schemas.microsoft.com/office/drawing/2014/main" id="{23A810F9-64E1-46E6-B773-1DE1046424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240" y="2020563"/>
              <a:ext cx="1505350" cy="150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Hộp Văn bản 33">
                  <a:extLst>
                    <a:ext uri="{FF2B5EF4-FFF2-40B4-BE49-F238E27FC236}">
                      <a16:creationId xmlns:a16="http://schemas.microsoft.com/office/drawing/2014/main" id="{CB39CA71-AB45-473A-9BFF-8174688F5B7D}"/>
                    </a:ext>
                  </a:extLst>
                </p:cNvPr>
                <p:cNvSpPr txBox="1"/>
                <p:nvPr/>
              </p:nvSpPr>
              <p:spPr>
                <a:xfrm>
                  <a:off x="2125505" y="2506709"/>
                  <a:ext cx="4811900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/>
                    <a:t>		</a:t>
                  </a:r>
                  <a:r>
                    <a:rPr lang="en-US" sz="1800" dirty="0" err="1" smtClean="0"/>
                    <a:t>Bài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giải</a:t>
                  </a:r>
                  <a:endParaRPr lang="en-US" sz="1800" dirty="0" smtClean="0"/>
                </a:p>
                <a:p>
                  <a:r>
                    <a:rPr lang="en-US" sz="1800" dirty="0" err="1" smtClean="0"/>
                    <a:t>Diện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tích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hình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chữ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nhật</a:t>
                  </a:r>
                  <a:r>
                    <a:rPr lang="en-US" sz="1800" dirty="0" smtClean="0"/>
                    <a:t> ABCD ban </a:t>
                  </a:r>
                  <a:r>
                    <a:rPr lang="en-US" sz="1800" dirty="0" err="1" smtClean="0"/>
                    <a:t>đầu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là</a:t>
                  </a:r>
                  <a:r>
                    <a:rPr lang="en-US" sz="1800" dirty="0" smtClean="0"/>
                    <a:t>:</a:t>
                  </a:r>
                </a:p>
                <a:p>
                  <a:r>
                    <a:rPr lang="en-US" sz="1800" dirty="0"/>
                    <a:t>	</a:t>
                  </a:r>
                  <a:r>
                    <a:rPr lang="en-US" sz="1800" dirty="0" smtClean="0"/>
                    <a:t>50 x 3 = 150(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</a:rPr>
                            <m:t>cm</m:t>
                          </m:r>
                        </m:e>
                        <m:sup>
                          <m:r>
                            <a:rPr lang="en-US" sz="180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1800" dirty="0" smtClean="0"/>
                    <a:t>)</a:t>
                  </a:r>
                </a:p>
                <a:p>
                  <a:r>
                    <a:rPr lang="en-US" sz="1800" dirty="0" err="1" smtClean="0"/>
                    <a:t>Chiều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dài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hình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chữ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nhật</a:t>
                  </a:r>
                  <a:r>
                    <a:rPr lang="en-US" sz="1800" dirty="0" smtClean="0"/>
                    <a:t> ABCD </a:t>
                  </a:r>
                  <a:r>
                    <a:rPr lang="en-US" sz="1800" dirty="0" err="1" smtClean="0"/>
                    <a:t>là</a:t>
                  </a:r>
                  <a:r>
                    <a:rPr lang="en-US" sz="1800" dirty="0" smtClean="0"/>
                    <a:t>:</a:t>
                  </a:r>
                </a:p>
                <a:p>
                  <a:r>
                    <a:rPr lang="en-US" sz="1800" dirty="0"/>
                    <a:t>	</a:t>
                  </a:r>
                  <a:r>
                    <a:rPr lang="en-US" sz="1800" dirty="0" smtClean="0"/>
                    <a:t>150 : 5 = 30 (cm)</a:t>
                  </a:r>
                </a:p>
                <a:p>
                  <a:r>
                    <a:rPr lang="en-US" sz="1800" dirty="0"/>
                    <a:t>	</a:t>
                  </a:r>
                  <a:r>
                    <a:rPr lang="en-US" sz="1800" dirty="0" err="1" smtClean="0"/>
                    <a:t>Đáp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số</a:t>
                  </a:r>
                  <a:r>
                    <a:rPr lang="en-US" sz="1800" dirty="0" smtClean="0"/>
                    <a:t>: 30cm</a:t>
                  </a:r>
                  <a:endParaRPr lang="en-US" sz="1800" dirty="0"/>
                </a:p>
              </p:txBody>
            </p:sp>
          </mc:Choice>
          <mc:Fallback xmlns="">
            <p:sp>
              <p:nvSpPr>
                <p:cNvPr id="62" name="Hộp Văn bản 33">
                  <a:extLst>
                    <a:ext uri="{FF2B5EF4-FFF2-40B4-BE49-F238E27FC236}">
                      <a16:creationId xmlns:a14="http://schemas.microsoft.com/office/drawing/2010/main" xmlns:a16="http://schemas.microsoft.com/office/drawing/2014/main" xmlns="" id="{CB39CA71-AB45-473A-9BFF-8174688F5B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505" y="2506709"/>
                  <a:ext cx="4811900" cy="175432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141" t="-1736" b="-4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2517772" y="1805055"/>
            <a:ext cx="425450" cy="371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6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E5EB7B3-32E1-4738-BCA2-1B592ACF3DE7}"/>
              </a:ext>
            </a:extLst>
          </p:cNvPr>
          <p:cNvGrpSpPr/>
          <p:nvPr/>
        </p:nvGrpSpPr>
        <p:grpSpPr>
          <a:xfrm>
            <a:off x="1798320" y="156448"/>
            <a:ext cx="5821181" cy="743066"/>
            <a:chOff x="2428549" y="163899"/>
            <a:chExt cx="4638601" cy="743066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0C59E477-1A6B-418B-B232-823C11F8C79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9A4542-9FE3-45A9-AF05-F29E5FE8A4F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VẬN DỤNG KIẾN THỨC</a:t>
              </a: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id="{A340DDE3-6744-44AC-90C3-0F997A5D0FF7}"/>
              </a:ext>
            </a:extLst>
          </p:cNvPr>
          <p:cNvSpPr/>
          <p:nvPr/>
        </p:nvSpPr>
        <p:spPr>
          <a:xfrm flipV="1">
            <a:off x="2471686" y="1138396"/>
            <a:ext cx="6409821" cy="384865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1" name="Google Shape;2988;p57">
            <a:extLst>
              <a:ext uri="{FF2B5EF4-FFF2-40B4-BE49-F238E27FC236}">
                <a16:creationId xmlns:a16="http://schemas.microsoft.com/office/drawing/2014/main" id="{26500C70-B1B8-4687-AEBA-0C7DF1512749}"/>
              </a:ext>
            </a:extLst>
          </p:cNvPr>
          <p:cNvGrpSpPr/>
          <p:nvPr/>
        </p:nvGrpSpPr>
        <p:grpSpPr>
          <a:xfrm rot="21068465">
            <a:off x="765384" y="4364005"/>
            <a:ext cx="612988" cy="637682"/>
            <a:chOff x="6664450" y="2853088"/>
            <a:chExt cx="474450" cy="425250"/>
          </a:xfrm>
        </p:grpSpPr>
        <p:sp>
          <p:nvSpPr>
            <p:cNvPr id="52" name="Google Shape;2989;p57">
              <a:extLst>
                <a:ext uri="{FF2B5EF4-FFF2-40B4-BE49-F238E27FC236}">
                  <a16:creationId xmlns:a16="http://schemas.microsoft.com/office/drawing/2014/main" id="{1F7B30FA-8D43-443D-AA43-7E044334DDDD}"/>
                </a:ext>
              </a:extLst>
            </p:cNvPr>
            <p:cNvSpPr/>
            <p:nvPr/>
          </p:nvSpPr>
          <p:spPr>
            <a:xfrm>
              <a:off x="6666725" y="3271738"/>
              <a:ext cx="187650" cy="6600"/>
            </a:xfrm>
            <a:custGeom>
              <a:avLst/>
              <a:gdLst/>
              <a:ahLst/>
              <a:cxnLst/>
              <a:rect l="l" t="t" r="r" b="b"/>
              <a:pathLst>
                <a:path w="7506" h="264" extrusionOk="0">
                  <a:moveTo>
                    <a:pt x="105" y="1"/>
                  </a:moveTo>
                  <a:cubicBezTo>
                    <a:pt x="1" y="1"/>
                    <a:pt x="2" y="160"/>
                    <a:pt x="108" y="167"/>
                  </a:cubicBezTo>
                  <a:cubicBezTo>
                    <a:pt x="1762" y="228"/>
                    <a:pt x="3418" y="264"/>
                    <a:pt x="5075" y="264"/>
                  </a:cubicBezTo>
                  <a:cubicBezTo>
                    <a:pt x="5850" y="264"/>
                    <a:pt x="6626" y="256"/>
                    <a:pt x="7401" y="239"/>
                  </a:cubicBezTo>
                  <a:cubicBezTo>
                    <a:pt x="7504" y="239"/>
                    <a:pt x="7505" y="76"/>
                    <a:pt x="7404" y="76"/>
                  </a:cubicBezTo>
                  <a:cubicBezTo>
                    <a:pt x="7403" y="76"/>
                    <a:pt x="7402" y="76"/>
                    <a:pt x="7401" y="76"/>
                  </a:cubicBezTo>
                  <a:cubicBezTo>
                    <a:pt x="6631" y="93"/>
                    <a:pt x="5861" y="101"/>
                    <a:pt x="5090" y="101"/>
                  </a:cubicBezTo>
                  <a:cubicBezTo>
                    <a:pt x="3429" y="101"/>
                    <a:pt x="1767" y="64"/>
                    <a:pt x="108" y="1"/>
                  </a:cubicBezTo>
                  <a:cubicBezTo>
                    <a:pt x="107" y="1"/>
                    <a:pt x="106" y="1"/>
                    <a:pt x="1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90;p57">
              <a:extLst>
                <a:ext uri="{FF2B5EF4-FFF2-40B4-BE49-F238E27FC236}">
                  <a16:creationId xmlns:a16="http://schemas.microsoft.com/office/drawing/2014/main" id="{251F28E0-5C1F-4001-B351-251C4235B003}"/>
                </a:ext>
              </a:extLst>
            </p:cNvPr>
            <p:cNvSpPr/>
            <p:nvPr/>
          </p:nvSpPr>
          <p:spPr>
            <a:xfrm>
              <a:off x="6846875" y="3198313"/>
              <a:ext cx="7925" cy="79800"/>
            </a:xfrm>
            <a:custGeom>
              <a:avLst/>
              <a:gdLst/>
              <a:ahLst/>
              <a:cxnLst/>
              <a:rect l="l" t="t" r="r" b="b"/>
              <a:pathLst>
                <a:path w="317" h="3192" extrusionOk="0">
                  <a:moveTo>
                    <a:pt x="82" y="1"/>
                  </a:moveTo>
                  <a:cubicBezTo>
                    <a:pt x="42" y="1"/>
                    <a:pt x="1" y="27"/>
                    <a:pt x="1" y="79"/>
                  </a:cubicBezTo>
                  <a:cubicBezTo>
                    <a:pt x="8" y="1094"/>
                    <a:pt x="71" y="2103"/>
                    <a:pt x="150" y="3114"/>
                  </a:cubicBezTo>
                  <a:cubicBezTo>
                    <a:pt x="154" y="3166"/>
                    <a:pt x="196" y="3192"/>
                    <a:pt x="237" y="3192"/>
                  </a:cubicBezTo>
                  <a:cubicBezTo>
                    <a:pt x="277" y="3192"/>
                    <a:pt x="316" y="3166"/>
                    <a:pt x="313" y="3114"/>
                  </a:cubicBezTo>
                  <a:cubicBezTo>
                    <a:pt x="237" y="2103"/>
                    <a:pt x="171" y="1094"/>
                    <a:pt x="164" y="79"/>
                  </a:cubicBezTo>
                  <a:cubicBezTo>
                    <a:pt x="164" y="27"/>
                    <a:pt x="123" y="1"/>
                    <a:pt x="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91;p57">
              <a:extLst>
                <a:ext uri="{FF2B5EF4-FFF2-40B4-BE49-F238E27FC236}">
                  <a16:creationId xmlns:a16="http://schemas.microsoft.com/office/drawing/2014/main" id="{63F844B6-3C7F-4F1E-83F0-3695784CDA42}"/>
                </a:ext>
              </a:extLst>
            </p:cNvPr>
            <p:cNvSpPr/>
            <p:nvPr/>
          </p:nvSpPr>
          <p:spPr>
            <a:xfrm>
              <a:off x="6803400" y="3196713"/>
              <a:ext cx="46625" cy="5800"/>
            </a:xfrm>
            <a:custGeom>
              <a:avLst/>
              <a:gdLst/>
              <a:ahLst/>
              <a:cxnLst/>
              <a:rect l="l" t="t" r="r" b="b"/>
              <a:pathLst>
                <a:path w="1865" h="232" extrusionOk="0">
                  <a:moveTo>
                    <a:pt x="1767" y="0"/>
                  </a:moveTo>
                  <a:cubicBezTo>
                    <a:pt x="1765" y="0"/>
                    <a:pt x="1763" y="0"/>
                    <a:pt x="1761" y="1"/>
                  </a:cubicBezTo>
                  <a:cubicBezTo>
                    <a:pt x="1270" y="44"/>
                    <a:pt x="779" y="68"/>
                    <a:pt x="286" y="68"/>
                  </a:cubicBezTo>
                  <a:cubicBezTo>
                    <a:pt x="226" y="68"/>
                    <a:pt x="165" y="68"/>
                    <a:pt x="105" y="67"/>
                  </a:cubicBezTo>
                  <a:cubicBezTo>
                    <a:pt x="1" y="67"/>
                    <a:pt x="1" y="229"/>
                    <a:pt x="105" y="229"/>
                  </a:cubicBezTo>
                  <a:cubicBezTo>
                    <a:pt x="186" y="231"/>
                    <a:pt x="268" y="232"/>
                    <a:pt x="349" y="232"/>
                  </a:cubicBezTo>
                  <a:cubicBezTo>
                    <a:pt x="821" y="232"/>
                    <a:pt x="1291" y="206"/>
                    <a:pt x="1761" y="167"/>
                  </a:cubicBezTo>
                  <a:cubicBezTo>
                    <a:pt x="1862" y="157"/>
                    <a:pt x="1864" y="0"/>
                    <a:pt x="17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92;p57">
              <a:extLst>
                <a:ext uri="{FF2B5EF4-FFF2-40B4-BE49-F238E27FC236}">
                  <a16:creationId xmlns:a16="http://schemas.microsoft.com/office/drawing/2014/main" id="{CEAA9365-61FF-4B9F-9EDA-DF5E4EF97EC7}"/>
                </a:ext>
              </a:extLst>
            </p:cNvPr>
            <p:cNvSpPr/>
            <p:nvPr/>
          </p:nvSpPr>
          <p:spPr>
            <a:xfrm>
              <a:off x="6803550" y="3161388"/>
              <a:ext cx="18125" cy="41050"/>
            </a:xfrm>
            <a:custGeom>
              <a:avLst/>
              <a:gdLst/>
              <a:ahLst/>
              <a:cxnLst/>
              <a:rect l="l" t="t" r="r" b="b"/>
              <a:pathLst>
                <a:path w="725" h="1642" extrusionOk="0">
                  <a:moveTo>
                    <a:pt x="625" y="0"/>
                  </a:moveTo>
                  <a:cubicBezTo>
                    <a:pt x="593" y="0"/>
                    <a:pt x="559" y="17"/>
                    <a:pt x="545" y="56"/>
                  </a:cubicBezTo>
                  <a:cubicBezTo>
                    <a:pt x="366" y="551"/>
                    <a:pt x="179" y="1039"/>
                    <a:pt x="19" y="1543"/>
                  </a:cubicBezTo>
                  <a:cubicBezTo>
                    <a:pt x="0" y="1602"/>
                    <a:pt x="50" y="1641"/>
                    <a:pt x="100" y="1641"/>
                  </a:cubicBezTo>
                  <a:cubicBezTo>
                    <a:pt x="133" y="1641"/>
                    <a:pt x="166" y="1624"/>
                    <a:pt x="179" y="1584"/>
                  </a:cubicBezTo>
                  <a:cubicBezTo>
                    <a:pt x="334" y="1085"/>
                    <a:pt x="525" y="593"/>
                    <a:pt x="702" y="101"/>
                  </a:cubicBezTo>
                  <a:cubicBezTo>
                    <a:pt x="725" y="40"/>
                    <a:pt x="676" y="0"/>
                    <a:pt x="62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93;p57">
              <a:extLst>
                <a:ext uri="{FF2B5EF4-FFF2-40B4-BE49-F238E27FC236}">
                  <a16:creationId xmlns:a16="http://schemas.microsoft.com/office/drawing/2014/main" id="{CAB5685C-7700-4331-A7BA-5CC0120606EB}"/>
                </a:ext>
              </a:extLst>
            </p:cNvPr>
            <p:cNvSpPr/>
            <p:nvPr/>
          </p:nvSpPr>
          <p:spPr>
            <a:xfrm>
              <a:off x="6816500" y="3159638"/>
              <a:ext cx="117375" cy="5750"/>
            </a:xfrm>
            <a:custGeom>
              <a:avLst/>
              <a:gdLst/>
              <a:ahLst/>
              <a:cxnLst/>
              <a:rect l="l" t="t" r="r" b="b"/>
              <a:pathLst>
                <a:path w="4695" h="230" extrusionOk="0">
                  <a:moveTo>
                    <a:pt x="4591" y="1"/>
                  </a:moveTo>
                  <a:cubicBezTo>
                    <a:pt x="3094" y="28"/>
                    <a:pt x="1601" y="39"/>
                    <a:pt x="104" y="67"/>
                  </a:cubicBezTo>
                  <a:cubicBezTo>
                    <a:pt x="1" y="70"/>
                    <a:pt x="0" y="230"/>
                    <a:pt x="101" y="230"/>
                  </a:cubicBezTo>
                  <a:cubicBezTo>
                    <a:pt x="102" y="230"/>
                    <a:pt x="103" y="230"/>
                    <a:pt x="104" y="230"/>
                  </a:cubicBezTo>
                  <a:cubicBezTo>
                    <a:pt x="1601" y="206"/>
                    <a:pt x="3094" y="191"/>
                    <a:pt x="4591" y="167"/>
                  </a:cubicBezTo>
                  <a:cubicBezTo>
                    <a:pt x="4695" y="164"/>
                    <a:pt x="4695" y="1"/>
                    <a:pt x="45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94;p57">
              <a:extLst>
                <a:ext uri="{FF2B5EF4-FFF2-40B4-BE49-F238E27FC236}">
                  <a16:creationId xmlns:a16="http://schemas.microsoft.com/office/drawing/2014/main" id="{8B275854-EDE3-43A4-B632-D0FDF52E1B03}"/>
                </a:ext>
              </a:extLst>
            </p:cNvPr>
            <p:cNvSpPr/>
            <p:nvPr/>
          </p:nvSpPr>
          <p:spPr>
            <a:xfrm>
              <a:off x="6928700" y="3159788"/>
              <a:ext cx="18400" cy="39125"/>
            </a:xfrm>
            <a:custGeom>
              <a:avLst/>
              <a:gdLst/>
              <a:ahLst/>
              <a:cxnLst/>
              <a:rect l="l" t="t" r="r" b="b"/>
              <a:pathLst>
                <a:path w="736" h="1565" extrusionOk="0">
                  <a:moveTo>
                    <a:pt x="100" y="0"/>
                  </a:moveTo>
                  <a:cubicBezTo>
                    <a:pt x="49" y="0"/>
                    <a:pt x="0" y="40"/>
                    <a:pt x="23" y="99"/>
                  </a:cubicBezTo>
                  <a:cubicBezTo>
                    <a:pt x="200" y="570"/>
                    <a:pt x="377" y="1038"/>
                    <a:pt x="553" y="1509"/>
                  </a:cubicBezTo>
                  <a:cubicBezTo>
                    <a:pt x="568" y="1548"/>
                    <a:pt x="602" y="1564"/>
                    <a:pt x="635" y="1564"/>
                  </a:cubicBezTo>
                  <a:cubicBezTo>
                    <a:pt x="686" y="1564"/>
                    <a:pt x="736" y="1525"/>
                    <a:pt x="713" y="1464"/>
                  </a:cubicBezTo>
                  <a:cubicBezTo>
                    <a:pt x="536" y="996"/>
                    <a:pt x="359" y="525"/>
                    <a:pt x="183" y="57"/>
                  </a:cubicBezTo>
                  <a:cubicBezTo>
                    <a:pt x="168" y="17"/>
                    <a:pt x="134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995;p57">
              <a:extLst>
                <a:ext uri="{FF2B5EF4-FFF2-40B4-BE49-F238E27FC236}">
                  <a16:creationId xmlns:a16="http://schemas.microsoft.com/office/drawing/2014/main" id="{F78FCDB6-B0D5-41E1-AAF7-302D80F91F04}"/>
                </a:ext>
              </a:extLst>
            </p:cNvPr>
            <p:cNvSpPr/>
            <p:nvPr/>
          </p:nvSpPr>
          <p:spPr>
            <a:xfrm>
              <a:off x="6885975" y="3194713"/>
              <a:ext cx="61225" cy="6225"/>
            </a:xfrm>
            <a:custGeom>
              <a:avLst/>
              <a:gdLst/>
              <a:ahLst/>
              <a:cxnLst/>
              <a:rect l="l" t="t" r="r" b="b"/>
              <a:pathLst>
                <a:path w="2449" h="249" extrusionOk="0">
                  <a:moveTo>
                    <a:pt x="2078" y="1"/>
                  </a:moveTo>
                  <a:cubicBezTo>
                    <a:pt x="1541" y="1"/>
                    <a:pt x="1007" y="86"/>
                    <a:pt x="470" y="86"/>
                  </a:cubicBezTo>
                  <a:cubicBezTo>
                    <a:pt x="348" y="86"/>
                    <a:pt x="226" y="81"/>
                    <a:pt x="104" y="71"/>
                  </a:cubicBezTo>
                  <a:cubicBezTo>
                    <a:pt x="101" y="70"/>
                    <a:pt x="98" y="70"/>
                    <a:pt x="95" y="70"/>
                  </a:cubicBezTo>
                  <a:cubicBezTo>
                    <a:pt x="0" y="70"/>
                    <a:pt x="3" y="226"/>
                    <a:pt x="104" y="234"/>
                  </a:cubicBezTo>
                  <a:cubicBezTo>
                    <a:pt x="226" y="244"/>
                    <a:pt x="348" y="249"/>
                    <a:pt x="470" y="249"/>
                  </a:cubicBezTo>
                  <a:cubicBezTo>
                    <a:pt x="1007" y="249"/>
                    <a:pt x="1541" y="164"/>
                    <a:pt x="2078" y="164"/>
                  </a:cubicBezTo>
                  <a:cubicBezTo>
                    <a:pt x="2166" y="164"/>
                    <a:pt x="2254" y="166"/>
                    <a:pt x="2342" y="171"/>
                  </a:cubicBezTo>
                  <a:cubicBezTo>
                    <a:pt x="2344" y="171"/>
                    <a:pt x="2346" y="171"/>
                    <a:pt x="2348" y="171"/>
                  </a:cubicBezTo>
                  <a:cubicBezTo>
                    <a:pt x="2449" y="171"/>
                    <a:pt x="2447" y="15"/>
                    <a:pt x="2342" y="8"/>
                  </a:cubicBezTo>
                  <a:cubicBezTo>
                    <a:pt x="2254" y="3"/>
                    <a:pt x="2166" y="1"/>
                    <a:pt x="207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96;p57">
              <a:extLst>
                <a:ext uri="{FF2B5EF4-FFF2-40B4-BE49-F238E27FC236}">
                  <a16:creationId xmlns:a16="http://schemas.microsoft.com/office/drawing/2014/main" id="{E8C5C5A6-4188-40F5-AA9E-E03FB99087CE}"/>
                </a:ext>
              </a:extLst>
            </p:cNvPr>
            <p:cNvSpPr/>
            <p:nvPr/>
          </p:nvSpPr>
          <p:spPr>
            <a:xfrm>
              <a:off x="6886425" y="3196538"/>
              <a:ext cx="7650" cy="80775"/>
            </a:xfrm>
            <a:custGeom>
              <a:avLst/>
              <a:gdLst/>
              <a:ahLst/>
              <a:cxnLst/>
              <a:rect l="l" t="t" r="r" b="b"/>
              <a:pathLst>
                <a:path w="306" h="3231" extrusionOk="0">
                  <a:moveTo>
                    <a:pt x="82" y="0"/>
                  </a:moveTo>
                  <a:cubicBezTo>
                    <a:pt x="41" y="0"/>
                    <a:pt x="1" y="27"/>
                    <a:pt x="3" y="81"/>
                  </a:cubicBezTo>
                  <a:cubicBezTo>
                    <a:pt x="54" y="1103"/>
                    <a:pt x="89" y="2128"/>
                    <a:pt x="138" y="3151"/>
                  </a:cubicBezTo>
                  <a:cubicBezTo>
                    <a:pt x="141" y="3203"/>
                    <a:pt x="184" y="3230"/>
                    <a:pt x="225" y="3230"/>
                  </a:cubicBezTo>
                  <a:cubicBezTo>
                    <a:pt x="266" y="3230"/>
                    <a:pt x="306" y="3204"/>
                    <a:pt x="304" y="3151"/>
                  </a:cubicBezTo>
                  <a:cubicBezTo>
                    <a:pt x="252" y="2128"/>
                    <a:pt x="217" y="1103"/>
                    <a:pt x="169" y="81"/>
                  </a:cubicBezTo>
                  <a:cubicBezTo>
                    <a:pt x="165" y="27"/>
                    <a:pt x="123" y="0"/>
                    <a:pt x="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97;p57">
              <a:extLst>
                <a:ext uri="{FF2B5EF4-FFF2-40B4-BE49-F238E27FC236}">
                  <a16:creationId xmlns:a16="http://schemas.microsoft.com/office/drawing/2014/main" id="{16101F21-F96B-4DA8-AAD7-4E6DAB512C00}"/>
                </a:ext>
              </a:extLst>
            </p:cNvPr>
            <p:cNvSpPr/>
            <p:nvPr/>
          </p:nvSpPr>
          <p:spPr>
            <a:xfrm>
              <a:off x="6889325" y="3273113"/>
              <a:ext cx="231400" cy="5125"/>
            </a:xfrm>
            <a:custGeom>
              <a:avLst/>
              <a:gdLst/>
              <a:ahLst/>
              <a:cxnLst/>
              <a:rect l="l" t="t" r="r" b="b"/>
              <a:pathLst>
                <a:path w="9256" h="205" extrusionOk="0">
                  <a:moveTo>
                    <a:pt x="9148" y="1"/>
                  </a:moveTo>
                  <a:cubicBezTo>
                    <a:pt x="7532" y="27"/>
                    <a:pt x="5916" y="41"/>
                    <a:pt x="4299" y="41"/>
                  </a:cubicBezTo>
                  <a:cubicBezTo>
                    <a:pt x="2901" y="41"/>
                    <a:pt x="1503" y="30"/>
                    <a:pt x="105" y="8"/>
                  </a:cubicBezTo>
                  <a:cubicBezTo>
                    <a:pt x="104" y="8"/>
                    <a:pt x="103" y="8"/>
                    <a:pt x="102" y="8"/>
                  </a:cubicBezTo>
                  <a:cubicBezTo>
                    <a:pt x="1" y="8"/>
                    <a:pt x="2" y="167"/>
                    <a:pt x="105" y="171"/>
                  </a:cubicBezTo>
                  <a:cubicBezTo>
                    <a:pt x="1526" y="194"/>
                    <a:pt x="2947" y="204"/>
                    <a:pt x="4367" y="204"/>
                  </a:cubicBezTo>
                  <a:cubicBezTo>
                    <a:pt x="5961" y="204"/>
                    <a:pt x="7554" y="191"/>
                    <a:pt x="9148" y="167"/>
                  </a:cubicBezTo>
                  <a:cubicBezTo>
                    <a:pt x="9255" y="164"/>
                    <a:pt x="9255" y="1"/>
                    <a:pt x="914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998;p57">
              <a:extLst>
                <a:ext uri="{FF2B5EF4-FFF2-40B4-BE49-F238E27FC236}">
                  <a16:creationId xmlns:a16="http://schemas.microsoft.com/office/drawing/2014/main" id="{0ADA6EB7-2754-4377-9280-403C9697741A}"/>
                </a:ext>
              </a:extLst>
            </p:cNvPr>
            <p:cNvSpPr/>
            <p:nvPr/>
          </p:nvSpPr>
          <p:spPr>
            <a:xfrm>
              <a:off x="7112025" y="3195613"/>
              <a:ext cx="8175" cy="81600"/>
            </a:xfrm>
            <a:custGeom>
              <a:avLst/>
              <a:gdLst/>
              <a:ahLst/>
              <a:cxnLst/>
              <a:rect l="l" t="t" r="r" b="b"/>
              <a:pathLst>
                <a:path w="327" h="3264" extrusionOk="0">
                  <a:moveTo>
                    <a:pt x="80" y="0"/>
                  </a:moveTo>
                  <a:cubicBezTo>
                    <a:pt x="39" y="0"/>
                    <a:pt x="1" y="26"/>
                    <a:pt x="5" y="80"/>
                  </a:cubicBezTo>
                  <a:cubicBezTo>
                    <a:pt x="64" y="1116"/>
                    <a:pt x="101" y="2148"/>
                    <a:pt x="160" y="3184"/>
                  </a:cubicBezTo>
                  <a:cubicBezTo>
                    <a:pt x="162" y="3236"/>
                    <a:pt x="205" y="3263"/>
                    <a:pt x="247" y="3263"/>
                  </a:cubicBezTo>
                  <a:cubicBezTo>
                    <a:pt x="287" y="3263"/>
                    <a:pt x="326" y="3237"/>
                    <a:pt x="323" y="3184"/>
                  </a:cubicBezTo>
                  <a:cubicBezTo>
                    <a:pt x="264" y="2148"/>
                    <a:pt x="226" y="1116"/>
                    <a:pt x="168" y="80"/>
                  </a:cubicBezTo>
                  <a:cubicBezTo>
                    <a:pt x="164" y="27"/>
                    <a:pt x="121" y="0"/>
                    <a:pt x="8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99;p57">
              <a:extLst>
                <a:ext uri="{FF2B5EF4-FFF2-40B4-BE49-F238E27FC236}">
                  <a16:creationId xmlns:a16="http://schemas.microsoft.com/office/drawing/2014/main" id="{793B89F3-57BB-4CDC-8E50-1769DA53BED8}"/>
                </a:ext>
              </a:extLst>
            </p:cNvPr>
            <p:cNvSpPr/>
            <p:nvPr/>
          </p:nvSpPr>
          <p:spPr>
            <a:xfrm>
              <a:off x="7071150" y="3195513"/>
              <a:ext cx="45675" cy="6625"/>
            </a:xfrm>
            <a:custGeom>
              <a:avLst/>
              <a:gdLst/>
              <a:ahLst/>
              <a:cxnLst/>
              <a:rect l="l" t="t" r="r" b="b"/>
              <a:pathLst>
                <a:path w="1827" h="265" extrusionOk="0">
                  <a:moveTo>
                    <a:pt x="1723" y="0"/>
                  </a:moveTo>
                  <a:cubicBezTo>
                    <a:pt x="1722" y="0"/>
                    <a:pt x="1721" y="0"/>
                    <a:pt x="1719" y="0"/>
                  </a:cubicBezTo>
                  <a:cubicBezTo>
                    <a:pt x="1182" y="28"/>
                    <a:pt x="645" y="74"/>
                    <a:pt x="108" y="98"/>
                  </a:cubicBezTo>
                  <a:cubicBezTo>
                    <a:pt x="5" y="104"/>
                    <a:pt x="1" y="264"/>
                    <a:pt x="105" y="264"/>
                  </a:cubicBezTo>
                  <a:cubicBezTo>
                    <a:pt x="106" y="264"/>
                    <a:pt x="107" y="264"/>
                    <a:pt x="108" y="264"/>
                  </a:cubicBezTo>
                  <a:cubicBezTo>
                    <a:pt x="645" y="236"/>
                    <a:pt x="1182" y="191"/>
                    <a:pt x="1719" y="163"/>
                  </a:cubicBezTo>
                  <a:cubicBezTo>
                    <a:pt x="1826" y="160"/>
                    <a:pt x="1827" y="0"/>
                    <a:pt x="172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00;p57">
              <a:extLst>
                <a:ext uri="{FF2B5EF4-FFF2-40B4-BE49-F238E27FC236}">
                  <a16:creationId xmlns:a16="http://schemas.microsoft.com/office/drawing/2014/main" id="{1A3EE72B-D53A-43A2-95BA-78D864A63064}"/>
                </a:ext>
              </a:extLst>
            </p:cNvPr>
            <p:cNvSpPr/>
            <p:nvPr/>
          </p:nvSpPr>
          <p:spPr>
            <a:xfrm>
              <a:off x="6664450" y="3197113"/>
              <a:ext cx="6875" cy="73300"/>
            </a:xfrm>
            <a:custGeom>
              <a:avLst/>
              <a:gdLst/>
              <a:ahLst/>
              <a:cxnLst/>
              <a:rect l="l" t="t" r="r" b="b"/>
              <a:pathLst>
                <a:path w="275" h="2932" extrusionOk="0">
                  <a:moveTo>
                    <a:pt x="195" y="1"/>
                  </a:moveTo>
                  <a:cubicBezTo>
                    <a:pt x="155" y="1"/>
                    <a:pt x="112" y="27"/>
                    <a:pt x="109" y="79"/>
                  </a:cubicBezTo>
                  <a:cubicBezTo>
                    <a:pt x="50" y="1003"/>
                    <a:pt x="1" y="1925"/>
                    <a:pt x="67" y="2853"/>
                  </a:cubicBezTo>
                  <a:cubicBezTo>
                    <a:pt x="71" y="2905"/>
                    <a:pt x="114" y="2931"/>
                    <a:pt x="155" y="2931"/>
                  </a:cubicBezTo>
                  <a:cubicBezTo>
                    <a:pt x="196" y="2931"/>
                    <a:pt x="235" y="2905"/>
                    <a:pt x="230" y="2853"/>
                  </a:cubicBezTo>
                  <a:cubicBezTo>
                    <a:pt x="164" y="1925"/>
                    <a:pt x="213" y="1003"/>
                    <a:pt x="271" y="79"/>
                  </a:cubicBezTo>
                  <a:cubicBezTo>
                    <a:pt x="275" y="27"/>
                    <a:pt x="236" y="1"/>
                    <a:pt x="19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01;p57">
              <a:extLst>
                <a:ext uri="{FF2B5EF4-FFF2-40B4-BE49-F238E27FC236}">
                  <a16:creationId xmlns:a16="http://schemas.microsoft.com/office/drawing/2014/main" id="{0D7B4E08-7E8F-4E82-A85E-A4F6C78AE289}"/>
                </a:ext>
              </a:extLst>
            </p:cNvPr>
            <p:cNvSpPr/>
            <p:nvPr/>
          </p:nvSpPr>
          <p:spPr>
            <a:xfrm>
              <a:off x="6670100" y="3195263"/>
              <a:ext cx="38300" cy="4950"/>
            </a:xfrm>
            <a:custGeom>
              <a:avLst/>
              <a:gdLst/>
              <a:ahLst/>
              <a:cxnLst/>
              <a:rect l="l" t="t" r="r" b="b"/>
              <a:pathLst>
                <a:path w="1532" h="198" extrusionOk="0">
                  <a:moveTo>
                    <a:pt x="104" y="0"/>
                  </a:moveTo>
                  <a:cubicBezTo>
                    <a:pt x="0" y="0"/>
                    <a:pt x="2" y="163"/>
                    <a:pt x="107" y="163"/>
                  </a:cubicBezTo>
                  <a:cubicBezTo>
                    <a:pt x="548" y="173"/>
                    <a:pt x="988" y="188"/>
                    <a:pt x="1428" y="197"/>
                  </a:cubicBezTo>
                  <a:cubicBezTo>
                    <a:pt x="1532" y="197"/>
                    <a:pt x="1532" y="35"/>
                    <a:pt x="1428" y="31"/>
                  </a:cubicBezTo>
                  <a:cubicBezTo>
                    <a:pt x="988" y="21"/>
                    <a:pt x="548" y="10"/>
                    <a:pt x="107" y="0"/>
                  </a:cubicBezTo>
                  <a:cubicBezTo>
                    <a:pt x="106" y="0"/>
                    <a:pt x="105" y="0"/>
                    <a:pt x="10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02;p57">
              <a:extLst>
                <a:ext uri="{FF2B5EF4-FFF2-40B4-BE49-F238E27FC236}">
                  <a16:creationId xmlns:a16="http://schemas.microsoft.com/office/drawing/2014/main" id="{30BAC06B-4AFA-461F-AC93-B9D7185C5555}"/>
                </a:ext>
              </a:extLst>
            </p:cNvPr>
            <p:cNvSpPr/>
            <p:nvPr/>
          </p:nvSpPr>
          <p:spPr>
            <a:xfrm>
              <a:off x="6707650" y="2953113"/>
              <a:ext cx="77975" cy="248025"/>
            </a:xfrm>
            <a:custGeom>
              <a:avLst/>
              <a:gdLst/>
              <a:ahLst/>
              <a:cxnLst/>
              <a:rect l="l" t="t" r="r" b="b"/>
              <a:pathLst>
                <a:path w="3119" h="9921" extrusionOk="0">
                  <a:moveTo>
                    <a:pt x="3017" y="1"/>
                  </a:moveTo>
                  <a:cubicBezTo>
                    <a:pt x="2984" y="1"/>
                    <a:pt x="2952" y="18"/>
                    <a:pt x="2940" y="57"/>
                  </a:cubicBezTo>
                  <a:cubicBezTo>
                    <a:pt x="1894" y="3290"/>
                    <a:pt x="945" y="6547"/>
                    <a:pt x="19" y="9818"/>
                  </a:cubicBezTo>
                  <a:cubicBezTo>
                    <a:pt x="1" y="9880"/>
                    <a:pt x="51" y="9920"/>
                    <a:pt x="100" y="9920"/>
                  </a:cubicBezTo>
                  <a:cubicBezTo>
                    <a:pt x="133" y="9920"/>
                    <a:pt x="165" y="9903"/>
                    <a:pt x="175" y="9863"/>
                  </a:cubicBezTo>
                  <a:cubicBezTo>
                    <a:pt x="1100" y="6592"/>
                    <a:pt x="2050" y="3335"/>
                    <a:pt x="3100" y="103"/>
                  </a:cubicBezTo>
                  <a:cubicBezTo>
                    <a:pt x="3119" y="42"/>
                    <a:pt x="3067" y="1"/>
                    <a:pt x="301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03;p57">
              <a:extLst>
                <a:ext uri="{FF2B5EF4-FFF2-40B4-BE49-F238E27FC236}">
                  <a16:creationId xmlns:a16="http://schemas.microsoft.com/office/drawing/2014/main" id="{4BA4DCA7-61DE-4EDE-B53D-56D000E5F3AA}"/>
                </a:ext>
              </a:extLst>
            </p:cNvPr>
            <p:cNvSpPr/>
            <p:nvPr/>
          </p:nvSpPr>
          <p:spPr>
            <a:xfrm>
              <a:off x="6755150" y="2882688"/>
              <a:ext cx="5825" cy="73975"/>
            </a:xfrm>
            <a:custGeom>
              <a:avLst/>
              <a:gdLst/>
              <a:ahLst/>
              <a:cxnLst/>
              <a:rect l="l" t="t" r="r" b="b"/>
              <a:pathLst>
                <a:path w="233" h="2959" extrusionOk="0">
                  <a:moveTo>
                    <a:pt x="83" y="0"/>
                  </a:moveTo>
                  <a:cubicBezTo>
                    <a:pt x="43" y="0"/>
                    <a:pt x="3" y="26"/>
                    <a:pt x="4" y="78"/>
                  </a:cubicBezTo>
                  <a:cubicBezTo>
                    <a:pt x="15" y="1014"/>
                    <a:pt x="67" y="1946"/>
                    <a:pt x="4" y="2878"/>
                  </a:cubicBezTo>
                  <a:cubicBezTo>
                    <a:pt x="1" y="2932"/>
                    <a:pt x="40" y="2959"/>
                    <a:pt x="81" y="2959"/>
                  </a:cubicBezTo>
                  <a:cubicBezTo>
                    <a:pt x="122" y="2959"/>
                    <a:pt x="164" y="2932"/>
                    <a:pt x="167" y="2878"/>
                  </a:cubicBezTo>
                  <a:cubicBezTo>
                    <a:pt x="233" y="1946"/>
                    <a:pt x="177" y="1014"/>
                    <a:pt x="167" y="78"/>
                  </a:cubicBezTo>
                  <a:cubicBezTo>
                    <a:pt x="166" y="26"/>
                    <a:pt x="124" y="0"/>
                    <a:pt x="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04;p57">
              <a:extLst>
                <a:ext uri="{FF2B5EF4-FFF2-40B4-BE49-F238E27FC236}">
                  <a16:creationId xmlns:a16="http://schemas.microsoft.com/office/drawing/2014/main" id="{3D25A69A-3793-4CC5-9BF7-D5654970976F}"/>
                </a:ext>
              </a:extLst>
            </p:cNvPr>
            <p:cNvSpPr/>
            <p:nvPr/>
          </p:nvSpPr>
          <p:spPr>
            <a:xfrm>
              <a:off x="6756025" y="2952188"/>
              <a:ext cx="29750" cy="4950"/>
            </a:xfrm>
            <a:custGeom>
              <a:avLst/>
              <a:gdLst/>
              <a:ahLst/>
              <a:cxnLst/>
              <a:rect l="l" t="t" r="r" b="b"/>
              <a:pathLst>
                <a:path w="1190" h="198" extrusionOk="0">
                  <a:moveTo>
                    <a:pt x="105" y="1"/>
                  </a:moveTo>
                  <a:cubicBezTo>
                    <a:pt x="1" y="1"/>
                    <a:pt x="1" y="164"/>
                    <a:pt x="105" y="164"/>
                  </a:cubicBezTo>
                  <a:cubicBezTo>
                    <a:pt x="433" y="167"/>
                    <a:pt x="759" y="195"/>
                    <a:pt x="1085" y="198"/>
                  </a:cubicBezTo>
                  <a:cubicBezTo>
                    <a:pt x="1189" y="198"/>
                    <a:pt x="1189" y="36"/>
                    <a:pt x="1085" y="36"/>
                  </a:cubicBezTo>
                  <a:cubicBezTo>
                    <a:pt x="759" y="32"/>
                    <a:pt x="433" y="1"/>
                    <a:pt x="1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05;p57">
              <a:extLst>
                <a:ext uri="{FF2B5EF4-FFF2-40B4-BE49-F238E27FC236}">
                  <a16:creationId xmlns:a16="http://schemas.microsoft.com/office/drawing/2014/main" id="{C05815A5-271A-443A-829C-ECB3F884A3F8}"/>
                </a:ext>
              </a:extLst>
            </p:cNvPr>
            <p:cNvSpPr/>
            <p:nvPr/>
          </p:nvSpPr>
          <p:spPr>
            <a:xfrm>
              <a:off x="6754650" y="2880963"/>
              <a:ext cx="226100" cy="6375"/>
            </a:xfrm>
            <a:custGeom>
              <a:avLst/>
              <a:gdLst/>
              <a:ahLst/>
              <a:cxnLst/>
              <a:rect l="l" t="t" r="r" b="b"/>
              <a:pathLst>
                <a:path w="9044" h="255" extrusionOk="0">
                  <a:moveTo>
                    <a:pt x="7772" y="0"/>
                  </a:moveTo>
                  <a:cubicBezTo>
                    <a:pt x="5765" y="0"/>
                    <a:pt x="3759" y="92"/>
                    <a:pt x="1752" y="92"/>
                  </a:cubicBezTo>
                  <a:cubicBezTo>
                    <a:pt x="1203" y="92"/>
                    <a:pt x="653" y="85"/>
                    <a:pt x="104" y="67"/>
                  </a:cubicBezTo>
                  <a:cubicBezTo>
                    <a:pt x="103" y="67"/>
                    <a:pt x="102" y="67"/>
                    <a:pt x="101" y="67"/>
                  </a:cubicBezTo>
                  <a:cubicBezTo>
                    <a:pt x="0" y="67"/>
                    <a:pt x="1" y="227"/>
                    <a:pt x="104" y="230"/>
                  </a:cubicBezTo>
                  <a:cubicBezTo>
                    <a:pt x="659" y="248"/>
                    <a:pt x="1214" y="255"/>
                    <a:pt x="1768" y="255"/>
                  </a:cubicBezTo>
                  <a:cubicBezTo>
                    <a:pt x="3763" y="255"/>
                    <a:pt x="5757" y="166"/>
                    <a:pt x="7751" y="166"/>
                  </a:cubicBezTo>
                  <a:cubicBezTo>
                    <a:pt x="8147" y="166"/>
                    <a:pt x="8543" y="170"/>
                    <a:pt x="8939" y="178"/>
                  </a:cubicBezTo>
                  <a:cubicBezTo>
                    <a:pt x="9043" y="178"/>
                    <a:pt x="9043" y="16"/>
                    <a:pt x="8939" y="12"/>
                  </a:cubicBezTo>
                  <a:cubicBezTo>
                    <a:pt x="8550" y="3"/>
                    <a:pt x="8161" y="0"/>
                    <a:pt x="777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06;p57">
              <a:extLst>
                <a:ext uri="{FF2B5EF4-FFF2-40B4-BE49-F238E27FC236}">
                  <a16:creationId xmlns:a16="http://schemas.microsoft.com/office/drawing/2014/main" id="{53198473-91FC-4205-9CB2-B135ED060E87}"/>
                </a:ext>
              </a:extLst>
            </p:cNvPr>
            <p:cNvSpPr/>
            <p:nvPr/>
          </p:nvSpPr>
          <p:spPr>
            <a:xfrm>
              <a:off x="6975725" y="2881338"/>
              <a:ext cx="100700" cy="320775"/>
            </a:xfrm>
            <a:custGeom>
              <a:avLst/>
              <a:gdLst/>
              <a:ahLst/>
              <a:cxnLst/>
              <a:rect l="l" t="t" r="r" b="b"/>
              <a:pathLst>
                <a:path w="4028" h="12831" extrusionOk="0">
                  <a:moveTo>
                    <a:pt x="99" y="0"/>
                  </a:moveTo>
                  <a:cubicBezTo>
                    <a:pt x="50" y="0"/>
                    <a:pt x="0" y="41"/>
                    <a:pt x="17" y="101"/>
                  </a:cubicBezTo>
                  <a:cubicBezTo>
                    <a:pt x="668" y="2350"/>
                    <a:pt x="1288" y="4609"/>
                    <a:pt x="1929" y="6857"/>
                  </a:cubicBezTo>
                  <a:cubicBezTo>
                    <a:pt x="2501" y="8846"/>
                    <a:pt x="2954" y="10915"/>
                    <a:pt x="3856" y="12789"/>
                  </a:cubicBezTo>
                  <a:cubicBezTo>
                    <a:pt x="3870" y="12818"/>
                    <a:pt x="3893" y="12830"/>
                    <a:pt x="3917" y="12830"/>
                  </a:cubicBezTo>
                  <a:cubicBezTo>
                    <a:pt x="3970" y="12830"/>
                    <a:pt x="4028" y="12771"/>
                    <a:pt x="3994" y="12706"/>
                  </a:cubicBezTo>
                  <a:cubicBezTo>
                    <a:pt x="3069" y="10776"/>
                    <a:pt x="2605" y="8628"/>
                    <a:pt x="2019" y="6577"/>
                  </a:cubicBezTo>
                  <a:cubicBezTo>
                    <a:pt x="1403" y="4404"/>
                    <a:pt x="803" y="2229"/>
                    <a:pt x="176" y="59"/>
                  </a:cubicBezTo>
                  <a:cubicBezTo>
                    <a:pt x="164" y="18"/>
                    <a:pt x="131" y="0"/>
                    <a:pt x="9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07;p57">
              <a:extLst>
                <a:ext uri="{FF2B5EF4-FFF2-40B4-BE49-F238E27FC236}">
                  <a16:creationId xmlns:a16="http://schemas.microsoft.com/office/drawing/2014/main" id="{4F61D8C4-FD07-4482-B787-7EC60227BF03}"/>
                </a:ext>
              </a:extLst>
            </p:cNvPr>
            <p:cNvSpPr/>
            <p:nvPr/>
          </p:nvSpPr>
          <p:spPr>
            <a:xfrm>
              <a:off x="6837250" y="2977188"/>
              <a:ext cx="36600" cy="123475"/>
            </a:xfrm>
            <a:custGeom>
              <a:avLst/>
              <a:gdLst/>
              <a:ahLst/>
              <a:cxnLst/>
              <a:rect l="l" t="t" r="r" b="b"/>
              <a:pathLst>
                <a:path w="1464" h="4939" extrusionOk="0">
                  <a:moveTo>
                    <a:pt x="1364" y="0"/>
                  </a:moveTo>
                  <a:cubicBezTo>
                    <a:pt x="1332" y="0"/>
                    <a:pt x="1299" y="18"/>
                    <a:pt x="1287" y="58"/>
                  </a:cubicBezTo>
                  <a:cubicBezTo>
                    <a:pt x="822" y="1641"/>
                    <a:pt x="400" y="3231"/>
                    <a:pt x="16" y="4836"/>
                  </a:cubicBezTo>
                  <a:cubicBezTo>
                    <a:pt x="1" y="4898"/>
                    <a:pt x="53" y="4938"/>
                    <a:pt x="101" y="4938"/>
                  </a:cubicBezTo>
                  <a:cubicBezTo>
                    <a:pt x="134" y="4938"/>
                    <a:pt x="165" y="4921"/>
                    <a:pt x="175" y="4881"/>
                  </a:cubicBezTo>
                  <a:cubicBezTo>
                    <a:pt x="556" y="3277"/>
                    <a:pt x="982" y="1683"/>
                    <a:pt x="1446" y="103"/>
                  </a:cubicBezTo>
                  <a:cubicBezTo>
                    <a:pt x="1463" y="40"/>
                    <a:pt x="1413" y="0"/>
                    <a:pt x="1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08;p57">
              <a:extLst>
                <a:ext uri="{FF2B5EF4-FFF2-40B4-BE49-F238E27FC236}">
                  <a16:creationId xmlns:a16="http://schemas.microsoft.com/office/drawing/2014/main" id="{C8D6CF59-0A36-4110-8A41-5D0E00405BE3}"/>
                </a:ext>
              </a:extLst>
            </p:cNvPr>
            <p:cNvSpPr/>
            <p:nvPr/>
          </p:nvSpPr>
          <p:spPr>
            <a:xfrm>
              <a:off x="6869050" y="2977138"/>
              <a:ext cx="48050" cy="124300"/>
            </a:xfrm>
            <a:custGeom>
              <a:avLst/>
              <a:gdLst/>
              <a:ahLst/>
              <a:cxnLst/>
              <a:rect l="l" t="t" r="r" b="b"/>
              <a:pathLst>
                <a:path w="1922" h="4972" extrusionOk="0">
                  <a:moveTo>
                    <a:pt x="102" y="1"/>
                  </a:moveTo>
                  <a:cubicBezTo>
                    <a:pt x="53" y="1"/>
                    <a:pt x="1" y="42"/>
                    <a:pt x="15" y="105"/>
                  </a:cubicBezTo>
                  <a:cubicBezTo>
                    <a:pt x="202" y="946"/>
                    <a:pt x="673" y="1695"/>
                    <a:pt x="888" y="2534"/>
                  </a:cubicBezTo>
                  <a:cubicBezTo>
                    <a:pt x="1100" y="3362"/>
                    <a:pt x="1397" y="4152"/>
                    <a:pt x="1751" y="4928"/>
                  </a:cubicBezTo>
                  <a:cubicBezTo>
                    <a:pt x="1764" y="4958"/>
                    <a:pt x="1787" y="4971"/>
                    <a:pt x="1811" y="4971"/>
                  </a:cubicBezTo>
                  <a:cubicBezTo>
                    <a:pt x="1864" y="4971"/>
                    <a:pt x="1921" y="4911"/>
                    <a:pt x="1893" y="4845"/>
                  </a:cubicBezTo>
                  <a:cubicBezTo>
                    <a:pt x="1512" y="4006"/>
                    <a:pt x="1228" y="3164"/>
                    <a:pt x="992" y="2273"/>
                  </a:cubicBezTo>
                  <a:cubicBezTo>
                    <a:pt x="788" y="1507"/>
                    <a:pt x="344" y="832"/>
                    <a:pt x="174" y="60"/>
                  </a:cubicBezTo>
                  <a:cubicBezTo>
                    <a:pt x="164" y="19"/>
                    <a:pt x="134" y="1"/>
                    <a:pt x="1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09;p57">
              <a:extLst>
                <a:ext uri="{FF2B5EF4-FFF2-40B4-BE49-F238E27FC236}">
                  <a16:creationId xmlns:a16="http://schemas.microsoft.com/office/drawing/2014/main" id="{2CF1C507-B3FA-4AEA-B2A0-DC926CE42532}"/>
                </a:ext>
              </a:extLst>
            </p:cNvPr>
            <p:cNvSpPr/>
            <p:nvPr/>
          </p:nvSpPr>
          <p:spPr>
            <a:xfrm>
              <a:off x="6835975" y="3096488"/>
              <a:ext cx="81425" cy="4900"/>
            </a:xfrm>
            <a:custGeom>
              <a:avLst/>
              <a:gdLst/>
              <a:ahLst/>
              <a:cxnLst/>
              <a:rect l="l" t="t" r="r" b="b"/>
              <a:pathLst>
                <a:path w="3257" h="196" extrusionOk="0">
                  <a:moveTo>
                    <a:pt x="1513" y="0"/>
                  </a:moveTo>
                  <a:cubicBezTo>
                    <a:pt x="1043" y="0"/>
                    <a:pt x="578" y="5"/>
                    <a:pt x="136" y="5"/>
                  </a:cubicBezTo>
                  <a:cubicBezTo>
                    <a:pt x="0" y="5"/>
                    <a:pt x="0" y="168"/>
                    <a:pt x="136" y="168"/>
                  </a:cubicBezTo>
                  <a:cubicBezTo>
                    <a:pt x="136" y="168"/>
                    <a:pt x="567" y="163"/>
                    <a:pt x="1129" y="163"/>
                  </a:cubicBezTo>
                  <a:cubicBezTo>
                    <a:pt x="1781" y="163"/>
                    <a:pt x="2611" y="169"/>
                    <a:pt x="3150" y="195"/>
                  </a:cubicBezTo>
                  <a:cubicBezTo>
                    <a:pt x="3151" y="195"/>
                    <a:pt x="3152" y="195"/>
                    <a:pt x="3153" y="195"/>
                  </a:cubicBezTo>
                  <a:cubicBezTo>
                    <a:pt x="3254" y="195"/>
                    <a:pt x="3256" y="36"/>
                    <a:pt x="3153" y="32"/>
                  </a:cubicBezTo>
                  <a:cubicBezTo>
                    <a:pt x="2614" y="6"/>
                    <a:pt x="2059" y="0"/>
                    <a:pt x="15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10;p57">
              <a:extLst>
                <a:ext uri="{FF2B5EF4-FFF2-40B4-BE49-F238E27FC236}">
                  <a16:creationId xmlns:a16="http://schemas.microsoft.com/office/drawing/2014/main" id="{84132B89-3563-4421-8836-55664484A698}"/>
                </a:ext>
              </a:extLst>
            </p:cNvPr>
            <p:cNvSpPr/>
            <p:nvPr/>
          </p:nvSpPr>
          <p:spPr>
            <a:xfrm>
              <a:off x="6754550" y="2853088"/>
              <a:ext cx="57375" cy="33700"/>
            </a:xfrm>
            <a:custGeom>
              <a:avLst/>
              <a:gdLst/>
              <a:ahLst/>
              <a:cxnLst/>
              <a:rect l="l" t="t" r="r" b="b"/>
              <a:pathLst>
                <a:path w="2295" h="1348" extrusionOk="0">
                  <a:moveTo>
                    <a:pt x="2181" y="1"/>
                  </a:moveTo>
                  <a:cubicBezTo>
                    <a:pt x="2167" y="1"/>
                    <a:pt x="2153" y="5"/>
                    <a:pt x="2139" y="15"/>
                  </a:cubicBezTo>
                  <a:cubicBezTo>
                    <a:pt x="1490" y="441"/>
                    <a:pt x="815" y="906"/>
                    <a:pt x="87" y="1186"/>
                  </a:cubicBezTo>
                  <a:cubicBezTo>
                    <a:pt x="0" y="1217"/>
                    <a:pt x="24" y="1348"/>
                    <a:pt x="102" y="1348"/>
                  </a:cubicBezTo>
                  <a:cubicBezTo>
                    <a:pt x="112" y="1348"/>
                    <a:pt x="122" y="1346"/>
                    <a:pt x="132" y="1342"/>
                  </a:cubicBezTo>
                  <a:cubicBezTo>
                    <a:pt x="874" y="1058"/>
                    <a:pt x="1557" y="590"/>
                    <a:pt x="2222" y="157"/>
                  </a:cubicBezTo>
                  <a:cubicBezTo>
                    <a:pt x="2294" y="108"/>
                    <a:pt x="2248" y="1"/>
                    <a:pt x="21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11;p57">
              <a:extLst>
                <a:ext uri="{FF2B5EF4-FFF2-40B4-BE49-F238E27FC236}">
                  <a16:creationId xmlns:a16="http://schemas.microsoft.com/office/drawing/2014/main" id="{72A60435-5EF8-463D-9F7A-198E6A1EC6F2}"/>
                </a:ext>
              </a:extLst>
            </p:cNvPr>
            <p:cNvSpPr/>
            <p:nvPr/>
          </p:nvSpPr>
          <p:spPr>
            <a:xfrm>
              <a:off x="6807300" y="2853188"/>
              <a:ext cx="205575" cy="10925"/>
            </a:xfrm>
            <a:custGeom>
              <a:avLst/>
              <a:gdLst/>
              <a:ahLst/>
              <a:cxnLst/>
              <a:rect l="l" t="t" r="r" b="b"/>
              <a:pathLst>
                <a:path w="8223" h="437" extrusionOk="0">
                  <a:moveTo>
                    <a:pt x="101" y="0"/>
                  </a:moveTo>
                  <a:cubicBezTo>
                    <a:pt x="0" y="0"/>
                    <a:pt x="2" y="160"/>
                    <a:pt x="104" y="163"/>
                  </a:cubicBezTo>
                  <a:cubicBezTo>
                    <a:pt x="2776" y="288"/>
                    <a:pt x="5447" y="403"/>
                    <a:pt x="8119" y="437"/>
                  </a:cubicBezTo>
                  <a:cubicBezTo>
                    <a:pt x="8223" y="437"/>
                    <a:pt x="8223" y="275"/>
                    <a:pt x="8119" y="275"/>
                  </a:cubicBezTo>
                  <a:cubicBezTo>
                    <a:pt x="5447" y="240"/>
                    <a:pt x="2776" y="125"/>
                    <a:pt x="104" y="0"/>
                  </a:cubicBezTo>
                  <a:cubicBezTo>
                    <a:pt x="103" y="0"/>
                    <a:pt x="102" y="0"/>
                    <a:pt x="1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12;p57">
              <a:extLst>
                <a:ext uri="{FF2B5EF4-FFF2-40B4-BE49-F238E27FC236}">
                  <a16:creationId xmlns:a16="http://schemas.microsoft.com/office/drawing/2014/main" id="{5B606F5A-5CD7-4E4B-867D-782565634420}"/>
                </a:ext>
              </a:extLst>
            </p:cNvPr>
            <p:cNvSpPr/>
            <p:nvPr/>
          </p:nvSpPr>
          <p:spPr>
            <a:xfrm>
              <a:off x="6975300" y="2860113"/>
              <a:ext cx="37875" cy="25375"/>
            </a:xfrm>
            <a:custGeom>
              <a:avLst/>
              <a:gdLst/>
              <a:ahLst/>
              <a:cxnLst/>
              <a:rect l="l" t="t" r="r" b="b"/>
              <a:pathLst>
                <a:path w="1515" h="1015" extrusionOk="0">
                  <a:moveTo>
                    <a:pt x="1397" y="1"/>
                  </a:moveTo>
                  <a:cubicBezTo>
                    <a:pt x="1373" y="1"/>
                    <a:pt x="1347" y="11"/>
                    <a:pt x="1329" y="35"/>
                  </a:cubicBezTo>
                  <a:cubicBezTo>
                    <a:pt x="1035" y="430"/>
                    <a:pt x="463" y="586"/>
                    <a:pt x="72" y="857"/>
                  </a:cubicBezTo>
                  <a:cubicBezTo>
                    <a:pt x="0" y="908"/>
                    <a:pt x="45" y="1014"/>
                    <a:pt x="111" y="1014"/>
                  </a:cubicBezTo>
                  <a:cubicBezTo>
                    <a:pt x="125" y="1014"/>
                    <a:pt x="140" y="1010"/>
                    <a:pt x="155" y="999"/>
                  </a:cubicBezTo>
                  <a:cubicBezTo>
                    <a:pt x="574" y="708"/>
                    <a:pt x="1153" y="545"/>
                    <a:pt x="1468" y="118"/>
                  </a:cubicBezTo>
                  <a:cubicBezTo>
                    <a:pt x="1514" y="59"/>
                    <a:pt x="1457" y="1"/>
                    <a:pt x="139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13;p57">
              <a:extLst>
                <a:ext uri="{FF2B5EF4-FFF2-40B4-BE49-F238E27FC236}">
                  <a16:creationId xmlns:a16="http://schemas.microsoft.com/office/drawing/2014/main" id="{63D98C82-CDD4-4A89-956A-A063F61BD957}"/>
                </a:ext>
              </a:extLst>
            </p:cNvPr>
            <p:cNvSpPr/>
            <p:nvPr/>
          </p:nvSpPr>
          <p:spPr>
            <a:xfrm>
              <a:off x="7007800" y="2860063"/>
              <a:ext cx="103050" cy="324075"/>
            </a:xfrm>
            <a:custGeom>
              <a:avLst/>
              <a:gdLst/>
              <a:ahLst/>
              <a:cxnLst/>
              <a:rect l="l" t="t" r="r" b="b"/>
              <a:pathLst>
                <a:path w="4122" h="12963" extrusionOk="0">
                  <a:moveTo>
                    <a:pt x="101" y="1"/>
                  </a:moveTo>
                  <a:cubicBezTo>
                    <a:pt x="51" y="1"/>
                    <a:pt x="0" y="41"/>
                    <a:pt x="19" y="103"/>
                  </a:cubicBezTo>
                  <a:cubicBezTo>
                    <a:pt x="736" y="2522"/>
                    <a:pt x="1377" y="4961"/>
                    <a:pt x="2077" y="7383"/>
                  </a:cubicBezTo>
                  <a:cubicBezTo>
                    <a:pt x="2618" y="9236"/>
                    <a:pt x="3096" y="11180"/>
                    <a:pt x="3948" y="12919"/>
                  </a:cubicBezTo>
                  <a:cubicBezTo>
                    <a:pt x="3962" y="12950"/>
                    <a:pt x="3986" y="12963"/>
                    <a:pt x="4011" y="12963"/>
                  </a:cubicBezTo>
                  <a:cubicBezTo>
                    <a:pt x="4064" y="12963"/>
                    <a:pt x="4121" y="12903"/>
                    <a:pt x="4090" y="12836"/>
                  </a:cubicBezTo>
                  <a:cubicBezTo>
                    <a:pt x="3206" y="11042"/>
                    <a:pt x="2722" y="9022"/>
                    <a:pt x="2170" y="7105"/>
                  </a:cubicBezTo>
                  <a:cubicBezTo>
                    <a:pt x="1495" y="4760"/>
                    <a:pt x="871" y="2400"/>
                    <a:pt x="179" y="58"/>
                  </a:cubicBezTo>
                  <a:cubicBezTo>
                    <a:pt x="166" y="18"/>
                    <a:pt x="134" y="1"/>
                    <a:pt x="10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14;p57">
              <a:extLst>
                <a:ext uri="{FF2B5EF4-FFF2-40B4-BE49-F238E27FC236}">
                  <a16:creationId xmlns:a16="http://schemas.microsoft.com/office/drawing/2014/main" id="{E22EA28C-CD9F-432A-9D16-6B7AA2BC9ACD}"/>
                </a:ext>
              </a:extLst>
            </p:cNvPr>
            <p:cNvSpPr/>
            <p:nvPr/>
          </p:nvSpPr>
          <p:spPr>
            <a:xfrm>
              <a:off x="7070875" y="3180613"/>
              <a:ext cx="40275" cy="20675"/>
            </a:xfrm>
            <a:custGeom>
              <a:avLst/>
              <a:gdLst/>
              <a:ahLst/>
              <a:cxnLst/>
              <a:rect l="l" t="t" r="r" b="b"/>
              <a:pathLst>
                <a:path w="1611" h="827" extrusionOk="0">
                  <a:moveTo>
                    <a:pt x="1497" y="1"/>
                  </a:moveTo>
                  <a:cubicBezTo>
                    <a:pt x="1490" y="1"/>
                    <a:pt x="1482" y="2"/>
                    <a:pt x="1473" y="4"/>
                  </a:cubicBezTo>
                  <a:cubicBezTo>
                    <a:pt x="982" y="153"/>
                    <a:pt x="521" y="423"/>
                    <a:pt x="77" y="673"/>
                  </a:cubicBezTo>
                  <a:cubicBezTo>
                    <a:pt x="1" y="717"/>
                    <a:pt x="47" y="826"/>
                    <a:pt x="120" y="826"/>
                  </a:cubicBezTo>
                  <a:cubicBezTo>
                    <a:pt x="133" y="826"/>
                    <a:pt x="147" y="823"/>
                    <a:pt x="160" y="815"/>
                  </a:cubicBezTo>
                  <a:cubicBezTo>
                    <a:pt x="594" y="572"/>
                    <a:pt x="1040" y="305"/>
                    <a:pt x="1518" y="163"/>
                  </a:cubicBezTo>
                  <a:cubicBezTo>
                    <a:pt x="1611" y="135"/>
                    <a:pt x="1580" y="1"/>
                    <a:pt x="149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15;p57">
              <a:extLst>
                <a:ext uri="{FF2B5EF4-FFF2-40B4-BE49-F238E27FC236}">
                  <a16:creationId xmlns:a16="http://schemas.microsoft.com/office/drawing/2014/main" id="{DA35F1C0-12EE-4590-8697-1EEE888AB200}"/>
                </a:ext>
              </a:extLst>
            </p:cNvPr>
            <p:cNvSpPr/>
            <p:nvPr/>
          </p:nvSpPr>
          <p:spPr>
            <a:xfrm>
              <a:off x="7105625" y="3179888"/>
              <a:ext cx="29900" cy="5575"/>
            </a:xfrm>
            <a:custGeom>
              <a:avLst/>
              <a:gdLst/>
              <a:ahLst/>
              <a:cxnLst/>
              <a:rect l="l" t="t" r="r" b="b"/>
              <a:pathLst>
                <a:path w="1196" h="223" extrusionOk="0">
                  <a:moveTo>
                    <a:pt x="553" y="1"/>
                  </a:moveTo>
                  <a:cubicBezTo>
                    <a:pt x="399" y="1"/>
                    <a:pt x="246" y="13"/>
                    <a:pt x="104" y="33"/>
                  </a:cubicBezTo>
                  <a:cubicBezTo>
                    <a:pt x="8" y="46"/>
                    <a:pt x="1" y="196"/>
                    <a:pt x="92" y="196"/>
                  </a:cubicBezTo>
                  <a:cubicBezTo>
                    <a:pt x="96" y="196"/>
                    <a:pt x="100" y="196"/>
                    <a:pt x="104" y="195"/>
                  </a:cubicBezTo>
                  <a:cubicBezTo>
                    <a:pt x="245" y="176"/>
                    <a:pt x="399" y="163"/>
                    <a:pt x="552" y="163"/>
                  </a:cubicBezTo>
                  <a:cubicBezTo>
                    <a:pt x="726" y="163"/>
                    <a:pt x="901" y="180"/>
                    <a:pt x="1057" y="220"/>
                  </a:cubicBezTo>
                  <a:cubicBezTo>
                    <a:pt x="1064" y="222"/>
                    <a:pt x="1071" y="223"/>
                    <a:pt x="1078" y="223"/>
                  </a:cubicBezTo>
                  <a:cubicBezTo>
                    <a:pt x="1163" y="223"/>
                    <a:pt x="1195" y="86"/>
                    <a:pt x="1099" y="61"/>
                  </a:cubicBezTo>
                  <a:cubicBezTo>
                    <a:pt x="929" y="19"/>
                    <a:pt x="741" y="1"/>
                    <a:pt x="5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16;p57">
              <a:extLst>
                <a:ext uri="{FF2B5EF4-FFF2-40B4-BE49-F238E27FC236}">
                  <a16:creationId xmlns:a16="http://schemas.microsoft.com/office/drawing/2014/main" id="{6F306389-FB49-493E-B5A6-9E607F281562}"/>
                </a:ext>
              </a:extLst>
            </p:cNvPr>
            <p:cNvSpPr/>
            <p:nvPr/>
          </p:nvSpPr>
          <p:spPr>
            <a:xfrm>
              <a:off x="7126925" y="3181438"/>
              <a:ext cx="11975" cy="87525"/>
            </a:xfrm>
            <a:custGeom>
              <a:avLst/>
              <a:gdLst/>
              <a:ahLst/>
              <a:cxnLst/>
              <a:rect l="l" t="t" r="r" b="b"/>
              <a:pathLst>
                <a:path w="479" h="3501" extrusionOk="0">
                  <a:moveTo>
                    <a:pt x="237" y="1"/>
                  </a:moveTo>
                  <a:cubicBezTo>
                    <a:pt x="195" y="1"/>
                    <a:pt x="150" y="27"/>
                    <a:pt x="143" y="79"/>
                  </a:cubicBezTo>
                  <a:cubicBezTo>
                    <a:pt x="1" y="1198"/>
                    <a:pt x="316" y="2303"/>
                    <a:pt x="229" y="3422"/>
                  </a:cubicBezTo>
                  <a:cubicBezTo>
                    <a:pt x="224" y="3474"/>
                    <a:pt x="263" y="3500"/>
                    <a:pt x="305" y="3500"/>
                  </a:cubicBezTo>
                  <a:cubicBezTo>
                    <a:pt x="346" y="3500"/>
                    <a:pt x="389" y="3474"/>
                    <a:pt x="392" y="3422"/>
                  </a:cubicBezTo>
                  <a:cubicBezTo>
                    <a:pt x="479" y="2303"/>
                    <a:pt x="167" y="1198"/>
                    <a:pt x="309" y="79"/>
                  </a:cubicBezTo>
                  <a:cubicBezTo>
                    <a:pt x="316" y="27"/>
                    <a:pt x="278" y="1"/>
                    <a:pt x="2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17;p57">
              <a:extLst>
                <a:ext uri="{FF2B5EF4-FFF2-40B4-BE49-F238E27FC236}">
                  <a16:creationId xmlns:a16="http://schemas.microsoft.com/office/drawing/2014/main" id="{C1E87C4E-EDB8-4A2F-B677-E520C5D94B33}"/>
                </a:ext>
              </a:extLst>
            </p:cNvPr>
            <p:cNvSpPr/>
            <p:nvPr/>
          </p:nvSpPr>
          <p:spPr>
            <a:xfrm>
              <a:off x="7111150" y="3181263"/>
              <a:ext cx="24275" cy="18350"/>
            </a:xfrm>
            <a:custGeom>
              <a:avLst/>
              <a:gdLst/>
              <a:ahLst/>
              <a:cxnLst/>
              <a:rect l="l" t="t" r="r" b="b"/>
              <a:pathLst>
                <a:path w="971" h="734" extrusionOk="0">
                  <a:moveTo>
                    <a:pt x="859" y="0"/>
                  </a:moveTo>
                  <a:cubicBezTo>
                    <a:pt x="845" y="0"/>
                    <a:pt x="830" y="5"/>
                    <a:pt x="815" y="16"/>
                  </a:cubicBezTo>
                  <a:cubicBezTo>
                    <a:pt x="566" y="193"/>
                    <a:pt x="348" y="432"/>
                    <a:pt x="78" y="581"/>
                  </a:cubicBezTo>
                  <a:cubicBezTo>
                    <a:pt x="1" y="625"/>
                    <a:pt x="49" y="734"/>
                    <a:pt x="121" y="734"/>
                  </a:cubicBezTo>
                  <a:cubicBezTo>
                    <a:pt x="134" y="734"/>
                    <a:pt x="147" y="730"/>
                    <a:pt x="161" y="723"/>
                  </a:cubicBezTo>
                  <a:cubicBezTo>
                    <a:pt x="431" y="574"/>
                    <a:pt x="649" y="335"/>
                    <a:pt x="899" y="155"/>
                  </a:cubicBezTo>
                  <a:cubicBezTo>
                    <a:pt x="970" y="106"/>
                    <a:pt x="926" y="0"/>
                    <a:pt x="85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18;p57">
              <a:extLst>
                <a:ext uri="{FF2B5EF4-FFF2-40B4-BE49-F238E27FC236}">
                  <a16:creationId xmlns:a16="http://schemas.microsoft.com/office/drawing/2014/main" id="{B1F46013-8FB7-44E5-95DE-CE63B17432CC}"/>
                </a:ext>
              </a:extLst>
            </p:cNvPr>
            <p:cNvSpPr/>
            <p:nvPr/>
          </p:nvSpPr>
          <p:spPr>
            <a:xfrm>
              <a:off x="7115300" y="3264838"/>
              <a:ext cx="22150" cy="12525"/>
            </a:xfrm>
            <a:custGeom>
              <a:avLst/>
              <a:gdLst/>
              <a:ahLst/>
              <a:cxnLst/>
              <a:rect l="l" t="t" r="r" b="b"/>
              <a:pathLst>
                <a:path w="886" h="501" extrusionOk="0">
                  <a:moveTo>
                    <a:pt x="783" y="1"/>
                  </a:moveTo>
                  <a:cubicBezTo>
                    <a:pt x="774" y="1"/>
                    <a:pt x="764" y="2"/>
                    <a:pt x="753" y="6"/>
                  </a:cubicBezTo>
                  <a:cubicBezTo>
                    <a:pt x="521" y="93"/>
                    <a:pt x="220" y="165"/>
                    <a:pt x="53" y="357"/>
                  </a:cubicBezTo>
                  <a:cubicBezTo>
                    <a:pt x="0" y="417"/>
                    <a:pt x="55" y="500"/>
                    <a:pt x="115" y="500"/>
                  </a:cubicBezTo>
                  <a:cubicBezTo>
                    <a:pt x="133" y="500"/>
                    <a:pt x="152" y="493"/>
                    <a:pt x="168" y="474"/>
                  </a:cubicBezTo>
                  <a:cubicBezTo>
                    <a:pt x="317" y="304"/>
                    <a:pt x="594" y="242"/>
                    <a:pt x="798" y="165"/>
                  </a:cubicBezTo>
                  <a:cubicBezTo>
                    <a:pt x="885" y="132"/>
                    <a:pt x="861" y="1"/>
                    <a:pt x="78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19;p57">
              <a:extLst>
                <a:ext uri="{FF2B5EF4-FFF2-40B4-BE49-F238E27FC236}">
                  <a16:creationId xmlns:a16="http://schemas.microsoft.com/office/drawing/2014/main" id="{5443B6CE-0902-4258-984A-3BBA8ECFBD35}"/>
                </a:ext>
              </a:extLst>
            </p:cNvPr>
            <p:cNvSpPr/>
            <p:nvPr/>
          </p:nvSpPr>
          <p:spPr>
            <a:xfrm>
              <a:off x="6861575" y="3004088"/>
              <a:ext cx="22075" cy="95725"/>
            </a:xfrm>
            <a:custGeom>
              <a:avLst/>
              <a:gdLst/>
              <a:ahLst/>
              <a:cxnLst/>
              <a:rect l="l" t="t" r="r" b="b"/>
              <a:pathLst>
                <a:path w="883" h="3829" extrusionOk="0">
                  <a:moveTo>
                    <a:pt x="782" y="0"/>
                  </a:moveTo>
                  <a:cubicBezTo>
                    <a:pt x="750" y="0"/>
                    <a:pt x="719" y="18"/>
                    <a:pt x="709" y="59"/>
                  </a:cubicBezTo>
                  <a:cubicBezTo>
                    <a:pt x="425" y="1269"/>
                    <a:pt x="189" y="2495"/>
                    <a:pt x="9" y="3725"/>
                  </a:cubicBezTo>
                  <a:cubicBezTo>
                    <a:pt x="0" y="3788"/>
                    <a:pt x="54" y="3829"/>
                    <a:pt x="102" y="3829"/>
                  </a:cubicBezTo>
                  <a:cubicBezTo>
                    <a:pt x="133" y="3829"/>
                    <a:pt x="162" y="3811"/>
                    <a:pt x="169" y="3770"/>
                  </a:cubicBezTo>
                  <a:cubicBezTo>
                    <a:pt x="348" y="2537"/>
                    <a:pt x="584" y="1313"/>
                    <a:pt x="868" y="101"/>
                  </a:cubicBezTo>
                  <a:cubicBezTo>
                    <a:pt x="883" y="41"/>
                    <a:pt x="831" y="0"/>
                    <a:pt x="7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20;p57">
              <a:extLst>
                <a:ext uri="{FF2B5EF4-FFF2-40B4-BE49-F238E27FC236}">
                  <a16:creationId xmlns:a16="http://schemas.microsoft.com/office/drawing/2014/main" id="{3055A335-4427-4178-BA4E-3D8A4184E41D}"/>
                </a:ext>
              </a:extLst>
            </p:cNvPr>
            <p:cNvSpPr/>
            <p:nvPr/>
          </p:nvSpPr>
          <p:spPr>
            <a:xfrm>
              <a:off x="6830325" y="3163338"/>
              <a:ext cx="9650" cy="28525"/>
            </a:xfrm>
            <a:custGeom>
              <a:avLst/>
              <a:gdLst/>
              <a:ahLst/>
              <a:cxnLst/>
              <a:rect l="l" t="t" r="r" b="b"/>
              <a:pathLst>
                <a:path w="386" h="1141" extrusionOk="0">
                  <a:moveTo>
                    <a:pt x="304" y="0"/>
                  </a:moveTo>
                  <a:cubicBezTo>
                    <a:pt x="263" y="0"/>
                    <a:pt x="220" y="26"/>
                    <a:pt x="216" y="78"/>
                  </a:cubicBezTo>
                  <a:cubicBezTo>
                    <a:pt x="195" y="404"/>
                    <a:pt x="91" y="719"/>
                    <a:pt x="15" y="1038"/>
                  </a:cubicBezTo>
                  <a:cubicBezTo>
                    <a:pt x="0" y="1100"/>
                    <a:pt x="52" y="1140"/>
                    <a:pt x="101" y="1140"/>
                  </a:cubicBezTo>
                  <a:cubicBezTo>
                    <a:pt x="134" y="1140"/>
                    <a:pt x="165" y="1123"/>
                    <a:pt x="175" y="1083"/>
                  </a:cubicBezTo>
                  <a:cubicBezTo>
                    <a:pt x="251" y="750"/>
                    <a:pt x="358" y="421"/>
                    <a:pt x="383" y="78"/>
                  </a:cubicBezTo>
                  <a:cubicBezTo>
                    <a:pt x="386" y="26"/>
                    <a:pt x="346" y="0"/>
                    <a:pt x="30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21;p57">
              <a:extLst>
                <a:ext uri="{FF2B5EF4-FFF2-40B4-BE49-F238E27FC236}">
                  <a16:creationId xmlns:a16="http://schemas.microsoft.com/office/drawing/2014/main" id="{53CE968A-A8BE-4300-82F8-B57D94B4FB6D}"/>
                </a:ext>
              </a:extLst>
            </p:cNvPr>
            <p:cNvSpPr/>
            <p:nvPr/>
          </p:nvSpPr>
          <p:spPr>
            <a:xfrm>
              <a:off x="6803225" y="3187213"/>
              <a:ext cx="32700" cy="14425"/>
            </a:xfrm>
            <a:custGeom>
              <a:avLst/>
              <a:gdLst/>
              <a:ahLst/>
              <a:cxnLst/>
              <a:rect l="l" t="t" r="r" b="b"/>
              <a:pathLst>
                <a:path w="1308" h="577" extrusionOk="0">
                  <a:moveTo>
                    <a:pt x="1186" y="1"/>
                  </a:moveTo>
                  <a:cubicBezTo>
                    <a:pt x="1179" y="1"/>
                    <a:pt x="1172" y="1"/>
                    <a:pt x="1165" y="3"/>
                  </a:cubicBezTo>
                  <a:cubicBezTo>
                    <a:pt x="790" y="83"/>
                    <a:pt x="424" y="260"/>
                    <a:pt x="80" y="426"/>
                  </a:cubicBezTo>
                  <a:cubicBezTo>
                    <a:pt x="0" y="468"/>
                    <a:pt x="51" y="577"/>
                    <a:pt x="126" y="577"/>
                  </a:cubicBezTo>
                  <a:cubicBezTo>
                    <a:pt x="138" y="577"/>
                    <a:pt x="151" y="574"/>
                    <a:pt x="163" y="568"/>
                  </a:cubicBezTo>
                  <a:cubicBezTo>
                    <a:pt x="496" y="409"/>
                    <a:pt x="846" y="239"/>
                    <a:pt x="1210" y="159"/>
                  </a:cubicBezTo>
                  <a:cubicBezTo>
                    <a:pt x="1307" y="140"/>
                    <a:pt x="1274" y="1"/>
                    <a:pt x="118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22;p57">
              <a:extLst>
                <a:ext uri="{FF2B5EF4-FFF2-40B4-BE49-F238E27FC236}">
                  <a16:creationId xmlns:a16="http://schemas.microsoft.com/office/drawing/2014/main" id="{93FF6078-6192-4358-B6E4-8784C8638866}"/>
                </a:ext>
              </a:extLst>
            </p:cNvPr>
            <p:cNvSpPr/>
            <p:nvPr/>
          </p:nvSpPr>
          <p:spPr>
            <a:xfrm>
              <a:off x="6830075" y="3188138"/>
              <a:ext cx="33825" cy="5150"/>
            </a:xfrm>
            <a:custGeom>
              <a:avLst/>
              <a:gdLst/>
              <a:ahLst/>
              <a:cxnLst/>
              <a:rect l="l" t="t" r="r" b="b"/>
              <a:pathLst>
                <a:path w="1353" h="206" extrusionOk="0">
                  <a:moveTo>
                    <a:pt x="102" y="1"/>
                  </a:moveTo>
                  <a:cubicBezTo>
                    <a:pt x="1" y="1"/>
                    <a:pt x="2" y="161"/>
                    <a:pt x="105" y="164"/>
                  </a:cubicBezTo>
                  <a:cubicBezTo>
                    <a:pt x="486" y="185"/>
                    <a:pt x="867" y="191"/>
                    <a:pt x="1248" y="206"/>
                  </a:cubicBezTo>
                  <a:cubicBezTo>
                    <a:pt x="1250" y="206"/>
                    <a:pt x="1252" y="206"/>
                    <a:pt x="1254" y="206"/>
                  </a:cubicBezTo>
                  <a:cubicBezTo>
                    <a:pt x="1352" y="206"/>
                    <a:pt x="1350" y="46"/>
                    <a:pt x="1248" y="43"/>
                  </a:cubicBezTo>
                  <a:cubicBezTo>
                    <a:pt x="867" y="28"/>
                    <a:pt x="486" y="22"/>
                    <a:pt x="105" y="1"/>
                  </a:cubicBezTo>
                  <a:cubicBezTo>
                    <a:pt x="104" y="1"/>
                    <a:pt x="103" y="1"/>
                    <a:pt x="1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23;p57">
              <a:extLst>
                <a:ext uri="{FF2B5EF4-FFF2-40B4-BE49-F238E27FC236}">
                  <a16:creationId xmlns:a16="http://schemas.microsoft.com/office/drawing/2014/main" id="{7FD24A1F-DB6F-4178-B873-C52F781F4796}"/>
                </a:ext>
              </a:extLst>
            </p:cNvPr>
            <p:cNvSpPr/>
            <p:nvPr/>
          </p:nvSpPr>
          <p:spPr>
            <a:xfrm>
              <a:off x="6844800" y="3189213"/>
              <a:ext cx="19575" cy="11775"/>
            </a:xfrm>
            <a:custGeom>
              <a:avLst/>
              <a:gdLst/>
              <a:ahLst/>
              <a:cxnLst/>
              <a:rect l="l" t="t" r="r" b="b"/>
              <a:pathLst>
                <a:path w="783" h="471" extrusionOk="0">
                  <a:moveTo>
                    <a:pt x="654" y="1"/>
                  </a:moveTo>
                  <a:cubicBezTo>
                    <a:pt x="643" y="1"/>
                    <a:pt x="630" y="4"/>
                    <a:pt x="618" y="10"/>
                  </a:cubicBezTo>
                  <a:cubicBezTo>
                    <a:pt x="431" y="100"/>
                    <a:pt x="264" y="225"/>
                    <a:pt x="80" y="321"/>
                  </a:cubicBezTo>
                  <a:cubicBezTo>
                    <a:pt x="1" y="361"/>
                    <a:pt x="50" y="470"/>
                    <a:pt x="125" y="470"/>
                  </a:cubicBezTo>
                  <a:cubicBezTo>
                    <a:pt x="137" y="470"/>
                    <a:pt x="150" y="467"/>
                    <a:pt x="164" y="460"/>
                  </a:cubicBezTo>
                  <a:cubicBezTo>
                    <a:pt x="347" y="367"/>
                    <a:pt x="514" y="242"/>
                    <a:pt x="701" y="152"/>
                  </a:cubicBezTo>
                  <a:cubicBezTo>
                    <a:pt x="782" y="113"/>
                    <a:pt x="731" y="1"/>
                    <a:pt x="65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24;p57">
              <a:extLst>
                <a:ext uri="{FF2B5EF4-FFF2-40B4-BE49-F238E27FC236}">
                  <a16:creationId xmlns:a16="http://schemas.microsoft.com/office/drawing/2014/main" id="{8FF9B532-1DC8-44C7-B14F-C8DFC3AF40A2}"/>
                </a:ext>
              </a:extLst>
            </p:cNvPr>
            <p:cNvSpPr/>
            <p:nvPr/>
          </p:nvSpPr>
          <p:spPr>
            <a:xfrm>
              <a:off x="6859200" y="3189263"/>
              <a:ext cx="9575" cy="79175"/>
            </a:xfrm>
            <a:custGeom>
              <a:avLst/>
              <a:gdLst/>
              <a:ahLst/>
              <a:cxnLst/>
              <a:rect l="l" t="t" r="r" b="b"/>
              <a:pathLst>
                <a:path w="383" h="3167" extrusionOk="0">
                  <a:moveTo>
                    <a:pt x="82" y="0"/>
                  </a:moveTo>
                  <a:cubicBezTo>
                    <a:pt x="41" y="0"/>
                    <a:pt x="0" y="27"/>
                    <a:pt x="0" y="81"/>
                  </a:cubicBezTo>
                  <a:cubicBezTo>
                    <a:pt x="21" y="1085"/>
                    <a:pt x="121" y="2086"/>
                    <a:pt x="215" y="3088"/>
                  </a:cubicBezTo>
                  <a:cubicBezTo>
                    <a:pt x="220" y="3140"/>
                    <a:pt x="263" y="3166"/>
                    <a:pt x="304" y="3166"/>
                  </a:cubicBezTo>
                  <a:cubicBezTo>
                    <a:pt x="345" y="3166"/>
                    <a:pt x="383" y="3140"/>
                    <a:pt x="378" y="3088"/>
                  </a:cubicBezTo>
                  <a:cubicBezTo>
                    <a:pt x="284" y="2086"/>
                    <a:pt x="184" y="1085"/>
                    <a:pt x="163" y="81"/>
                  </a:cubicBezTo>
                  <a:cubicBezTo>
                    <a:pt x="163" y="27"/>
                    <a:pt x="122" y="0"/>
                    <a:pt x="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25;p57">
              <a:extLst>
                <a:ext uri="{FF2B5EF4-FFF2-40B4-BE49-F238E27FC236}">
                  <a16:creationId xmlns:a16="http://schemas.microsoft.com/office/drawing/2014/main" id="{2E27862A-0215-4D33-B6DE-A13910BCC1E8}"/>
                </a:ext>
              </a:extLst>
            </p:cNvPr>
            <p:cNvSpPr/>
            <p:nvPr/>
          </p:nvSpPr>
          <p:spPr>
            <a:xfrm>
              <a:off x="6850275" y="3264413"/>
              <a:ext cx="19325" cy="12400"/>
            </a:xfrm>
            <a:custGeom>
              <a:avLst/>
              <a:gdLst/>
              <a:ahLst/>
              <a:cxnLst/>
              <a:rect l="l" t="t" r="r" b="b"/>
              <a:pathLst>
                <a:path w="773" h="496" extrusionOk="0">
                  <a:moveTo>
                    <a:pt x="652" y="0"/>
                  </a:moveTo>
                  <a:cubicBezTo>
                    <a:pt x="645" y="0"/>
                    <a:pt x="638" y="1"/>
                    <a:pt x="631" y="3"/>
                  </a:cubicBezTo>
                  <a:cubicBezTo>
                    <a:pt x="513" y="33"/>
                    <a:pt x="399" y="113"/>
                    <a:pt x="298" y="179"/>
                  </a:cubicBezTo>
                  <a:cubicBezTo>
                    <a:pt x="215" y="231"/>
                    <a:pt x="98" y="290"/>
                    <a:pt x="42" y="374"/>
                  </a:cubicBezTo>
                  <a:cubicBezTo>
                    <a:pt x="1" y="436"/>
                    <a:pt x="57" y="495"/>
                    <a:pt x="115" y="495"/>
                  </a:cubicBezTo>
                  <a:cubicBezTo>
                    <a:pt x="140" y="495"/>
                    <a:pt x="165" y="484"/>
                    <a:pt x="183" y="458"/>
                  </a:cubicBezTo>
                  <a:lnTo>
                    <a:pt x="183" y="458"/>
                  </a:lnTo>
                  <a:cubicBezTo>
                    <a:pt x="180" y="462"/>
                    <a:pt x="180" y="464"/>
                    <a:pt x="180" y="464"/>
                  </a:cubicBezTo>
                  <a:cubicBezTo>
                    <a:pt x="182" y="464"/>
                    <a:pt x="198" y="445"/>
                    <a:pt x="202" y="443"/>
                  </a:cubicBezTo>
                  <a:cubicBezTo>
                    <a:pt x="218" y="428"/>
                    <a:pt x="236" y="418"/>
                    <a:pt x="250" y="408"/>
                  </a:cubicBezTo>
                  <a:cubicBezTo>
                    <a:pt x="301" y="369"/>
                    <a:pt x="350" y="339"/>
                    <a:pt x="402" y="307"/>
                  </a:cubicBezTo>
                  <a:cubicBezTo>
                    <a:pt x="485" y="252"/>
                    <a:pt x="579" y="186"/>
                    <a:pt x="676" y="161"/>
                  </a:cubicBezTo>
                  <a:cubicBezTo>
                    <a:pt x="772" y="139"/>
                    <a:pt x="740" y="0"/>
                    <a:pt x="6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26;p57">
              <a:extLst>
                <a:ext uri="{FF2B5EF4-FFF2-40B4-BE49-F238E27FC236}">
                  <a16:creationId xmlns:a16="http://schemas.microsoft.com/office/drawing/2014/main" id="{2A1D4FD6-CD1F-4D7C-960B-AE3ED6C13A43}"/>
                </a:ext>
              </a:extLst>
            </p:cNvPr>
            <p:cNvSpPr/>
            <p:nvPr/>
          </p:nvSpPr>
          <p:spPr>
            <a:xfrm>
              <a:off x="6799425" y="2862388"/>
              <a:ext cx="21775" cy="15525"/>
            </a:xfrm>
            <a:custGeom>
              <a:avLst/>
              <a:gdLst/>
              <a:ahLst/>
              <a:cxnLst/>
              <a:rect l="l" t="t" r="r" b="b"/>
              <a:pathLst>
                <a:path w="871" h="621" extrusionOk="0">
                  <a:moveTo>
                    <a:pt x="746" y="0"/>
                  </a:moveTo>
                  <a:cubicBezTo>
                    <a:pt x="734" y="0"/>
                    <a:pt x="721" y="3"/>
                    <a:pt x="707" y="10"/>
                  </a:cubicBezTo>
                  <a:cubicBezTo>
                    <a:pt x="468" y="135"/>
                    <a:pt x="250" y="291"/>
                    <a:pt x="59" y="481"/>
                  </a:cubicBezTo>
                  <a:cubicBezTo>
                    <a:pt x="0" y="538"/>
                    <a:pt x="55" y="620"/>
                    <a:pt x="118" y="620"/>
                  </a:cubicBezTo>
                  <a:cubicBezTo>
                    <a:pt x="137" y="620"/>
                    <a:pt x="156" y="613"/>
                    <a:pt x="173" y="596"/>
                  </a:cubicBezTo>
                  <a:cubicBezTo>
                    <a:pt x="357" y="419"/>
                    <a:pt x="562" y="270"/>
                    <a:pt x="787" y="152"/>
                  </a:cubicBezTo>
                  <a:cubicBezTo>
                    <a:pt x="870" y="111"/>
                    <a:pt x="821" y="0"/>
                    <a:pt x="74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27;p57">
              <a:extLst>
                <a:ext uri="{FF2B5EF4-FFF2-40B4-BE49-F238E27FC236}">
                  <a16:creationId xmlns:a16="http://schemas.microsoft.com/office/drawing/2014/main" id="{912806B7-E4BF-4A66-8A72-58EBAFFC4A0A}"/>
                </a:ext>
              </a:extLst>
            </p:cNvPr>
            <p:cNvSpPr/>
            <p:nvPr/>
          </p:nvSpPr>
          <p:spPr>
            <a:xfrm>
              <a:off x="6817525" y="2865763"/>
              <a:ext cx="14750" cy="10625"/>
            </a:xfrm>
            <a:custGeom>
              <a:avLst/>
              <a:gdLst/>
              <a:ahLst/>
              <a:cxnLst/>
              <a:rect l="l" t="t" r="r" b="b"/>
              <a:pathLst>
                <a:path w="590" h="425" extrusionOk="0">
                  <a:moveTo>
                    <a:pt x="461" y="1"/>
                  </a:moveTo>
                  <a:cubicBezTo>
                    <a:pt x="442" y="1"/>
                    <a:pt x="423" y="7"/>
                    <a:pt x="406" y="21"/>
                  </a:cubicBezTo>
                  <a:cubicBezTo>
                    <a:pt x="292" y="111"/>
                    <a:pt x="177" y="201"/>
                    <a:pt x="63" y="291"/>
                  </a:cubicBezTo>
                  <a:cubicBezTo>
                    <a:pt x="0" y="343"/>
                    <a:pt x="58" y="425"/>
                    <a:pt x="126" y="425"/>
                  </a:cubicBezTo>
                  <a:cubicBezTo>
                    <a:pt x="145" y="425"/>
                    <a:pt x="163" y="419"/>
                    <a:pt x="181" y="405"/>
                  </a:cubicBezTo>
                  <a:cubicBezTo>
                    <a:pt x="295" y="315"/>
                    <a:pt x="410" y="225"/>
                    <a:pt x="524" y="135"/>
                  </a:cubicBezTo>
                  <a:cubicBezTo>
                    <a:pt x="589" y="83"/>
                    <a:pt x="530" y="1"/>
                    <a:pt x="46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28;p57">
              <a:extLst>
                <a:ext uri="{FF2B5EF4-FFF2-40B4-BE49-F238E27FC236}">
                  <a16:creationId xmlns:a16="http://schemas.microsoft.com/office/drawing/2014/main" id="{DAAD1014-AD36-4B17-AF9C-89FE9100DD03}"/>
                </a:ext>
              </a:extLst>
            </p:cNvPr>
            <p:cNvSpPr/>
            <p:nvPr/>
          </p:nvSpPr>
          <p:spPr>
            <a:xfrm>
              <a:off x="6992050" y="2890863"/>
              <a:ext cx="27425" cy="84450"/>
            </a:xfrm>
            <a:custGeom>
              <a:avLst/>
              <a:gdLst/>
              <a:ahLst/>
              <a:cxnLst/>
              <a:rect l="l" t="t" r="r" b="b"/>
              <a:pathLst>
                <a:path w="1097" h="3378" extrusionOk="0">
                  <a:moveTo>
                    <a:pt x="100" y="1"/>
                  </a:moveTo>
                  <a:cubicBezTo>
                    <a:pt x="51" y="1"/>
                    <a:pt x="0" y="41"/>
                    <a:pt x="15" y="101"/>
                  </a:cubicBezTo>
                  <a:cubicBezTo>
                    <a:pt x="139" y="589"/>
                    <a:pt x="257" y="1082"/>
                    <a:pt x="396" y="1563"/>
                  </a:cubicBezTo>
                  <a:cubicBezTo>
                    <a:pt x="563" y="2142"/>
                    <a:pt x="846" y="2697"/>
                    <a:pt x="923" y="3300"/>
                  </a:cubicBezTo>
                  <a:cubicBezTo>
                    <a:pt x="930" y="3352"/>
                    <a:pt x="975" y="3377"/>
                    <a:pt x="1016" y="3377"/>
                  </a:cubicBezTo>
                  <a:cubicBezTo>
                    <a:pt x="1058" y="3377"/>
                    <a:pt x="1096" y="3352"/>
                    <a:pt x="1089" y="3300"/>
                  </a:cubicBezTo>
                  <a:cubicBezTo>
                    <a:pt x="1017" y="2752"/>
                    <a:pt x="781" y="2263"/>
                    <a:pt x="618" y="1740"/>
                  </a:cubicBezTo>
                  <a:cubicBezTo>
                    <a:pt x="448" y="1186"/>
                    <a:pt x="317" y="621"/>
                    <a:pt x="174" y="60"/>
                  </a:cubicBezTo>
                  <a:cubicBezTo>
                    <a:pt x="163" y="18"/>
                    <a:pt x="132" y="1"/>
                    <a:pt x="1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29;p57">
              <a:extLst>
                <a:ext uri="{FF2B5EF4-FFF2-40B4-BE49-F238E27FC236}">
                  <a16:creationId xmlns:a16="http://schemas.microsoft.com/office/drawing/2014/main" id="{EF6C66C1-63FC-4C8C-8733-7EB12078063E}"/>
                </a:ext>
              </a:extLst>
            </p:cNvPr>
            <p:cNvSpPr/>
            <p:nvPr/>
          </p:nvSpPr>
          <p:spPr>
            <a:xfrm>
              <a:off x="6905600" y="3211613"/>
              <a:ext cx="73075" cy="5075"/>
            </a:xfrm>
            <a:custGeom>
              <a:avLst/>
              <a:gdLst/>
              <a:ahLst/>
              <a:cxnLst/>
              <a:rect l="l" t="t" r="r" b="b"/>
              <a:pathLst>
                <a:path w="2923" h="203" extrusionOk="0">
                  <a:moveTo>
                    <a:pt x="2815" y="1"/>
                  </a:moveTo>
                  <a:cubicBezTo>
                    <a:pt x="1913" y="25"/>
                    <a:pt x="1010" y="36"/>
                    <a:pt x="109" y="39"/>
                  </a:cubicBezTo>
                  <a:cubicBezTo>
                    <a:pt x="1" y="39"/>
                    <a:pt x="1" y="202"/>
                    <a:pt x="109" y="202"/>
                  </a:cubicBezTo>
                  <a:cubicBezTo>
                    <a:pt x="1010" y="202"/>
                    <a:pt x="1913" y="188"/>
                    <a:pt x="2815" y="167"/>
                  </a:cubicBezTo>
                  <a:cubicBezTo>
                    <a:pt x="2922" y="164"/>
                    <a:pt x="2922" y="1"/>
                    <a:pt x="28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30;p57">
              <a:extLst>
                <a:ext uri="{FF2B5EF4-FFF2-40B4-BE49-F238E27FC236}">
                  <a16:creationId xmlns:a16="http://schemas.microsoft.com/office/drawing/2014/main" id="{3EAE9840-6183-42C1-828E-CCB97C8B949F}"/>
                </a:ext>
              </a:extLst>
            </p:cNvPr>
            <p:cNvSpPr/>
            <p:nvPr/>
          </p:nvSpPr>
          <p:spPr>
            <a:xfrm>
              <a:off x="6911950" y="3228238"/>
              <a:ext cx="33100" cy="4875"/>
            </a:xfrm>
            <a:custGeom>
              <a:avLst/>
              <a:gdLst/>
              <a:ahLst/>
              <a:cxnLst/>
              <a:rect l="l" t="t" r="r" b="b"/>
              <a:pathLst>
                <a:path w="1324" h="195" extrusionOk="0">
                  <a:moveTo>
                    <a:pt x="98" y="1"/>
                  </a:moveTo>
                  <a:cubicBezTo>
                    <a:pt x="1" y="1"/>
                    <a:pt x="3" y="158"/>
                    <a:pt x="104" y="164"/>
                  </a:cubicBezTo>
                  <a:cubicBezTo>
                    <a:pt x="475" y="185"/>
                    <a:pt x="849" y="195"/>
                    <a:pt x="1220" y="195"/>
                  </a:cubicBezTo>
                  <a:cubicBezTo>
                    <a:pt x="1324" y="195"/>
                    <a:pt x="1324" y="29"/>
                    <a:pt x="1220" y="29"/>
                  </a:cubicBezTo>
                  <a:cubicBezTo>
                    <a:pt x="1167" y="29"/>
                    <a:pt x="1114" y="29"/>
                    <a:pt x="1061" y="29"/>
                  </a:cubicBezTo>
                  <a:cubicBezTo>
                    <a:pt x="742" y="29"/>
                    <a:pt x="422" y="19"/>
                    <a:pt x="104" y="1"/>
                  </a:cubicBezTo>
                  <a:cubicBezTo>
                    <a:pt x="102" y="1"/>
                    <a:pt x="100" y="1"/>
                    <a:pt x="9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31;p57">
              <a:extLst>
                <a:ext uri="{FF2B5EF4-FFF2-40B4-BE49-F238E27FC236}">
                  <a16:creationId xmlns:a16="http://schemas.microsoft.com/office/drawing/2014/main" id="{45CBE2F8-8D62-4C7C-A003-CB9510502656}"/>
                </a:ext>
              </a:extLst>
            </p:cNvPr>
            <p:cNvSpPr/>
            <p:nvPr/>
          </p:nvSpPr>
          <p:spPr>
            <a:xfrm>
              <a:off x="6914725" y="3245238"/>
              <a:ext cx="12925" cy="3400"/>
            </a:xfrm>
            <a:custGeom>
              <a:avLst/>
              <a:gdLst/>
              <a:ahLst/>
              <a:cxnLst/>
              <a:rect l="l" t="t" r="r" b="b"/>
              <a:pathLst>
                <a:path w="517" h="136" extrusionOk="0">
                  <a:moveTo>
                    <a:pt x="107" y="0"/>
                  </a:moveTo>
                  <a:cubicBezTo>
                    <a:pt x="3" y="0"/>
                    <a:pt x="0" y="135"/>
                    <a:pt x="107" y="135"/>
                  </a:cubicBezTo>
                  <a:lnTo>
                    <a:pt x="381" y="135"/>
                  </a:lnTo>
                  <a:cubicBezTo>
                    <a:pt x="517" y="135"/>
                    <a:pt x="517" y="0"/>
                    <a:pt x="38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32;p57">
              <a:extLst>
                <a:ext uri="{FF2B5EF4-FFF2-40B4-BE49-F238E27FC236}">
                  <a16:creationId xmlns:a16="http://schemas.microsoft.com/office/drawing/2014/main" id="{5B8CC6B3-EDAE-42B9-B66A-C90BF53D120B}"/>
                </a:ext>
              </a:extLst>
            </p:cNvPr>
            <p:cNvSpPr/>
            <p:nvPr/>
          </p:nvSpPr>
          <p:spPr>
            <a:xfrm>
              <a:off x="6776475" y="3145188"/>
              <a:ext cx="69050" cy="4300"/>
            </a:xfrm>
            <a:custGeom>
              <a:avLst/>
              <a:gdLst/>
              <a:ahLst/>
              <a:cxnLst/>
              <a:rect l="l" t="t" r="r" b="b"/>
              <a:pathLst>
                <a:path w="2762" h="172" extrusionOk="0">
                  <a:moveTo>
                    <a:pt x="2661" y="0"/>
                  </a:moveTo>
                  <a:cubicBezTo>
                    <a:pt x="2660" y="0"/>
                    <a:pt x="2659" y="0"/>
                    <a:pt x="2658" y="0"/>
                  </a:cubicBezTo>
                  <a:cubicBezTo>
                    <a:pt x="2193" y="6"/>
                    <a:pt x="1728" y="9"/>
                    <a:pt x="1265" y="9"/>
                  </a:cubicBezTo>
                  <a:cubicBezTo>
                    <a:pt x="879" y="9"/>
                    <a:pt x="493" y="7"/>
                    <a:pt x="108" y="4"/>
                  </a:cubicBezTo>
                  <a:cubicBezTo>
                    <a:pt x="0" y="4"/>
                    <a:pt x="0" y="167"/>
                    <a:pt x="108" y="167"/>
                  </a:cubicBezTo>
                  <a:cubicBezTo>
                    <a:pt x="493" y="170"/>
                    <a:pt x="879" y="172"/>
                    <a:pt x="1265" y="172"/>
                  </a:cubicBezTo>
                  <a:cubicBezTo>
                    <a:pt x="1728" y="172"/>
                    <a:pt x="2193" y="169"/>
                    <a:pt x="2658" y="163"/>
                  </a:cubicBezTo>
                  <a:cubicBezTo>
                    <a:pt x="2761" y="163"/>
                    <a:pt x="2762" y="0"/>
                    <a:pt x="26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33;p57">
              <a:extLst>
                <a:ext uri="{FF2B5EF4-FFF2-40B4-BE49-F238E27FC236}">
                  <a16:creationId xmlns:a16="http://schemas.microsoft.com/office/drawing/2014/main" id="{19A30AC1-65B8-4C25-9565-F619AFDCCE96}"/>
                </a:ext>
              </a:extLst>
            </p:cNvPr>
            <p:cNvSpPr/>
            <p:nvPr/>
          </p:nvSpPr>
          <p:spPr>
            <a:xfrm>
              <a:off x="6812050" y="3132538"/>
              <a:ext cx="23950" cy="3500"/>
            </a:xfrm>
            <a:custGeom>
              <a:avLst/>
              <a:gdLst/>
              <a:ahLst/>
              <a:cxnLst/>
              <a:rect l="l" t="t" r="r" b="b"/>
              <a:pathLst>
                <a:path w="958" h="140" extrusionOk="0">
                  <a:moveTo>
                    <a:pt x="136" y="1"/>
                  </a:moveTo>
                  <a:cubicBezTo>
                    <a:pt x="1" y="1"/>
                    <a:pt x="1" y="139"/>
                    <a:pt x="136" y="139"/>
                  </a:cubicBezTo>
                  <a:lnTo>
                    <a:pt x="819" y="139"/>
                  </a:lnTo>
                  <a:cubicBezTo>
                    <a:pt x="957" y="139"/>
                    <a:pt x="957" y="1"/>
                    <a:pt x="81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2963;p57">
            <a:extLst>
              <a:ext uri="{FF2B5EF4-FFF2-40B4-BE49-F238E27FC236}">
                <a16:creationId xmlns:a16="http://schemas.microsoft.com/office/drawing/2014/main" id="{6AACF177-EF54-4998-B053-B0F519B4B8CE}"/>
              </a:ext>
            </a:extLst>
          </p:cNvPr>
          <p:cNvGrpSpPr/>
          <p:nvPr/>
        </p:nvGrpSpPr>
        <p:grpSpPr>
          <a:xfrm rot="21068465">
            <a:off x="2390870" y="4324611"/>
            <a:ext cx="694720" cy="668581"/>
            <a:chOff x="8424000" y="2086413"/>
            <a:chExt cx="410825" cy="422325"/>
          </a:xfrm>
        </p:grpSpPr>
        <p:sp>
          <p:nvSpPr>
            <p:cNvPr id="98" name="Google Shape;2964;p57">
              <a:extLst>
                <a:ext uri="{FF2B5EF4-FFF2-40B4-BE49-F238E27FC236}">
                  <a16:creationId xmlns:a16="http://schemas.microsoft.com/office/drawing/2014/main" id="{327E66CC-A3F1-47B6-8690-75C72D9A3FD7}"/>
                </a:ext>
              </a:extLst>
            </p:cNvPr>
            <p:cNvSpPr/>
            <p:nvPr/>
          </p:nvSpPr>
          <p:spPr>
            <a:xfrm>
              <a:off x="8690600" y="2091788"/>
              <a:ext cx="15850" cy="37700"/>
            </a:xfrm>
            <a:custGeom>
              <a:avLst/>
              <a:gdLst/>
              <a:ahLst/>
              <a:cxnLst/>
              <a:rect l="l" t="t" r="r" b="b"/>
              <a:pathLst>
                <a:path w="634" h="1508" extrusionOk="0">
                  <a:moveTo>
                    <a:pt x="532" y="0"/>
                  </a:moveTo>
                  <a:cubicBezTo>
                    <a:pt x="500" y="0"/>
                    <a:pt x="470" y="18"/>
                    <a:pt x="462" y="59"/>
                  </a:cubicBezTo>
                  <a:cubicBezTo>
                    <a:pt x="372" y="517"/>
                    <a:pt x="230" y="957"/>
                    <a:pt x="32" y="1383"/>
                  </a:cubicBezTo>
                  <a:cubicBezTo>
                    <a:pt x="1" y="1448"/>
                    <a:pt x="59" y="1507"/>
                    <a:pt x="112" y="1507"/>
                  </a:cubicBezTo>
                  <a:cubicBezTo>
                    <a:pt x="135" y="1507"/>
                    <a:pt x="158" y="1495"/>
                    <a:pt x="170" y="1466"/>
                  </a:cubicBezTo>
                  <a:cubicBezTo>
                    <a:pt x="375" y="1030"/>
                    <a:pt x="527" y="576"/>
                    <a:pt x="621" y="101"/>
                  </a:cubicBezTo>
                  <a:cubicBezTo>
                    <a:pt x="634" y="40"/>
                    <a:pt x="581" y="0"/>
                    <a:pt x="53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65;p57">
              <a:extLst>
                <a:ext uri="{FF2B5EF4-FFF2-40B4-BE49-F238E27FC236}">
                  <a16:creationId xmlns:a16="http://schemas.microsoft.com/office/drawing/2014/main" id="{56557590-9734-4B59-B33C-D3A05EEBD3A0}"/>
                </a:ext>
              </a:extLst>
            </p:cNvPr>
            <p:cNvSpPr/>
            <p:nvPr/>
          </p:nvSpPr>
          <p:spPr>
            <a:xfrm>
              <a:off x="8701525" y="2091688"/>
              <a:ext cx="92700" cy="6200"/>
            </a:xfrm>
            <a:custGeom>
              <a:avLst/>
              <a:gdLst/>
              <a:ahLst/>
              <a:cxnLst/>
              <a:rect l="l" t="t" r="r" b="b"/>
              <a:pathLst>
                <a:path w="3708" h="248" extrusionOk="0">
                  <a:moveTo>
                    <a:pt x="439" y="1"/>
                  </a:moveTo>
                  <a:cubicBezTo>
                    <a:pt x="327" y="1"/>
                    <a:pt x="216" y="2"/>
                    <a:pt x="104" y="4"/>
                  </a:cubicBezTo>
                  <a:cubicBezTo>
                    <a:pt x="1" y="4"/>
                    <a:pt x="0" y="167"/>
                    <a:pt x="101" y="167"/>
                  </a:cubicBezTo>
                  <a:cubicBezTo>
                    <a:pt x="102" y="167"/>
                    <a:pt x="103" y="167"/>
                    <a:pt x="104" y="167"/>
                  </a:cubicBezTo>
                  <a:cubicBezTo>
                    <a:pt x="216" y="165"/>
                    <a:pt x="327" y="164"/>
                    <a:pt x="439" y="164"/>
                  </a:cubicBezTo>
                  <a:cubicBezTo>
                    <a:pt x="1383" y="164"/>
                    <a:pt x="2325" y="248"/>
                    <a:pt x="3269" y="248"/>
                  </a:cubicBezTo>
                  <a:cubicBezTo>
                    <a:pt x="3381" y="248"/>
                    <a:pt x="3492" y="246"/>
                    <a:pt x="3604" y="244"/>
                  </a:cubicBezTo>
                  <a:cubicBezTo>
                    <a:pt x="3706" y="241"/>
                    <a:pt x="3707" y="81"/>
                    <a:pt x="3607" y="81"/>
                  </a:cubicBezTo>
                  <a:cubicBezTo>
                    <a:pt x="3606" y="81"/>
                    <a:pt x="3605" y="81"/>
                    <a:pt x="3604" y="81"/>
                  </a:cubicBezTo>
                  <a:cubicBezTo>
                    <a:pt x="3492" y="83"/>
                    <a:pt x="3381" y="85"/>
                    <a:pt x="3269" y="85"/>
                  </a:cubicBezTo>
                  <a:cubicBezTo>
                    <a:pt x="2325" y="85"/>
                    <a:pt x="1383" y="1"/>
                    <a:pt x="4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66;p57">
              <a:extLst>
                <a:ext uri="{FF2B5EF4-FFF2-40B4-BE49-F238E27FC236}">
                  <a16:creationId xmlns:a16="http://schemas.microsoft.com/office/drawing/2014/main" id="{33D30469-5C8C-446F-B7FC-A2D71DB03A02}"/>
                </a:ext>
              </a:extLst>
            </p:cNvPr>
            <p:cNvSpPr/>
            <p:nvPr/>
          </p:nvSpPr>
          <p:spPr>
            <a:xfrm>
              <a:off x="8782075" y="2093738"/>
              <a:ext cx="11725" cy="164350"/>
            </a:xfrm>
            <a:custGeom>
              <a:avLst/>
              <a:gdLst/>
              <a:ahLst/>
              <a:cxnLst/>
              <a:rect l="l" t="t" r="r" b="b"/>
              <a:pathLst>
                <a:path w="469" h="6574" extrusionOk="0">
                  <a:moveTo>
                    <a:pt x="388" y="1"/>
                  </a:moveTo>
                  <a:cubicBezTo>
                    <a:pt x="347" y="1"/>
                    <a:pt x="304" y="27"/>
                    <a:pt x="298" y="79"/>
                  </a:cubicBezTo>
                  <a:cubicBezTo>
                    <a:pt x="108" y="2209"/>
                    <a:pt x="1" y="4355"/>
                    <a:pt x="63" y="6496"/>
                  </a:cubicBezTo>
                  <a:cubicBezTo>
                    <a:pt x="63" y="6548"/>
                    <a:pt x="105" y="6574"/>
                    <a:pt x="146" y="6574"/>
                  </a:cubicBezTo>
                  <a:cubicBezTo>
                    <a:pt x="187" y="6574"/>
                    <a:pt x="228" y="6548"/>
                    <a:pt x="226" y="6496"/>
                  </a:cubicBezTo>
                  <a:cubicBezTo>
                    <a:pt x="164" y="4355"/>
                    <a:pt x="271" y="2209"/>
                    <a:pt x="465" y="79"/>
                  </a:cubicBezTo>
                  <a:cubicBezTo>
                    <a:pt x="468" y="27"/>
                    <a:pt x="430" y="1"/>
                    <a:pt x="38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67;p57">
              <a:extLst>
                <a:ext uri="{FF2B5EF4-FFF2-40B4-BE49-F238E27FC236}">
                  <a16:creationId xmlns:a16="http://schemas.microsoft.com/office/drawing/2014/main" id="{B8353DBB-8E9F-4598-BA6C-D1EE263CFD4A}"/>
                </a:ext>
              </a:extLst>
            </p:cNvPr>
            <p:cNvSpPr/>
            <p:nvPr/>
          </p:nvSpPr>
          <p:spPr>
            <a:xfrm>
              <a:off x="8685325" y="2254038"/>
              <a:ext cx="103025" cy="4300"/>
            </a:xfrm>
            <a:custGeom>
              <a:avLst/>
              <a:gdLst/>
              <a:ahLst/>
              <a:cxnLst/>
              <a:rect l="l" t="t" r="r" b="b"/>
              <a:pathLst>
                <a:path w="4121" h="172" extrusionOk="0">
                  <a:moveTo>
                    <a:pt x="4013" y="1"/>
                  </a:moveTo>
                  <a:cubicBezTo>
                    <a:pt x="3704" y="4"/>
                    <a:pt x="3395" y="5"/>
                    <a:pt x="3086" y="5"/>
                  </a:cubicBezTo>
                  <a:cubicBezTo>
                    <a:pt x="2469" y="5"/>
                    <a:pt x="1853" y="1"/>
                    <a:pt x="1237" y="1"/>
                  </a:cubicBezTo>
                  <a:cubicBezTo>
                    <a:pt x="859" y="1"/>
                    <a:pt x="482" y="2"/>
                    <a:pt x="105" y="7"/>
                  </a:cubicBezTo>
                  <a:cubicBezTo>
                    <a:pt x="1" y="7"/>
                    <a:pt x="1" y="170"/>
                    <a:pt x="105" y="170"/>
                  </a:cubicBezTo>
                  <a:cubicBezTo>
                    <a:pt x="421" y="167"/>
                    <a:pt x="738" y="166"/>
                    <a:pt x="1055" y="166"/>
                  </a:cubicBezTo>
                  <a:cubicBezTo>
                    <a:pt x="1738" y="166"/>
                    <a:pt x="2421" y="171"/>
                    <a:pt x="3105" y="171"/>
                  </a:cubicBezTo>
                  <a:cubicBezTo>
                    <a:pt x="3407" y="171"/>
                    <a:pt x="3710" y="170"/>
                    <a:pt x="4013" y="167"/>
                  </a:cubicBezTo>
                  <a:cubicBezTo>
                    <a:pt x="4120" y="163"/>
                    <a:pt x="4120" y="1"/>
                    <a:pt x="401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68;p57">
              <a:extLst>
                <a:ext uri="{FF2B5EF4-FFF2-40B4-BE49-F238E27FC236}">
                  <a16:creationId xmlns:a16="http://schemas.microsoft.com/office/drawing/2014/main" id="{B05FA072-0E24-49EB-A3AD-75B1E0285A45}"/>
                </a:ext>
              </a:extLst>
            </p:cNvPr>
            <p:cNvSpPr/>
            <p:nvPr/>
          </p:nvSpPr>
          <p:spPr>
            <a:xfrm>
              <a:off x="8560600" y="2186238"/>
              <a:ext cx="175775" cy="224450"/>
            </a:xfrm>
            <a:custGeom>
              <a:avLst/>
              <a:gdLst/>
              <a:ahLst/>
              <a:cxnLst/>
              <a:rect l="l" t="t" r="r" b="b"/>
              <a:pathLst>
                <a:path w="7031" h="8978" extrusionOk="0">
                  <a:moveTo>
                    <a:pt x="2684" y="0"/>
                  </a:moveTo>
                  <a:cubicBezTo>
                    <a:pt x="2495" y="0"/>
                    <a:pt x="2297" y="22"/>
                    <a:pt x="2092" y="68"/>
                  </a:cubicBezTo>
                  <a:cubicBezTo>
                    <a:pt x="1348" y="235"/>
                    <a:pt x="936" y="842"/>
                    <a:pt x="672" y="1514"/>
                  </a:cubicBezTo>
                  <a:cubicBezTo>
                    <a:pt x="260" y="2570"/>
                    <a:pt x="0" y="3769"/>
                    <a:pt x="31" y="4905"/>
                  </a:cubicBezTo>
                  <a:cubicBezTo>
                    <a:pt x="80" y="6565"/>
                    <a:pt x="963" y="8353"/>
                    <a:pt x="2658" y="8852"/>
                  </a:cubicBezTo>
                  <a:cubicBezTo>
                    <a:pt x="2948" y="8938"/>
                    <a:pt x="3228" y="8977"/>
                    <a:pt x="3495" y="8977"/>
                  </a:cubicBezTo>
                  <a:cubicBezTo>
                    <a:pt x="5042" y="8977"/>
                    <a:pt x="6212" y="7661"/>
                    <a:pt x="6992" y="6367"/>
                  </a:cubicBezTo>
                  <a:cubicBezTo>
                    <a:pt x="7031" y="6305"/>
                    <a:pt x="6974" y="6246"/>
                    <a:pt x="6918" y="6246"/>
                  </a:cubicBezTo>
                  <a:cubicBezTo>
                    <a:pt x="6893" y="6246"/>
                    <a:pt x="6869" y="6257"/>
                    <a:pt x="6853" y="6284"/>
                  </a:cubicBezTo>
                  <a:cubicBezTo>
                    <a:pt x="6098" y="7533"/>
                    <a:pt x="5037" y="8801"/>
                    <a:pt x="3498" y="8801"/>
                  </a:cubicBezTo>
                  <a:cubicBezTo>
                    <a:pt x="3358" y="8801"/>
                    <a:pt x="3214" y="8791"/>
                    <a:pt x="3066" y="8769"/>
                  </a:cubicBezTo>
                  <a:cubicBezTo>
                    <a:pt x="1531" y="8540"/>
                    <a:pt x="503" y="7082"/>
                    <a:pt x="263" y="5630"/>
                  </a:cubicBezTo>
                  <a:cubicBezTo>
                    <a:pt x="114" y="4732"/>
                    <a:pt x="215" y="3804"/>
                    <a:pt x="423" y="2924"/>
                  </a:cubicBezTo>
                  <a:cubicBezTo>
                    <a:pt x="592" y="2200"/>
                    <a:pt x="790" y="1282"/>
                    <a:pt x="1303" y="717"/>
                  </a:cubicBezTo>
                  <a:cubicBezTo>
                    <a:pt x="1644" y="340"/>
                    <a:pt x="2118" y="182"/>
                    <a:pt x="2607" y="182"/>
                  </a:cubicBezTo>
                  <a:cubicBezTo>
                    <a:pt x="3150" y="182"/>
                    <a:pt x="3711" y="377"/>
                    <a:pt x="4130" y="689"/>
                  </a:cubicBezTo>
                  <a:cubicBezTo>
                    <a:pt x="4771" y="1167"/>
                    <a:pt x="5003" y="2030"/>
                    <a:pt x="5010" y="2799"/>
                  </a:cubicBezTo>
                  <a:cubicBezTo>
                    <a:pt x="5012" y="2853"/>
                    <a:pt x="5054" y="2880"/>
                    <a:pt x="5095" y="2880"/>
                  </a:cubicBezTo>
                  <a:cubicBezTo>
                    <a:pt x="5136" y="2880"/>
                    <a:pt x="5177" y="2853"/>
                    <a:pt x="5177" y="2799"/>
                  </a:cubicBezTo>
                  <a:cubicBezTo>
                    <a:pt x="5161" y="1319"/>
                    <a:pt x="4159" y="0"/>
                    <a:pt x="26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69;p57">
              <a:extLst>
                <a:ext uri="{FF2B5EF4-FFF2-40B4-BE49-F238E27FC236}">
                  <a16:creationId xmlns:a16="http://schemas.microsoft.com/office/drawing/2014/main" id="{A3C55532-CCC1-4296-8060-01F72319161D}"/>
                </a:ext>
              </a:extLst>
            </p:cNvPr>
            <p:cNvSpPr/>
            <p:nvPr/>
          </p:nvSpPr>
          <p:spPr>
            <a:xfrm>
              <a:off x="8730700" y="2342363"/>
              <a:ext cx="72850" cy="79825"/>
            </a:xfrm>
            <a:custGeom>
              <a:avLst/>
              <a:gdLst/>
              <a:ahLst/>
              <a:cxnLst/>
              <a:rect l="l" t="t" r="r" b="b"/>
              <a:pathLst>
                <a:path w="2914" h="3193" extrusionOk="0">
                  <a:moveTo>
                    <a:pt x="123" y="1"/>
                  </a:moveTo>
                  <a:cubicBezTo>
                    <a:pt x="57" y="1"/>
                    <a:pt x="0" y="83"/>
                    <a:pt x="60" y="140"/>
                  </a:cubicBezTo>
                  <a:cubicBezTo>
                    <a:pt x="1058" y="1048"/>
                    <a:pt x="1886" y="2129"/>
                    <a:pt x="2745" y="3165"/>
                  </a:cubicBezTo>
                  <a:cubicBezTo>
                    <a:pt x="2762" y="3184"/>
                    <a:pt x="2781" y="3192"/>
                    <a:pt x="2799" y="3192"/>
                  </a:cubicBezTo>
                  <a:cubicBezTo>
                    <a:pt x="2859" y="3192"/>
                    <a:pt x="2913" y="3111"/>
                    <a:pt x="2863" y="3050"/>
                  </a:cubicBezTo>
                  <a:cubicBezTo>
                    <a:pt x="2000" y="2014"/>
                    <a:pt x="1172" y="933"/>
                    <a:pt x="178" y="23"/>
                  </a:cubicBezTo>
                  <a:cubicBezTo>
                    <a:pt x="161" y="7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70;p57">
              <a:extLst>
                <a:ext uri="{FF2B5EF4-FFF2-40B4-BE49-F238E27FC236}">
                  <a16:creationId xmlns:a16="http://schemas.microsoft.com/office/drawing/2014/main" id="{C2A46BD9-9015-440C-A87E-AF1C2A7861F5}"/>
                </a:ext>
              </a:extLst>
            </p:cNvPr>
            <p:cNvSpPr/>
            <p:nvPr/>
          </p:nvSpPr>
          <p:spPr>
            <a:xfrm>
              <a:off x="8424000" y="2264413"/>
              <a:ext cx="379850" cy="238825"/>
            </a:xfrm>
            <a:custGeom>
              <a:avLst/>
              <a:gdLst/>
              <a:ahLst/>
              <a:cxnLst/>
              <a:rect l="l" t="t" r="r" b="b"/>
              <a:pathLst>
                <a:path w="15194" h="9553" extrusionOk="0">
                  <a:moveTo>
                    <a:pt x="329" y="0"/>
                  </a:moveTo>
                  <a:cubicBezTo>
                    <a:pt x="288" y="0"/>
                    <a:pt x="243" y="26"/>
                    <a:pt x="235" y="77"/>
                  </a:cubicBezTo>
                  <a:cubicBezTo>
                    <a:pt x="0" y="1872"/>
                    <a:pt x="298" y="3931"/>
                    <a:pt x="1366" y="5431"/>
                  </a:cubicBezTo>
                  <a:cubicBezTo>
                    <a:pt x="1885" y="6158"/>
                    <a:pt x="2325" y="6972"/>
                    <a:pt x="3035" y="7534"/>
                  </a:cubicBezTo>
                  <a:cubicBezTo>
                    <a:pt x="3707" y="8060"/>
                    <a:pt x="4484" y="8479"/>
                    <a:pt x="5266" y="8812"/>
                  </a:cubicBezTo>
                  <a:cubicBezTo>
                    <a:pt x="6332" y="9267"/>
                    <a:pt x="7496" y="9552"/>
                    <a:pt x="8655" y="9552"/>
                  </a:cubicBezTo>
                  <a:cubicBezTo>
                    <a:pt x="9313" y="9552"/>
                    <a:pt x="9970" y="9460"/>
                    <a:pt x="10606" y="9256"/>
                  </a:cubicBezTo>
                  <a:cubicBezTo>
                    <a:pt x="12342" y="8695"/>
                    <a:pt x="13772" y="7451"/>
                    <a:pt x="15131" y="6283"/>
                  </a:cubicBezTo>
                  <a:cubicBezTo>
                    <a:pt x="15194" y="6228"/>
                    <a:pt x="15135" y="6147"/>
                    <a:pt x="15068" y="6147"/>
                  </a:cubicBezTo>
                  <a:cubicBezTo>
                    <a:pt x="15050" y="6147"/>
                    <a:pt x="15030" y="6153"/>
                    <a:pt x="15013" y="6168"/>
                  </a:cubicBezTo>
                  <a:cubicBezTo>
                    <a:pt x="13703" y="7294"/>
                    <a:pt x="12328" y="8490"/>
                    <a:pt x="10668" y="9061"/>
                  </a:cubicBezTo>
                  <a:cubicBezTo>
                    <a:pt x="10010" y="9286"/>
                    <a:pt x="9329" y="9387"/>
                    <a:pt x="8646" y="9387"/>
                  </a:cubicBezTo>
                  <a:cubicBezTo>
                    <a:pt x="7580" y="9387"/>
                    <a:pt x="6511" y="9142"/>
                    <a:pt x="5523" y="8743"/>
                  </a:cubicBezTo>
                  <a:cubicBezTo>
                    <a:pt x="4684" y="8407"/>
                    <a:pt x="3856" y="7964"/>
                    <a:pt x="3146" y="7406"/>
                  </a:cubicBezTo>
                  <a:cubicBezTo>
                    <a:pt x="2453" y="6862"/>
                    <a:pt x="2013" y="6061"/>
                    <a:pt x="1507" y="5348"/>
                  </a:cubicBezTo>
                  <a:cubicBezTo>
                    <a:pt x="454" y="3868"/>
                    <a:pt x="166" y="1844"/>
                    <a:pt x="398" y="77"/>
                  </a:cubicBezTo>
                  <a:cubicBezTo>
                    <a:pt x="405" y="26"/>
                    <a:pt x="369" y="0"/>
                    <a:pt x="32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71;p57">
              <a:extLst>
                <a:ext uri="{FF2B5EF4-FFF2-40B4-BE49-F238E27FC236}">
                  <a16:creationId xmlns:a16="http://schemas.microsoft.com/office/drawing/2014/main" id="{360DCE18-7FEC-4E23-89C3-32EEC0132575}"/>
                </a:ext>
              </a:extLst>
            </p:cNvPr>
            <p:cNvSpPr/>
            <p:nvPr/>
          </p:nvSpPr>
          <p:spPr>
            <a:xfrm>
              <a:off x="8435200" y="2086413"/>
              <a:ext cx="260975" cy="164050"/>
            </a:xfrm>
            <a:custGeom>
              <a:avLst/>
              <a:gdLst/>
              <a:ahLst/>
              <a:cxnLst/>
              <a:rect l="l" t="t" r="r" b="b"/>
              <a:pathLst>
                <a:path w="10439" h="6562" extrusionOk="0">
                  <a:moveTo>
                    <a:pt x="7098" y="0"/>
                  </a:moveTo>
                  <a:cubicBezTo>
                    <a:pt x="6034" y="0"/>
                    <a:pt x="4942" y="310"/>
                    <a:pt x="4004" y="773"/>
                  </a:cubicBezTo>
                  <a:cubicBezTo>
                    <a:pt x="1783" y="1875"/>
                    <a:pt x="325" y="4041"/>
                    <a:pt x="6" y="6484"/>
                  </a:cubicBezTo>
                  <a:cubicBezTo>
                    <a:pt x="1" y="6536"/>
                    <a:pt x="39" y="6562"/>
                    <a:pt x="80" y="6562"/>
                  </a:cubicBezTo>
                  <a:cubicBezTo>
                    <a:pt x="121" y="6562"/>
                    <a:pt x="165" y="6536"/>
                    <a:pt x="172" y="6484"/>
                  </a:cubicBezTo>
                  <a:cubicBezTo>
                    <a:pt x="470" y="4176"/>
                    <a:pt x="1828" y="2118"/>
                    <a:pt x="3890" y="1016"/>
                  </a:cubicBezTo>
                  <a:cubicBezTo>
                    <a:pt x="4881" y="490"/>
                    <a:pt x="6011" y="178"/>
                    <a:pt x="7133" y="170"/>
                  </a:cubicBezTo>
                  <a:cubicBezTo>
                    <a:pt x="7139" y="170"/>
                    <a:pt x="7145" y="170"/>
                    <a:pt x="7151" y="170"/>
                  </a:cubicBezTo>
                  <a:cubicBezTo>
                    <a:pt x="8417" y="170"/>
                    <a:pt x="9351" y="895"/>
                    <a:pt x="10258" y="1696"/>
                  </a:cubicBezTo>
                  <a:cubicBezTo>
                    <a:pt x="10276" y="1711"/>
                    <a:pt x="10295" y="1717"/>
                    <a:pt x="10313" y="1717"/>
                  </a:cubicBezTo>
                  <a:cubicBezTo>
                    <a:pt x="10380" y="1717"/>
                    <a:pt x="10438" y="1635"/>
                    <a:pt x="10377" y="1581"/>
                  </a:cubicBezTo>
                  <a:cubicBezTo>
                    <a:pt x="9572" y="871"/>
                    <a:pt x="8685" y="126"/>
                    <a:pt x="7573" y="22"/>
                  </a:cubicBezTo>
                  <a:cubicBezTo>
                    <a:pt x="7416" y="7"/>
                    <a:pt x="7257" y="0"/>
                    <a:pt x="709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72;p57">
              <a:extLst>
                <a:ext uri="{FF2B5EF4-FFF2-40B4-BE49-F238E27FC236}">
                  <a16:creationId xmlns:a16="http://schemas.microsoft.com/office/drawing/2014/main" id="{93556A7B-D9D5-4EFA-9FF0-D65CE57EB483}"/>
                </a:ext>
              </a:extLst>
            </p:cNvPr>
            <p:cNvSpPr/>
            <p:nvPr/>
          </p:nvSpPr>
          <p:spPr>
            <a:xfrm>
              <a:off x="8589500" y="2189588"/>
              <a:ext cx="101350" cy="211925"/>
            </a:xfrm>
            <a:custGeom>
              <a:avLst/>
              <a:gdLst/>
              <a:ahLst/>
              <a:cxnLst/>
              <a:rect l="l" t="t" r="r" b="b"/>
              <a:pathLst>
                <a:path w="4054" h="8477" extrusionOk="0">
                  <a:moveTo>
                    <a:pt x="2233" y="0"/>
                  </a:moveTo>
                  <a:cubicBezTo>
                    <a:pt x="2220" y="0"/>
                    <a:pt x="2206" y="4"/>
                    <a:pt x="2191" y="14"/>
                  </a:cubicBezTo>
                  <a:cubicBezTo>
                    <a:pt x="576" y="1154"/>
                    <a:pt x="1" y="3458"/>
                    <a:pt x="258" y="5336"/>
                  </a:cubicBezTo>
                  <a:cubicBezTo>
                    <a:pt x="480" y="6962"/>
                    <a:pt x="1558" y="8476"/>
                    <a:pt x="3170" y="8476"/>
                  </a:cubicBezTo>
                  <a:cubicBezTo>
                    <a:pt x="3420" y="8476"/>
                    <a:pt x="3684" y="8440"/>
                    <a:pt x="3958" y="8361"/>
                  </a:cubicBezTo>
                  <a:cubicBezTo>
                    <a:pt x="4054" y="8332"/>
                    <a:pt x="4024" y="8198"/>
                    <a:pt x="3940" y="8198"/>
                  </a:cubicBezTo>
                  <a:cubicBezTo>
                    <a:pt x="3933" y="8198"/>
                    <a:pt x="3925" y="8199"/>
                    <a:pt x="3917" y="8202"/>
                  </a:cubicBezTo>
                  <a:cubicBezTo>
                    <a:pt x="3648" y="8278"/>
                    <a:pt x="3394" y="8314"/>
                    <a:pt x="3154" y="8314"/>
                  </a:cubicBezTo>
                  <a:cubicBezTo>
                    <a:pt x="1416" y="8314"/>
                    <a:pt x="439" y="6447"/>
                    <a:pt x="372" y="4754"/>
                  </a:cubicBezTo>
                  <a:cubicBezTo>
                    <a:pt x="303" y="3098"/>
                    <a:pt x="861" y="1154"/>
                    <a:pt x="2274" y="156"/>
                  </a:cubicBezTo>
                  <a:cubicBezTo>
                    <a:pt x="2344" y="107"/>
                    <a:pt x="2300" y="0"/>
                    <a:pt x="223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73;p57">
              <a:extLst>
                <a:ext uri="{FF2B5EF4-FFF2-40B4-BE49-F238E27FC236}">
                  <a16:creationId xmlns:a16="http://schemas.microsoft.com/office/drawing/2014/main" id="{98870E1B-5913-4DC3-AE1B-C1E2AD314B19}"/>
                </a:ext>
              </a:extLst>
            </p:cNvPr>
            <p:cNvSpPr/>
            <p:nvPr/>
          </p:nvSpPr>
          <p:spPr>
            <a:xfrm>
              <a:off x="8731075" y="2342288"/>
              <a:ext cx="50750" cy="6900"/>
            </a:xfrm>
            <a:custGeom>
              <a:avLst/>
              <a:gdLst/>
              <a:ahLst/>
              <a:cxnLst/>
              <a:rect l="l" t="t" r="r" b="b"/>
              <a:pathLst>
                <a:path w="2030" h="276" extrusionOk="0">
                  <a:moveTo>
                    <a:pt x="95" y="0"/>
                  </a:moveTo>
                  <a:cubicBezTo>
                    <a:pt x="0" y="0"/>
                    <a:pt x="3" y="154"/>
                    <a:pt x="104" y="164"/>
                  </a:cubicBezTo>
                  <a:cubicBezTo>
                    <a:pt x="710" y="233"/>
                    <a:pt x="1320" y="205"/>
                    <a:pt x="1926" y="275"/>
                  </a:cubicBezTo>
                  <a:cubicBezTo>
                    <a:pt x="1929" y="275"/>
                    <a:pt x="1932" y="275"/>
                    <a:pt x="1935" y="275"/>
                  </a:cubicBezTo>
                  <a:cubicBezTo>
                    <a:pt x="2030" y="275"/>
                    <a:pt x="2027" y="122"/>
                    <a:pt x="1926" y="109"/>
                  </a:cubicBezTo>
                  <a:cubicBezTo>
                    <a:pt x="1320" y="42"/>
                    <a:pt x="710" y="67"/>
                    <a:pt x="104" y="1"/>
                  </a:cubicBezTo>
                  <a:cubicBezTo>
                    <a:pt x="101" y="0"/>
                    <a:pt x="98" y="0"/>
                    <a:pt x="9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74;p57">
              <a:extLst>
                <a:ext uri="{FF2B5EF4-FFF2-40B4-BE49-F238E27FC236}">
                  <a16:creationId xmlns:a16="http://schemas.microsoft.com/office/drawing/2014/main" id="{E7C32304-9FF2-472B-A67B-F7B33CC9BB33}"/>
                </a:ext>
              </a:extLst>
            </p:cNvPr>
            <p:cNvSpPr/>
            <p:nvPr/>
          </p:nvSpPr>
          <p:spPr>
            <a:xfrm>
              <a:off x="8776375" y="2345113"/>
              <a:ext cx="58375" cy="80425"/>
            </a:xfrm>
            <a:custGeom>
              <a:avLst/>
              <a:gdLst/>
              <a:ahLst/>
              <a:cxnLst/>
              <a:rect l="l" t="t" r="r" b="b"/>
              <a:pathLst>
                <a:path w="2335" h="3217" extrusionOk="0">
                  <a:moveTo>
                    <a:pt x="116" y="0"/>
                  </a:moveTo>
                  <a:cubicBezTo>
                    <a:pt x="58" y="0"/>
                    <a:pt x="0" y="59"/>
                    <a:pt x="42" y="120"/>
                  </a:cubicBezTo>
                  <a:cubicBezTo>
                    <a:pt x="755" y="1132"/>
                    <a:pt x="1452" y="2158"/>
                    <a:pt x="2151" y="3180"/>
                  </a:cubicBezTo>
                  <a:cubicBezTo>
                    <a:pt x="2169" y="3206"/>
                    <a:pt x="2194" y="3216"/>
                    <a:pt x="2219" y="3216"/>
                  </a:cubicBezTo>
                  <a:cubicBezTo>
                    <a:pt x="2277" y="3216"/>
                    <a:pt x="2335" y="3157"/>
                    <a:pt x="2293" y="3097"/>
                  </a:cubicBezTo>
                  <a:cubicBezTo>
                    <a:pt x="1594" y="2075"/>
                    <a:pt x="897" y="1048"/>
                    <a:pt x="184" y="37"/>
                  </a:cubicBezTo>
                  <a:cubicBezTo>
                    <a:pt x="166" y="11"/>
                    <a:pt x="141" y="0"/>
                    <a:pt x="11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75;p57">
              <a:extLst>
                <a:ext uri="{FF2B5EF4-FFF2-40B4-BE49-F238E27FC236}">
                  <a16:creationId xmlns:a16="http://schemas.microsoft.com/office/drawing/2014/main" id="{BC88152B-CAF7-4892-95E0-F1F4D44CDCEB}"/>
                </a:ext>
              </a:extLst>
            </p:cNvPr>
            <p:cNvSpPr/>
            <p:nvPr/>
          </p:nvSpPr>
          <p:spPr>
            <a:xfrm>
              <a:off x="8798200" y="2417988"/>
              <a:ext cx="36500" cy="8700"/>
            </a:xfrm>
            <a:custGeom>
              <a:avLst/>
              <a:gdLst/>
              <a:ahLst/>
              <a:cxnLst/>
              <a:rect l="l" t="t" r="r" b="b"/>
              <a:pathLst>
                <a:path w="1460" h="348" extrusionOk="0">
                  <a:moveTo>
                    <a:pt x="92" y="0"/>
                  </a:moveTo>
                  <a:cubicBezTo>
                    <a:pt x="0" y="0"/>
                    <a:pt x="4" y="154"/>
                    <a:pt x="104" y="164"/>
                  </a:cubicBezTo>
                  <a:cubicBezTo>
                    <a:pt x="400" y="196"/>
                    <a:pt x="765" y="347"/>
                    <a:pt x="1092" y="347"/>
                  </a:cubicBezTo>
                  <a:cubicBezTo>
                    <a:pt x="1190" y="347"/>
                    <a:pt x="1284" y="333"/>
                    <a:pt x="1372" y="299"/>
                  </a:cubicBezTo>
                  <a:cubicBezTo>
                    <a:pt x="1459" y="265"/>
                    <a:pt x="1435" y="137"/>
                    <a:pt x="1358" y="137"/>
                  </a:cubicBezTo>
                  <a:cubicBezTo>
                    <a:pt x="1348" y="137"/>
                    <a:pt x="1338" y="139"/>
                    <a:pt x="1327" y="143"/>
                  </a:cubicBezTo>
                  <a:cubicBezTo>
                    <a:pt x="1266" y="167"/>
                    <a:pt x="1198" y="176"/>
                    <a:pt x="1128" y="176"/>
                  </a:cubicBezTo>
                  <a:cubicBezTo>
                    <a:pt x="972" y="176"/>
                    <a:pt x="804" y="131"/>
                    <a:pt x="665" y="105"/>
                  </a:cubicBezTo>
                  <a:cubicBezTo>
                    <a:pt x="478" y="67"/>
                    <a:pt x="295" y="19"/>
                    <a:pt x="104" y="1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76;p57">
              <a:extLst>
                <a:ext uri="{FF2B5EF4-FFF2-40B4-BE49-F238E27FC236}">
                  <a16:creationId xmlns:a16="http://schemas.microsoft.com/office/drawing/2014/main" id="{F30EBE14-6867-4F3C-BF5E-171694311663}"/>
                </a:ext>
              </a:extLst>
            </p:cNvPr>
            <p:cNvSpPr/>
            <p:nvPr/>
          </p:nvSpPr>
          <p:spPr>
            <a:xfrm>
              <a:off x="8600325" y="2421613"/>
              <a:ext cx="234500" cy="87125"/>
            </a:xfrm>
            <a:custGeom>
              <a:avLst/>
              <a:gdLst/>
              <a:ahLst/>
              <a:cxnLst/>
              <a:rect l="l" t="t" r="r" b="b"/>
              <a:pathLst>
                <a:path w="9380" h="3485" extrusionOk="0">
                  <a:moveTo>
                    <a:pt x="9263" y="0"/>
                  </a:moveTo>
                  <a:cubicBezTo>
                    <a:pt x="9238" y="0"/>
                    <a:pt x="9212" y="11"/>
                    <a:pt x="9193" y="37"/>
                  </a:cubicBezTo>
                  <a:cubicBezTo>
                    <a:pt x="7615" y="2198"/>
                    <a:pt x="5186" y="3321"/>
                    <a:pt x="2642" y="3321"/>
                  </a:cubicBezTo>
                  <a:cubicBezTo>
                    <a:pt x="1810" y="3321"/>
                    <a:pt x="965" y="3201"/>
                    <a:pt x="133" y="2957"/>
                  </a:cubicBezTo>
                  <a:cubicBezTo>
                    <a:pt x="125" y="2954"/>
                    <a:pt x="116" y="2953"/>
                    <a:pt x="108" y="2953"/>
                  </a:cubicBezTo>
                  <a:cubicBezTo>
                    <a:pt x="27" y="2953"/>
                    <a:pt x="0" y="3088"/>
                    <a:pt x="92" y="3113"/>
                  </a:cubicBezTo>
                  <a:cubicBezTo>
                    <a:pt x="937" y="3362"/>
                    <a:pt x="1796" y="3484"/>
                    <a:pt x="2642" y="3484"/>
                  </a:cubicBezTo>
                  <a:cubicBezTo>
                    <a:pt x="5241" y="3484"/>
                    <a:pt x="7720" y="2329"/>
                    <a:pt x="9335" y="120"/>
                  </a:cubicBezTo>
                  <a:cubicBezTo>
                    <a:pt x="9379" y="59"/>
                    <a:pt x="9322" y="0"/>
                    <a:pt x="926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77;p57">
              <a:extLst>
                <a:ext uri="{FF2B5EF4-FFF2-40B4-BE49-F238E27FC236}">
                  <a16:creationId xmlns:a16="http://schemas.microsoft.com/office/drawing/2014/main" id="{E11A7F99-D40F-4FB5-91C7-9469CE214C4B}"/>
                </a:ext>
              </a:extLst>
            </p:cNvPr>
            <p:cNvSpPr/>
            <p:nvPr/>
          </p:nvSpPr>
          <p:spPr>
            <a:xfrm>
              <a:off x="8788700" y="2093688"/>
              <a:ext cx="31200" cy="10800"/>
            </a:xfrm>
            <a:custGeom>
              <a:avLst/>
              <a:gdLst/>
              <a:ahLst/>
              <a:cxnLst/>
              <a:rect l="l" t="t" r="r" b="b"/>
              <a:pathLst>
                <a:path w="1248" h="432" extrusionOk="0">
                  <a:moveTo>
                    <a:pt x="112" y="0"/>
                  </a:moveTo>
                  <a:cubicBezTo>
                    <a:pt x="30" y="0"/>
                    <a:pt x="1" y="135"/>
                    <a:pt x="96" y="160"/>
                  </a:cubicBezTo>
                  <a:cubicBezTo>
                    <a:pt x="432" y="257"/>
                    <a:pt x="775" y="323"/>
                    <a:pt x="1111" y="427"/>
                  </a:cubicBezTo>
                  <a:cubicBezTo>
                    <a:pt x="1120" y="430"/>
                    <a:pt x="1129" y="431"/>
                    <a:pt x="1137" y="431"/>
                  </a:cubicBezTo>
                  <a:cubicBezTo>
                    <a:pt x="1219" y="431"/>
                    <a:pt x="1247" y="300"/>
                    <a:pt x="1153" y="271"/>
                  </a:cubicBezTo>
                  <a:cubicBezTo>
                    <a:pt x="820" y="167"/>
                    <a:pt x="473" y="98"/>
                    <a:pt x="137" y="4"/>
                  </a:cubicBezTo>
                  <a:cubicBezTo>
                    <a:pt x="129" y="1"/>
                    <a:pt x="120" y="0"/>
                    <a:pt x="11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78;p57">
              <a:extLst>
                <a:ext uri="{FF2B5EF4-FFF2-40B4-BE49-F238E27FC236}">
                  <a16:creationId xmlns:a16="http://schemas.microsoft.com/office/drawing/2014/main" id="{9F894D69-EF36-4C28-828B-2A28E490D9EF}"/>
                </a:ext>
              </a:extLst>
            </p:cNvPr>
            <p:cNvSpPr/>
            <p:nvPr/>
          </p:nvSpPr>
          <p:spPr>
            <a:xfrm>
              <a:off x="8782675" y="2254113"/>
              <a:ext cx="31125" cy="24400"/>
            </a:xfrm>
            <a:custGeom>
              <a:avLst/>
              <a:gdLst/>
              <a:ahLst/>
              <a:cxnLst/>
              <a:rect l="l" t="t" r="r" b="b"/>
              <a:pathLst>
                <a:path w="1245" h="976" extrusionOk="0">
                  <a:moveTo>
                    <a:pt x="123" y="0"/>
                  </a:moveTo>
                  <a:cubicBezTo>
                    <a:pt x="57" y="0"/>
                    <a:pt x="0" y="82"/>
                    <a:pt x="60" y="139"/>
                  </a:cubicBezTo>
                  <a:cubicBezTo>
                    <a:pt x="382" y="427"/>
                    <a:pt x="746" y="663"/>
                    <a:pt x="1068" y="954"/>
                  </a:cubicBezTo>
                  <a:cubicBezTo>
                    <a:pt x="1085" y="969"/>
                    <a:pt x="1104" y="975"/>
                    <a:pt x="1122" y="975"/>
                  </a:cubicBezTo>
                  <a:cubicBezTo>
                    <a:pt x="1188" y="975"/>
                    <a:pt x="1245" y="893"/>
                    <a:pt x="1182" y="836"/>
                  </a:cubicBezTo>
                  <a:cubicBezTo>
                    <a:pt x="864" y="548"/>
                    <a:pt x="500" y="309"/>
                    <a:pt x="178" y="22"/>
                  </a:cubicBezTo>
                  <a:cubicBezTo>
                    <a:pt x="160" y="6"/>
                    <a:pt x="141" y="0"/>
                    <a:pt x="12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79;p57">
              <a:extLst>
                <a:ext uri="{FF2B5EF4-FFF2-40B4-BE49-F238E27FC236}">
                  <a16:creationId xmlns:a16="http://schemas.microsoft.com/office/drawing/2014/main" id="{B635B1F3-9AE9-4612-8210-F456362654EB}"/>
                </a:ext>
              </a:extLst>
            </p:cNvPr>
            <p:cNvSpPr/>
            <p:nvPr/>
          </p:nvSpPr>
          <p:spPr>
            <a:xfrm>
              <a:off x="8697450" y="2273513"/>
              <a:ext cx="114875" cy="6025"/>
            </a:xfrm>
            <a:custGeom>
              <a:avLst/>
              <a:gdLst/>
              <a:ahLst/>
              <a:cxnLst/>
              <a:rect l="l" t="t" r="r" b="b"/>
              <a:pathLst>
                <a:path w="4595" h="241" extrusionOk="0">
                  <a:moveTo>
                    <a:pt x="98" y="0"/>
                  </a:moveTo>
                  <a:cubicBezTo>
                    <a:pt x="1" y="0"/>
                    <a:pt x="4" y="153"/>
                    <a:pt x="108" y="164"/>
                  </a:cubicBezTo>
                  <a:cubicBezTo>
                    <a:pt x="846" y="222"/>
                    <a:pt x="1586" y="240"/>
                    <a:pt x="2327" y="240"/>
                  </a:cubicBezTo>
                  <a:cubicBezTo>
                    <a:pt x="3048" y="240"/>
                    <a:pt x="3769" y="223"/>
                    <a:pt x="4488" y="205"/>
                  </a:cubicBezTo>
                  <a:cubicBezTo>
                    <a:pt x="4594" y="202"/>
                    <a:pt x="4595" y="39"/>
                    <a:pt x="4491" y="39"/>
                  </a:cubicBezTo>
                  <a:cubicBezTo>
                    <a:pt x="4490" y="39"/>
                    <a:pt x="4489" y="39"/>
                    <a:pt x="4488" y="39"/>
                  </a:cubicBezTo>
                  <a:cubicBezTo>
                    <a:pt x="3758" y="58"/>
                    <a:pt x="3027" y="77"/>
                    <a:pt x="2296" y="77"/>
                  </a:cubicBezTo>
                  <a:cubicBezTo>
                    <a:pt x="1566" y="77"/>
                    <a:pt x="835" y="58"/>
                    <a:pt x="108" y="1"/>
                  </a:cubicBezTo>
                  <a:cubicBezTo>
                    <a:pt x="105" y="1"/>
                    <a:pt x="101" y="0"/>
                    <a:pt x="9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80;p57">
              <a:extLst>
                <a:ext uri="{FF2B5EF4-FFF2-40B4-BE49-F238E27FC236}">
                  <a16:creationId xmlns:a16="http://schemas.microsoft.com/office/drawing/2014/main" id="{9AF8C167-FC25-4F67-A5FB-CDDDDDCA8CF8}"/>
                </a:ext>
              </a:extLst>
            </p:cNvPr>
            <p:cNvSpPr/>
            <p:nvPr/>
          </p:nvSpPr>
          <p:spPr>
            <a:xfrm>
              <a:off x="8801825" y="2100413"/>
              <a:ext cx="19700" cy="178025"/>
            </a:xfrm>
            <a:custGeom>
              <a:avLst/>
              <a:gdLst/>
              <a:ahLst/>
              <a:cxnLst/>
              <a:rect l="l" t="t" r="r" b="b"/>
              <a:pathLst>
                <a:path w="788" h="7121" extrusionOk="0">
                  <a:moveTo>
                    <a:pt x="605" y="1"/>
                  </a:moveTo>
                  <a:cubicBezTo>
                    <a:pt x="564" y="1"/>
                    <a:pt x="524" y="27"/>
                    <a:pt x="527" y="79"/>
                  </a:cubicBezTo>
                  <a:cubicBezTo>
                    <a:pt x="624" y="2404"/>
                    <a:pt x="1" y="4725"/>
                    <a:pt x="278" y="7043"/>
                  </a:cubicBezTo>
                  <a:cubicBezTo>
                    <a:pt x="285" y="7095"/>
                    <a:pt x="329" y="7121"/>
                    <a:pt x="370" y="7121"/>
                  </a:cubicBezTo>
                  <a:cubicBezTo>
                    <a:pt x="410" y="7121"/>
                    <a:pt x="448" y="7095"/>
                    <a:pt x="441" y="7043"/>
                  </a:cubicBezTo>
                  <a:cubicBezTo>
                    <a:pt x="164" y="4725"/>
                    <a:pt x="787" y="2404"/>
                    <a:pt x="690" y="79"/>
                  </a:cubicBezTo>
                  <a:cubicBezTo>
                    <a:pt x="688" y="27"/>
                    <a:pt x="646" y="1"/>
                    <a:pt x="6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81;p57">
              <a:extLst>
                <a:ext uri="{FF2B5EF4-FFF2-40B4-BE49-F238E27FC236}">
                  <a16:creationId xmlns:a16="http://schemas.microsoft.com/office/drawing/2014/main" id="{1DE12801-FEF5-4253-A59A-D32539B26B89}"/>
                </a:ext>
              </a:extLst>
            </p:cNvPr>
            <p:cNvSpPr/>
            <p:nvPr/>
          </p:nvSpPr>
          <p:spPr>
            <a:xfrm>
              <a:off x="8685400" y="2254138"/>
              <a:ext cx="17550" cy="23500"/>
            </a:xfrm>
            <a:custGeom>
              <a:avLst/>
              <a:gdLst/>
              <a:ahLst/>
              <a:cxnLst/>
              <a:rect l="l" t="t" r="r" b="b"/>
              <a:pathLst>
                <a:path w="702" h="940" extrusionOk="0">
                  <a:moveTo>
                    <a:pt x="111" y="0"/>
                  </a:moveTo>
                  <a:cubicBezTo>
                    <a:pt x="57" y="0"/>
                    <a:pt x="1" y="60"/>
                    <a:pt x="32" y="125"/>
                  </a:cubicBezTo>
                  <a:cubicBezTo>
                    <a:pt x="164" y="402"/>
                    <a:pt x="316" y="689"/>
                    <a:pt x="531" y="915"/>
                  </a:cubicBezTo>
                  <a:cubicBezTo>
                    <a:pt x="547" y="932"/>
                    <a:pt x="566" y="939"/>
                    <a:pt x="584" y="939"/>
                  </a:cubicBezTo>
                  <a:cubicBezTo>
                    <a:pt x="646" y="939"/>
                    <a:pt x="701" y="856"/>
                    <a:pt x="645" y="797"/>
                  </a:cubicBezTo>
                  <a:cubicBezTo>
                    <a:pt x="441" y="585"/>
                    <a:pt x="299" y="308"/>
                    <a:pt x="174" y="42"/>
                  </a:cubicBezTo>
                  <a:cubicBezTo>
                    <a:pt x="159" y="12"/>
                    <a:pt x="135" y="0"/>
                    <a:pt x="11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82;p57">
              <a:extLst>
                <a:ext uri="{FF2B5EF4-FFF2-40B4-BE49-F238E27FC236}">
                  <a16:creationId xmlns:a16="http://schemas.microsoft.com/office/drawing/2014/main" id="{D91F8AAB-7DFB-4E85-9218-0B66B8B99229}"/>
                </a:ext>
              </a:extLst>
            </p:cNvPr>
            <p:cNvSpPr/>
            <p:nvPr/>
          </p:nvSpPr>
          <p:spPr>
            <a:xfrm>
              <a:off x="8449025" y="2185813"/>
              <a:ext cx="43100" cy="214100"/>
            </a:xfrm>
            <a:custGeom>
              <a:avLst/>
              <a:gdLst/>
              <a:ahLst/>
              <a:cxnLst/>
              <a:rect l="l" t="t" r="r" b="b"/>
              <a:pathLst>
                <a:path w="1724" h="8564" extrusionOk="0">
                  <a:moveTo>
                    <a:pt x="1229" y="1"/>
                  </a:moveTo>
                  <a:cubicBezTo>
                    <a:pt x="1204" y="1"/>
                    <a:pt x="1179" y="11"/>
                    <a:pt x="1161" y="37"/>
                  </a:cubicBezTo>
                  <a:cubicBezTo>
                    <a:pt x="232" y="1319"/>
                    <a:pt x="14" y="3058"/>
                    <a:pt x="7" y="4607"/>
                  </a:cubicBezTo>
                  <a:cubicBezTo>
                    <a:pt x="0" y="6087"/>
                    <a:pt x="548" y="7455"/>
                    <a:pt x="1553" y="8536"/>
                  </a:cubicBezTo>
                  <a:cubicBezTo>
                    <a:pt x="1570" y="8555"/>
                    <a:pt x="1589" y="8563"/>
                    <a:pt x="1608" y="8563"/>
                  </a:cubicBezTo>
                  <a:cubicBezTo>
                    <a:pt x="1669" y="8563"/>
                    <a:pt x="1724" y="8480"/>
                    <a:pt x="1670" y="8422"/>
                  </a:cubicBezTo>
                  <a:cubicBezTo>
                    <a:pt x="624" y="7299"/>
                    <a:pt x="125" y="5885"/>
                    <a:pt x="177" y="4355"/>
                  </a:cubicBezTo>
                  <a:cubicBezTo>
                    <a:pt x="226" y="2899"/>
                    <a:pt x="427" y="1329"/>
                    <a:pt x="1300" y="120"/>
                  </a:cubicBezTo>
                  <a:cubicBezTo>
                    <a:pt x="1344" y="60"/>
                    <a:pt x="1287" y="1"/>
                    <a:pt x="122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83;p57">
              <a:extLst>
                <a:ext uri="{FF2B5EF4-FFF2-40B4-BE49-F238E27FC236}">
                  <a16:creationId xmlns:a16="http://schemas.microsoft.com/office/drawing/2014/main" id="{16F228E4-E0A9-4DB2-B2EB-33F630B4796B}"/>
                </a:ext>
              </a:extLst>
            </p:cNvPr>
            <p:cNvSpPr/>
            <p:nvPr/>
          </p:nvSpPr>
          <p:spPr>
            <a:xfrm>
              <a:off x="8766825" y="2105438"/>
              <a:ext cx="6600" cy="50600"/>
            </a:xfrm>
            <a:custGeom>
              <a:avLst/>
              <a:gdLst/>
              <a:ahLst/>
              <a:cxnLst/>
              <a:rect l="l" t="t" r="r" b="b"/>
              <a:pathLst>
                <a:path w="264" h="2024" extrusionOk="0">
                  <a:moveTo>
                    <a:pt x="159" y="0"/>
                  </a:moveTo>
                  <a:cubicBezTo>
                    <a:pt x="118" y="0"/>
                    <a:pt x="79" y="26"/>
                    <a:pt x="80" y="78"/>
                  </a:cubicBezTo>
                  <a:cubicBezTo>
                    <a:pt x="98" y="702"/>
                    <a:pt x="74" y="1325"/>
                    <a:pt x="8" y="1946"/>
                  </a:cubicBezTo>
                  <a:cubicBezTo>
                    <a:pt x="1" y="1998"/>
                    <a:pt x="39" y="2024"/>
                    <a:pt x="80" y="2024"/>
                  </a:cubicBezTo>
                  <a:cubicBezTo>
                    <a:pt x="121" y="2024"/>
                    <a:pt x="165" y="1998"/>
                    <a:pt x="171" y="1946"/>
                  </a:cubicBezTo>
                  <a:cubicBezTo>
                    <a:pt x="240" y="1325"/>
                    <a:pt x="264" y="702"/>
                    <a:pt x="243" y="78"/>
                  </a:cubicBezTo>
                  <a:cubicBezTo>
                    <a:pt x="241" y="26"/>
                    <a:pt x="200" y="0"/>
                    <a:pt x="15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84;p57">
              <a:extLst>
                <a:ext uri="{FF2B5EF4-FFF2-40B4-BE49-F238E27FC236}">
                  <a16:creationId xmlns:a16="http://schemas.microsoft.com/office/drawing/2014/main" id="{94237B39-9451-496B-B8CD-C9EC43743444}"/>
                </a:ext>
              </a:extLst>
            </p:cNvPr>
            <p:cNvSpPr/>
            <p:nvPr/>
          </p:nvSpPr>
          <p:spPr>
            <a:xfrm>
              <a:off x="8751575" y="2107338"/>
              <a:ext cx="7075" cy="27100"/>
            </a:xfrm>
            <a:custGeom>
              <a:avLst/>
              <a:gdLst/>
              <a:ahLst/>
              <a:cxnLst/>
              <a:rect l="l" t="t" r="r" b="b"/>
              <a:pathLst>
                <a:path w="283" h="1084" extrusionOk="0">
                  <a:moveTo>
                    <a:pt x="184" y="0"/>
                  </a:moveTo>
                  <a:cubicBezTo>
                    <a:pt x="152" y="0"/>
                    <a:pt x="122" y="18"/>
                    <a:pt x="112" y="58"/>
                  </a:cubicBezTo>
                  <a:cubicBezTo>
                    <a:pt x="36" y="370"/>
                    <a:pt x="1" y="685"/>
                    <a:pt x="8" y="1004"/>
                  </a:cubicBezTo>
                  <a:cubicBezTo>
                    <a:pt x="8" y="1056"/>
                    <a:pt x="51" y="1083"/>
                    <a:pt x="92" y="1083"/>
                  </a:cubicBezTo>
                  <a:cubicBezTo>
                    <a:pt x="133" y="1083"/>
                    <a:pt x="173" y="1057"/>
                    <a:pt x="170" y="1004"/>
                  </a:cubicBezTo>
                  <a:cubicBezTo>
                    <a:pt x="164" y="699"/>
                    <a:pt x="199" y="401"/>
                    <a:pt x="268" y="103"/>
                  </a:cubicBezTo>
                  <a:cubicBezTo>
                    <a:pt x="282" y="40"/>
                    <a:pt x="232" y="0"/>
                    <a:pt x="1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85;p57">
              <a:extLst>
                <a:ext uri="{FF2B5EF4-FFF2-40B4-BE49-F238E27FC236}">
                  <a16:creationId xmlns:a16="http://schemas.microsoft.com/office/drawing/2014/main" id="{6DED4802-F6F6-45A5-861F-15F02DD727C4}"/>
                </a:ext>
              </a:extLst>
            </p:cNvPr>
            <p:cNvSpPr/>
            <p:nvPr/>
          </p:nvSpPr>
          <p:spPr>
            <a:xfrm>
              <a:off x="8750100" y="2357913"/>
              <a:ext cx="24650" cy="4775"/>
            </a:xfrm>
            <a:custGeom>
              <a:avLst/>
              <a:gdLst/>
              <a:ahLst/>
              <a:cxnLst/>
              <a:rect l="l" t="t" r="r" b="b"/>
              <a:pathLst>
                <a:path w="986" h="191" extrusionOk="0">
                  <a:moveTo>
                    <a:pt x="297" y="1"/>
                  </a:moveTo>
                  <a:cubicBezTo>
                    <a:pt x="233" y="1"/>
                    <a:pt x="169" y="2"/>
                    <a:pt x="105" y="3"/>
                  </a:cubicBezTo>
                  <a:cubicBezTo>
                    <a:pt x="2" y="7"/>
                    <a:pt x="1" y="166"/>
                    <a:pt x="101" y="166"/>
                  </a:cubicBezTo>
                  <a:cubicBezTo>
                    <a:pt x="102" y="166"/>
                    <a:pt x="103" y="166"/>
                    <a:pt x="105" y="166"/>
                  </a:cubicBezTo>
                  <a:cubicBezTo>
                    <a:pt x="167" y="164"/>
                    <a:pt x="229" y="163"/>
                    <a:pt x="291" y="163"/>
                  </a:cubicBezTo>
                  <a:cubicBezTo>
                    <a:pt x="488" y="163"/>
                    <a:pt x="683" y="172"/>
                    <a:pt x="878" y="191"/>
                  </a:cubicBezTo>
                  <a:cubicBezTo>
                    <a:pt x="881" y="191"/>
                    <a:pt x="884" y="191"/>
                    <a:pt x="887" y="191"/>
                  </a:cubicBezTo>
                  <a:cubicBezTo>
                    <a:pt x="985" y="191"/>
                    <a:pt x="979" y="37"/>
                    <a:pt x="878" y="28"/>
                  </a:cubicBezTo>
                  <a:cubicBezTo>
                    <a:pt x="684" y="9"/>
                    <a:pt x="491" y="1"/>
                    <a:pt x="29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986;p57">
              <a:extLst>
                <a:ext uri="{FF2B5EF4-FFF2-40B4-BE49-F238E27FC236}">
                  <a16:creationId xmlns:a16="http://schemas.microsoft.com/office/drawing/2014/main" id="{9B172DB6-3CDC-46C6-B087-CE4BEC98E153}"/>
                </a:ext>
              </a:extLst>
            </p:cNvPr>
            <p:cNvSpPr/>
            <p:nvPr/>
          </p:nvSpPr>
          <p:spPr>
            <a:xfrm>
              <a:off x="8759100" y="2369113"/>
              <a:ext cx="15050" cy="6125"/>
            </a:xfrm>
            <a:custGeom>
              <a:avLst/>
              <a:gdLst/>
              <a:ahLst/>
              <a:cxnLst/>
              <a:rect l="l" t="t" r="r" b="b"/>
              <a:pathLst>
                <a:path w="602" h="245" extrusionOk="0">
                  <a:moveTo>
                    <a:pt x="105" y="0"/>
                  </a:moveTo>
                  <a:cubicBezTo>
                    <a:pt x="26" y="0"/>
                    <a:pt x="1" y="130"/>
                    <a:pt x="91" y="162"/>
                  </a:cubicBezTo>
                  <a:cubicBezTo>
                    <a:pt x="223" y="210"/>
                    <a:pt x="358" y="234"/>
                    <a:pt x="497" y="245"/>
                  </a:cubicBezTo>
                  <a:cubicBezTo>
                    <a:pt x="499" y="245"/>
                    <a:pt x="501" y="245"/>
                    <a:pt x="503" y="245"/>
                  </a:cubicBezTo>
                  <a:cubicBezTo>
                    <a:pt x="601" y="245"/>
                    <a:pt x="599" y="88"/>
                    <a:pt x="497" y="82"/>
                  </a:cubicBezTo>
                  <a:cubicBezTo>
                    <a:pt x="373" y="71"/>
                    <a:pt x="251" y="47"/>
                    <a:pt x="133" y="5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987;p57">
              <a:extLst>
                <a:ext uri="{FF2B5EF4-FFF2-40B4-BE49-F238E27FC236}">
                  <a16:creationId xmlns:a16="http://schemas.microsoft.com/office/drawing/2014/main" id="{8DFA6C52-B72C-4537-B799-08271BC34B81}"/>
                </a:ext>
              </a:extLst>
            </p:cNvPr>
            <p:cNvSpPr/>
            <p:nvPr/>
          </p:nvSpPr>
          <p:spPr>
            <a:xfrm>
              <a:off x="8590075" y="2187388"/>
              <a:ext cx="37750" cy="47000"/>
            </a:xfrm>
            <a:custGeom>
              <a:avLst/>
              <a:gdLst/>
              <a:ahLst/>
              <a:cxnLst/>
              <a:rect l="l" t="t" r="r" b="b"/>
              <a:pathLst>
                <a:path w="1510" h="1880" extrusionOk="0">
                  <a:moveTo>
                    <a:pt x="1390" y="1"/>
                  </a:moveTo>
                  <a:cubicBezTo>
                    <a:pt x="1377" y="1"/>
                    <a:pt x="1364" y="4"/>
                    <a:pt x="1350" y="12"/>
                  </a:cubicBezTo>
                  <a:cubicBezTo>
                    <a:pt x="637" y="428"/>
                    <a:pt x="315" y="1031"/>
                    <a:pt x="24" y="1779"/>
                  </a:cubicBezTo>
                  <a:cubicBezTo>
                    <a:pt x="1" y="1840"/>
                    <a:pt x="48" y="1879"/>
                    <a:pt x="98" y="1879"/>
                  </a:cubicBezTo>
                  <a:cubicBezTo>
                    <a:pt x="131" y="1879"/>
                    <a:pt x="164" y="1863"/>
                    <a:pt x="179" y="1824"/>
                  </a:cubicBezTo>
                  <a:cubicBezTo>
                    <a:pt x="456" y="1117"/>
                    <a:pt x="758" y="546"/>
                    <a:pt x="1430" y="155"/>
                  </a:cubicBezTo>
                  <a:cubicBezTo>
                    <a:pt x="1510" y="110"/>
                    <a:pt x="1462" y="1"/>
                    <a:pt x="139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3034;p57">
            <a:extLst>
              <a:ext uri="{FF2B5EF4-FFF2-40B4-BE49-F238E27FC236}">
                <a16:creationId xmlns:a16="http://schemas.microsoft.com/office/drawing/2014/main" id="{A0C0D019-FEDB-4E2A-B2A7-5A517DB8966C}"/>
              </a:ext>
            </a:extLst>
          </p:cNvPr>
          <p:cNvGrpSpPr/>
          <p:nvPr/>
        </p:nvGrpSpPr>
        <p:grpSpPr>
          <a:xfrm rot="21068465">
            <a:off x="1578631" y="4342427"/>
            <a:ext cx="650124" cy="652669"/>
            <a:chOff x="6539250" y="1865163"/>
            <a:chExt cx="356175" cy="381950"/>
          </a:xfrm>
        </p:grpSpPr>
        <p:sp>
          <p:nvSpPr>
            <p:cNvPr id="123" name="Google Shape;3035;p57">
              <a:extLst>
                <a:ext uri="{FF2B5EF4-FFF2-40B4-BE49-F238E27FC236}">
                  <a16:creationId xmlns:a16="http://schemas.microsoft.com/office/drawing/2014/main" id="{FCEF02D9-B15A-42D4-B124-5B805D6C4737}"/>
                </a:ext>
              </a:extLst>
            </p:cNvPr>
            <p:cNvSpPr/>
            <p:nvPr/>
          </p:nvSpPr>
          <p:spPr>
            <a:xfrm>
              <a:off x="6539950" y="1884138"/>
              <a:ext cx="5300" cy="68775"/>
            </a:xfrm>
            <a:custGeom>
              <a:avLst/>
              <a:gdLst/>
              <a:ahLst/>
              <a:cxnLst/>
              <a:rect l="l" t="t" r="r" b="b"/>
              <a:pathLst>
                <a:path w="212" h="2751" extrusionOk="0">
                  <a:moveTo>
                    <a:pt x="131" y="0"/>
                  </a:moveTo>
                  <a:cubicBezTo>
                    <a:pt x="90" y="0"/>
                    <a:pt x="49" y="26"/>
                    <a:pt x="47" y="78"/>
                  </a:cubicBezTo>
                  <a:cubicBezTo>
                    <a:pt x="33" y="944"/>
                    <a:pt x="16" y="1807"/>
                    <a:pt x="2" y="2673"/>
                  </a:cubicBezTo>
                  <a:cubicBezTo>
                    <a:pt x="1" y="2725"/>
                    <a:pt x="41" y="2750"/>
                    <a:pt x="83" y="2750"/>
                  </a:cubicBezTo>
                  <a:cubicBezTo>
                    <a:pt x="124" y="2750"/>
                    <a:pt x="165" y="2725"/>
                    <a:pt x="165" y="2673"/>
                  </a:cubicBezTo>
                  <a:cubicBezTo>
                    <a:pt x="183" y="1807"/>
                    <a:pt x="196" y="944"/>
                    <a:pt x="210" y="78"/>
                  </a:cubicBezTo>
                  <a:cubicBezTo>
                    <a:pt x="212" y="26"/>
                    <a:pt x="172" y="0"/>
                    <a:pt x="1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36;p57">
              <a:extLst>
                <a:ext uri="{FF2B5EF4-FFF2-40B4-BE49-F238E27FC236}">
                  <a16:creationId xmlns:a16="http://schemas.microsoft.com/office/drawing/2014/main" id="{FC63D08F-E60A-4A07-8A5F-2D66652675D7}"/>
                </a:ext>
              </a:extLst>
            </p:cNvPr>
            <p:cNvSpPr/>
            <p:nvPr/>
          </p:nvSpPr>
          <p:spPr>
            <a:xfrm>
              <a:off x="6539400" y="1948838"/>
              <a:ext cx="35875" cy="5525"/>
            </a:xfrm>
            <a:custGeom>
              <a:avLst/>
              <a:gdLst/>
              <a:ahLst/>
              <a:cxnLst/>
              <a:rect l="l" t="t" r="r" b="b"/>
              <a:pathLst>
                <a:path w="1435" h="221" extrusionOk="0">
                  <a:moveTo>
                    <a:pt x="98" y="1"/>
                  </a:moveTo>
                  <a:cubicBezTo>
                    <a:pt x="0" y="1"/>
                    <a:pt x="7" y="155"/>
                    <a:pt x="107" y="164"/>
                  </a:cubicBezTo>
                  <a:cubicBezTo>
                    <a:pt x="480" y="203"/>
                    <a:pt x="857" y="220"/>
                    <a:pt x="1233" y="220"/>
                  </a:cubicBezTo>
                  <a:cubicBezTo>
                    <a:pt x="1266" y="220"/>
                    <a:pt x="1298" y="220"/>
                    <a:pt x="1331" y="220"/>
                  </a:cubicBezTo>
                  <a:cubicBezTo>
                    <a:pt x="1435" y="220"/>
                    <a:pt x="1435" y="57"/>
                    <a:pt x="1331" y="57"/>
                  </a:cubicBezTo>
                  <a:cubicBezTo>
                    <a:pt x="922" y="57"/>
                    <a:pt x="512" y="43"/>
                    <a:pt x="107" y="1"/>
                  </a:cubicBezTo>
                  <a:cubicBezTo>
                    <a:pt x="104" y="1"/>
                    <a:pt x="101" y="1"/>
                    <a:pt x="9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37;p57">
              <a:extLst>
                <a:ext uri="{FF2B5EF4-FFF2-40B4-BE49-F238E27FC236}">
                  <a16:creationId xmlns:a16="http://schemas.microsoft.com/office/drawing/2014/main" id="{6366422C-C607-4702-BFD6-B4C510AADCE0}"/>
                </a:ext>
              </a:extLst>
            </p:cNvPr>
            <p:cNvSpPr/>
            <p:nvPr/>
          </p:nvSpPr>
          <p:spPr>
            <a:xfrm>
              <a:off x="6567975" y="1951338"/>
              <a:ext cx="9725" cy="225050"/>
            </a:xfrm>
            <a:custGeom>
              <a:avLst/>
              <a:gdLst/>
              <a:ahLst/>
              <a:cxnLst/>
              <a:rect l="l" t="t" r="r" b="b"/>
              <a:pathLst>
                <a:path w="389" h="9002" extrusionOk="0">
                  <a:moveTo>
                    <a:pt x="164" y="1"/>
                  </a:moveTo>
                  <a:cubicBezTo>
                    <a:pt x="123" y="1"/>
                    <a:pt x="82" y="27"/>
                    <a:pt x="84" y="79"/>
                  </a:cubicBezTo>
                  <a:cubicBezTo>
                    <a:pt x="177" y="3045"/>
                    <a:pt x="226" y="5965"/>
                    <a:pt x="4" y="8924"/>
                  </a:cubicBezTo>
                  <a:cubicBezTo>
                    <a:pt x="1" y="8976"/>
                    <a:pt x="39" y="9002"/>
                    <a:pt x="81" y="9002"/>
                  </a:cubicBezTo>
                  <a:cubicBezTo>
                    <a:pt x="122" y="9002"/>
                    <a:pt x="165" y="8976"/>
                    <a:pt x="170" y="8924"/>
                  </a:cubicBezTo>
                  <a:cubicBezTo>
                    <a:pt x="388" y="5965"/>
                    <a:pt x="340" y="3045"/>
                    <a:pt x="250" y="79"/>
                  </a:cubicBezTo>
                  <a:cubicBezTo>
                    <a:pt x="248" y="27"/>
                    <a:pt x="206" y="1"/>
                    <a:pt x="16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38;p57">
              <a:extLst>
                <a:ext uri="{FF2B5EF4-FFF2-40B4-BE49-F238E27FC236}">
                  <a16:creationId xmlns:a16="http://schemas.microsoft.com/office/drawing/2014/main" id="{E958669F-62D3-4F97-BB9C-072436F37226}"/>
                </a:ext>
              </a:extLst>
            </p:cNvPr>
            <p:cNvSpPr/>
            <p:nvPr/>
          </p:nvSpPr>
          <p:spPr>
            <a:xfrm>
              <a:off x="6539250" y="2172338"/>
              <a:ext cx="33525" cy="5550"/>
            </a:xfrm>
            <a:custGeom>
              <a:avLst/>
              <a:gdLst/>
              <a:ahLst/>
              <a:cxnLst/>
              <a:rect l="l" t="t" r="r" b="b"/>
              <a:pathLst>
                <a:path w="1341" h="222" extrusionOk="0">
                  <a:moveTo>
                    <a:pt x="1239" y="1"/>
                  </a:moveTo>
                  <a:cubicBezTo>
                    <a:pt x="1238" y="1"/>
                    <a:pt x="1237" y="1"/>
                    <a:pt x="1236" y="1"/>
                  </a:cubicBezTo>
                  <a:cubicBezTo>
                    <a:pt x="961" y="11"/>
                    <a:pt x="687" y="61"/>
                    <a:pt x="413" y="61"/>
                  </a:cubicBezTo>
                  <a:cubicBezTo>
                    <a:pt x="323" y="61"/>
                    <a:pt x="234" y="56"/>
                    <a:pt x="144" y="42"/>
                  </a:cubicBezTo>
                  <a:cubicBezTo>
                    <a:pt x="139" y="41"/>
                    <a:pt x="134" y="41"/>
                    <a:pt x="129" y="41"/>
                  </a:cubicBezTo>
                  <a:cubicBezTo>
                    <a:pt x="36" y="41"/>
                    <a:pt x="1" y="185"/>
                    <a:pt x="99" y="202"/>
                  </a:cubicBezTo>
                  <a:cubicBezTo>
                    <a:pt x="196" y="216"/>
                    <a:pt x="292" y="221"/>
                    <a:pt x="388" y="221"/>
                  </a:cubicBezTo>
                  <a:cubicBezTo>
                    <a:pt x="671" y="221"/>
                    <a:pt x="952" y="174"/>
                    <a:pt x="1236" y="164"/>
                  </a:cubicBezTo>
                  <a:cubicBezTo>
                    <a:pt x="1339" y="160"/>
                    <a:pt x="1340" y="1"/>
                    <a:pt x="12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39;p57">
              <a:extLst>
                <a:ext uri="{FF2B5EF4-FFF2-40B4-BE49-F238E27FC236}">
                  <a16:creationId xmlns:a16="http://schemas.microsoft.com/office/drawing/2014/main" id="{1C7E75D5-B8CA-4E28-86DB-921CB9F2B61C}"/>
                </a:ext>
              </a:extLst>
            </p:cNvPr>
            <p:cNvSpPr/>
            <p:nvPr/>
          </p:nvSpPr>
          <p:spPr>
            <a:xfrm>
              <a:off x="6540125" y="2174413"/>
              <a:ext cx="7600" cy="72650"/>
            </a:xfrm>
            <a:custGeom>
              <a:avLst/>
              <a:gdLst/>
              <a:ahLst/>
              <a:cxnLst/>
              <a:rect l="l" t="t" r="r" b="b"/>
              <a:pathLst>
                <a:path w="304" h="2906" extrusionOk="0">
                  <a:moveTo>
                    <a:pt x="102" y="1"/>
                  </a:moveTo>
                  <a:cubicBezTo>
                    <a:pt x="54" y="1"/>
                    <a:pt x="1" y="42"/>
                    <a:pt x="9" y="105"/>
                  </a:cubicBezTo>
                  <a:cubicBezTo>
                    <a:pt x="134" y="1003"/>
                    <a:pt x="141" y="1924"/>
                    <a:pt x="82" y="2825"/>
                  </a:cubicBezTo>
                  <a:cubicBezTo>
                    <a:pt x="78" y="2878"/>
                    <a:pt x="118" y="2905"/>
                    <a:pt x="158" y="2905"/>
                  </a:cubicBezTo>
                  <a:cubicBezTo>
                    <a:pt x="199" y="2905"/>
                    <a:pt x="241" y="2878"/>
                    <a:pt x="245" y="2825"/>
                  </a:cubicBezTo>
                  <a:cubicBezTo>
                    <a:pt x="304" y="1907"/>
                    <a:pt x="296" y="975"/>
                    <a:pt x="168" y="60"/>
                  </a:cubicBezTo>
                  <a:cubicBezTo>
                    <a:pt x="161" y="19"/>
                    <a:pt x="133" y="1"/>
                    <a:pt x="1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40;p57">
              <a:extLst>
                <a:ext uri="{FF2B5EF4-FFF2-40B4-BE49-F238E27FC236}">
                  <a16:creationId xmlns:a16="http://schemas.microsoft.com/office/drawing/2014/main" id="{67942E06-CE52-4619-8600-57CD0F968AA4}"/>
                </a:ext>
              </a:extLst>
            </p:cNvPr>
            <p:cNvSpPr/>
            <p:nvPr/>
          </p:nvSpPr>
          <p:spPr>
            <a:xfrm>
              <a:off x="6540525" y="1881138"/>
              <a:ext cx="321725" cy="177275"/>
            </a:xfrm>
            <a:custGeom>
              <a:avLst/>
              <a:gdLst/>
              <a:ahLst/>
              <a:cxnLst/>
              <a:rect l="l" t="t" r="r" b="b"/>
              <a:pathLst>
                <a:path w="12869" h="7091" extrusionOk="0">
                  <a:moveTo>
                    <a:pt x="7883" y="0"/>
                  </a:moveTo>
                  <a:cubicBezTo>
                    <a:pt x="7261" y="0"/>
                    <a:pt x="6641" y="34"/>
                    <a:pt x="6056" y="42"/>
                  </a:cubicBezTo>
                  <a:cubicBezTo>
                    <a:pt x="4075" y="73"/>
                    <a:pt x="2089" y="80"/>
                    <a:pt x="107" y="115"/>
                  </a:cubicBezTo>
                  <a:cubicBezTo>
                    <a:pt x="0" y="118"/>
                    <a:pt x="0" y="281"/>
                    <a:pt x="107" y="281"/>
                  </a:cubicBezTo>
                  <a:cubicBezTo>
                    <a:pt x="1628" y="253"/>
                    <a:pt x="3146" y="243"/>
                    <a:pt x="4667" y="226"/>
                  </a:cubicBezTo>
                  <a:cubicBezTo>
                    <a:pt x="5579" y="216"/>
                    <a:pt x="6518" y="152"/>
                    <a:pt x="7450" y="152"/>
                  </a:cubicBezTo>
                  <a:cubicBezTo>
                    <a:pt x="8150" y="152"/>
                    <a:pt x="8847" y="188"/>
                    <a:pt x="9525" y="309"/>
                  </a:cubicBezTo>
                  <a:cubicBezTo>
                    <a:pt x="11136" y="593"/>
                    <a:pt x="12155" y="1681"/>
                    <a:pt x="12529" y="3264"/>
                  </a:cubicBezTo>
                  <a:cubicBezTo>
                    <a:pt x="12868" y="4716"/>
                    <a:pt x="12162" y="6216"/>
                    <a:pt x="10873" y="6937"/>
                  </a:cubicBezTo>
                  <a:cubicBezTo>
                    <a:pt x="10793" y="6981"/>
                    <a:pt x="10841" y="7090"/>
                    <a:pt x="10913" y="7090"/>
                  </a:cubicBezTo>
                  <a:cubicBezTo>
                    <a:pt x="10926" y="7090"/>
                    <a:pt x="10939" y="7087"/>
                    <a:pt x="10953" y="7079"/>
                  </a:cubicBezTo>
                  <a:cubicBezTo>
                    <a:pt x="12034" y="6476"/>
                    <a:pt x="12747" y="5340"/>
                    <a:pt x="12782" y="4096"/>
                  </a:cubicBezTo>
                  <a:cubicBezTo>
                    <a:pt x="12820" y="2810"/>
                    <a:pt x="12082" y="1233"/>
                    <a:pt x="10938" y="603"/>
                  </a:cubicBezTo>
                  <a:cubicBezTo>
                    <a:pt x="10021" y="100"/>
                    <a:pt x="8949" y="0"/>
                    <a:pt x="78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41;p57">
              <a:extLst>
                <a:ext uri="{FF2B5EF4-FFF2-40B4-BE49-F238E27FC236}">
                  <a16:creationId xmlns:a16="http://schemas.microsoft.com/office/drawing/2014/main" id="{EB19DE5B-947B-475C-97A4-CF4DC7DE466A}"/>
                </a:ext>
              </a:extLst>
            </p:cNvPr>
            <p:cNvSpPr/>
            <p:nvPr/>
          </p:nvSpPr>
          <p:spPr>
            <a:xfrm>
              <a:off x="6541550" y="2052263"/>
              <a:ext cx="332475" cy="194850"/>
            </a:xfrm>
            <a:custGeom>
              <a:avLst/>
              <a:gdLst/>
              <a:ahLst/>
              <a:cxnLst/>
              <a:rect l="l" t="t" r="r" b="b"/>
              <a:pathLst>
                <a:path w="13299" h="7794" extrusionOk="0">
                  <a:moveTo>
                    <a:pt x="11016" y="1"/>
                  </a:moveTo>
                  <a:cubicBezTo>
                    <a:pt x="10942" y="1"/>
                    <a:pt x="10894" y="110"/>
                    <a:pt x="10974" y="154"/>
                  </a:cubicBezTo>
                  <a:cubicBezTo>
                    <a:pt x="12557" y="1055"/>
                    <a:pt x="13299" y="2825"/>
                    <a:pt x="13008" y="4600"/>
                  </a:cubicBezTo>
                  <a:cubicBezTo>
                    <a:pt x="12862" y="5476"/>
                    <a:pt x="12530" y="6404"/>
                    <a:pt x="11708" y="6855"/>
                  </a:cubicBezTo>
                  <a:cubicBezTo>
                    <a:pt x="10936" y="7282"/>
                    <a:pt x="10021" y="7351"/>
                    <a:pt x="9158" y="7402"/>
                  </a:cubicBezTo>
                  <a:cubicBezTo>
                    <a:pt x="6148" y="7593"/>
                    <a:pt x="3122" y="7618"/>
                    <a:pt x="105" y="7631"/>
                  </a:cubicBezTo>
                  <a:cubicBezTo>
                    <a:pt x="1" y="7631"/>
                    <a:pt x="1" y="7794"/>
                    <a:pt x="105" y="7794"/>
                  </a:cubicBezTo>
                  <a:cubicBezTo>
                    <a:pt x="2021" y="7787"/>
                    <a:pt x="3933" y="7763"/>
                    <a:pt x="5846" y="7704"/>
                  </a:cubicBezTo>
                  <a:cubicBezTo>
                    <a:pt x="6788" y="7677"/>
                    <a:pt x="7731" y="7642"/>
                    <a:pt x="8673" y="7593"/>
                  </a:cubicBezTo>
                  <a:cubicBezTo>
                    <a:pt x="9553" y="7548"/>
                    <a:pt x="10478" y="7517"/>
                    <a:pt x="11317" y="7212"/>
                  </a:cubicBezTo>
                  <a:cubicBezTo>
                    <a:pt x="12779" y="6682"/>
                    <a:pt x="13271" y="5105"/>
                    <a:pt x="13240" y="3660"/>
                  </a:cubicBezTo>
                  <a:cubicBezTo>
                    <a:pt x="13202" y="2153"/>
                    <a:pt x="12370" y="761"/>
                    <a:pt x="11057" y="12"/>
                  </a:cubicBezTo>
                  <a:cubicBezTo>
                    <a:pt x="11043" y="4"/>
                    <a:pt x="11029" y="1"/>
                    <a:pt x="1101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42;p57">
              <a:extLst>
                <a:ext uri="{FF2B5EF4-FFF2-40B4-BE49-F238E27FC236}">
                  <a16:creationId xmlns:a16="http://schemas.microsoft.com/office/drawing/2014/main" id="{95F6DDA7-FA78-4E7F-AF36-8C4500E8AEE2}"/>
                </a:ext>
              </a:extLst>
            </p:cNvPr>
            <p:cNvSpPr/>
            <p:nvPr/>
          </p:nvSpPr>
          <p:spPr>
            <a:xfrm>
              <a:off x="6672275" y="1951338"/>
              <a:ext cx="8425" cy="78650"/>
            </a:xfrm>
            <a:custGeom>
              <a:avLst/>
              <a:gdLst/>
              <a:ahLst/>
              <a:cxnLst/>
              <a:rect l="l" t="t" r="r" b="b"/>
              <a:pathLst>
                <a:path w="337" h="3146" extrusionOk="0">
                  <a:moveTo>
                    <a:pt x="257" y="1"/>
                  </a:moveTo>
                  <a:cubicBezTo>
                    <a:pt x="216" y="1"/>
                    <a:pt x="173" y="27"/>
                    <a:pt x="170" y="79"/>
                  </a:cubicBezTo>
                  <a:cubicBezTo>
                    <a:pt x="111" y="1073"/>
                    <a:pt x="59" y="2071"/>
                    <a:pt x="4" y="3065"/>
                  </a:cubicBezTo>
                  <a:cubicBezTo>
                    <a:pt x="0" y="3119"/>
                    <a:pt x="39" y="3146"/>
                    <a:pt x="80" y="3146"/>
                  </a:cubicBezTo>
                  <a:cubicBezTo>
                    <a:pt x="120" y="3146"/>
                    <a:pt x="163" y="3119"/>
                    <a:pt x="166" y="3065"/>
                  </a:cubicBezTo>
                  <a:cubicBezTo>
                    <a:pt x="225" y="2071"/>
                    <a:pt x="277" y="1073"/>
                    <a:pt x="332" y="79"/>
                  </a:cubicBezTo>
                  <a:cubicBezTo>
                    <a:pt x="336" y="27"/>
                    <a:pt x="297" y="1"/>
                    <a:pt x="25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43;p57">
              <a:extLst>
                <a:ext uri="{FF2B5EF4-FFF2-40B4-BE49-F238E27FC236}">
                  <a16:creationId xmlns:a16="http://schemas.microsoft.com/office/drawing/2014/main" id="{31F1E7ED-9172-45E6-85E5-7B627EBD5233}"/>
                </a:ext>
              </a:extLst>
            </p:cNvPr>
            <p:cNvSpPr/>
            <p:nvPr/>
          </p:nvSpPr>
          <p:spPr>
            <a:xfrm>
              <a:off x="6671750" y="1951188"/>
              <a:ext cx="77225" cy="79600"/>
            </a:xfrm>
            <a:custGeom>
              <a:avLst/>
              <a:gdLst/>
              <a:ahLst/>
              <a:cxnLst/>
              <a:rect l="l" t="t" r="r" b="b"/>
              <a:pathLst>
                <a:path w="3089" h="3184" extrusionOk="0">
                  <a:moveTo>
                    <a:pt x="376" y="1"/>
                  </a:moveTo>
                  <a:cubicBezTo>
                    <a:pt x="342" y="1"/>
                    <a:pt x="308" y="1"/>
                    <a:pt x="274" y="1"/>
                  </a:cubicBezTo>
                  <a:cubicBezTo>
                    <a:pt x="166" y="5"/>
                    <a:pt x="166" y="168"/>
                    <a:pt x="274" y="168"/>
                  </a:cubicBezTo>
                  <a:cubicBezTo>
                    <a:pt x="311" y="167"/>
                    <a:pt x="348" y="167"/>
                    <a:pt x="385" y="167"/>
                  </a:cubicBezTo>
                  <a:cubicBezTo>
                    <a:pt x="1526" y="167"/>
                    <a:pt x="3088" y="441"/>
                    <a:pt x="2689" y="1990"/>
                  </a:cubicBezTo>
                  <a:cubicBezTo>
                    <a:pt x="2465" y="2855"/>
                    <a:pt x="1630" y="3026"/>
                    <a:pt x="828" y="3026"/>
                  </a:cubicBezTo>
                  <a:cubicBezTo>
                    <a:pt x="577" y="3026"/>
                    <a:pt x="329" y="3009"/>
                    <a:pt x="104" y="2992"/>
                  </a:cubicBezTo>
                  <a:cubicBezTo>
                    <a:pt x="101" y="2991"/>
                    <a:pt x="97" y="2991"/>
                    <a:pt x="94" y="2991"/>
                  </a:cubicBezTo>
                  <a:cubicBezTo>
                    <a:pt x="0" y="2991"/>
                    <a:pt x="3" y="3147"/>
                    <a:pt x="104" y="3155"/>
                  </a:cubicBezTo>
                  <a:cubicBezTo>
                    <a:pt x="316" y="3171"/>
                    <a:pt x="541" y="3184"/>
                    <a:pt x="767" y="3184"/>
                  </a:cubicBezTo>
                  <a:cubicBezTo>
                    <a:pt x="1758" y="3184"/>
                    <a:pt x="2776" y="2943"/>
                    <a:pt x="2897" y="1762"/>
                  </a:cubicBezTo>
                  <a:cubicBezTo>
                    <a:pt x="3048" y="250"/>
                    <a:pt x="1541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44;p57">
              <a:extLst>
                <a:ext uri="{FF2B5EF4-FFF2-40B4-BE49-F238E27FC236}">
                  <a16:creationId xmlns:a16="http://schemas.microsoft.com/office/drawing/2014/main" id="{A47A2388-E3DC-44DB-A217-28DB60994549}"/>
                </a:ext>
              </a:extLst>
            </p:cNvPr>
            <p:cNvSpPr/>
            <p:nvPr/>
          </p:nvSpPr>
          <p:spPr>
            <a:xfrm>
              <a:off x="6671475" y="2084113"/>
              <a:ext cx="8175" cy="90175"/>
            </a:xfrm>
            <a:custGeom>
              <a:avLst/>
              <a:gdLst/>
              <a:ahLst/>
              <a:cxnLst/>
              <a:rect l="l" t="t" r="r" b="b"/>
              <a:pathLst>
                <a:path w="327" h="3607" extrusionOk="0">
                  <a:moveTo>
                    <a:pt x="246" y="1"/>
                  </a:moveTo>
                  <a:cubicBezTo>
                    <a:pt x="205" y="1"/>
                    <a:pt x="162" y="27"/>
                    <a:pt x="156" y="79"/>
                  </a:cubicBezTo>
                  <a:cubicBezTo>
                    <a:pt x="73" y="1230"/>
                    <a:pt x="1" y="2376"/>
                    <a:pt x="77" y="3526"/>
                  </a:cubicBezTo>
                  <a:cubicBezTo>
                    <a:pt x="81" y="3580"/>
                    <a:pt x="123" y="3607"/>
                    <a:pt x="164" y="3607"/>
                  </a:cubicBezTo>
                  <a:cubicBezTo>
                    <a:pt x="204" y="3607"/>
                    <a:pt x="243" y="3580"/>
                    <a:pt x="240" y="3526"/>
                  </a:cubicBezTo>
                  <a:cubicBezTo>
                    <a:pt x="164" y="2376"/>
                    <a:pt x="236" y="1230"/>
                    <a:pt x="323" y="79"/>
                  </a:cubicBezTo>
                  <a:cubicBezTo>
                    <a:pt x="326" y="27"/>
                    <a:pt x="288" y="1"/>
                    <a:pt x="2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45;p57">
              <a:extLst>
                <a:ext uri="{FF2B5EF4-FFF2-40B4-BE49-F238E27FC236}">
                  <a16:creationId xmlns:a16="http://schemas.microsoft.com/office/drawing/2014/main" id="{2566F70D-2C1B-49FB-858C-1A79CFCA2316}"/>
                </a:ext>
              </a:extLst>
            </p:cNvPr>
            <p:cNvSpPr/>
            <p:nvPr/>
          </p:nvSpPr>
          <p:spPr>
            <a:xfrm>
              <a:off x="6673000" y="2084088"/>
              <a:ext cx="85725" cy="90550"/>
            </a:xfrm>
            <a:custGeom>
              <a:avLst/>
              <a:gdLst/>
              <a:ahLst/>
              <a:cxnLst/>
              <a:rect l="l" t="t" r="r" b="b"/>
              <a:pathLst>
                <a:path w="3429" h="3622" extrusionOk="0">
                  <a:moveTo>
                    <a:pt x="274" y="1"/>
                  </a:moveTo>
                  <a:cubicBezTo>
                    <a:pt x="262" y="1"/>
                    <a:pt x="250" y="1"/>
                    <a:pt x="238" y="1"/>
                  </a:cubicBezTo>
                  <a:cubicBezTo>
                    <a:pt x="100" y="1"/>
                    <a:pt x="100" y="163"/>
                    <a:pt x="238" y="163"/>
                  </a:cubicBezTo>
                  <a:cubicBezTo>
                    <a:pt x="238" y="163"/>
                    <a:pt x="3269" y="305"/>
                    <a:pt x="3197" y="2027"/>
                  </a:cubicBezTo>
                  <a:cubicBezTo>
                    <a:pt x="3145" y="3293"/>
                    <a:pt x="1797" y="3459"/>
                    <a:pt x="702" y="3459"/>
                  </a:cubicBezTo>
                  <a:cubicBezTo>
                    <a:pt x="493" y="3459"/>
                    <a:pt x="293" y="3453"/>
                    <a:pt x="113" y="3447"/>
                  </a:cubicBezTo>
                  <a:cubicBezTo>
                    <a:pt x="112" y="3447"/>
                    <a:pt x="111" y="3447"/>
                    <a:pt x="110" y="3447"/>
                  </a:cubicBezTo>
                  <a:cubicBezTo>
                    <a:pt x="5" y="3447"/>
                    <a:pt x="0" y="3607"/>
                    <a:pt x="103" y="3610"/>
                  </a:cubicBezTo>
                  <a:cubicBezTo>
                    <a:pt x="281" y="3616"/>
                    <a:pt x="473" y="3621"/>
                    <a:pt x="673" y="3621"/>
                  </a:cubicBezTo>
                  <a:cubicBezTo>
                    <a:pt x="1866" y="3621"/>
                    <a:pt x="3316" y="3436"/>
                    <a:pt x="3367" y="2027"/>
                  </a:cubicBezTo>
                  <a:cubicBezTo>
                    <a:pt x="3429" y="238"/>
                    <a:pt x="1635" y="1"/>
                    <a:pt x="27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46;p57">
              <a:extLst>
                <a:ext uri="{FF2B5EF4-FFF2-40B4-BE49-F238E27FC236}">
                  <a16:creationId xmlns:a16="http://schemas.microsoft.com/office/drawing/2014/main" id="{44DAAA22-313A-4443-BE91-97E21F336884}"/>
                </a:ext>
              </a:extLst>
            </p:cNvPr>
            <p:cNvSpPr/>
            <p:nvPr/>
          </p:nvSpPr>
          <p:spPr>
            <a:xfrm>
              <a:off x="6540425" y="1865213"/>
              <a:ext cx="48350" cy="23000"/>
            </a:xfrm>
            <a:custGeom>
              <a:avLst/>
              <a:gdLst/>
              <a:ahLst/>
              <a:cxnLst/>
              <a:rect l="l" t="t" r="r" b="b"/>
              <a:pathLst>
                <a:path w="1934" h="920" extrusionOk="0">
                  <a:moveTo>
                    <a:pt x="1832" y="1"/>
                  </a:moveTo>
                  <a:cubicBezTo>
                    <a:pt x="1823" y="1"/>
                    <a:pt x="1813" y="3"/>
                    <a:pt x="1802" y="7"/>
                  </a:cubicBezTo>
                  <a:cubicBezTo>
                    <a:pt x="1224" y="236"/>
                    <a:pt x="669" y="527"/>
                    <a:pt x="87" y="755"/>
                  </a:cubicBezTo>
                  <a:cubicBezTo>
                    <a:pt x="0" y="789"/>
                    <a:pt x="27" y="920"/>
                    <a:pt x="103" y="920"/>
                  </a:cubicBezTo>
                  <a:cubicBezTo>
                    <a:pt x="112" y="920"/>
                    <a:pt x="122" y="918"/>
                    <a:pt x="132" y="914"/>
                  </a:cubicBezTo>
                  <a:cubicBezTo>
                    <a:pt x="714" y="685"/>
                    <a:pt x="1266" y="391"/>
                    <a:pt x="1848" y="162"/>
                  </a:cubicBezTo>
                  <a:cubicBezTo>
                    <a:pt x="1934" y="128"/>
                    <a:pt x="1910" y="1"/>
                    <a:pt x="183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47;p57">
              <a:extLst>
                <a:ext uri="{FF2B5EF4-FFF2-40B4-BE49-F238E27FC236}">
                  <a16:creationId xmlns:a16="http://schemas.microsoft.com/office/drawing/2014/main" id="{80CA9ACA-B49B-4FA8-9FBD-C8A287751D6E}"/>
                </a:ext>
              </a:extLst>
            </p:cNvPr>
            <p:cNvSpPr/>
            <p:nvPr/>
          </p:nvSpPr>
          <p:spPr>
            <a:xfrm>
              <a:off x="6583375" y="1865163"/>
              <a:ext cx="283025" cy="139775"/>
            </a:xfrm>
            <a:custGeom>
              <a:avLst/>
              <a:gdLst/>
              <a:ahLst/>
              <a:cxnLst/>
              <a:rect l="l" t="t" r="r" b="b"/>
              <a:pathLst>
                <a:path w="11321" h="5591" extrusionOk="0">
                  <a:moveTo>
                    <a:pt x="5837" y="0"/>
                  </a:moveTo>
                  <a:cubicBezTo>
                    <a:pt x="5374" y="0"/>
                    <a:pt x="4911" y="14"/>
                    <a:pt x="4457" y="15"/>
                  </a:cubicBezTo>
                  <a:cubicBezTo>
                    <a:pt x="4382" y="16"/>
                    <a:pt x="4306" y="16"/>
                    <a:pt x="4230" y="16"/>
                  </a:cubicBezTo>
                  <a:cubicBezTo>
                    <a:pt x="3179" y="16"/>
                    <a:pt x="2130" y="0"/>
                    <a:pt x="1081" y="0"/>
                  </a:cubicBezTo>
                  <a:cubicBezTo>
                    <a:pt x="757" y="0"/>
                    <a:pt x="433" y="2"/>
                    <a:pt x="109" y="6"/>
                  </a:cubicBezTo>
                  <a:cubicBezTo>
                    <a:pt x="2" y="6"/>
                    <a:pt x="1" y="168"/>
                    <a:pt x="105" y="168"/>
                  </a:cubicBezTo>
                  <a:cubicBezTo>
                    <a:pt x="106" y="168"/>
                    <a:pt x="108" y="168"/>
                    <a:pt x="109" y="168"/>
                  </a:cubicBezTo>
                  <a:cubicBezTo>
                    <a:pt x="421" y="164"/>
                    <a:pt x="734" y="163"/>
                    <a:pt x="1047" y="163"/>
                  </a:cubicBezTo>
                  <a:cubicBezTo>
                    <a:pt x="1924" y="163"/>
                    <a:pt x="2802" y="174"/>
                    <a:pt x="3680" y="178"/>
                  </a:cubicBezTo>
                  <a:cubicBezTo>
                    <a:pt x="3720" y="179"/>
                    <a:pt x="3760" y="179"/>
                    <a:pt x="3800" y="179"/>
                  </a:cubicBezTo>
                  <a:cubicBezTo>
                    <a:pt x="4403" y="179"/>
                    <a:pt x="5013" y="155"/>
                    <a:pt x="5622" y="155"/>
                  </a:cubicBezTo>
                  <a:cubicBezTo>
                    <a:pt x="6199" y="155"/>
                    <a:pt x="6776" y="176"/>
                    <a:pt x="7343" y="258"/>
                  </a:cubicBezTo>
                  <a:cubicBezTo>
                    <a:pt x="8618" y="445"/>
                    <a:pt x="9658" y="1024"/>
                    <a:pt x="10288" y="2174"/>
                  </a:cubicBezTo>
                  <a:cubicBezTo>
                    <a:pt x="10839" y="3175"/>
                    <a:pt x="11009" y="4367"/>
                    <a:pt x="10794" y="5486"/>
                  </a:cubicBezTo>
                  <a:cubicBezTo>
                    <a:pt x="10782" y="5549"/>
                    <a:pt x="10835" y="5590"/>
                    <a:pt x="10882" y="5590"/>
                  </a:cubicBezTo>
                  <a:cubicBezTo>
                    <a:pt x="10914" y="5590"/>
                    <a:pt x="10943" y="5572"/>
                    <a:pt x="10950" y="5531"/>
                  </a:cubicBezTo>
                  <a:cubicBezTo>
                    <a:pt x="11321" y="3609"/>
                    <a:pt x="10569" y="1228"/>
                    <a:pt x="8642" y="428"/>
                  </a:cubicBezTo>
                  <a:cubicBezTo>
                    <a:pt x="7753" y="61"/>
                    <a:pt x="6794" y="0"/>
                    <a:pt x="583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48;p57">
              <a:extLst>
                <a:ext uri="{FF2B5EF4-FFF2-40B4-BE49-F238E27FC236}">
                  <a16:creationId xmlns:a16="http://schemas.microsoft.com/office/drawing/2014/main" id="{286E3CBB-F6B3-4212-A7D3-456AA4FAE2EE}"/>
                </a:ext>
              </a:extLst>
            </p:cNvPr>
            <p:cNvSpPr/>
            <p:nvPr/>
          </p:nvSpPr>
          <p:spPr>
            <a:xfrm>
              <a:off x="6788100" y="2042563"/>
              <a:ext cx="107325" cy="197150"/>
            </a:xfrm>
            <a:custGeom>
              <a:avLst/>
              <a:gdLst/>
              <a:ahLst/>
              <a:cxnLst/>
              <a:rect l="l" t="t" r="r" b="b"/>
              <a:pathLst>
                <a:path w="4293" h="7886" extrusionOk="0">
                  <a:moveTo>
                    <a:pt x="1661" y="1"/>
                  </a:moveTo>
                  <a:cubicBezTo>
                    <a:pt x="1582" y="1"/>
                    <a:pt x="1529" y="112"/>
                    <a:pt x="1614" y="151"/>
                  </a:cubicBezTo>
                  <a:cubicBezTo>
                    <a:pt x="3354" y="941"/>
                    <a:pt x="4154" y="3349"/>
                    <a:pt x="3578" y="5074"/>
                  </a:cubicBezTo>
                  <a:cubicBezTo>
                    <a:pt x="3263" y="6034"/>
                    <a:pt x="2862" y="6976"/>
                    <a:pt x="1870" y="7368"/>
                  </a:cubicBezTo>
                  <a:cubicBezTo>
                    <a:pt x="1306" y="7590"/>
                    <a:pt x="696" y="7645"/>
                    <a:pt x="100" y="7725"/>
                  </a:cubicBezTo>
                  <a:cubicBezTo>
                    <a:pt x="0" y="7738"/>
                    <a:pt x="37" y="7885"/>
                    <a:pt x="132" y="7885"/>
                  </a:cubicBezTo>
                  <a:cubicBezTo>
                    <a:pt x="136" y="7885"/>
                    <a:pt x="140" y="7885"/>
                    <a:pt x="145" y="7884"/>
                  </a:cubicBezTo>
                  <a:cubicBezTo>
                    <a:pt x="901" y="7780"/>
                    <a:pt x="1704" y="7711"/>
                    <a:pt x="2373" y="7302"/>
                  </a:cubicBezTo>
                  <a:cubicBezTo>
                    <a:pt x="3180" y="6807"/>
                    <a:pt x="3568" y="5753"/>
                    <a:pt x="3811" y="4884"/>
                  </a:cubicBezTo>
                  <a:cubicBezTo>
                    <a:pt x="4293" y="3144"/>
                    <a:pt x="3399" y="781"/>
                    <a:pt x="1697" y="9"/>
                  </a:cubicBezTo>
                  <a:cubicBezTo>
                    <a:pt x="1685" y="3"/>
                    <a:pt x="1673" y="1"/>
                    <a:pt x="166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49;p57">
              <a:extLst>
                <a:ext uri="{FF2B5EF4-FFF2-40B4-BE49-F238E27FC236}">
                  <a16:creationId xmlns:a16="http://schemas.microsoft.com/office/drawing/2014/main" id="{7688A21A-A22B-4B1A-A639-F6E807EB412D}"/>
                </a:ext>
              </a:extLst>
            </p:cNvPr>
            <p:cNvSpPr/>
            <p:nvPr/>
          </p:nvSpPr>
          <p:spPr>
            <a:xfrm>
              <a:off x="6686725" y="1951588"/>
              <a:ext cx="8225" cy="78925"/>
            </a:xfrm>
            <a:custGeom>
              <a:avLst/>
              <a:gdLst/>
              <a:ahLst/>
              <a:cxnLst/>
              <a:rect l="l" t="t" r="r" b="b"/>
              <a:pathLst>
                <a:path w="329" h="3157" extrusionOk="0">
                  <a:moveTo>
                    <a:pt x="228" y="1"/>
                  </a:moveTo>
                  <a:cubicBezTo>
                    <a:pt x="196" y="1"/>
                    <a:pt x="164" y="18"/>
                    <a:pt x="153" y="58"/>
                  </a:cubicBezTo>
                  <a:cubicBezTo>
                    <a:pt x="35" y="467"/>
                    <a:pt x="94" y="893"/>
                    <a:pt x="87" y="1316"/>
                  </a:cubicBezTo>
                  <a:cubicBezTo>
                    <a:pt x="80" y="1905"/>
                    <a:pt x="0" y="2487"/>
                    <a:pt x="4" y="3076"/>
                  </a:cubicBezTo>
                  <a:cubicBezTo>
                    <a:pt x="4" y="3130"/>
                    <a:pt x="45" y="3157"/>
                    <a:pt x="85" y="3157"/>
                  </a:cubicBezTo>
                  <a:cubicBezTo>
                    <a:pt x="126" y="3157"/>
                    <a:pt x="167" y="3130"/>
                    <a:pt x="167" y="3076"/>
                  </a:cubicBezTo>
                  <a:cubicBezTo>
                    <a:pt x="163" y="2552"/>
                    <a:pt x="229" y="2029"/>
                    <a:pt x="247" y="1506"/>
                  </a:cubicBezTo>
                  <a:cubicBezTo>
                    <a:pt x="264" y="1042"/>
                    <a:pt x="181" y="550"/>
                    <a:pt x="309" y="103"/>
                  </a:cubicBezTo>
                  <a:cubicBezTo>
                    <a:pt x="328" y="41"/>
                    <a:pt x="278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50;p57">
              <a:extLst>
                <a:ext uri="{FF2B5EF4-FFF2-40B4-BE49-F238E27FC236}">
                  <a16:creationId xmlns:a16="http://schemas.microsoft.com/office/drawing/2014/main" id="{6B7DA41F-E2BA-4A9D-8DCC-913447713F11}"/>
                </a:ext>
              </a:extLst>
            </p:cNvPr>
            <p:cNvSpPr/>
            <p:nvPr/>
          </p:nvSpPr>
          <p:spPr>
            <a:xfrm>
              <a:off x="6686200" y="2084388"/>
              <a:ext cx="8775" cy="90025"/>
            </a:xfrm>
            <a:custGeom>
              <a:avLst/>
              <a:gdLst/>
              <a:ahLst/>
              <a:cxnLst/>
              <a:rect l="l" t="t" r="r" b="b"/>
              <a:pathLst>
                <a:path w="351" h="3601" extrusionOk="0">
                  <a:moveTo>
                    <a:pt x="213" y="1"/>
                  </a:moveTo>
                  <a:cubicBezTo>
                    <a:pt x="172" y="1"/>
                    <a:pt x="127" y="26"/>
                    <a:pt x="122" y="78"/>
                  </a:cubicBezTo>
                  <a:cubicBezTo>
                    <a:pt x="1" y="1236"/>
                    <a:pt x="188" y="2375"/>
                    <a:pt x="80" y="3523"/>
                  </a:cubicBezTo>
                  <a:cubicBezTo>
                    <a:pt x="76" y="3575"/>
                    <a:pt x="115" y="3601"/>
                    <a:pt x="156" y="3601"/>
                  </a:cubicBezTo>
                  <a:cubicBezTo>
                    <a:pt x="197" y="3601"/>
                    <a:pt x="240" y="3575"/>
                    <a:pt x="243" y="3523"/>
                  </a:cubicBezTo>
                  <a:cubicBezTo>
                    <a:pt x="351" y="2372"/>
                    <a:pt x="164" y="1236"/>
                    <a:pt x="285" y="78"/>
                  </a:cubicBezTo>
                  <a:cubicBezTo>
                    <a:pt x="292" y="26"/>
                    <a:pt x="254" y="1"/>
                    <a:pt x="21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51;p57">
              <a:extLst>
                <a:ext uri="{FF2B5EF4-FFF2-40B4-BE49-F238E27FC236}">
                  <a16:creationId xmlns:a16="http://schemas.microsoft.com/office/drawing/2014/main" id="{7661CDAB-7428-468F-A4EA-10E365C1B25F}"/>
                </a:ext>
              </a:extLst>
            </p:cNvPr>
            <p:cNvSpPr/>
            <p:nvPr/>
          </p:nvSpPr>
          <p:spPr>
            <a:xfrm>
              <a:off x="6546925" y="1896888"/>
              <a:ext cx="82125" cy="5150"/>
            </a:xfrm>
            <a:custGeom>
              <a:avLst/>
              <a:gdLst/>
              <a:ahLst/>
              <a:cxnLst/>
              <a:rect l="l" t="t" r="r" b="b"/>
              <a:pathLst>
                <a:path w="3285" h="206" extrusionOk="0">
                  <a:moveTo>
                    <a:pt x="2296" y="1"/>
                  </a:moveTo>
                  <a:cubicBezTo>
                    <a:pt x="1567" y="1"/>
                    <a:pt x="837" y="15"/>
                    <a:pt x="108" y="42"/>
                  </a:cubicBezTo>
                  <a:cubicBezTo>
                    <a:pt x="6" y="46"/>
                    <a:pt x="0" y="205"/>
                    <a:pt x="101" y="205"/>
                  </a:cubicBezTo>
                  <a:cubicBezTo>
                    <a:pt x="103" y="205"/>
                    <a:pt x="105" y="205"/>
                    <a:pt x="108" y="205"/>
                  </a:cubicBezTo>
                  <a:cubicBezTo>
                    <a:pt x="838" y="178"/>
                    <a:pt x="1569" y="165"/>
                    <a:pt x="2300" y="165"/>
                  </a:cubicBezTo>
                  <a:cubicBezTo>
                    <a:pt x="2593" y="165"/>
                    <a:pt x="2885" y="167"/>
                    <a:pt x="3178" y="171"/>
                  </a:cubicBezTo>
                  <a:cubicBezTo>
                    <a:pt x="3179" y="171"/>
                    <a:pt x="3180" y="171"/>
                    <a:pt x="3181" y="171"/>
                  </a:cubicBezTo>
                  <a:cubicBezTo>
                    <a:pt x="3285" y="171"/>
                    <a:pt x="3284" y="8"/>
                    <a:pt x="3178" y="8"/>
                  </a:cubicBezTo>
                  <a:cubicBezTo>
                    <a:pt x="2884" y="3"/>
                    <a:pt x="2590" y="1"/>
                    <a:pt x="229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52;p57">
              <a:extLst>
                <a:ext uri="{FF2B5EF4-FFF2-40B4-BE49-F238E27FC236}">
                  <a16:creationId xmlns:a16="http://schemas.microsoft.com/office/drawing/2014/main" id="{9928A307-B09D-4330-B71E-6E05C9030ABA}"/>
                </a:ext>
              </a:extLst>
            </p:cNvPr>
            <p:cNvSpPr/>
            <p:nvPr/>
          </p:nvSpPr>
          <p:spPr>
            <a:xfrm>
              <a:off x="6549175" y="1910588"/>
              <a:ext cx="34150" cy="3400"/>
            </a:xfrm>
            <a:custGeom>
              <a:avLst/>
              <a:gdLst/>
              <a:ahLst/>
              <a:cxnLst/>
              <a:rect l="l" t="t" r="r" b="b"/>
              <a:pathLst>
                <a:path w="1366" h="136" extrusionOk="0">
                  <a:moveTo>
                    <a:pt x="139" y="0"/>
                  </a:moveTo>
                  <a:cubicBezTo>
                    <a:pt x="1" y="0"/>
                    <a:pt x="1" y="135"/>
                    <a:pt x="139" y="135"/>
                  </a:cubicBezTo>
                  <a:lnTo>
                    <a:pt x="1231" y="135"/>
                  </a:lnTo>
                  <a:cubicBezTo>
                    <a:pt x="1365" y="135"/>
                    <a:pt x="1365" y="0"/>
                    <a:pt x="12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53;p57">
              <a:extLst>
                <a:ext uri="{FF2B5EF4-FFF2-40B4-BE49-F238E27FC236}">
                  <a16:creationId xmlns:a16="http://schemas.microsoft.com/office/drawing/2014/main" id="{5EBA397E-C569-4176-92EE-6DC8A4BD77C3}"/>
                </a:ext>
              </a:extLst>
            </p:cNvPr>
            <p:cNvSpPr/>
            <p:nvPr/>
          </p:nvSpPr>
          <p:spPr>
            <a:xfrm>
              <a:off x="6560775" y="2222213"/>
              <a:ext cx="183650" cy="8825"/>
            </a:xfrm>
            <a:custGeom>
              <a:avLst/>
              <a:gdLst/>
              <a:ahLst/>
              <a:cxnLst/>
              <a:rect l="l" t="t" r="r" b="b"/>
              <a:pathLst>
                <a:path w="7346" h="353" extrusionOk="0">
                  <a:moveTo>
                    <a:pt x="7251" y="1"/>
                  </a:moveTo>
                  <a:cubicBezTo>
                    <a:pt x="7248" y="1"/>
                    <a:pt x="7245" y="1"/>
                    <a:pt x="7242" y="1"/>
                  </a:cubicBezTo>
                  <a:cubicBezTo>
                    <a:pt x="5633" y="138"/>
                    <a:pt x="4021" y="190"/>
                    <a:pt x="2410" y="190"/>
                  </a:cubicBezTo>
                  <a:cubicBezTo>
                    <a:pt x="1641" y="190"/>
                    <a:pt x="873" y="178"/>
                    <a:pt x="105" y="158"/>
                  </a:cubicBezTo>
                  <a:cubicBezTo>
                    <a:pt x="104" y="158"/>
                    <a:pt x="103" y="158"/>
                    <a:pt x="102" y="158"/>
                  </a:cubicBezTo>
                  <a:cubicBezTo>
                    <a:pt x="1" y="158"/>
                    <a:pt x="2" y="317"/>
                    <a:pt x="105" y="321"/>
                  </a:cubicBezTo>
                  <a:cubicBezTo>
                    <a:pt x="873" y="341"/>
                    <a:pt x="1641" y="353"/>
                    <a:pt x="2410" y="353"/>
                  </a:cubicBezTo>
                  <a:cubicBezTo>
                    <a:pt x="4021" y="353"/>
                    <a:pt x="5633" y="301"/>
                    <a:pt x="7242" y="164"/>
                  </a:cubicBezTo>
                  <a:cubicBezTo>
                    <a:pt x="7343" y="155"/>
                    <a:pt x="7346" y="1"/>
                    <a:pt x="725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54;p57">
              <a:extLst>
                <a:ext uri="{FF2B5EF4-FFF2-40B4-BE49-F238E27FC236}">
                  <a16:creationId xmlns:a16="http://schemas.microsoft.com/office/drawing/2014/main" id="{CF02E424-4EA7-4479-811E-3AEC9366581E}"/>
                </a:ext>
              </a:extLst>
            </p:cNvPr>
            <p:cNvSpPr/>
            <p:nvPr/>
          </p:nvSpPr>
          <p:spPr>
            <a:xfrm>
              <a:off x="6599600" y="2210988"/>
              <a:ext cx="69550" cy="4875"/>
            </a:xfrm>
            <a:custGeom>
              <a:avLst/>
              <a:gdLst/>
              <a:ahLst/>
              <a:cxnLst/>
              <a:rect l="l" t="t" r="r" b="b"/>
              <a:pathLst>
                <a:path w="2782" h="195" extrusionOk="0">
                  <a:moveTo>
                    <a:pt x="2678" y="0"/>
                  </a:moveTo>
                  <a:cubicBezTo>
                    <a:pt x="2677" y="0"/>
                    <a:pt x="2676" y="0"/>
                    <a:pt x="2675" y="0"/>
                  </a:cubicBezTo>
                  <a:cubicBezTo>
                    <a:pt x="1819" y="10"/>
                    <a:pt x="963" y="21"/>
                    <a:pt x="104" y="31"/>
                  </a:cubicBezTo>
                  <a:cubicBezTo>
                    <a:pt x="1" y="31"/>
                    <a:pt x="0" y="194"/>
                    <a:pt x="101" y="194"/>
                  </a:cubicBezTo>
                  <a:cubicBezTo>
                    <a:pt x="102" y="194"/>
                    <a:pt x="103" y="194"/>
                    <a:pt x="104" y="194"/>
                  </a:cubicBezTo>
                  <a:cubicBezTo>
                    <a:pt x="963" y="184"/>
                    <a:pt x="1819" y="173"/>
                    <a:pt x="2675" y="163"/>
                  </a:cubicBezTo>
                  <a:cubicBezTo>
                    <a:pt x="2781" y="163"/>
                    <a:pt x="2782" y="0"/>
                    <a:pt x="267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6370774-68B4-4099-A9E5-07EAA903AD36}"/>
              </a:ext>
            </a:extLst>
          </p:cNvPr>
          <p:cNvSpPr/>
          <p:nvPr/>
        </p:nvSpPr>
        <p:spPr>
          <a:xfrm>
            <a:off x="556987" y="1000308"/>
            <a:ext cx="5817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3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bằng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thuận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tiện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nhất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733380" y="1701800"/>
            <a:ext cx="654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 = 2035 x 4 + 2010 x 7 - 2010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645638" y="2197100"/>
            <a:ext cx="64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(2010 + 25) x 4 + 2010 x 7 - 2010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668606" y="2693392"/>
            <a:ext cx="64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2010 x 4 + 25 x 4 + 2010 x 7 - 2010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645214" y="3162300"/>
            <a:ext cx="64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4 x 25 + 2010 x (4 + 7 - 1)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645638" y="3644900"/>
            <a:ext cx="64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100 + 2010 x 10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682905" y="4153243"/>
            <a:ext cx="64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100 + 20100 = 20200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7" grpId="0"/>
      <p:bldP spid="148" grpId="0"/>
      <p:bldP spid="149" grpId="0"/>
      <p:bldP spid="1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9FABF6-EC83-406C-8E77-938BBC9A0919}"/>
              </a:ext>
            </a:extLst>
          </p:cNvPr>
          <p:cNvGrpSpPr/>
          <p:nvPr/>
        </p:nvGrpSpPr>
        <p:grpSpPr>
          <a:xfrm>
            <a:off x="2077683" y="156448"/>
            <a:ext cx="5541818" cy="743066"/>
            <a:chOff x="2428549" y="163899"/>
            <a:chExt cx="4638601" cy="743066"/>
          </a:xfrm>
        </p:grpSpPr>
        <p:sp>
          <p:nvSpPr>
            <p:cNvPr id="6" name="Google Shape;1240;p41">
              <a:extLst>
                <a:ext uri="{FF2B5EF4-FFF2-40B4-BE49-F238E27FC236}">
                  <a16:creationId xmlns:a16="http://schemas.microsoft.com/office/drawing/2014/main" id="{35DD4879-C435-4841-BFD2-26891B915F3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7EBE02-55F8-4796-A7CE-DCF571123887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C49A3A2-14FA-4CD4-83A1-C2B40D6A71D4}"/>
              </a:ext>
            </a:extLst>
          </p:cNvPr>
          <p:cNvSpPr/>
          <p:nvPr/>
        </p:nvSpPr>
        <p:spPr>
          <a:xfrm>
            <a:off x="448310" y="899514"/>
            <a:ext cx="8247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102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7EFC8CBD-1E72-405D-9DA9-C36F32468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308E045-43E5-4BCB-B4EB-D3E84B50C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6E09ED60-A860-4717-812C-102C7ABD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EA49AA5-1A48-48D8-A088-9E37FB75E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12854"/>
              </p:ext>
            </p:extLst>
          </p:nvPr>
        </p:nvGraphicFramePr>
        <p:xfrm>
          <a:off x="814435" y="1607400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9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 1222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lọ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màu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1223 </a:t>
                      </a:r>
                      <a:r>
                        <a:rPr lang="en-US" baseline="0" dirty="0" err="1" smtClean="0"/>
                        <a:t>lọ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màu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1224 </a:t>
                      </a:r>
                      <a:r>
                        <a:rPr lang="en-US" dirty="0" err="1" smtClean="0"/>
                        <a:t>lọ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màu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1225 </a:t>
                      </a:r>
                      <a:r>
                        <a:rPr lang="en-US" dirty="0" err="1" smtClean="0"/>
                        <a:t>lọ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màu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2" b="89834" l="3142" r="97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70" y="1791717"/>
            <a:ext cx="2665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62001" y="2556394"/>
            <a:ext cx="2857500" cy="1905000"/>
            <a:chOff x="4762001" y="2556394"/>
            <a:chExt cx="2857500" cy="1905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001" y="2556394"/>
              <a:ext cx="2857500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502400" y="3508894"/>
              <a:ext cx="8019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102 </a:t>
              </a:r>
              <a:r>
                <a:rPr lang="en-US" b="1" dirty="0" err="1" smtClean="0"/>
                <a:t>hộp</a:t>
              </a:r>
              <a:endParaRPr lang="en-US" b="1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4497990" y="1558545"/>
            <a:ext cx="425450" cy="371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90058D36-506F-4420-9373-6CCAEA9253C0}"/>
              </a:ext>
            </a:extLst>
          </p:cNvPr>
          <p:cNvGrpSpPr/>
          <p:nvPr/>
        </p:nvGrpSpPr>
        <p:grpSpPr>
          <a:xfrm>
            <a:off x="2055242" y="0"/>
            <a:ext cx="5432241" cy="663920"/>
            <a:chOff x="2428549" y="163899"/>
            <a:chExt cx="4638601" cy="743066"/>
          </a:xfrm>
        </p:grpSpPr>
        <p:sp>
          <p:nvSpPr>
            <p:cNvPr id="82" name="Google Shape;1240;p41">
              <a:extLst>
                <a:ext uri="{FF2B5EF4-FFF2-40B4-BE49-F238E27FC236}">
                  <a16:creationId xmlns:a16="http://schemas.microsoft.com/office/drawing/2014/main" id="{FBF95A49-D51A-4CBA-86FA-86D8B530B25F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12BFD2-6319-4D55-A78D-ACFA87450021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C7473139-0000-47DB-9CF9-C7C842911AC8}"/>
              </a:ext>
            </a:extLst>
          </p:cNvPr>
          <p:cNvSpPr/>
          <p:nvPr/>
        </p:nvSpPr>
        <p:spPr>
          <a:xfrm>
            <a:off x="230951" y="735753"/>
            <a:ext cx="8913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4A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80 000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60 000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23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4A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17" name="Table 2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35537"/>
              </p:ext>
            </p:extLst>
          </p:nvPr>
        </p:nvGraphicFramePr>
        <p:xfrm>
          <a:off x="884643" y="1690144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9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 3 22</a:t>
                      </a:r>
                      <a:r>
                        <a:rPr lang="en-US" baseline="0" dirty="0" smtClean="0"/>
                        <a:t>0 000 </a:t>
                      </a:r>
                      <a:r>
                        <a:rPr lang="en-US" baseline="0" dirty="0" err="1" smtClean="0"/>
                        <a:t>đồng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3 300 000 </a:t>
                      </a:r>
                      <a:r>
                        <a:rPr lang="en-US" baseline="0" dirty="0" err="1" smtClean="0"/>
                        <a:t>đồng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3 350 000 </a:t>
                      </a:r>
                      <a:r>
                        <a:rPr lang="en-US" dirty="0" err="1" smtClean="0"/>
                        <a:t>đồng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4 500</a:t>
                      </a:r>
                      <a:r>
                        <a:rPr lang="en-US" baseline="0" dirty="0" smtClean="0"/>
                        <a:t> 000 </a:t>
                      </a:r>
                      <a:r>
                        <a:rPr lang="en-US" baseline="0" dirty="0" err="1" smtClean="0"/>
                        <a:t>đồng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61898" y="1764065"/>
            <a:ext cx="7377762" cy="3054418"/>
            <a:chOff x="193104" y="1649937"/>
            <a:chExt cx="7377762" cy="305441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266" y="3332755"/>
              <a:ext cx="1371600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03" b="96660" l="4702" r="899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04" y="1649937"/>
              <a:ext cx="3724275" cy="279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263" y="2110230"/>
              <a:ext cx="1102437" cy="1222525"/>
            </a:xfrm>
            <a:prstGeom prst="rect">
              <a:avLst/>
            </a:prstGeom>
          </p:spPr>
        </p:pic>
        <p:sp>
          <p:nvSpPr>
            <p:cNvPr id="3" name="Pentagon 2"/>
            <p:cNvSpPr/>
            <p:nvPr/>
          </p:nvSpPr>
          <p:spPr>
            <a:xfrm>
              <a:off x="4191000" y="2540000"/>
              <a:ext cx="1727200" cy="50800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80 000 </a:t>
              </a:r>
              <a:r>
                <a:rPr lang="en-US" dirty="0" err="1" smtClean="0">
                  <a:solidFill>
                    <a:schemeClr val="tx1"/>
                  </a:solidFill>
                </a:rPr>
                <a:t>đồng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>
              <a:off x="4191000" y="3607862"/>
              <a:ext cx="1727200" cy="50800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60 000 </a:t>
              </a:r>
              <a:r>
                <a:rPr lang="en-US" dirty="0" err="1" smtClean="0">
                  <a:solidFill>
                    <a:schemeClr val="tx1"/>
                  </a:solidFill>
                </a:rPr>
                <a:t>đồng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73737" y="4365801"/>
              <a:ext cx="20066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23 </a:t>
              </a:r>
              <a:r>
                <a:rPr lang="en-US" sz="1600" dirty="0" err="1" smtClean="0"/>
                <a:t>học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sinh</a:t>
              </a:r>
              <a:endParaRPr lang="en-US" sz="16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736498" y="1658987"/>
            <a:ext cx="425450" cy="371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28"/>
          <p:cNvGrpSpPr/>
          <p:nvPr/>
        </p:nvGrpSpPr>
        <p:grpSpPr>
          <a:xfrm>
            <a:off x="7987122" y="3535695"/>
            <a:ext cx="1143727" cy="1510329"/>
            <a:chOff x="797124" y="1924250"/>
            <a:chExt cx="1819110" cy="2485557"/>
          </a:xfrm>
        </p:grpSpPr>
        <p:sp>
          <p:nvSpPr>
            <p:cNvPr id="729" name="Google Shape;729;p28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62459-7FB2-429B-9C4B-26B542C278E9}"/>
              </a:ext>
            </a:extLst>
          </p:cNvPr>
          <p:cNvGrpSpPr/>
          <p:nvPr/>
        </p:nvGrpSpPr>
        <p:grpSpPr>
          <a:xfrm>
            <a:off x="2077682" y="156448"/>
            <a:ext cx="5586839" cy="593204"/>
            <a:chOff x="2428549" y="163899"/>
            <a:chExt cx="4638601" cy="743066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96300DF8-678B-49D9-86AA-9590047E8025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269C8C-1370-44C6-B3C2-5091498DEDB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KẾT NỐI KIẾN THỨC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319156A-D2A9-484A-8E31-8BC2A8B52D3B}"/>
              </a:ext>
            </a:extLst>
          </p:cNvPr>
          <p:cNvSpPr/>
          <p:nvPr/>
        </p:nvSpPr>
        <p:spPr>
          <a:xfrm>
            <a:off x="147954" y="749652"/>
            <a:ext cx="8843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mảnh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chữ</a:t>
            </a:r>
            <a:r>
              <a:rPr lang="en-US" sz="1800" dirty="0" smtClean="0"/>
              <a:t> </a:t>
            </a:r>
            <a:r>
              <a:rPr lang="en-US" sz="1800" dirty="0" err="1" smtClean="0"/>
              <a:t>nhật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chiều</a:t>
            </a:r>
            <a:r>
              <a:rPr lang="en-US" sz="1800" dirty="0" smtClean="0"/>
              <a:t> </a:t>
            </a:r>
            <a:r>
              <a:rPr lang="en-US" sz="1800" dirty="0" err="1" smtClean="0"/>
              <a:t>rộng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40m. </a:t>
            </a:r>
            <a:r>
              <a:rPr lang="en-US" sz="1800" dirty="0" err="1" smtClean="0"/>
              <a:t>Chiều</a:t>
            </a:r>
            <a:r>
              <a:rPr lang="en-US" sz="1800" dirty="0" smtClean="0"/>
              <a:t> </a:t>
            </a:r>
            <a:r>
              <a:rPr lang="en-US" sz="1800" dirty="0" err="1" smtClean="0"/>
              <a:t>dài</a:t>
            </a:r>
            <a:r>
              <a:rPr lang="en-US" sz="1800" dirty="0" smtClean="0"/>
              <a:t> </a:t>
            </a:r>
            <a:r>
              <a:rPr lang="en-US" sz="1800" dirty="0" err="1" smtClean="0"/>
              <a:t>hơn</a:t>
            </a:r>
            <a:r>
              <a:rPr lang="en-US" sz="1800" dirty="0" smtClean="0"/>
              <a:t> </a:t>
            </a:r>
            <a:r>
              <a:rPr lang="en-US" sz="1800" dirty="0" err="1" smtClean="0"/>
              <a:t>chiều</a:t>
            </a:r>
            <a:r>
              <a:rPr lang="en-US" sz="1800" dirty="0" smtClean="0"/>
              <a:t> </a:t>
            </a:r>
            <a:r>
              <a:rPr lang="en-US" sz="1800" dirty="0" err="1" smtClean="0"/>
              <a:t>rộng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20m.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tính</a:t>
            </a:r>
            <a:r>
              <a:rPr lang="en-US" sz="1800" dirty="0" smtClean="0"/>
              <a:t> </a:t>
            </a:r>
            <a:r>
              <a:rPr lang="en-US" sz="1800" dirty="0" err="1" smtClean="0"/>
              <a:t>chu</a:t>
            </a:r>
            <a:r>
              <a:rPr lang="en-US" sz="1800" dirty="0" smtClean="0"/>
              <a:t> vi </a:t>
            </a:r>
            <a:r>
              <a:rPr lang="en-US" sz="1800" dirty="0" err="1" smtClean="0"/>
              <a:t>mảnh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3464E56-7D88-40AF-A4F1-AE2A2F0F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B6BDD6CA-C4E5-4081-B0B6-9D6992A7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" name="Rectangle 34">
            <a:extLst>
              <a:ext uri="{FF2B5EF4-FFF2-40B4-BE49-F238E27FC236}">
                <a16:creationId xmlns:a16="http://schemas.microsoft.com/office/drawing/2014/main" id="{0D33700A-3961-4728-956A-FEF8715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7" name="Table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04887"/>
              </p:ext>
            </p:extLst>
          </p:nvPr>
        </p:nvGraphicFramePr>
        <p:xfrm>
          <a:off x="531306" y="1545483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9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 3200m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2000m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3500m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4500m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88916" y="2526089"/>
            <a:ext cx="4459924" cy="2075454"/>
            <a:chOff x="736600" y="1990922"/>
            <a:chExt cx="4459924" cy="2075454"/>
          </a:xfrm>
        </p:grpSpPr>
        <p:sp>
          <p:nvSpPr>
            <p:cNvPr id="5" name="Rectangle 4"/>
            <p:cNvSpPr/>
            <p:nvPr/>
          </p:nvSpPr>
          <p:spPr>
            <a:xfrm>
              <a:off x="736600" y="2324100"/>
              <a:ext cx="3543300" cy="1742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9900" y="2887461"/>
              <a:ext cx="916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40m</a:t>
              </a:r>
              <a:endParaRPr lang="en-US" sz="16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12850" y="1990922"/>
              <a:ext cx="341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Chiều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dài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hơn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chiều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rộng</a:t>
              </a:r>
              <a:r>
                <a:rPr lang="en-US" sz="1600" dirty="0" smtClean="0"/>
                <a:t> 20m</a:t>
              </a:r>
              <a:endParaRPr lang="en-US" sz="16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597434" y="2225044"/>
            <a:ext cx="4123690" cy="2049315"/>
            <a:chOff x="448310" y="2586183"/>
            <a:chExt cx="4123690" cy="2049315"/>
          </a:xfrm>
        </p:grpSpPr>
        <p:sp>
          <p:nvSpPr>
            <p:cNvPr id="57" name="椭圆 31">
              <a:extLst>
                <a:ext uri="{FF2B5EF4-FFF2-40B4-BE49-F238E27FC236}">
                  <a16:creationId xmlns:a16="http://schemas.microsoft.com/office/drawing/2014/main" id="{A340DDE3-6744-44AC-90C3-0F997A5D0FF7}"/>
                </a:ext>
              </a:extLst>
            </p:cNvPr>
            <p:cNvSpPr/>
            <p:nvPr/>
          </p:nvSpPr>
          <p:spPr>
            <a:xfrm flipV="1">
              <a:off x="448310" y="2586183"/>
              <a:ext cx="4123690" cy="2049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2078" y="2857126"/>
              <a:ext cx="36957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Chiều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dài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của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mảnh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vườn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pPr algn="ctr"/>
              <a:r>
                <a:rPr lang="en-US" sz="1800" dirty="0" smtClean="0"/>
                <a:t>40 + 20 = 60(m)</a:t>
              </a:r>
            </a:p>
            <a:p>
              <a:r>
                <a:rPr lang="en-US" sz="1800" dirty="0" smtClean="0"/>
                <a:t>Chu vi </a:t>
              </a:r>
              <a:r>
                <a:rPr lang="en-US" sz="1800" dirty="0" err="1" smtClean="0"/>
                <a:t>hình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chữ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nhật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pPr algn="ctr"/>
              <a:r>
                <a:rPr lang="en-US" sz="1800" dirty="0" smtClean="0"/>
                <a:t>(40 + 60) x 2 = 200(m)</a:t>
              </a:r>
            </a:p>
            <a:p>
              <a:pPr algn="ctr"/>
              <a:r>
                <a:rPr lang="en-US" sz="1800" dirty="0" err="1" smtClean="0"/>
                <a:t>Đáp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: 200m</a:t>
              </a:r>
              <a:endParaRPr lang="en-US" sz="1800" dirty="0"/>
            </a:p>
          </p:txBody>
        </p:sp>
      </p:grpSp>
      <p:sp>
        <p:nvSpPr>
          <p:cNvPr id="59" name="Oval 58"/>
          <p:cNvSpPr/>
          <p:nvPr/>
        </p:nvSpPr>
        <p:spPr>
          <a:xfrm>
            <a:off x="2305790" y="1511159"/>
            <a:ext cx="425450" cy="371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5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62459-7FB2-429B-9C4B-26B542C278E9}"/>
              </a:ext>
            </a:extLst>
          </p:cNvPr>
          <p:cNvGrpSpPr/>
          <p:nvPr/>
        </p:nvGrpSpPr>
        <p:grpSpPr>
          <a:xfrm>
            <a:off x="2077683" y="156448"/>
            <a:ext cx="5541818" cy="663920"/>
            <a:chOff x="2428549" y="163899"/>
            <a:chExt cx="4638601" cy="743066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96300DF8-678B-49D9-86AA-9590047E8025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269C8C-1370-44C6-B3C2-5091498DEDB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654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32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319156A-D2A9-484A-8E31-8BC2A8B52D3B}"/>
              </a:ext>
            </a:extLst>
          </p:cNvPr>
          <p:cNvSpPr/>
          <p:nvPr/>
        </p:nvSpPr>
        <p:spPr>
          <a:xfrm>
            <a:off x="131126" y="818182"/>
            <a:ext cx="888174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89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82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50kg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SzPts val="1400"/>
              <a:tabLst>
                <a:tab pos="990600" algn="l"/>
              </a:tabLst>
            </a:pP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3464E56-7D88-40AF-A4F1-AE2A2F0F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B6BDD6CA-C4E5-4081-B0B6-9D6992A7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" name="Rectangle 34">
            <a:extLst>
              <a:ext uri="{FF2B5EF4-FFF2-40B4-BE49-F238E27FC236}">
                <a16:creationId xmlns:a16="http://schemas.microsoft.com/office/drawing/2014/main" id="{0D33700A-3961-4728-956A-FEF8715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" name="Rectangle 2">
            <a:extLst>
              <a:ext uri="{FF2B5EF4-FFF2-40B4-BE49-F238E27FC236}">
                <a16:creationId xmlns:a16="http://schemas.microsoft.com/office/drawing/2014/main" id="{3B46E90C-0A2F-46CB-9454-F85CDE7C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82A4D289-A6F1-4291-B5BF-DDF22B0D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8571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C34657B-1C0B-4542-9C30-B0FABB7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3237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075196"/>
              </p:ext>
            </p:extLst>
          </p:nvPr>
        </p:nvGraphicFramePr>
        <p:xfrm>
          <a:off x="474291" y="1841505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9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 4550kg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8790kg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7500kg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8550kg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21508" y="1460641"/>
            <a:ext cx="8985027" cy="3914612"/>
            <a:chOff x="421508" y="1460641"/>
            <a:chExt cx="8985027" cy="3914612"/>
          </a:xfrm>
        </p:grpSpPr>
        <p:grpSp>
          <p:nvGrpSpPr>
            <p:cNvPr id="4" name="Group 3"/>
            <p:cNvGrpSpPr/>
            <p:nvPr/>
          </p:nvGrpSpPr>
          <p:grpSpPr>
            <a:xfrm>
              <a:off x="421508" y="1460641"/>
              <a:ext cx="3668247" cy="3020379"/>
              <a:chOff x="243559" y="1621918"/>
              <a:chExt cx="3668247" cy="3020379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8000" y1="58838" x2="84250" y2="58838"/>
                            <a14:foregroundMark x1="79833" y1="55519" x2="73250" y2="67552"/>
                            <a14:foregroundMark x1="62917" y1="57759" x2="66750" y2="57178"/>
                            <a14:foregroundMark x1="29000" y1="72448" x2="41000" y2="64232"/>
                            <a14:foregroundMark x1="29000" y1="64232" x2="30667" y2="74108"/>
                            <a14:foregroundMark x1="54667" y1="64232" x2="56917" y2="74606"/>
                            <a14:foregroundMark x1="51417" y1="74108" x2="62333" y2="68050"/>
                            <a14:foregroundMark x1="30667" y1="76763" x2="35583" y2="64232"/>
                            <a14:foregroundMark x1="53583" y1="77344" x2="66750" y2="58257"/>
                            <a14:foregroundMark x1="28417" y1="75685" x2="33333" y2="60996"/>
                            <a14:foregroundMark x1="54667" y1="37593" x2="67833" y2="61577"/>
                            <a14:foregroundMark x1="55667" y1="76763" x2="65000" y2="66971"/>
                            <a14:foregroundMark x1="30500" y1="76763" x2="41500" y2="68050"/>
                            <a14:foregroundMark x1="68250" y1="75685" x2="73750" y2="669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559" y="1621918"/>
                <a:ext cx="3668247" cy="3020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141" y="2512328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644" y="2459602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5547" y="2512328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544" y="2512328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708948" y="2351051"/>
              <a:ext cx="3507225" cy="3024202"/>
              <a:chOff x="4796435" y="1752600"/>
              <a:chExt cx="3507225" cy="3024202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3023" r="967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796435" y="1752600"/>
                <a:ext cx="3507225" cy="3024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592" y="2426295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8203" y="2426295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1756" y="2409500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40" b="9883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5309" y="2364721"/>
                <a:ext cx="838406" cy="838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0" b="9883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614" y="2351051"/>
              <a:ext cx="838406" cy="8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24293" y="3801578"/>
              <a:ext cx="1963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89 </a:t>
              </a:r>
              <a:r>
                <a:rPr lang="en-US" dirty="0" err="1" smtClean="0"/>
                <a:t>bao</a:t>
              </a:r>
              <a:r>
                <a:rPr lang="en-US" dirty="0" smtClean="0"/>
                <a:t> </a:t>
              </a:r>
              <a:r>
                <a:rPr lang="en-US" dirty="0" err="1" smtClean="0"/>
                <a:t>gạo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34524" y="4601678"/>
              <a:ext cx="1963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82 </a:t>
              </a:r>
              <a:r>
                <a:rPr lang="en-US" dirty="0" err="1" smtClean="0"/>
                <a:t>bao</a:t>
              </a:r>
              <a:r>
                <a:rPr lang="en-US" dirty="0" smtClean="0"/>
                <a:t> </a:t>
              </a:r>
              <a:r>
                <a:rPr lang="en-US" dirty="0" err="1" smtClean="0"/>
                <a:t>gạo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43128" y="2616365"/>
              <a:ext cx="1963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50kg </a:t>
              </a:r>
              <a:r>
                <a:rPr lang="en-US" dirty="0" err="1" smtClean="0"/>
                <a:t>gạo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1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62459-7FB2-429B-9C4B-26B542C278E9}"/>
              </a:ext>
            </a:extLst>
          </p:cNvPr>
          <p:cNvGrpSpPr/>
          <p:nvPr/>
        </p:nvGrpSpPr>
        <p:grpSpPr>
          <a:xfrm>
            <a:off x="2077683" y="156448"/>
            <a:ext cx="5541818" cy="663920"/>
            <a:chOff x="2428549" y="163899"/>
            <a:chExt cx="4638601" cy="743066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96300DF8-678B-49D9-86AA-9590047E8025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269C8C-1370-44C6-B3C2-5091498DEDB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654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32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319156A-D2A9-484A-8E31-8BC2A8B52D3B}"/>
              </a:ext>
            </a:extLst>
          </p:cNvPr>
          <p:cNvSpPr/>
          <p:nvPr/>
        </p:nvSpPr>
        <p:spPr>
          <a:xfrm>
            <a:off x="131126" y="818182"/>
            <a:ext cx="888174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89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82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50kg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3464E56-7D88-40AF-A4F1-AE2A2F0F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B6BDD6CA-C4E5-4081-B0B6-9D6992A7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" name="Rectangle 34">
            <a:extLst>
              <a:ext uri="{FF2B5EF4-FFF2-40B4-BE49-F238E27FC236}">
                <a16:creationId xmlns:a16="http://schemas.microsoft.com/office/drawing/2014/main" id="{0D33700A-3961-4728-956A-FEF8715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" name="Rectangle 2">
            <a:extLst>
              <a:ext uri="{FF2B5EF4-FFF2-40B4-BE49-F238E27FC236}">
                <a16:creationId xmlns:a16="http://schemas.microsoft.com/office/drawing/2014/main" id="{3B46E90C-0A2F-46CB-9454-F85CDE7C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82A4D289-A6F1-4291-B5BF-DDF22B0D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8571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C34657B-1C0B-4542-9C30-B0FABB7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3237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id="{51906EF8-4B6F-4C7E-BB20-100271E30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79861"/>
              </p:ext>
            </p:extLst>
          </p:nvPr>
        </p:nvGraphicFramePr>
        <p:xfrm>
          <a:off x="2296065" y="1923078"/>
          <a:ext cx="4459467" cy="2801322"/>
        </p:xfrm>
        <a:graphic>
          <a:graphicData uri="http://schemas.openxmlformats.org/drawingml/2006/table">
            <a:tbl>
              <a:tblPr firstRow="1" bandRow="1"/>
              <a:tblGrid>
                <a:gridCol w="544615">
                  <a:extLst>
                    <a:ext uri="{9D8B030D-6E8A-4147-A177-3AD203B41FA5}">
                      <a16:colId xmlns:a16="http://schemas.microsoft.com/office/drawing/2014/main" val="3684075002"/>
                    </a:ext>
                  </a:extLst>
                </a:gridCol>
                <a:gridCol w="1957426">
                  <a:extLst>
                    <a:ext uri="{9D8B030D-6E8A-4147-A177-3AD203B41FA5}">
                      <a16:colId xmlns:a16="http://schemas.microsoft.com/office/drawing/2014/main" val="468157488"/>
                    </a:ext>
                  </a:extLst>
                </a:gridCol>
                <a:gridCol w="1957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12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400" baseline="0" dirty="0" smtClean="0">
                          <a:latin typeface="+mj-lt"/>
                        </a:rPr>
                        <a:t> 2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= 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1 +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2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/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vi-VN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 smtClean="0">
                          <a:latin typeface="+mj-lt"/>
                        </a:rPr>
                        <a:t>Số</a:t>
                      </a:r>
                      <a:r>
                        <a:rPr lang="en-US" sz="1600" baseline="0" dirty="0" smtClean="0">
                          <a:latin typeface="+mj-lt"/>
                        </a:rPr>
                        <a:t> kg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600" baseline="0" dirty="0" smtClean="0">
                          <a:latin typeface="+mj-lt"/>
                        </a:rPr>
                        <a:t> 1</a:t>
                      </a:r>
                      <a:endParaRPr lang="vi-VN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err="1" smtClean="0">
                          <a:latin typeface="+mj-lt"/>
                        </a:rPr>
                        <a:t>Số</a:t>
                      </a:r>
                      <a:r>
                        <a:rPr lang="en-US" sz="1600" baseline="0" dirty="0" smtClean="0">
                          <a:latin typeface="+mj-lt"/>
                        </a:rPr>
                        <a:t> kg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600" baseline="0" dirty="0" smtClean="0">
                          <a:latin typeface="+mj-lt"/>
                        </a:rPr>
                        <a:t> 2</a:t>
                      </a:r>
                      <a:endParaRPr lang="vi-VN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15654"/>
                  </a:ext>
                </a:extLst>
              </a:tr>
              <a:tr h="70612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j-lt"/>
                        </a:rPr>
                        <a:t>GN</a:t>
                      </a:r>
                      <a:endParaRPr lang="vi-VN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600" baseline="0" dirty="0" smtClean="0">
                          <a:latin typeface="+mj-lt"/>
                        </a:rPr>
                        <a:t> 1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chở</a:t>
                      </a:r>
                      <a:r>
                        <a:rPr lang="en-US" sz="1600" baseline="0" dirty="0" smtClean="0">
                          <a:latin typeface="+mj-lt"/>
                        </a:rPr>
                        <a:t> 89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bao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gạo</a:t>
                      </a:r>
                      <a:endParaRPr lang="en-US" sz="1600" baseline="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600" baseline="0" dirty="0" smtClean="0">
                          <a:latin typeface="+mj-lt"/>
                        </a:rPr>
                        <a:t> 2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chở</a:t>
                      </a:r>
                      <a:r>
                        <a:rPr lang="en-US" sz="1600" baseline="0" dirty="0" smtClean="0">
                          <a:latin typeface="+mj-lt"/>
                        </a:rPr>
                        <a:t> 82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bao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gạo</a:t>
                      </a:r>
                      <a:endParaRPr lang="en-US" sz="1600" baseline="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14746"/>
                  </a:ext>
                </a:extLst>
              </a:tr>
              <a:tr h="3937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vi-VN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aseline="0" dirty="0" err="1" smtClean="0">
                          <a:latin typeface="+mj-lt"/>
                        </a:rPr>
                        <a:t>Mỗi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bao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600" baseline="0" dirty="0" smtClean="0">
                          <a:latin typeface="+mj-lt"/>
                        </a:rPr>
                        <a:t> </a:t>
                      </a:r>
                      <a:r>
                        <a:rPr lang="en-US" sz="1600" baseline="0" dirty="0" err="1" smtClean="0">
                          <a:latin typeface="+mj-lt"/>
                        </a:rPr>
                        <a:t>đựng</a:t>
                      </a:r>
                      <a:r>
                        <a:rPr lang="en-US" sz="1600" baseline="0" dirty="0" smtClean="0">
                          <a:latin typeface="+mj-lt"/>
                        </a:rPr>
                        <a:t> 50kg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aseline="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latin typeface="+mj-lt"/>
                        </a:rPr>
                        <a:t>PT</a:t>
                      </a:r>
                      <a:endParaRPr lang="vi-VN" sz="16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Xe</a:t>
                      </a:r>
                      <a:r>
                        <a:rPr lang="en-US" sz="16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1 = 50 x 89 = 4450kg </a:t>
                      </a:r>
                      <a:r>
                        <a:rPr lang="en-US" sz="16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gạo</a:t>
                      </a:r>
                      <a:endParaRPr lang="en-US" sz="1600" baseline="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Xe</a:t>
                      </a:r>
                      <a:r>
                        <a:rPr lang="en-US" sz="16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= 50 x 82 = 4100kg </a:t>
                      </a:r>
                      <a:r>
                        <a:rPr lang="en-US" sz="16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gạo</a:t>
                      </a:r>
                      <a:endParaRPr lang="en-U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38771"/>
                  </a:ext>
                </a:extLst>
              </a:tr>
            </a:tbl>
          </a:graphicData>
        </a:graphic>
      </p:graphicFrame>
      <p:grpSp>
        <p:nvGrpSpPr>
          <p:cNvPr id="27" name="Nhóm 166">
            <a:extLst>
              <a:ext uri="{FF2B5EF4-FFF2-40B4-BE49-F238E27FC236}">
                <a16:creationId xmlns:a16="http://schemas.microsoft.com/office/drawing/2014/main" id="{36ED947E-EE4E-46B9-ABA7-437F4F5913FB}"/>
              </a:ext>
            </a:extLst>
          </p:cNvPr>
          <p:cNvGrpSpPr/>
          <p:nvPr/>
        </p:nvGrpSpPr>
        <p:grpSpPr>
          <a:xfrm>
            <a:off x="-21221" y="2908736"/>
            <a:ext cx="2325174" cy="825426"/>
            <a:chOff x="706251" y="3103113"/>
            <a:chExt cx="1990684" cy="825426"/>
          </a:xfrm>
        </p:grpSpPr>
        <p:grpSp>
          <p:nvGrpSpPr>
            <p:cNvPr id="28" name="Google Shape;7967;p59">
              <a:extLst>
                <a:ext uri="{FF2B5EF4-FFF2-40B4-BE49-F238E27FC236}">
                  <a16:creationId xmlns:a16="http://schemas.microsoft.com/office/drawing/2014/main" id="{DE92ACEA-C224-421F-9F56-3E23DD076319}"/>
                </a:ext>
              </a:extLst>
            </p:cNvPr>
            <p:cNvGrpSpPr/>
            <p:nvPr/>
          </p:nvGrpSpPr>
          <p:grpSpPr>
            <a:xfrm rot="16200000">
              <a:off x="1192021" y="2617343"/>
              <a:ext cx="825426" cy="1796965"/>
              <a:chOff x="6991454" y="3311869"/>
              <a:chExt cx="469729" cy="1079366"/>
            </a:xfrm>
          </p:grpSpPr>
          <p:sp>
            <p:nvSpPr>
              <p:cNvPr id="30" name="Google Shape;7968;p59">
                <a:extLst>
                  <a:ext uri="{FF2B5EF4-FFF2-40B4-BE49-F238E27FC236}">
                    <a16:creationId xmlns:a16="http://schemas.microsoft.com/office/drawing/2014/main" id="{5018D053-71E8-4D8D-8575-5C4AD0751DBF}"/>
                  </a:ext>
                </a:extLst>
              </p:cNvPr>
              <p:cNvSpPr/>
              <p:nvPr/>
            </p:nvSpPr>
            <p:spPr>
              <a:xfrm>
                <a:off x="6991454" y="3311869"/>
                <a:ext cx="469729" cy="1079366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BFE8E0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1" name="Google Shape;7969;p59">
                <a:extLst>
                  <a:ext uri="{FF2B5EF4-FFF2-40B4-BE49-F238E27FC236}">
                    <a16:creationId xmlns:a16="http://schemas.microsoft.com/office/drawing/2014/main" id="{4E7B3C8A-B35B-4DC1-B4F8-A5678A1E5070}"/>
                  </a:ext>
                </a:extLst>
              </p:cNvPr>
              <p:cNvSpPr/>
              <p:nvPr/>
            </p:nvSpPr>
            <p:spPr>
              <a:xfrm rot="5247774">
                <a:off x="7103514" y="3336282"/>
                <a:ext cx="277982" cy="306319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KQ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9" name="Hộp Văn bản 168">
              <a:extLst>
                <a:ext uri="{FF2B5EF4-FFF2-40B4-BE49-F238E27FC236}">
                  <a16:creationId xmlns:a16="http://schemas.microsoft.com/office/drawing/2014/main" id="{1CD64FED-28D6-4374-8BB7-9948452D835C}"/>
                </a:ext>
              </a:extLst>
            </p:cNvPr>
            <p:cNvSpPr txBox="1"/>
            <p:nvPr/>
          </p:nvSpPr>
          <p:spPr>
            <a:xfrm>
              <a:off x="1235874" y="3318105"/>
              <a:ext cx="1461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Cả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2 </a:t>
              </a:r>
              <a:r>
                <a:rPr kumimoji="0" lang="en-US" sz="1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xe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= </a:t>
              </a:r>
              <a:r>
                <a:rPr lang="en-US" sz="1600" dirty="0" smtClean="0">
                  <a:solidFill>
                    <a:srgbClr val="FFFBEF"/>
                  </a:solidFill>
                </a:rPr>
                <a:t>? kg</a:t>
              </a:r>
              <a:endParaRPr lang="en-US" sz="1600" dirty="0">
                <a:solidFill>
                  <a:srgbClr val="FFFBEF"/>
                </a:solidFill>
              </a:endParaRPr>
            </a:p>
          </p:txBody>
        </p:sp>
      </p:grpSp>
      <p:grpSp>
        <p:nvGrpSpPr>
          <p:cNvPr id="32" name="Nhóm 171">
            <a:extLst>
              <a:ext uri="{FF2B5EF4-FFF2-40B4-BE49-F238E27FC236}">
                <a16:creationId xmlns:a16="http://schemas.microsoft.com/office/drawing/2014/main" id="{AAC82BA7-0150-4896-8EE7-A175B9ABF3F0}"/>
              </a:ext>
            </a:extLst>
          </p:cNvPr>
          <p:cNvGrpSpPr/>
          <p:nvPr/>
        </p:nvGrpSpPr>
        <p:grpSpPr>
          <a:xfrm>
            <a:off x="6902797" y="1828162"/>
            <a:ext cx="2122080" cy="741608"/>
            <a:chOff x="706249" y="3103119"/>
            <a:chExt cx="1948688" cy="995644"/>
          </a:xfrm>
        </p:grpSpPr>
        <p:grpSp>
          <p:nvGrpSpPr>
            <p:cNvPr id="33" name="Google Shape;7967;p59">
              <a:extLst>
                <a:ext uri="{FF2B5EF4-FFF2-40B4-BE49-F238E27FC236}">
                  <a16:creationId xmlns:a16="http://schemas.microsoft.com/office/drawing/2014/main" id="{86D2ACBF-6F0E-424A-8CBF-853E5BC9D00D}"/>
                </a:ext>
              </a:extLst>
            </p:cNvPr>
            <p:cNvGrpSpPr/>
            <p:nvPr/>
          </p:nvGrpSpPr>
          <p:grpSpPr>
            <a:xfrm rot="16200000">
              <a:off x="1182770" y="2626598"/>
              <a:ext cx="995644" cy="1948686"/>
              <a:chOff x="6894587" y="3311868"/>
              <a:chExt cx="566596" cy="1170499"/>
            </a:xfrm>
          </p:grpSpPr>
          <p:sp>
            <p:nvSpPr>
              <p:cNvPr id="35" name="Google Shape;7968;p59">
                <a:extLst>
                  <a:ext uri="{FF2B5EF4-FFF2-40B4-BE49-F238E27FC236}">
                    <a16:creationId xmlns:a16="http://schemas.microsoft.com/office/drawing/2014/main" id="{B134A3FC-6396-4315-B745-C4CB748B4C9D}"/>
                  </a:ext>
                </a:extLst>
              </p:cNvPr>
              <p:cNvSpPr/>
              <p:nvPr/>
            </p:nvSpPr>
            <p:spPr>
              <a:xfrm>
                <a:off x="6894587" y="3311868"/>
                <a:ext cx="566596" cy="1170499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6" name="Google Shape;7969;p59">
                <a:extLst>
                  <a:ext uri="{FF2B5EF4-FFF2-40B4-BE49-F238E27FC236}">
                    <a16:creationId xmlns:a16="http://schemas.microsoft.com/office/drawing/2014/main" id="{107A4DD5-D9C2-4EFE-8909-4C15D4F1611C}"/>
                  </a:ext>
                </a:extLst>
              </p:cNvPr>
              <p:cNvSpPr/>
              <p:nvPr/>
            </p:nvSpPr>
            <p:spPr>
              <a:xfrm rot="5400000">
                <a:off x="7004410" y="3329391"/>
                <a:ext cx="341267" cy="41878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1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4" name="Hộp Văn bản 173">
              <a:extLst>
                <a:ext uri="{FF2B5EF4-FFF2-40B4-BE49-F238E27FC236}">
                  <a16:creationId xmlns:a16="http://schemas.microsoft.com/office/drawing/2014/main" id="{A37C8C08-AC17-4E77-BAB2-B56CB33A2172}"/>
                </a:ext>
              </a:extLst>
            </p:cNvPr>
            <p:cNvSpPr txBox="1"/>
            <p:nvPr/>
          </p:nvSpPr>
          <p:spPr>
            <a:xfrm>
              <a:off x="1322521" y="3150229"/>
              <a:ext cx="1332416" cy="70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Tính</a:t>
              </a:r>
              <a:r>
                <a:rPr lang="en-US" dirty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số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kg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xe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1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chở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7" name="Nhóm 182">
            <a:extLst>
              <a:ext uri="{FF2B5EF4-FFF2-40B4-BE49-F238E27FC236}">
                <a16:creationId xmlns:a16="http://schemas.microsoft.com/office/drawing/2014/main" id="{357DFF6C-1BD0-40DD-BD54-284DA7998656}"/>
              </a:ext>
            </a:extLst>
          </p:cNvPr>
          <p:cNvGrpSpPr/>
          <p:nvPr/>
        </p:nvGrpSpPr>
        <p:grpSpPr>
          <a:xfrm>
            <a:off x="6908626" y="2615519"/>
            <a:ext cx="2199200" cy="733811"/>
            <a:chOff x="706252" y="3103119"/>
            <a:chExt cx="2019507" cy="1015664"/>
          </a:xfrm>
        </p:grpSpPr>
        <p:grpSp>
          <p:nvGrpSpPr>
            <p:cNvPr id="38" name="Google Shape;7967;p59">
              <a:extLst>
                <a:ext uri="{FF2B5EF4-FFF2-40B4-BE49-F238E27FC236}">
                  <a16:creationId xmlns:a16="http://schemas.microsoft.com/office/drawing/2014/main" id="{31B69B22-3B70-459C-9DE3-3B2F0D4D73B3}"/>
                </a:ext>
              </a:extLst>
            </p:cNvPr>
            <p:cNvGrpSpPr/>
            <p:nvPr/>
          </p:nvGrpSpPr>
          <p:grpSpPr>
            <a:xfrm rot="16200000">
              <a:off x="1170088" y="2639283"/>
              <a:ext cx="1015664" cy="1943335"/>
              <a:chOff x="6883196" y="3311870"/>
              <a:chExt cx="577989" cy="1167285"/>
            </a:xfrm>
          </p:grpSpPr>
          <p:sp>
            <p:nvSpPr>
              <p:cNvPr id="40" name="Google Shape;7968;p59">
                <a:extLst>
                  <a:ext uri="{FF2B5EF4-FFF2-40B4-BE49-F238E27FC236}">
                    <a16:creationId xmlns:a16="http://schemas.microsoft.com/office/drawing/2014/main" id="{4C3BC9D0-31D0-4351-BC6E-061E779C2B81}"/>
                  </a:ext>
                </a:extLst>
              </p:cNvPr>
              <p:cNvSpPr/>
              <p:nvPr/>
            </p:nvSpPr>
            <p:spPr>
              <a:xfrm>
                <a:off x="6883196" y="3311870"/>
                <a:ext cx="577989" cy="1167285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1" name="Google Shape;7969;p59">
                <a:extLst>
                  <a:ext uri="{FF2B5EF4-FFF2-40B4-BE49-F238E27FC236}">
                    <a16:creationId xmlns:a16="http://schemas.microsoft.com/office/drawing/2014/main" id="{98922A3A-A1F4-458B-BFBC-08AB98ACFE7C}"/>
                  </a:ext>
                </a:extLst>
              </p:cNvPr>
              <p:cNvSpPr/>
              <p:nvPr/>
            </p:nvSpPr>
            <p:spPr>
              <a:xfrm rot="5400000">
                <a:off x="6998809" y="3323164"/>
                <a:ext cx="341267" cy="43511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2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9" name="Hộp Văn bản 184">
              <a:extLst>
                <a:ext uri="{FF2B5EF4-FFF2-40B4-BE49-F238E27FC236}">
                  <a16:creationId xmlns:a16="http://schemas.microsoft.com/office/drawing/2014/main" id="{C0031317-F2AB-4FA3-9457-1FDD8AE20728}"/>
                </a:ext>
              </a:extLst>
            </p:cNvPr>
            <p:cNvSpPr txBox="1"/>
            <p:nvPr/>
          </p:nvSpPr>
          <p:spPr>
            <a:xfrm>
              <a:off x="1299017" y="3182987"/>
              <a:ext cx="1426742" cy="724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Tính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số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kg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xe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2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chở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42" name="Nhóm 182">
            <a:extLst>
              <a:ext uri="{FF2B5EF4-FFF2-40B4-BE49-F238E27FC236}">
                <a16:creationId xmlns:a16="http://schemas.microsoft.com/office/drawing/2014/main" id="{357DFF6C-1BD0-40DD-BD54-284DA7998656}"/>
              </a:ext>
            </a:extLst>
          </p:cNvPr>
          <p:cNvGrpSpPr/>
          <p:nvPr/>
        </p:nvGrpSpPr>
        <p:grpSpPr>
          <a:xfrm>
            <a:off x="6864238" y="3414855"/>
            <a:ext cx="2199200" cy="733811"/>
            <a:chOff x="706252" y="3103122"/>
            <a:chExt cx="2019507" cy="1015664"/>
          </a:xfrm>
        </p:grpSpPr>
        <p:grpSp>
          <p:nvGrpSpPr>
            <p:cNvPr id="43" name="Google Shape;7967;p59">
              <a:extLst>
                <a:ext uri="{FF2B5EF4-FFF2-40B4-BE49-F238E27FC236}">
                  <a16:creationId xmlns:a16="http://schemas.microsoft.com/office/drawing/2014/main" id="{31B69B22-3B70-459C-9DE3-3B2F0D4D73B3}"/>
                </a:ext>
              </a:extLst>
            </p:cNvPr>
            <p:cNvGrpSpPr/>
            <p:nvPr/>
          </p:nvGrpSpPr>
          <p:grpSpPr>
            <a:xfrm rot="16200000">
              <a:off x="1190469" y="2618905"/>
              <a:ext cx="1015664" cy="1984097"/>
              <a:chOff x="6883194" y="3311870"/>
              <a:chExt cx="577989" cy="1191769"/>
            </a:xfrm>
          </p:grpSpPr>
          <p:sp>
            <p:nvSpPr>
              <p:cNvPr id="45" name="Google Shape;7968;p59">
                <a:extLst>
                  <a:ext uri="{FF2B5EF4-FFF2-40B4-BE49-F238E27FC236}">
                    <a16:creationId xmlns:a16="http://schemas.microsoft.com/office/drawing/2014/main" id="{4C3BC9D0-31D0-4351-BC6E-061E779C2B81}"/>
                  </a:ext>
                </a:extLst>
              </p:cNvPr>
              <p:cNvSpPr/>
              <p:nvPr/>
            </p:nvSpPr>
            <p:spPr>
              <a:xfrm>
                <a:off x="6883194" y="3311870"/>
                <a:ext cx="577989" cy="1191769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6" name="Google Shape;7969;p59">
                <a:extLst>
                  <a:ext uri="{FF2B5EF4-FFF2-40B4-BE49-F238E27FC236}">
                    <a16:creationId xmlns:a16="http://schemas.microsoft.com/office/drawing/2014/main" id="{98922A3A-A1F4-458B-BFBC-08AB98ACFE7C}"/>
                  </a:ext>
                </a:extLst>
              </p:cNvPr>
              <p:cNvSpPr/>
              <p:nvPr/>
            </p:nvSpPr>
            <p:spPr>
              <a:xfrm rot="5400000">
                <a:off x="6998809" y="3323164"/>
                <a:ext cx="341267" cy="43511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3</a:t>
                </a: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44" name="Hộp Văn bản 184">
              <a:extLst>
                <a:ext uri="{FF2B5EF4-FFF2-40B4-BE49-F238E27FC236}">
                  <a16:creationId xmlns:a16="http://schemas.microsoft.com/office/drawing/2014/main" id="{C0031317-F2AB-4FA3-9457-1FDD8AE20728}"/>
                </a:ext>
              </a:extLst>
            </p:cNvPr>
            <p:cNvSpPr txBox="1"/>
            <p:nvPr/>
          </p:nvSpPr>
          <p:spPr>
            <a:xfrm>
              <a:off x="1299017" y="3182987"/>
              <a:ext cx="1426742" cy="724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Tính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số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kg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cả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2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xe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chở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62459-7FB2-429B-9C4B-26B542C278E9}"/>
              </a:ext>
            </a:extLst>
          </p:cNvPr>
          <p:cNvGrpSpPr/>
          <p:nvPr/>
        </p:nvGrpSpPr>
        <p:grpSpPr>
          <a:xfrm>
            <a:off x="2077683" y="156448"/>
            <a:ext cx="5541818" cy="663920"/>
            <a:chOff x="2428549" y="163899"/>
            <a:chExt cx="4638601" cy="743066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96300DF8-678B-49D9-86AA-9590047E8025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269C8C-1370-44C6-B3C2-5091498DEDB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654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32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319156A-D2A9-484A-8E31-8BC2A8B52D3B}"/>
              </a:ext>
            </a:extLst>
          </p:cNvPr>
          <p:cNvSpPr/>
          <p:nvPr/>
        </p:nvSpPr>
        <p:spPr>
          <a:xfrm>
            <a:off x="131126" y="818182"/>
            <a:ext cx="888174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89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82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 50kg </a:t>
            </a:r>
            <a:r>
              <a:rPr lang="en-US" sz="1800" i="1" dirty="0" err="1"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3464E56-7D88-40AF-A4F1-AE2A2F0F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B6BDD6CA-C4E5-4081-B0B6-9D6992A7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" name="Rectangle 34">
            <a:extLst>
              <a:ext uri="{FF2B5EF4-FFF2-40B4-BE49-F238E27FC236}">
                <a16:creationId xmlns:a16="http://schemas.microsoft.com/office/drawing/2014/main" id="{0D33700A-3961-4728-956A-FEF8715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" name="Rectangle 2">
            <a:extLst>
              <a:ext uri="{FF2B5EF4-FFF2-40B4-BE49-F238E27FC236}">
                <a16:creationId xmlns:a16="http://schemas.microsoft.com/office/drawing/2014/main" id="{3B46E90C-0A2F-46CB-9454-F85CDE7C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82A4D289-A6F1-4291-B5BF-DDF22B0D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8571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C34657B-1C0B-4542-9C30-B0FABB7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3237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id="{51906EF8-4B6F-4C7E-BB20-100271E30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616898"/>
              </p:ext>
            </p:extLst>
          </p:nvPr>
        </p:nvGraphicFramePr>
        <p:xfrm>
          <a:off x="2308765" y="2380278"/>
          <a:ext cx="4459467" cy="2142382"/>
        </p:xfrm>
        <a:graphic>
          <a:graphicData uri="http://schemas.openxmlformats.org/drawingml/2006/table">
            <a:tbl>
              <a:tblPr firstRow="1" bandRow="1"/>
              <a:tblGrid>
                <a:gridCol w="544615">
                  <a:extLst>
                    <a:ext uri="{9D8B030D-6E8A-4147-A177-3AD203B41FA5}">
                      <a16:colId xmlns:a16="http://schemas.microsoft.com/office/drawing/2014/main" val="3684075002"/>
                    </a:ext>
                  </a:extLst>
                </a:gridCol>
                <a:gridCol w="1957426">
                  <a:extLst>
                    <a:ext uri="{9D8B030D-6E8A-4147-A177-3AD203B41FA5}">
                      <a16:colId xmlns:a16="http://schemas.microsoft.com/office/drawing/2014/main" val="468157488"/>
                    </a:ext>
                  </a:extLst>
                </a:gridCol>
                <a:gridCol w="1957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2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cả</a:t>
                      </a:r>
                      <a:r>
                        <a:rPr lang="en-US" sz="1400" baseline="0" dirty="0" smtClean="0">
                          <a:latin typeface="+mj-lt"/>
                        </a:rPr>
                        <a:t> 2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= 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bao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400" baseline="0" dirty="0" smtClean="0">
                          <a:latin typeface="+mj-lt"/>
                        </a:rPr>
                        <a:t> 2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x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kg 1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bao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/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bao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400" baseline="0" dirty="0" smtClean="0">
                          <a:latin typeface="+mj-lt"/>
                        </a:rPr>
                        <a:t> 2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err="1" smtClean="0">
                          <a:latin typeface="+mj-lt"/>
                        </a:rPr>
                        <a:t>Số</a:t>
                      </a:r>
                      <a:r>
                        <a:rPr lang="en-US" sz="1400" dirty="0" smtClean="0">
                          <a:latin typeface="+mj-lt"/>
                        </a:rPr>
                        <a:t> kg 1 </a:t>
                      </a:r>
                      <a:r>
                        <a:rPr lang="en-US" sz="1400" dirty="0" err="1" smtClean="0">
                          <a:latin typeface="+mj-lt"/>
                        </a:rPr>
                        <a:t>bao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15654"/>
                  </a:ext>
                </a:extLst>
              </a:tr>
              <a:tr h="5588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+mj-lt"/>
                        </a:rPr>
                        <a:t>GN</a:t>
                      </a:r>
                      <a:endParaRPr lang="vi-VN" sz="14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1 : 89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bao</a:t>
                      </a:r>
                      <a:endParaRPr lang="en-US" sz="1400" baseline="0" dirty="0" smtClean="0">
                        <a:latin typeface="+mj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aseline="0" dirty="0" err="1" smtClean="0">
                          <a:latin typeface="+mj-lt"/>
                        </a:rPr>
                        <a:t>Xe</a:t>
                      </a:r>
                      <a:r>
                        <a:rPr lang="en-US" sz="1400" baseline="0" dirty="0" smtClean="0">
                          <a:latin typeface="+mj-lt"/>
                        </a:rPr>
                        <a:t> 2 : 82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bao</a:t>
                      </a:r>
                      <a:endParaRPr lang="en-US" sz="1400" baseline="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aseline="0" dirty="0" err="1" smtClean="0">
                          <a:latin typeface="+mj-lt"/>
                        </a:rPr>
                        <a:t>Mỗi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bao</a:t>
                      </a:r>
                      <a:r>
                        <a:rPr lang="en-US" sz="1400" baseline="0" dirty="0" smtClean="0">
                          <a:latin typeface="+mj-lt"/>
                        </a:rPr>
                        <a:t> 50kg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14746"/>
                  </a:ext>
                </a:extLst>
              </a:tr>
              <a:tr h="6796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+mj-lt"/>
                        </a:rPr>
                        <a:t>PT</a:t>
                      </a:r>
                      <a:endParaRPr lang="vi-VN" sz="14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Số</a:t>
                      </a: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bao</a:t>
                      </a: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cả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xe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= 89 + 82 = 171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bao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38771"/>
                  </a:ext>
                </a:extLst>
              </a:tr>
            </a:tbl>
          </a:graphicData>
        </a:graphic>
      </p:graphicFrame>
      <p:grpSp>
        <p:nvGrpSpPr>
          <p:cNvPr id="27" name="Nhóm 166">
            <a:extLst>
              <a:ext uri="{FF2B5EF4-FFF2-40B4-BE49-F238E27FC236}">
                <a16:creationId xmlns:a16="http://schemas.microsoft.com/office/drawing/2014/main" id="{36ED947E-EE4E-46B9-ABA7-437F4F5913FB}"/>
              </a:ext>
            </a:extLst>
          </p:cNvPr>
          <p:cNvGrpSpPr/>
          <p:nvPr/>
        </p:nvGrpSpPr>
        <p:grpSpPr>
          <a:xfrm>
            <a:off x="-21220" y="2908730"/>
            <a:ext cx="2325173" cy="825435"/>
            <a:chOff x="706252" y="3103107"/>
            <a:chExt cx="1990683" cy="825435"/>
          </a:xfrm>
        </p:grpSpPr>
        <p:grpSp>
          <p:nvGrpSpPr>
            <p:cNvPr id="28" name="Google Shape;7967;p59">
              <a:extLst>
                <a:ext uri="{FF2B5EF4-FFF2-40B4-BE49-F238E27FC236}">
                  <a16:creationId xmlns:a16="http://schemas.microsoft.com/office/drawing/2014/main" id="{DE92ACEA-C224-421F-9F56-3E23DD076319}"/>
                </a:ext>
              </a:extLst>
            </p:cNvPr>
            <p:cNvGrpSpPr/>
            <p:nvPr/>
          </p:nvGrpSpPr>
          <p:grpSpPr>
            <a:xfrm rot="16200000">
              <a:off x="1192017" y="2617342"/>
              <a:ext cx="825435" cy="1796965"/>
              <a:chOff x="6991450" y="3311869"/>
              <a:chExt cx="469734" cy="1079366"/>
            </a:xfrm>
          </p:grpSpPr>
          <p:sp>
            <p:nvSpPr>
              <p:cNvPr id="30" name="Google Shape;7968;p59">
                <a:extLst>
                  <a:ext uri="{FF2B5EF4-FFF2-40B4-BE49-F238E27FC236}">
                    <a16:creationId xmlns:a16="http://schemas.microsoft.com/office/drawing/2014/main" id="{5018D053-71E8-4D8D-8575-5C4AD0751DBF}"/>
                  </a:ext>
                </a:extLst>
              </p:cNvPr>
              <p:cNvSpPr/>
              <p:nvPr/>
            </p:nvSpPr>
            <p:spPr>
              <a:xfrm>
                <a:off x="6991450" y="3311869"/>
                <a:ext cx="469734" cy="1079366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BFE8E0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1" name="Google Shape;7969;p59">
                <a:extLst>
                  <a:ext uri="{FF2B5EF4-FFF2-40B4-BE49-F238E27FC236}">
                    <a16:creationId xmlns:a16="http://schemas.microsoft.com/office/drawing/2014/main" id="{4E7B3C8A-B35B-4DC1-B4F8-A5678A1E5070}"/>
                  </a:ext>
                </a:extLst>
              </p:cNvPr>
              <p:cNvSpPr/>
              <p:nvPr/>
            </p:nvSpPr>
            <p:spPr>
              <a:xfrm rot="5247774">
                <a:off x="7103514" y="3336282"/>
                <a:ext cx="277982" cy="306319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KQ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9" name="Hộp Văn bản 168">
              <a:extLst>
                <a:ext uri="{FF2B5EF4-FFF2-40B4-BE49-F238E27FC236}">
                  <a16:creationId xmlns:a16="http://schemas.microsoft.com/office/drawing/2014/main" id="{1CD64FED-28D6-4374-8BB7-9948452D835C}"/>
                </a:ext>
              </a:extLst>
            </p:cNvPr>
            <p:cNvSpPr txBox="1"/>
            <p:nvPr/>
          </p:nvSpPr>
          <p:spPr>
            <a:xfrm>
              <a:off x="1235874" y="3364861"/>
              <a:ext cx="1461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378">
                <a:buClrTx/>
                <a:defRPr/>
              </a:pPr>
              <a:r>
                <a:rPr lang="en-US" sz="1600" dirty="0" err="1">
                  <a:solidFill>
                    <a:srgbClr val="FFFBEF"/>
                  </a:solidFill>
                </a:rPr>
                <a:t>Cả</a:t>
              </a:r>
              <a:r>
                <a:rPr lang="en-US" sz="1600" dirty="0">
                  <a:solidFill>
                    <a:srgbClr val="FFFBEF"/>
                  </a:solidFill>
                </a:rPr>
                <a:t> 2 </a:t>
              </a:r>
              <a:r>
                <a:rPr lang="en-US" sz="1600" dirty="0" err="1">
                  <a:solidFill>
                    <a:srgbClr val="FFFBEF"/>
                  </a:solidFill>
                </a:rPr>
                <a:t>xe</a:t>
              </a:r>
              <a:r>
                <a:rPr lang="en-US" sz="1600" dirty="0">
                  <a:solidFill>
                    <a:srgbClr val="FFFBEF"/>
                  </a:solidFill>
                </a:rPr>
                <a:t> = ? kg</a:t>
              </a:r>
            </a:p>
          </p:txBody>
        </p:sp>
      </p:grpSp>
      <p:grpSp>
        <p:nvGrpSpPr>
          <p:cNvPr id="32" name="Nhóm 171">
            <a:extLst>
              <a:ext uri="{FF2B5EF4-FFF2-40B4-BE49-F238E27FC236}">
                <a16:creationId xmlns:a16="http://schemas.microsoft.com/office/drawing/2014/main" id="{AAC82BA7-0150-4896-8EE7-A175B9ABF3F0}"/>
              </a:ext>
            </a:extLst>
          </p:cNvPr>
          <p:cNvGrpSpPr/>
          <p:nvPr/>
        </p:nvGrpSpPr>
        <p:grpSpPr>
          <a:xfrm>
            <a:off x="6985746" y="2423444"/>
            <a:ext cx="2122080" cy="741608"/>
            <a:chOff x="706249" y="3103119"/>
            <a:chExt cx="1948688" cy="995644"/>
          </a:xfrm>
        </p:grpSpPr>
        <p:grpSp>
          <p:nvGrpSpPr>
            <p:cNvPr id="33" name="Google Shape;7967;p59">
              <a:extLst>
                <a:ext uri="{FF2B5EF4-FFF2-40B4-BE49-F238E27FC236}">
                  <a16:creationId xmlns:a16="http://schemas.microsoft.com/office/drawing/2014/main" id="{86D2ACBF-6F0E-424A-8CBF-853E5BC9D00D}"/>
                </a:ext>
              </a:extLst>
            </p:cNvPr>
            <p:cNvGrpSpPr/>
            <p:nvPr/>
          </p:nvGrpSpPr>
          <p:grpSpPr>
            <a:xfrm rot="16200000">
              <a:off x="1182770" y="2626598"/>
              <a:ext cx="995644" cy="1948686"/>
              <a:chOff x="6894587" y="3311868"/>
              <a:chExt cx="566596" cy="1170499"/>
            </a:xfrm>
          </p:grpSpPr>
          <p:sp>
            <p:nvSpPr>
              <p:cNvPr id="35" name="Google Shape;7968;p59">
                <a:extLst>
                  <a:ext uri="{FF2B5EF4-FFF2-40B4-BE49-F238E27FC236}">
                    <a16:creationId xmlns:a16="http://schemas.microsoft.com/office/drawing/2014/main" id="{B134A3FC-6396-4315-B745-C4CB748B4C9D}"/>
                  </a:ext>
                </a:extLst>
              </p:cNvPr>
              <p:cNvSpPr/>
              <p:nvPr/>
            </p:nvSpPr>
            <p:spPr>
              <a:xfrm>
                <a:off x="6894587" y="3311868"/>
                <a:ext cx="566596" cy="1170499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6" name="Google Shape;7969;p59">
                <a:extLst>
                  <a:ext uri="{FF2B5EF4-FFF2-40B4-BE49-F238E27FC236}">
                    <a16:creationId xmlns:a16="http://schemas.microsoft.com/office/drawing/2014/main" id="{107A4DD5-D9C2-4EFE-8909-4C15D4F1611C}"/>
                  </a:ext>
                </a:extLst>
              </p:cNvPr>
              <p:cNvSpPr/>
              <p:nvPr/>
            </p:nvSpPr>
            <p:spPr>
              <a:xfrm rot="5400000">
                <a:off x="7004410" y="3329391"/>
                <a:ext cx="341267" cy="41878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1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4" name="Hộp Văn bản 173">
              <a:extLst>
                <a:ext uri="{FF2B5EF4-FFF2-40B4-BE49-F238E27FC236}">
                  <a16:creationId xmlns:a16="http://schemas.microsoft.com/office/drawing/2014/main" id="{A37C8C08-AC17-4E77-BAB2-B56CB33A2172}"/>
                </a:ext>
              </a:extLst>
            </p:cNvPr>
            <p:cNvSpPr txBox="1"/>
            <p:nvPr/>
          </p:nvSpPr>
          <p:spPr>
            <a:xfrm>
              <a:off x="1322521" y="3150229"/>
              <a:ext cx="1332416" cy="70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Tính</a:t>
              </a:r>
              <a:r>
                <a:rPr lang="en-US" dirty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số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bao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của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cả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2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xe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7" name="Nhóm 182">
            <a:extLst>
              <a:ext uri="{FF2B5EF4-FFF2-40B4-BE49-F238E27FC236}">
                <a16:creationId xmlns:a16="http://schemas.microsoft.com/office/drawing/2014/main" id="{357DFF6C-1BD0-40DD-BD54-284DA7998656}"/>
              </a:ext>
            </a:extLst>
          </p:cNvPr>
          <p:cNvGrpSpPr/>
          <p:nvPr/>
        </p:nvGrpSpPr>
        <p:grpSpPr>
          <a:xfrm>
            <a:off x="6991575" y="3210801"/>
            <a:ext cx="2199200" cy="733811"/>
            <a:chOff x="706252" y="3103119"/>
            <a:chExt cx="2019507" cy="1015664"/>
          </a:xfrm>
        </p:grpSpPr>
        <p:grpSp>
          <p:nvGrpSpPr>
            <p:cNvPr id="38" name="Google Shape;7967;p59">
              <a:extLst>
                <a:ext uri="{FF2B5EF4-FFF2-40B4-BE49-F238E27FC236}">
                  <a16:creationId xmlns:a16="http://schemas.microsoft.com/office/drawing/2014/main" id="{31B69B22-3B70-459C-9DE3-3B2F0D4D73B3}"/>
                </a:ext>
              </a:extLst>
            </p:cNvPr>
            <p:cNvGrpSpPr/>
            <p:nvPr/>
          </p:nvGrpSpPr>
          <p:grpSpPr>
            <a:xfrm rot="16200000">
              <a:off x="1170088" y="2639283"/>
              <a:ext cx="1015664" cy="1943335"/>
              <a:chOff x="6883196" y="3311870"/>
              <a:chExt cx="577989" cy="1167285"/>
            </a:xfrm>
          </p:grpSpPr>
          <p:sp>
            <p:nvSpPr>
              <p:cNvPr id="40" name="Google Shape;7968;p59">
                <a:extLst>
                  <a:ext uri="{FF2B5EF4-FFF2-40B4-BE49-F238E27FC236}">
                    <a16:creationId xmlns:a16="http://schemas.microsoft.com/office/drawing/2014/main" id="{4C3BC9D0-31D0-4351-BC6E-061E779C2B81}"/>
                  </a:ext>
                </a:extLst>
              </p:cNvPr>
              <p:cNvSpPr/>
              <p:nvPr/>
            </p:nvSpPr>
            <p:spPr>
              <a:xfrm>
                <a:off x="6883196" y="3311870"/>
                <a:ext cx="577989" cy="1167285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1" name="Google Shape;7969;p59">
                <a:extLst>
                  <a:ext uri="{FF2B5EF4-FFF2-40B4-BE49-F238E27FC236}">
                    <a16:creationId xmlns:a16="http://schemas.microsoft.com/office/drawing/2014/main" id="{98922A3A-A1F4-458B-BFBC-08AB98ACFE7C}"/>
                  </a:ext>
                </a:extLst>
              </p:cNvPr>
              <p:cNvSpPr/>
              <p:nvPr/>
            </p:nvSpPr>
            <p:spPr>
              <a:xfrm rot="5400000">
                <a:off x="6998809" y="3323164"/>
                <a:ext cx="341267" cy="43511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2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9" name="Hộp Văn bản 184">
              <a:extLst>
                <a:ext uri="{FF2B5EF4-FFF2-40B4-BE49-F238E27FC236}">
                  <a16:creationId xmlns:a16="http://schemas.microsoft.com/office/drawing/2014/main" id="{C0031317-F2AB-4FA3-9457-1FDD8AE20728}"/>
                </a:ext>
              </a:extLst>
            </p:cNvPr>
            <p:cNvSpPr txBox="1"/>
            <p:nvPr/>
          </p:nvSpPr>
          <p:spPr>
            <a:xfrm>
              <a:off x="1299017" y="3182987"/>
              <a:ext cx="1426742" cy="724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Tính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số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kg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cả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2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xe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chở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62459-7FB2-429B-9C4B-26B542C278E9}"/>
              </a:ext>
            </a:extLst>
          </p:cNvPr>
          <p:cNvGrpSpPr/>
          <p:nvPr/>
        </p:nvGrpSpPr>
        <p:grpSpPr>
          <a:xfrm>
            <a:off x="2077683" y="156448"/>
            <a:ext cx="5541818" cy="663920"/>
            <a:chOff x="2428549" y="163899"/>
            <a:chExt cx="4638601" cy="743066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96300DF8-678B-49D9-86AA-9590047E8025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269C8C-1370-44C6-B3C2-5091498DEDB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654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32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319156A-D2A9-484A-8E31-8BC2A8B52D3B}"/>
              </a:ext>
            </a:extLst>
          </p:cNvPr>
          <p:cNvSpPr/>
          <p:nvPr/>
        </p:nvSpPr>
        <p:spPr>
          <a:xfrm>
            <a:off x="131126" y="818182"/>
            <a:ext cx="888174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  <a:buSzPts val="1400"/>
              <a:tabLst>
                <a:tab pos="990600" algn="l"/>
              </a:tabLst>
            </a:pP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89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82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1800" i="1" dirty="0" err="1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50kg </a:t>
            </a:r>
            <a:r>
              <a:rPr lang="en-US" sz="1800" i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1800" i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SzPts val="1400"/>
              <a:tabLst>
                <a:tab pos="990600" algn="l"/>
              </a:tabLst>
            </a:pP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3464E56-7D88-40AF-A4F1-AE2A2F0F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B6BDD6CA-C4E5-4081-B0B6-9D6992A7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" name="Rectangle 34">
            <a:extLst>
              <a:ext uri="{FF2B5EF4-FFF2-40B4-BE49-F238E27FC236}">
                <a16:creationId xmlns:a16="http://schemas.microsoft.com/office/drawing/2014/main" id="{0D33700A-3961-4728-956A-FEF8715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" name="Rectangle 2">
            <a:extLst>
              <a:ext uri="{FF2B5EF4-FFF2-40B4-BE49-F238E27FC236}">
                <a16:creationId xmlns:a16="http://schemas.microsoft.com/office/drawing/2014/main" id="{3B46E90C-0A2F-46CB-9454-F85CDE7C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82A4D289-A6F1-4291-B5BF-DDF22B0D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8571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C34657B-1C0B-4542-9C30-B0FABB7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3237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82824"/>
              </p:ext>
            </p:extLst>
          </p:nvPr>
        </p:nvGraphicFramePr>
        <p:xfrm>
          <a:off x="474291" y="1841505"/>
          <a:ext cx="7605664" cy="370840"/>
        </p:xfrm>
        <a:graphic>
          <a:graphicData uri="http://schemas.openxmlformats.org/drawingml/2006/table">
            <a:tbl>
              <a:tblPr firstRow="1" bandRow="1">
                <a:tableStyleId>{C104E6A3-9CF8-457B-AD72-D36195D57042}</a:tableStyleId>
              </a:tblPr>
              <a:tblGrid>
                <a:gridCol w="19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 4550kg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B.</a:t>
                      </a:r>
                      <a:r>
                        <a:rPr lang="en-US" baseline="0" dirty="0" smtClean="0"/>
                        <a:t> 8790kg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7500kg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D. 8550kg</a:t>
                      </a:r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242109" y="2318186"/>
            <a:ext cx="4383998" cy="2515215"/>
            <a:chOff x="448311" y="2586182"/>
            <a:chExt cx="3969467" cy="2130903"/>
          </a:xfrm>
        </p:grpSpPr>
        <p:sp>
          <p:nvSpPr>
            <p:cNvPr id="31" name="椭圆 31">
              <a:extLst>
                <a:ext uri="{FF2B5EF4-FFF2-40B4-BE49-F238E27FC236}">
                  <a16:creationId xmlns:a16="http://schemas.microsoft.com/office/drawing/2014/main" id="{A340DDE3-6744-44AC-90C3-0F997A5D0FF7}"/>
                </a:ext>
              </a:extLst>
            </p:cNvPr>
            <p:cNvSpPr/>
            <p:nvPr/>
          </p:nvSpPr>
          <p:spPr>
            <a:xfrm flipV="1">
              <a:off x="448311" y="2586182"/>
              <a:ext cx="3770988" cy="213090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078" y="2761461"/>
              <a:ext cx="3695700" cy="1955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Cách</a:t>
              </a:r>
              <a:r>
                <a:rPr lang="en-US" sz="1800" dirty="0" smtClean="0"/>
                <a:t> 1</a:t>
              </a:r>
            </a:p>
            <a:p>
              <a:r>
                <a:rPr lang="en-US" sz="1800" dirty="0" err="1" smtClean="0"/>
                <a:t>Xe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thứ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nhất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chở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được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 kg </a:t>
              </a:r>
              <a:r>
                <a:rPr lang="en-US" sz="1800" dirty="0" err="1" smtClean="0"/>
                <a:t>gạo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pPr algn="ctr"/>
              <a:r>
                <a:rPr lang="en-US" sz="1800" dirty="0" smtClean="0"/>
                <a:t>50 x 89 = 4450(kg)</a:t>
              </a:r>
              <a:r>
                <a:rPr lang="en-US" sz="1800" dirty="0"/>
                <a:t> </a:t>
              </a:r>
              <a:endParaRPr lang="en-US" sz="1800" dirty="0" smtClean="0"/>
            </a:p>
            <a:p>
              <a:r>
                <a:rPr lang="en-US" sz="1800" dirty="0" err="1" smtClean="0"/>
                <a:t>Xe</a:t>
              </a:r>
              <a:r>
                <a:rPr lang="en-US" sz="1800" dirty="0" smtClean="0"/>
                <a:t> </a:t>
              </a:r>
              <a:r>
                <a:rPr lang="en-US" sz="1800" dirty="0" err="1"/>
                <a:t>thứ</a:t>
              </a:r>
              <a:r>
                <a:rPr lang="en-US" sz="1800" dirty="0"/>
                <a:t> </a:t>
              </a:r>
              <a:r>
                <a:rPr lang="en-US" sz="1800" dirty="0" err="1" smtClean="0"/>
                <a:t>hai</a:t>
              </a:r>
              <a:r>
                <a:rPr lang="en-US" sz="1800" dirty="0" smtClean="0"/>
                <a:t> </a:t>
              </a:r>
              <a:r>
                <a:rPr lang="en-US" sz="1800" dirty="0" err="1"/>
                <a:t>chở</a:t>
              </a:r>
              <a:r>
                <a:rPr lang="en-US" sz="1800" dirty="0"/>
                <a:t> </a:t>
              </a:r>
              <a:r>
                <a:rPr lang="en-US" sz="1800" dirty="0" err="1"/>
                <a:t>được</a:t>
              </a:r>
              <a:r>
                <a:rPr lang="en-US" sz="1800" dirty="0"/>
                <a:t> </a:t>
              </a:r>
              <a:r>
                <a:rPr lang="en-US" sz="1800" dirty="0" err="1"/>
                <a:t>số</a:t>
              </a:r>
              <a:r>
                <a:rPr lang="en-US" sz="1800" dirty="0"/>
                <a:t> kg </a:t>
              </a:r>
              <a:r>
                <a:rPr lang="en-US" sz="1800" dirty="0" err="1"/>
                <a:t>gạo</a:t>
              </a:r>
              <a:r>
                <a:rPr lang="en-US" sz="1800" dirty="0"/>
                <a:t> </a:t>
              </a:r>
              <a:r>
                <a:rPr lang="en-US" sz="1800" dirty="0" err="1"/>
                <a:t>là</a:t>
              </a:r>
              <a:r>
                <a:rPr lang="en-US" sz="1800" dirty="0"/>
                <a:t>:</a:t>
              </a:r>
            </a:p>
            <a:p>
              <a:pPr algn="ctr"/>
              <a:r>
                <a:rPr lang="en-US" sz="1800" dirty="0"/>
                <a:t>50 x </a:t>
              </a:r>
              <a:r>
                <a:rPr lang="en-US" sz="1800" dirty="0" smtClean="0"/>
                <a:t>82 </a:t>
              </a:r>
              <a:r>
                <a:rPr lang="en-US" sz="1800" dirty="0"/>
                <a:t>= </a:t>
              </a:r>
              <a:r>
                <a:rPr lang="en-US" sz="1800" dirty="0" smtClean="0"/>
                <a:t>4100(kg)</a:t>
              </a:r>
            </a:p>
            <a:p>
              <a:r>
                <a:rPr lang="en-US" sz="1800" dirty="0" err="1" smtClean="0"/>
                <a:t>Cả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hai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xe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chở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được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 kg </a:t>
              </a:r>
              <a:r>
                <a:rPr lang="en-US" sz="1800" dirty="0" err="1" smtClean="0"/>
                <a:t>gạo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pPr algn="ctr"/>
              <a:r>
                <a:rPr lang="en-US" sz="1800" dirty="0" smtClean="0"/>
                <a:t>4450 + 4100 = 8550(kg)</a:t>
              </a:r>
            </a:p>
            <a:p>
              <a:pPr algn="ctr"/>
              <a:r>
                <a:rPr lang="en-US" sz="1800" dirty="0" err="1" smtClean="0"/>
                <a:t>Đáp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: 8550kg </a:t>
              </a:r>
              <a:r>
                <a:rPr lang="en-US" sz="1800" dirty="0" err="1" smtClean="0"/>
                <a:t>gạo</a:t>
              </a:r>
              <a:endParaRPr lang="en-US" sz="18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1998" y="2318186"/>
            <a:ext cx="4554327" cy="2515214"/>
            <a:chOff x="448310" y="2586182"/>
            <a:chExt cx="4123690" cy="2130902"/>
          </a:xfrm>
        </p:grpSpPr>
        <p:sp>
          <p:nvSpPr>
            <p:cNvPr id="34" name="椭圆 31">
              <a:extLst>
                <a:ext uri="{FF2B5EF4-FFF2-40B4-BE49-F238E27FC236}">
                  <a16:creationId xmlns:a16="http://schemas.microsoft.com/office/drawing/2014/main" id="{A340DDE3-6744-44AC-90C3-0F997A5D0FF7}"/>
                </a:ext>
              </a:extLst>
            </p:cNvPr>
            <p:cNvSpPr/>
            <p:nvPr/>
          </p:nvSpPr>
          <p:spPr>
            <a:xfrm flipV="1">
              <a:off x="448310" y="2586182"/>
              <a:ext cx="4123690" cy="213090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2078" y="2761461"/>
              <a:ext cx="3695700" cy="148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Cách</a:t>
              </a:r>
              <a:r>
                <a:rPr lang="en-US" sz="1800" dirty="0" smtClean="0"/>
                <a:t> 2</a:t>
              </a:r>
            </a:p>
            <a:p>
              <a:r>
                <a:rPr lang="en-US" sz="1800" dirty="0" err="1" smtClean="0"/>
                <a:t>Cả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hai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xe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chở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được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bao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gạo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pPr algn="ctr"/>
              <a:r>
                <a:rPr lang="en-US" sz="1800" dirty="0" smtClean="0"/>
                <a:t>89 + 82 = 171(</a:t>
              </a:r>
              <a:r>
                <a:rPr lang="en-US" sz="1800" dirty="0" err="1" smtClean="0"/>
                <a:t>bao</a:t>
              </a:r>
              <a:r>
                <a:rPr lang="en-US" sz="1800" dirty="0" smtClean="0"/>
                <a:t>) </a:t>
              </a:r>
            </a:p>
            <a:p>
              <a:r>
                <a:rPr lang="en-US" sz="1800" dirty="0" err="1" smtClean="0"/>
                <a:t>Cả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hai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xe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chở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được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 kg </a:t>
              </a:r>
              <a:r>
                <a:rPr lang="en-US" sz="1800" dirty="0" err="1" smtClean="0"/>
                <a:t>gạo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là</a:t>
              </a:r>
              <a:r>
                <a:rPr lang="en-US" sz="1800" dirty="0" smtClean="0"/>
                <a:t>:</a:t>
              </a:r>
            </a:p>
            <a:p>
              <a:pPr algn="ctr"/>
              <a:r>
                <a:rPr lang="en-US" sz="1800" dirty="0" smtClean="0"/>
                <a:t>50 x 171 = 8550(kg)</a:t>
              </a:r>
            </a:p>
            <a:p>
              <a:pPr algn="ctr"/>
              <a:r>
                <a:rPr lang="en-US" sz="1800" dirty="0" err="1" smtClean="0"/>
                <a:t>Đáp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số</a:t>
              </a:r>
              <a:r>
                <a:rPr lang="en-US" sz="1800" dirty="0" smtClean="0"/>
                <a:t>: 8550kg </a:t>
              </a:r>
              <a:r>
                <a:rPr lang="en-US" sz="1800" dirty="0" err="1" smtClean="0"/>
                <a:t>gạo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868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1255E6C6-4FC5-4971-A930-0D66A7E60902}"/>
              </a:ext>
            </a:extLst>
          </p:cNvPr>
          <p:cNvGrpSpPr/>
          <p:nvPr/>
        </p:nvGrpSpPr>
        <p:grpSpPr>
          <a:xfrm>
            <a:off x="2077683" y="156448"/>
            <a:ext cx="5541818" cy="743066"/>
            <a:chOff x="2428549" y="163899"/>
            <a:chExt cx="4638601" cy="743066"/>
          </a:xfrm>
        </p:grpSpPr>
        <p:sp>
          <p:nvSpPr>
            <p:cNvPr id="56" name="Google Shape;1240;p41">
              <a:extLst>
                <a:ext uri="{FF2B5EF4-FFF2-40B4-BE49-F238E27FC236}">
                  <a16:creationId xmlns:a16="http://schemas.microsoft.com/office/drawing/2014/main" id="{1ECDEF77-B12A-472A-86C4-8CAFB0AA0A07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5625E9-588B-4358-9004-1DA634BD4637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VẬN DỤNG KIẾN THỨC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8B5A898-75FB-4CCA-B13A-A2252A884C5C}"/>
              </a:ext>
            </a:extLst>
          </p:cNvPr>
          <p:cNvSpPr/>
          <p:nvPr/>
        </p:nvSpPr>
        <p:spPr>
          <a:xfrm>
            <a:off x="326340" y="899514"/>
            <a:ext cx="8491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+mj-lt"/>
                <a:ea typeface="Calibri" panose="020F0502020204030204" pitchFamily="34" charset="0"/>
              </a:rPr>
              <a:t>Thử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+mj-lt"/>
                <a:ea typeface="Calibri" panose="020F0502020204030204" pitchFamily="34" charset="0"/>
              </a:rPr>
              <a:t>thách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 2.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Bác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Lan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mua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26kg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gạo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với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giá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8000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1kg.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Bác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Tư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cũng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mua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26kg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gạo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với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giá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ít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hơn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của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bác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Lan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4000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1kg.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Hỏi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mỗi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mua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gạo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hết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bao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nhiêu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tiền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?</a:t>
            </a:r>
            <a:endParaRPr lang="en-US" sz="1600" dirty="0">
              <a:latin typeface="+mj-lt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88DC9BF-4D37-485C-877C-A3C93801C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351681" y="1541185"/>
            <a:ext cx="9130742" cy="3864529"/>
            <a:chOff x="-351681" y="1541185"/>
            <a:chExt cx="9130742" cy="3864529"/>
          </a:xfrm>
        </p:grpSpPr>
        <p:grpSp>
          <p:nvGrpSpPr>
            <p:cNvPr id="7" name="Group 6"/>
            <p:cNvGrpSpPr/>
            <p:nvPr/>
          </p:nvGrpSpPr>
          <p:grpSpPr>
            <a:xfrm>
              <a:off x="-351681" y="1541185"/>
              <a:ext cx="9130742" cy="3864529"/>
              <a:chOff x="-351681" y="1541185"/>
              <a:chExt cx="9130742" cy="3864529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72" b="89844" l="3483" r="93532">
                            <a14:foregroundMark x1="21891" y1="22461" x2="52736" y2="22461"/>
                            <a14:foregroundMark x1="51244" y1="20117" x2="40796" y2="333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133" y="2224364"/>
                <a:ext cx="1248928" cy="318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313" b="95938" l="10000" r="90000">
                            <a14:foregroundMark x1="40800" y1="14250" x2="55200" y2="42375"/>
                            <a14:foregroundMark x1="51333" y1="10625" x2="53000" y2="34563"/>
                            <a14:foregroundMark x1="60200" y1="43938" x2="67400" y2="62125"/>
                            <a14:foregroundMark x1="62400" y1="76188" x2="77933" y2="74625"/>
                            <a14:foregroundMark x1="75733" y1="68375" x2="71867" y2="81875"/>
                            <a14:foregroundMark x1="78533" y1="72000" x2="72400" y2="74625"/>
                            <a14:foregroundMark x1="33600" y1="55375" x2="38000" y2="45500"/>
                            <a14:foregroundMark x1="50200" y1="77750" x2="48533" y2="95938"/>
                            <a14:foregroundMark x1="55200" y1="78250" x2="53000" y2="92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1681" y="2463927"/>
                <a:ext cx="2288858" cy="2441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5" name="Picture 5" descr="Cân Bằng Hình ảnh | Định dạng hình ảnh PNG 400211437| vn.lovepik.com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3605" r="9488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1101" y="1704975"/>
                <a:ext cx="3822699" cy="3200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4417" l="10000" r="91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1101" y="2617510"/>
                <a:ext cx="1197529" cy="1197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4417" l="10000" r="91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592" y="2592110"/>
                <a:ext cx="1197529" cy="1197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Cloud Callout 3"/>
              <p:cNvSpPr/>
              <p:nvPr/>
            </p:nvSpPr>
            <p:spPr>
              <a:xfrm>
                <a:off x="1333500" y="1704975"/>
                <a:ext cx="1562100" cy="1076325"/>
              </a:xfrm>
              <a:prstGeom prst="cloudCallout">
                <a:avLst>
                  <a:gd name="adj1" fmla="val -72100"/>
                  <a:gd name="adj2" fmla="val 522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18153" y="1873805"/>
                <a:ext cx="10160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Tôi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mua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với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giá</a:t>
                </a:r>
                <a:r>
                  <a:rPr lang="en-US" dirty="0" smtClean="0"/>
                  <a:t> 8000đ/kg</a:t>
                </a:r>
                <a:endParaRPr lang="en-US" dirty="0"/>
              </a:p>
            </p:txBody>
          </p:sp>
          <p:sp>
            <p:nvSpPr>
              <p:cNvPr id="29" name="Cloud Callout 28"/>
              <p:cNvSpPr/>
              <p:nvPr/>
            </p:nvSpPr>
            <p:spPr>
              <a:xfrm>
                <a:off x="5695718" y="1541185"/>
                <a:ext cx="1562100" cy="1076325"/>
              </a:xfrm>
              <a:prstGeom prst="cloudCallout">
                <a:avLst>
                  <a:gd name="adj1" fmla="val 80745"/>
                  <a:gd name="adj2" fmla="val 4991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80371" y="1710015"/>
                <a:ext cx="10160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Tôi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mua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rẻ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hơn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chị</a:t>
                </a:r>
                <a:r>
                  <a:rPr lang="en-US" dirty="0" smtClean="0"/>
                  <a:t> 4000đ/kg</a:t>
                </a:r>
                <a:endParaRPr lang="en-US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5283200" y="4013933"/>
              <a:ext cx="101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26kg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84953" y="4013933"/>
              <a:ext cx="101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26kg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1723722" y="97454"/>
            <a:ext cx="5541818" cy="551265"/>
            <a:chOff x="2428549" y="163899"/>
            <a:chExt cx="4638601" cy="743066"/>
          </a:xfrm>
        </p:grpSpPr>
        <p:sp>
          <p:nvSpPr>
            <p:cNvPr id="81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666658"/>
                  </a:solidFill>
                </a:rPr>
                <a:t>HÌNH THOI</a:t>
              </a:r>
              <a:endParaRPr lang="en-US" sz="2400" b="1">
                <a:solidFill>
                  <a:srgbClr val="666658"/>
                </a:solidFill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892" y="653627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rgbClr val="6600CC"/>
                </a:solidFill>
                <a:latin typeface="Times New Roman" panose="02020603050405020304" pitchFamily="18" charset="0"/>
              </a:rPr>
              <a:t>1. Định nghĩa: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237340" y="918241"/>
            <a:ext cx="3429000" cy="2091188"/>
            <a:chOff x="2404" y="1389"/>
            <a:chExt cx="3356" cy="1758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5354" y="2124"/>
              <a:ext cx="40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Oval 14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2404" y="2098"/>
              <a:ext cx="48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3917" y="2888"/>
              <a:ext cx="491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D</a:t>
              </a:r>
            </a:p>
          </p:txBody>
        </p:sp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3799" y="1389"/>
              <a:ext cx="491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892" y="2904349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3300"/>
                </a:solidFill>
                <a:latin typeface="Times New Roman" panose="02020603050405020304" pitchFamily="18" charset="0"/>
              </a:rPr>
              <a:t>Hình thoi là tứ giác có 4 cạnh bằng nhau</a:t>
            </a:r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>
            <a:off x="3966431" y="831887"/>
            <a:ext cx="10759" cy="4046995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/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6892" y="3555588"/>
            <a:ext cx="3886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Tứ giác ABCD là hình thoi </a:t>
            </a:r>
            <a:endParaRPr lang="en-US" altLang="en-US" sz="180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smtClean="0">
                <a:latin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US" altLang="en-US" sz="1800">
                <a:latin typeface="Times New Roman" panose="02020603050405020304" pitchFamily="18" charset="0"/>
                <a:sym typeface="Wingdings" panose="05000000000000000000" pitchFamily="2" charset="2"/>
              </a:rPr>
              <a:t>AB = BC = CD = DA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7" name="Rectangle 26"/>
          <p:cNvSpPr>
            <a:spLocks noChangeArrowheads="1"/>
          </p:cNvSpPr>
          <p:nvPr/>
        </p:nvSpPr>
        <p:spPr bwMode="auto">
          <a:xfrm>
            <a:off x="4156281" y="1045807"/>
            <a:ext cx="41275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?1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4045492" y="1416883"/>
            <a:ext cx="510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Chứng minh rằng tứ giác ABCD ở hình bên là hình bình hành. </a:t>
            </a: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4045492" y="20955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i="1" u="sng">
                <a:solidFill>
                  <a:srgbClr val="000066"/>
                </a:solidFill>
                <a:latin typeface="Times New Roman" panose="02020603050405020304" pitchFamily="18" charset="0"/>
              </a:rPr>
              <a:t>Chứng minh</a:t>
            </a:r>
          </a:p>
        </p:txBody>
      </p:sp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4061290" y="2628900"/>
            <a:ext cx="508271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Tứ giác ABCD có 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AB = DC, AD = BC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nên suy ra tứ giác ABCD là hình bình </a:t>
            </a:r>
            <a:r>
              <a:rPr lang="en-US" altLang="en-US" sz="1800" smtClean="0">
                <a:latin typeface="Times New Roman" panose="02020603050405020304" pitchFamily="18" charset="0"/>
              </a:rPr>
              <a:t>hành ( </a:t>
            </a:r>
            <a:r>
              <a:rPr lang="en-US" altLang="en-US" sz="1800">
                <a:latin typeface="Times New Roman" panose="02020603050405020304" pitchFamily="18" charset="0"/>
              </a:rPr>
              <a:t>vì có các cạnh đối bằng nhau.)</a:t>
            </a:r>
          </a:p>
        </p:txBody>
      </p: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-31208" y="4333463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Từ </a:t>
            </a:r>
            <a:r>
              <a:rPr lang="en-US" altLang="en-US" sz="1800" smtClean="0">
                <a:latin typeface="Times New Roman" panose="02020603050405020304" pitchFamily="18" charset="0"/>
              </a:rPr>
              <a:t>định nghĩa </a:t>
            </a:r>
            <a:r>
              <a:rPr lang="en-US" altLang="en-US" sz="1800">
                <a:latin typeface="Times New Roman" panose="02020603050405020304" pitchFamily="18" charset="0"/>
              </a:rPr>
              <a:t>hình thoi, ta suy ra: </a:t>
            </a:r>
            <a:r>
              <a:rPr lang="en-US" altLang="en-US" sz="1800" b="1" i="1">
                <a:solidFill>
                  <a:srgbClr val="000066"/>
                </a:solidFill>
                <a:latin typeface="Times New Roman" panose="02020603050405020304" pitchFamily="18" charset="0"/>
              </a:rPr>
              <a:t>Hình thoi cũng là 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24948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/>
      <p:bldP spid="39" grpId="0"/>
      <p:bldP spid="40" grpId="0"/>
      <p:bldP spid="4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62459-7FB2-429B-9C4B-26B542C278E9}"/>
              </a:ext>
            </a:extLst>
          </p:cNvPr>
          <p:cNvGrpSpPr/>
          <p:nvPr/>
        </p:nvGrpSpPr>
        <p:grpSpPr>
          <a:xfrm>
            <a:off x="2077683" y="156448"/>
            <a:ext cx="5541818" cy="663920"/>
            <a:chOff x="2428549" y="163899"/>
            <a:chExt cx="4638601" cy="743066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96300DF8-678B-49D9-86AA-9590047E8025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269C8C-1370-44C6-B3C2-5091498DEDB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654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VẬN DỤNG KIẾN </a:t>
              </a:r>
              <a:r>
                <a:rPr lang="en-US" sz="3200" b="1" dirty="0">
                  <a:solidFill>
                    <a:srgbClr val="666658"/>
                  </a:solidFill>
                </a:rPr>
                <a:t>THỨC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319156A-D2A9-484A-8E31-8BC2A8B52D3B}"/>
              </a:ext>
            </a:extLst>
          </p:cNvPr>
          <p:cNvSpPr/>
          <p:nvPr/>
        </p:nvSpPr>
        <p:spPr>
          <a:xfrm>
            <a:off x="131126" y="818182"/>
            <a:ext cx="8881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ea typeface="Calibri" panose="020F0502020204030204" pitchFamily="34" charset="0"/>
              </a:rPr>
              <a:t>Thử</a:t>
            </a:r>
            <a:r>
              <a:rPr lang="en-US" sz="1800" b="1" dirty="0"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</a:rPr>
              <a:t>thách</a:t>
            </a:r>
            <a:r>
              <a:rPr lang="en-US" sz="1800" b="1" dirty="0">
                <a:ea typeface="Calibri" panose="020F0502020204030204" pitchFamily="34" charset="0"/>
              </a:rPr>
              <a:t> 2. </a:t>
            </a:r>
            <a:r>
              <a:rPr lang="en-US" sz="1800" dirty="0" err="1">
                <a:ea typeface="Calibri" panose="020F0502020204030204" pitchFamily="34" charset="0"/>
              </a:rPr>
              <a:t>Bác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Lan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mua</a:t>
            </a:r>
            <a:r>
              <a:rPr lang="en-US" sz="1800" dirty="0">
                <a:ea typeface="Calibri" panose="020F0502020204030204" pitchFamily="34" charset="0"/>
              </a:rPr>
              <a:t> 26kg </a:t>
            </a:r>
            <a:r>
              <a:rPr lang="en-US" sz="1800" dirty="0" err="1">
                <a:ea typeface="Calibri" panose="020F0502020204030204" pitchFamily="34" charset="0"/>
              </a:rPr>
              <a:t>gạo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với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giá</a:t>
            </a:r>
            <a:r>
              <a:rPr lang="en-US" sz="1800" dirty="0">
                <a:ea typeface="Calibri" panose="020F0502020204030204" pitchFamily="34" charset="0"/>
              </a:rPr>
              <a:t> 8000 </a:t>
            </a:r>
            <a:r>
              <a:rPr lang="en-US" sz="1800" dirty="0" err="1">
                <a:ea typeface="Calibri" panose="020F0502020204030204" pitchFamily="34" charset="0"/>
              </a:rPr>
              <a:t>đồng</a:t>
            </a:r>
            <a:r>
              <a:rPr lang="en-US" sz="1800" dirty="0">
                <a:ea typeface="Calibri" panose="020F0502020204030204" pitchFamily="34" charset="0"/>
              </a:rPr>
              <a:t> 1kg. </a:t>
            </a:r>
            <a:r>
              <a:rPr lang="en-US" sz="1800" dirty="0" err="1">
                <a:ea typeface="Calibri" panose="020F0502020204030204" pitchFamily="34" charset="0"/>
              </a:rPr>
              <a:t>Bác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Tư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cũng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mua</a:t>
            </a:r>
            <a:r>
              <a:rPr lang="en-US" sz="1800" dirty="0">
                <a:ea typeface="Calibri" panose="020F0502020204030204" pitchFamily="34" charset="0"/>
              </a:rPr>
              <a:t> 26kg </a:t>
            </a:r>
            <a:r>
              <a:rPr lang="en-US" sz="1800" dirty="0" err="1">
                <a:ea typeface="Calibri" panose="020F0502020204030204" pitchFamily="34" charset="0"/>
              </a:rPr>
              <a:t>gạo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với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giá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ít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hơn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của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bác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Lan</a:t>
            </a:r>
            <a:r>
              <a:rPr lang="en-US" sz="1800" dirty="0">
                <a:ea typeface="Calibri" panose="020F0502020204030204" pitchFamily="34" charset="0"/>
              </a:rPr>
              <a:t> 4000 </a:t>
            </a:r>
            <a:r>
              <a:rPr lang="en-US" sz="1800" dirty="0" err="1">
                <a:ea typeface="Calibri" panose="020F0502020204030204" pitchFamily="34" charset="0"/>
              </a:rPr>
              <a:t>đồng</a:t>
            </a:r>
            <a:r>
              <a:rPr lang="en-US" sz="1800" dirty="0">
                <a:ea typeface="Calibri" panose="020F0502020204030204" pitchFamily="34" charset="0"/>
              </a:rPr>
              <a:t> 1kg. </a:t>
            </a:r>
            <a:r>
              <a:rPr lang="en-US" sz="1800" dirty="0" err="1">
                <a:ea typeface="Calibri" panose="020F0502020204030204" pitchFamily="34" charset="0"/>
              </a:rPr>
              <a:t>Hỏi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mỗi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người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mua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gạo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hết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bao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nhiêu</a:t>
            </a:r>
            <a:r>
              <a:rPr lang="en-US" sz="1800" dirty="0">
                <a:ea typeface="Calibri" panose="020F0502020204030204" pitchFamily="34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</a:rPr>
              <a:t>tiền</a:t>
            </a:r>
            <a:r>
              <a:rPr lang="en-US" sz="1800" dirty="0">
                <a:ea typeface="Calibri" panose="020F0502020204030204" pitchFamily="34" charset="0"/>
              </a:rPr>
              <a:t>?</a:t>
            </a:r>
            <a:endParaRPr lang="en-US" sz="1800" dirty="0"/>
          </a:p>
          <a:p>
            <a:pPr lvl="0" algn="just">
              <a:spcAft>
                <a:spcPts val="600"/>
              </a:spcAft>
              <a:buSzPts val="1400"/>
              <a:tabLst>
                <a:tab pos="990600" algn="l"/>
              </a:tabLst>
            </a:pP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3464E56-7D88-40AF-A4F1-AE2A2F0F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B6BDD6CA-C4E5-4081-B0B6-9D6992A7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" name="Rectangle 34">
            <a:extLst>
              <a:ext uri="{FF2B5EF4-FFF2-40B4-BE49-F238E27FC236}">
                <a16:creationId xmlns:a16="http://schemas.microsoft.com/office/drawing/2014/main" id="{0D33700A-3961-4728-956A-FEF8715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" name="Rectangle 2">
            <a:extLst>
              <a:ext uri="{FF2B5EF4-FFF2-40B4-BE49-F238E27FC236}">
                <a16:creationId xmlns:a16="http://schemas.microsoft.com/office/drawing/2014/main" id="{3B46E90C-0A2F-46CB-9454-F85CDE7C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840" y="2625546"/>
            <a:ext cx="16282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82A4D289-A6F1-4291-B5BF-DDF22B0D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8571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C34657B-1C0B-4542-9C30-B0FABB7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35" y="-43237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id="{51906EF8-4B6F-4C7E-BB20-100271E30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947330"/>
              </p:ext>
            </p:extLst>
          </p:nvPr>
        </p:nvGraphicFramePr>
        <p:xfrm>
          <a:off x="2303953" y="1982388"/>
          <a:ext cx="4459467" cy="2672885"/>
        </p:xfrm>
        <a:graphic>
          <a:graphicData uri="http://schemas.openxmlformats.org/drawingml/2006/table">
            <a:tbl>
              <a:tblPr firstRow="1" bandRow="1"/>
              <a:tblGrid>
                <a:gridCol w="544615">
                  <a:extLst>
                    <a:ext uri="{9D8B030D-6E8A-4147-A177-3AD203B41FA5}">
                      <a16:colId xmlns:a16="http://schemas.microsoft.com/office/drawing/2014/main" val="3684075002"/>
                    </a:ext>
                  </a:extLst>
                </a:gridCol>
                <a:gridCol w="1957426">
                  <a:extLst>
                    <a:ext uri="{9D8B030D-6E8A-4147-A177-3AD203B41FA5}">
                      <a16:colId xmlns:a16="http://schemas.microsoft.com/office/drawing/2014/main" val="468157488"/>
                    </a:ext>
                  </a:extLst>
                </a:gridCol>
                <a:gridCol w="1957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2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aseline="0" dirty="0" err="1" smtClean="0">
                          <a:latin typeface="+mj-lt"/>
                        </a:rPr>
                        <a:t>Số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tiền</a:t>
                      </a:r>
                      <a:r>
                        <a:rPr lang="en-US" sz="1400" baseline="0" dirty="0" smtClean="0">
                          <a:latin typeface="+mj-lt"/>
                        </a:rPr>
                        <a:t> = 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Gía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tiền</a:t>
                      </a:r>
                      <a:r>
                        <a:rPr lang="en-US" sz="1400" baseline="0" dirty="0" smtClean="0">
                          <a:latin typeface="+mj-lt"/>
                        </a:rPr>
                        <a:t> 1 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gạo</a:t>
                      </a:r>
                      <a:r>
                        <a:rPr lang="en-US" sz="1400" baseline="0" dirty="0" smtClean="0">
                          <a:latin typeface="+mj-lt"/>
                        </a:rPr>
                        <a:t> x 26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/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err="1" smtClean="0">
                          <a:latin typeface="+mj-lt"/>
                        </a:rPr>
                        <a:t>Gía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tiền</a:t>
                      </a:r>
                      <a:r>
                        <a:rPr lang="en-US" sz="1400" baseline="0" dirty="0" smtClean="0">
                          <a:latin typeface="+mj-lt"/>
                        </a:rPr>
                        <a:t> 1 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bác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Lan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mua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err="1" smtClean="0">
                          <a:latin typeface="+mj-lt"/>
                        </a:rPr>
                        <a:t>Gía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tiền</a:t>
                      </a:r>
                      <a:r>
                        <a:rPr lang="en-US" sz="1400" baseline="0" dirty="0" smtClean="0">
                          <a:latin typeface="+mj-lt"/>
                        </a:rPr>
                        <a:t> 1kg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bác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Tư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mua</a:t>
                      </a:r>
                      <a:endParaRPr lang="vi-VN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15654"/>
                  </a:ext>
                </a:extLst>
              </a:tr>
              <a:tr h="8412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+mj-lt"/>
                        </a:rPr>
                        <a:t>GN</a:t>
                      </a:r>
                      <a:endParaRPr lang="vi-VN" sz="14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aseline="0" dirty="0" smtClean="0">
                          <a:latin typeface="+mj-lt"/>
                        </a:rPr>
                        <a:t>8000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đồng</a:t>
                      </a:r>
                      <a:r>
                        <a:rPr lang="en-US" sz="1400" baseline="0" dirty="0" smtClean="0">
                          <a:latin typeface="+mj-lt"/>
                        </a:rPr>
                        <a:t>/kg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aseline="0" dirty="0" err="1" smtClean="0">
                          <a:latin typeface="+mj-lt"/>
                        </a:rPr>
                        <a:t>Ít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hơn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bác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Lan</a:t>
                      </a:r>
                      <a:r>
                        <a:rPr lang="en-US" sz="1400" baseline="0" dirty="0" smtClean="0">
                          <a:latin typeface="+mj-lt"/>
                        </a:rPr>
                        <a:t> 4000đ/kg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14746"/>
                  </a:ext>
                </a:extLst>
              </a:tr>
              <a:tr h="8997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+mj-lt"/>
                        </a:rPr>
                        <a:t>PT</a:t>
                      </a:r>
                      <a:endParaRPr lang="vi-VN" sz="14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Gía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tiền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1 kg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gạo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bác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Tư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mua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là</a:t>
                      </a:r>
                      <a:r>
                        <a:rPr lang="en-US" sz="1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: 8000 – 4000 = 4000 </a:t>
                      </a:r>
                      <a:r>
                        <a:rPr lang="en-US" sz="14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đồng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38771"/>
                  </a:ext>
                </a:extLst>
              </a:tr>
            </a:tbl>
          </a:graphicData>
        </a:graphic>
      </p:graphicFrame>
      <p:grpSp>
        <p:nvGrpSpPr>
          <p:cNvPr id="27" name="Nhóm 166">
            <a:extLst>
              <a:ext uri="{FF2B5EF4-FFF2-40B4-BE49-F238E27FC236}">
                <a16:creationId xmlns:a16="http://schemas.microsoft.com/office/drawing/2014/main" id="{36ED947E-EE4E-46B9-ABA7-437F4F5913FB}"/>
              </a:ext>
            </a:extLst>
          </p:cNvPr>
          <p:cNvGrpSpPr/>
          <p:nvPr/>
        </p:nvGrpSpPr>
        <p:grpSpPr>
          <a:xfrm>
            <a:off x="-21222" y="2908740"/>
            <a:ext cx="2325175" cy="983167"/>
            <a:chOff x="706250" y="3103117"/>
            <a:chExt cx="1990685" cy="983167"/>
          </a:xfrm>
        </p:grpSpPr>
        <p:grpSp>
          <p:nvGrpSpPr>
            <p:cNvPr id="28" name="Google Shape;7967;p59">
              <a:extLst>
                <a:ext uri="{FF2B5EF4-FFF2-40B4-BE49-F238E27FC236}">
                  <a16:creationId xmlns:a16="http://schemas.microsoft.com/office/drawing/2014/main" id="{DE92ACEA-C224-421F-9F56-3E23DD076319}"/>
                </a:ext>
              </a:extLst>
            </p:cNvPr>
            <p:cNvGrpSpPr/>
            <p:nvPr/>
          </p:nvGrpSpPr>
          <p:grpSpPr>
            <a:xfrm rot="16200000">
              <a:off x="1156885" y="2652482"/>
              <a:ext cx="983166" cy="1884435"/>
              <a:chOff x="6901688" y="3311869"/>
              <a:chExt cx="559495" cy="1131906"/>
            </a:xfrm>
          </p:grpSpPr>
          <p:sp>
            <p:nvSpPr>
              <p:cNvPr id="30" name="Google Shape;7968;p59">
                <a:extLst>
                  <a:ext uri="{FF2B5EF4-FFF2-40B4-BE49-F238E27FC236}">
                    <a16:creationId xmlns:a16="http://schemas.microsoft.com/office/drawing/2014/main" id="{5018D053-71E8-4D8D-8575-5C4AD0751DBF}"/>
                  </a:ext>
                </a:extLst>
              </p:cNvPr>
              <p:cNvSpPr/>
              <p:nvPr/>
            </p:nvSpPr>
            <p:spPr>
              <a:xfrm>
                <a:off x="6901688" y="3311869"/>
                <a:ext cx="559495" cy="1131906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BFE8E0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1" name="Google Shape;7969;p59">
                <a:extLst>
                  <a:ext uri="{FF2B5EF4-FFF2-40B4-BE49-F238E27FC236}">
                    <a16:creationId xmlns:a16="http://schemas.microsoft.com/office/drawing/2014/main" id="{4E7B3C8A-B35B-4DC1-B4F8-A5678A1E5070}"/>
                  </a:ext>
                </a:extLst>
              </p:cNvPr>
              <p:cNvSpPr/>
              <p:nvPr/>
            </p:nvSpPr>
            <p:spPr>
              <a:xfrm rot="5247774">
                <a:off x="7007304" y="3336282"/>
                <a:ext cx="277982" cy="306319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KQ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9" name="Hộp Văn bản 168">
              <a:extLst>
                <a:ext uri="{FF2B5EF4-FFF2-40B4-BE49-F238E27FC236}">
                  <a16:creationId xmlns:a16="http://schemas.microsoft.com/office/drawing/2014/main" id="{1CD64FED-28D6-4374-8BB7-9948452D835C}"/>
                </a:ext>
              </a:extLst>
            </p:cNvPr>
            <p:cNvSpPr txBox="1"/>
            <p:nvPr/>
          </p:nvSpPr>
          <p:spPr>
            <a:xfrm>
              <a:off x="1235874" y="3132177"/>
              <a:ext cx="14610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Bác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Lan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mua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hết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= </a:t>
              </a:r>
              <a:r>
                <a:rPr lang="en-US" dirty="0" smtClean="0">
                  <a:solidFill>
                    <a:srgbClr val="FFFBEF"/>
                  </a:solidFill>
                </a:rPr>
                <a:t>? </a:t>
              </a:r>
              <a:r>
                <a:rPr lang="en-US" dirty="0" err="1" smtClean="0">
                  <a:solidFill>
                    <a:srgbClr val="FFFBEF"/>
                  </a:solidFill>
                </a:rPr>
                <a:t>Đồng</a:t>
              </a:r>
              <a:endParaRPr lang="en-US" dirty="0" smtClean="0">
                <a:solidFill>
                  <a:srgbClr val="FFFBEF"/>
                </a:solidFill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FBEF"/>
                  </a:solidFill>
                </a:rPr>
                <a:t>Bác</a:t>
              </a:r>
              <a:r>
                <a:rPr lang="en-US" dirty="0" smtClean="0">
                  <a:solidFill>
                    <a:srgbClr val="FFFBEF"/>
                  </a:solidFill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</a:rPr>
                <a:t>Tư</a:t>
              </a:r>
              <a:r>
                <a:rPr lang="en-US" dirty="0" smtClean="0">
                  <a:solidFill>
                    <a:srgbClr val="FFFBEF"/>
                  </a:solidFill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</a:rPr>
                <a:t>mua</a:t>
              </a:r>
              <a:r>
                <a:rPr lang="en-US" dirty="0" smtClean="0">
                  <a:solidFill>
                    <a:srgbClr val="FFFBEF"/>
                  </a:solidFill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</a:rPr>
                <a:t>hết</a:t>
              </a:r>
              <a:r>
                <a:rPr lang="en-US" dirty="0" smtClean="0">
                  <a:solidFill>
                    <a:srgbClr val="FFFBEF"/>
                  </a:solidFill>
                </a:rPr>
                <a:t> = ? </a:t>
              </a:r>
              <a:r>
                <a:rPr lang="en-US" dirty="0" err="1" smtClean="0">
                  <a:solidFill>
                    <a:srgbClr val="FFFBEF"/>
                  </a:solidFill>
                </a:rPr>
                <a:t>Đồng</a:t>
              </a:r>
              <a:endParaRPr lang="en-US" dirty="0">
                <a:solidFill>
                  <a:srgbClr val="FFFBEF"/>
                </a:solidFill>
              </a:endParaRPr>
            </a:p>
          </p:txBody>
        </p:sp>
      </p:grpSp>
      <p:grpSp>
        <p:nvGrpSpPr>
          <p:cNvPr id="32" name="Nhóm 171">
            <a:extLst>
              <a:ext uri="{FF2B5EF4-FFF2-40B4-BE49-F238E27FC236}">
                <a16:creationId xmlns:a16="http://schemas.microsoft.com/office/drawing/2014/main" id="{AAC82BA7-0150-4896-8EE7-A175B9ABF3F0}"/>
              </a:ext>
            </a:extLst>
          </p:cNvPr>
          <p:cNvGrpSpPr/>
          <p:nvPr/>
        </p:nvGrpSpPr>
        <p:grpSpPr>
          <a:xfrm>
            <a:off x="6902797" y="2161079"/>
            <a:ext cx="2122080" cy="773754"/>
            <a:chOff x="706249" y="3103119"/>
            <a:chExt cx="1948688" cy="1038802"/>
          </a:xfrm>
        </p:grpSpPr>
        <p:grpSp>
          <p:nvGrpSpPr>
            <p:cNvPr id="33" name="Google Shape;7967;p59">
              <a:extLst>
                <a:ext uri="{FF2B5EF4-FFF2-40B4-BE49-F238E27FC236}">
                  <a16:creationId xmlns:a16="http://schemas.microsoft.com/office/drawing/2014/main" id="{86D2ACBF-6F0E-424A-8CBF-853E5BC9D00D}"/>
                </a:ext>
              </a:extLst>
            </p:cNvPr>
            <p:cNvGrpSpPr/>
            <p:nvPr/>
          </p:nvGrpSpPr>
          <p:grpSpPr>
            <a:xfrm rot="16200000">
              <a:off x="1182770" y="2626598"/>
              <a:ext cx="995644" cy="1948686"/>
              <a:chOff x="6894587" y="3311868"/>
              <a:chExt cx="566596" cy="1170499"/>
            </a:xfrm>
          </p:grpSpPr>
          <p:sp>
            <p:nvSpPr>
              <p:cNvPr id="35" name="Google Shape;7968;p59">
                <a:extLst>
                  <a:ext uri="{FF2B5EF4-FFF2-40B4-BE49-F238E27FC236}">
                    <a16:creationId xmlns:a16="http://schemas.microsoft.com/office/drawing/2014/main" id="{B134A3FC-6396-4315-B745-C4CB748B4C9D}"/>
                  </a:ext>
                </a:extLst>
              </p:cNvPr>
              <p:cNvSpPr/>
              <p:nvPr/>
            </p:nvSpPr>
            <p:spPr>
              <a:xfrm>
                <a:off x="6894587" y="3311868"/>
                <a:ext cx="566596" cy="1170499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6" name="Google Shape;7969;p59">
                <a:extLst>
                  <a:ext uri="{FF2B5EF4-FFF2-40B4-BE49-F238E27FC236}">
                    <a16:creationId xmlns:a16="http://schemas.microsoft.com/office/drawing/2014/main" id="{107A4DD5-D9C2-4EFE-8909-4C15D4F1611C}"/>
                  </a:ext>
                </a:extLst>
              </p:cNvPr>
              <p:cNvSpPr/>
              <p:nvPr/>
            </p:nvSpPr>
            <p:spPr>
              <a:xfrm rot="5400000">
                <a:off x="7004410" y="3329391"/>
                <a:ext cx="341267" cy="41878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1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4" name="Hộp Văn bản 173">
              <a:extLst>
                <a:ext uri="{FF2B5EF4-FFF2-40B4-BE49-F238E27FC236}">
                  <a16:creationId xmlns:a16="http://schemas.microsoft.com/office/drawing/2014/main" id="{A37C8C08-AC17-4E77-BAB2-B56CB33A2172}"/>
                </a:ext>
              </a:extLst>
            </p:cNvPr>
            <p:cNvSpPr txBox="1"/>
            <p:nvPr/>
          </p:nvSpPr>
          <p:spPr>
            <a:xfrm>
              <a:off x="1322521" y="3150229"/>
              <a:ext cx="1332416" cy="99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Tính</a:t>
              </a:r>
              <a:r>
                <a:rPr lang="en-US" dirty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giá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tiền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1kg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gạo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bác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Tư</a:t>
              </a:r>
              <a:r>
                <a:rPr lang="en-US" dirty="0" smtClean="0">
                  <a:solidFill>
                    <a:srgbClr val="FFFBEF"/>
                  </a:solidFill>
                  <a:ea typeface="+mn-ea"/>
                </a:rPr>
                <a:t> </a:t>
              </a:r>
              <a:r>
                <a:rPr lang="en-US" dirty="0" err="1" smtClean="0">
                  <a:solidFill>
                    <a:srgbClr val="FFFBEF"/>
                  </a:solidFill>
                  <a:ea typeface="+mn-ea"/>
                </a:rPr>
                <a:t>mua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7" name="Nhóm 182">
            <a:extLst>
              <a:ext uri="{FF2B5EF4-FFF2-40B4-BE49-F238E27FC236}">
                <a16:creationId xmlns:a16="http://schemas.microsoft.com/office/drawing/2014/main" id="{357DFF6C-1BD0-40DD-BD54-284DA7998656}"/>
              </a:ext>
            </a:extLst>
          </p:cNvPr>
          <p:cNvGrpSpPr/>
          <p:nvPr/>
        </p:nvGrpSpPr>
        <p:grpSpPr>
          <a:xfrm>
            <a:off x="6908626" y="2948437"/>
            <a:ext cx="2199200" cy="733811"/>
            <a:chOff x="706252" y="3103119"/>
            <a:chExt cx="2019507" cy="1015664"/>
          </a:xfrm>
        </p:grpSpPr>
        <p:grpSp>
          <p:nvGrpSpPr>
            <p:cNvPr id="38" name="Google Shape;7967;p59">
              <a:extLst>
                <a:ext uri="{FF2B5EF4-FFF2-40B4-BE49-F238E27FC236}">
                  <a16:creationId xmlns:a16="http://schemas.microsoft.com/office/drawing/2014/main" id="{31B69B22-3B70-459C-9DE3-3B2F0D4D73B3}"/>
                </a:ext>
              </a:extLst>
            </p:cNvPr>
            <p:cNvGrpSpPr/>
            <p:nvPr/>
          </p:nvGrpSpPr>
          <p:grpSpPr>
            <a:xfrm rot="16200000">
              <a:off x="1170088" y="2639283"/>
              <a:ext cx="1015664" cy="1943335"/>
              <a:chOff x="6883196" y="3311870"/>
              <a:chExt cx="577989" cy="1167285"/>
            </a:xfrm>
          </p:grpSpPr>
          <p:sp>
            <p:nvSpPr>
              <p:cNvPr id="40" name="Google Shape;7968;p59">
                <a:extLst>
                  <a:ext uri="{FF2B5EF4-FFF2-40B4-BE49-F238E27FC236}">
                    <a16:creationId xmlns:a16="http://schemas.microsoft.com/office/drawing/2014/main" id="{4C3BC9D0-31D0-4351-BC6E-061E779C2B81}"/>
                  </a:ext>
                </a:extLst>
              </p:cNvPr>
              <p:cNvSpPr/>
              <p:nvPr/>
            </p:nvSpPr>
            <p:spPr>
              <a:xfrm>
                <a:off x="6883196" y="3311870"/>
                <a:ext cx="577989" cy="1167285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1" name="Google Shape;7969;p59">
                <a:extLst>
                  <a:ext uri="{FF2B5EF4-FFF2-40B4-BE49-F238E27FC236}">
                    <a16:creationId xmlns:a16="http://schemas.microsoft.com/office/drawing/2014/main" id="{98922A3A-A1F4-458B-BFBC-08AB98ACFE7C}"/>
                  </a:ext>
                </a:extLst>
              </p:cNvPr>
              <p:cNvSpPr/>
              <p:nvPr/>
            </p:nvSpPr>
            <p:spPr>
              <a:xfrm rot="5400000">
                <a:off x="6998809" y="3323164"/>
                <a:ext cx="341267" cy="43511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2</a:t>
                </a: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9" name="Hộp Văn bản 184">
              <a:extLst>
                <a:ext uri="{FF2B5EF4-FFF2-40B4-BE49-F238E27FC236}">
                  <a16:creationId xmlns:a16="http://schemas.microsoft.com/office/drawing/2014/main" id="{C0031317-F2AB-4FA3-9457-1FDD8AE20728}"/>
                </a:ext>
              </a:extLst>
            </p:cNvPr>
            <p:cNvSpPr txBox="1"/>
            <p:nvPr/>
          </p:nvSpPr>
          <p:spPr>
            <a:xfrm>
              <a:off x="1299017" y="3182987"/>
              <a:ext cx="1426742" cy="724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Tính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giá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tiền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mua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gạo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của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bác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Lan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42" name="Nhóm 182">
            <a:extLst>
              <a:ext uri="{FF2B5EF4-FFF2-40B4-BE49-F238E27FC236}">
                <a16:creationId xmlns:a16="http://schemas.microsoft.com/office/drawing/2014/main" id="{357DFF6C-1BD0-40DD-BD54-284DA7998656}"/>
              </a:ext>
            </a:extLst>
          </p:cNvPr>
          <p:cNvGrpSpPr/>
          <p:nvPr/>
        </p:nvGrpSpPr>
        <p:grpSpPr>
          <a:xfrm>
            <a:off x="6864238" y="3747773"/>
            <a:ext cx="2199200" cy="733811"/>
            <a:chOff x="706252" y="3103122"/>
            <a:chExt cx="2019507" cy="1015664"/>
          </a:xfrm>
        </p:grpSpPr>
        <p:grpSp>
          <p:nvGrpSpPr>
            <p:cNvPr id="43" name="Google Shape;7967;p59">
              <a:extLst>
                <a:ext uri="{FF2B5EF4-FFF2-40B4-BE49-F238E27FC236}">
                  <a16:creationId xmlns:a16="http://schemas.microsoft.com/office/drawing/2014/main" id="{31B69B22-3B70-459C-9DE3-3B2F0D4D73B3}"/>
                </a:ext>
              </a:extLst>
            </p:cNvPr>
            <p:cNvGrpSpPr/>
            <p:nvPr/>
          </p:nvGrpSpPr>
          <p:grpSpPr>
            <a:xfrm rot="16200000">
              <a:off x="1190469" y="2618905"/>
              <a:ext cx="1015664" cy="1984097"/>
              <a:chOff x="6883194" y="3311870"/>
              <a:chExt cx="577989" cy="1191769"/>
            </a:xfrm>
          </p:grpSpPr>
          <p:sp>
            <p:nvSpPr>
              <p:cNvPr id="45" name="Google Shape;7968;p59">
                <a:extLst>
                  <a:ext uri="{FF2B5EF4-FFF2-40B4-BE49-F238E27FC236}">
                    <a16:creationId xmlns:a16="http://schemas.microsoft.com/office/drawing/2014/main" id="{4C3BC9D0-31D0-4351-BC6E-061E779C2B81}"/>
                  </a:ext>
                </a:extLst>
              </p:cNvPr>
              <p:cNvSpPr/>
              <p:nvPr/>
            </p:nvSpPr>
            <p:spPr>
              <a:xfrm>
                <a:off x="6883194" y="3311870"/>
                <a:ext cx="577989" cy="1191769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46" name="Google Shape;7969;p59">
                <a:extLst>
                  <a:ext uri="{FF2B5EF4-FFF2-40B4-BE49-F238E27FC236}">
                    <a16:creationId xmlns:a16="http://schemas.microsoft.com/office/drawing/2014/main" id="{98922A3A-A1F4-458B-BFBC-08AB98ACFE7C}"/>
                  </a:ext>
                </a:extLst>
              </p:cNvPr>
              <p:cNvSpPr/>
              <p:nvPr/>
            </p:nvSpPr>
            <p:spPr>
              <a:xfrm rot="5400000">
                <a:off x="6998809" y="3323164"/>
                <a:ext cx="341267" cy="435114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2457" extrusionOk="0">
                    <a:moveTo>
                      <a:pt x="6229" y="1"/>
                    </a:moveTo>
                    <a:cubicBezTo>
                      <a:pt x="2788" y="1"/>
                      <a:pt x="1" y="2788"/>
                      <a:pt x="1" y="6229"/>
                    </a:cubicBezTo>
                    <a:cubicBezTo>
                      <a:pt x="1" y="9670"/>
                      <a:pt x="2788" y="12457"/>
                      <a:pt x="6229" y="12457"/>
                    </a:cubicBezTo>
                    <a:cubicBezTo>
                      <a:pt x="9666" y="12457"/>
                      <a:pt x="12457" y="9670"/>
                      <a:pt x="12457" y="6229"/>
                    </a:cubicBezTo>
                    <a:cubicBezTo>
                      <a:pt x="12457" y="2788"/>
                      <a:pt x="9666" y="1"/>
                      <a:pt x="6229" y="1"/>
                    </a:cubicBezTo>
                    <a:close/>
                  </a:path>
                </a:pathLst>
              </a:custGeom>
              <a:solidFill>
                <a:srgbClr val="9CE8D9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</a:rPr>
                  <a:t>3</a:t>
                </a: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44" name="Hộp Văn bản 184">
              <a:extLst>
                <a:ext uri="{FF2B5EF4-FFF2-40B4-BE49-F238E27FC236}">
                  <a16:creationId xmlns:a16="http://schemas.microsoft.com/office/drawing/2014/main" id="{C0031317-F2AB-4FA3-9457-1FDD8AE20728}"/>
                </a:ext>
              </a:extLst>
            </p:cNvPr>
            <p:cNvSpPr txBox="1"/>
            <p:nvPr/>
          </p:nvSpPr>
          <p:spPr>
            <a:xfrm>
              <a:off x="1299017" y="3182987"/>
              <a:ext cx="1426742" cy="724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Tính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giá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tiền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mua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gạo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của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bác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ea typeface="+mn-ea"/>
                </a:rPr>
                <a:t>Tư</a:t>
              </a:r>
              <a:endParaRPr kumimoji="0" lang="vi-VN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15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E5EB7B3-32E1-4738-BCA2-1B592ACF3DE7}"/>
              </a:ext>
            </a:extLst>
          </p:cNvPr>
          <p:cNvGrpSpPr/>
          <p:nvPr/>
        </p:nvGrpSpPr>
        <p:grpSpPr>
          <a:xfrm>
            <a:off x="1798320" y="156448"/>
            <a:ext cx="5821181" cy="743066"/>
            <a:chOff x="2428549" y="163899"/>
            <a:chExt cx="4638601" cy="743066"/>
          </a:xfrm>
        </p:grpSpPr>
        <p:sp>
          <p:nvSpPr>
            <p:cNvPr id="19" name="Google Shape;1240;p41">
              <a:extLst>
                <a:ext uri="{FF2B5EF4-FFF2-40B4-BE49-F238E27FC236}">
                  <a16:creationId xmlns:a16="http://schemas.microsoft.com/office/drawing/2014/main" id="{0C59E477-1A6B-418B-B232-823C11F8C790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9A4542-9FE3-45A9-AF05-F29E5FE8A4F8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666658"/>
                  </a:solidFill>
                </a:rPr>
                <a:t>VẬN DỤNG KIẾN THỨC</a:t>
              </a: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id="{A340DDE3-6744-44AC-90C3-0F997A5D0FF7}"/>
              </a:ext>
            </a:extLst>
          </p:cNvPr>
          <p:cNvSpPr/>
          <p:nvPr/>
        </p:nvSpPr>
        <p:spPr>
          <a:xfrm flipV="1">
            <a:off x="2471686" y="1968500"/>
            <a:ext cx="6409821" cy="30185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1" name="Google Shape;2988;p57">
            <a:extLst>
              <a:ext uri="{FF2B5EF4-FFF2-40B4-BE49-F238E27FC236}">
                <a16:creationId xmlns:a16="http://schemas.microsoft.com/office/drawing/2014/main" id="{26500C70-B1B8-4687-AEBA-0C7DF1512749}"/>
              </a:ext>
            </a:extLst>
          </p:cNvPr>
          <p:cNvGrpSpPr/>
          <p:nvPr/>
        </p:nvGrpSpPr>
        <p:grpSpPr>
          <a:xfrm rot="21068465">
            <a:off x="765384" y="4364005"/>
            <a:ext cx="612988" cy="637682"/>
            <a:chOff x="6664450" y="2853088"/>
            <a:chExt cx="474450" cy="425250"/>
          </a:xfrm>
        </p:grpSpPr>
        <p:sp>
          <p:nvSpPr>
            <p:cNvPr id="52" name="Google Shape;2989;p57">
              <a:extLst>
                <a:ext uri="{FF2B5EF4-FFF2-40B4-BE49-F238E27FC236}">
                  <a16:creationId xmlns:a16="http://schemas.microsoft.com/office/drawing/2014/main" id="{1F7B30FA-8D43-443D-AA43-7E044334DDDD}"/>
                </a:ext>
              </a:extLst>
            </p:cNvPr>
            <p:cNvSpPr/>
            <p:nvPr/>
          </p:nvSpPr>
          <p:spPr>
            <a:xfrm>
              <a:off x="6666725" y="3271738"/>
              <a:ext cx="187650" cy="6600"/>
            </a:xfrm>
            <a:custGeom>
              <a:avLst/>
              <a:gdLst/>
              <a:ahLst/>
              <a:cxnLst/>
              <a:rect l="l" t="t" r="r" b="b"/>
              <a:pathLst>
                <a:path w="7506" h="264" extrusionOk="0">
                  <a:moveTo>
                    <a:pt x="105" y="1"/>
                  </a:moveTo>
                  <a:cubicBezTo>
                    <a:pt x="1" y="1"/>
                    <a:pt x="2" y="160"/>
                    <a:pt x="108" y="167"/>
                  </a:cubicBezTo>
                  <a:cubicBezTo>
                    <a:pt x="1762" y="228"/>
                    <a:pt x="3418" y="264"/>
                    <a:pt x="5075" y="264"/>
                  </a:cubicBezTo>
                  <a:cubicBezTo>
                    <a:pt x="5850" y="264"/>
                    <a:pt x="6626" y="256"/>
                    <a:pt x="7401" y="239"/>
                  </a:cubicBezTo>
                  <a:cubicBezTo>
                    <a:pt x="7504" y="239"/>
                    <a:pt x="7505" y="76"/>
                    <a:pt x="7404" y="76"/>
                  </a:cubicBezTo>
                  <a:cubicBezTo>
                    <a:pt x="7403" y="76"/>
                    <a:pt x="7402" y="76"/>
                    <a:pt x="7401" y="76"/>
                  </a:cubicBezTo>
                  <a:cubicBezTo>
                    <a:pt x="6631" y="93"/>
                    <a:pt x="5861" y="101"/>
                    <a:pt x="5090" y="101"/>
                  </a:cubicBezTo>
                  <a:cubicBezTo>
                    <a:pt x="3429" y="101"/>
                    <a:pt x="1767" y="64"/>
                    <a:pt x="108" y="1"/>
                  </a:cubicBezTo>
                  <a:cubicBezTo>
                    <a:pt x="107" y="1"/>
                    <a:pt x="106" y="1"/>
                    <a:pt x="1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90;p57">
              <a:extLst>
                <a:ext uri="{FF2B5EF4-FFF2-40B4-BE49-F238E27FC236}">
                  <a16:creationId xmlns:a16="http://schemas.microsoft.com/office/drawing/2014/main" id="{251F28E0-5C1F-4001-B351-251C4235B003}"/>
                </a:ext>
              </a:extLst>
            </p:cNvPr>
            <p:cNvSpPr/>
            <p:nvPr/>
          </p:nvSpPr>
          <p:spPr>
            <a:xfrm>
              <a:off x="6846875" y="3198313"/>
              <a:ext cx="7925" cy="79800"/>
            </a:xfrm>
            <a:custGeom>
              <a:avLst/>
              <a:gdLst/>
              <a:ahLst/>
              <a:cxnLst/>
              <a:rect l="l" t="t" r="r" b="b"/>
              <a:pathLst>
                <a:path w="317" h="3192" extrusionOk="0">
                  <a:moveTo>
                    <a:pt x="82" y="1"/>
                  </a:moveTo>
                  <a:cubicBezTo>
                    <a:pt x="42" y="1"/>
                    <a:pt x="1" y="27"/>
                    <a:pt x="1" y="79"/>
                  </a:cubicBezTo>
                  <a:cubicBezTo>
                    <a:pt x="8" y="1094"/>
                    <a:pt x="71" y="2103"/>
                    <a:pt x="150" y="3114"/>
                  </a:cubicBezTo>
                  <a:cubicBezTo>
                    <a:pt x="154" y="3166"/>
                    <a:pt x="196" y="3192"/>
                    <a:pt x="237" y="3192"/>
                  </a:cubicBezTo>
                  <a:cubicBezTo>
                    <a:pt x="277" y="3192"/>
                    <a:pt x="316" y="3166"/>
                    <a:pt x="313" y="3114"/>
                  </a:cubicBezTo>
                  <a:cubicBezTo>
                    <a:pt x="237" y="2103"/>
                    <a:pt x="171" y="1094"/>
                    <a:pt x="164" y="79"/>
                  </a:cubicBezTo>
                  <a:cubicBezTo>
                    <a:pt x="164" y="27"/>
                    <a:pt x="123" y="1"/>
                    <a:pt x="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91;p57">
              <a:extLst>
                <a:ext uri="{FF2B5EF4-FFF2-40B4-BE49-F238E27FC236}">
                  <a16:creationId xmlns:a16="http://schemas.microsoft.com/office/drawing/2014/main" id="{63F844B6-3C7F-4F1E-83F0-3695784CDA42}"/>
                </a:ext>
              </a:extLst>
            </p:cNvPr>
            <p:cNvSpPr/>
            <p:nvPr/>
          </p:nvSpPr>
          <p:spPr>
            <a:xfrm>
              <a:off x="6803400" y="3196713"/>
              <a:ext cx="46625" cy="5800"/>
            </a:xfrm>
            <a:custGeom>
              <a:avLst/>
              <a:gdLst/>
              <a:ahLst/>
              <a:cxnLst/>
              <a:rect l="l" t="t" r="r" b="b"/>
              <a:pathLst>
                <a:path w="1865" h="232" extrusionOk="0">
                  <a:moveTo>
                    <a:pt x="1767" y="0"/>
                  </a:moveTo>
                  <a:cubicBezTo>
                    <a:pt x="1765" y="0"/>
                    <a:pt x="1763" y="0"/>
                    <a:pt x="1761" y="1"/>
                  </a:cubicBezTo>
                  <a:cubicBezTo>
                    <a:pt x="1270" y="44"/>
                    <a:pt x="779" y="68"/>
                    <a:pt x="286" y="68"/>
                  </a:cubicBezTo>
                  <a:cubicBezTo>
                    <a:pt x="226" y="68"/>
                    <a:pt x="165" y="68"/>
                    <a:pt x="105" y="67"/>
                  </a:cubicBezTo>
                  <a:cubicBezTo>
                    <a:pt x="1" y="67"/>
                    <a:pt x="1" y="229"/>
                    <a:pt x="105" y="229"/>
                  </a:cubicBezTo>
                  <a:cubicBezTo>
                    <a:pt x="186" y="231"/>
                    <a:pt x="268" y="232"/>
                    <a:pt x="349" y="232"/>
                  </a:cubicBezTo>
                  <a:cubicBezTo>
                    <a:pt x="821" y="232"/>
                    <a:pt x="1291" y="206"/>
                    <a:pt x="1761" y="167"/>
                  </a:cubicBezTo>
                  <a:cubicBezTo>
                    <a:pt x="1862" y="157"/>
                    <a:pt x="1864" y="0"/>
                    <a:pt x="176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92;p57">
              <a:extLst>
                <a:ext uri="{FF2B5EF4-FFF2-40B4-BE49-F238E27FC236}">
                  <a16:creationId xmlns:a16="http://schemas.microsoft.com/office/drawing/2014/main" id="{CEAA9365-61FF-4B9F-9EDA-DF5E4EF97EC7}"/>
                </a:ext>
              </a:extLst>
            </p:cNvPr>
            <p:cNvSpPr/>
            <p:nvPr/>
          </p:nvSpPr>
          <p:spPr>
            <a:xfrm>
              <a:off x="6803550" y="3161388"/>
              <a:ext cx="18125" cy="41050"/>
            </a:xfrm>
            <a:custGeom>
              <a:avLst/>
              <a:gdLst/>
              <a:ahLst/>
              <a:cxnLst/>
              <a:rect l="l" t="t" r="r" b="b"/>
              <a:pathLst>
                <a:path w="725" h="1642" extrusionOk="0">
                  <a:moveTo>
                    <a:pt x="625" y="0"/>
                  </a:moveTo>
                  <a:cubicBezTo>
                    <a:pt x="593" y="0"/>
                    <a:pt x="559" y="17"/>
                    <a:pt x="545" y="56"/>
                  </a:cubicBezTo>
                  <a:cubicBezTo>
                    <a:pt x="366" y="551"/>
                    <a:pt x="179" y="1039"/>
                    <a:pt x="19" y="1543"/>
                  </a:cubicBezTo>
                  <a:cubicBezTo>
                    <a:pt x="0" y="1602"/>
                    <a:pt x="50" y="1641"/>
                    <a:pt x="100" y="1641"/>
                  </a:cubicBezTo>
                  <a:cubicBezTo>
                    <a:pt x="133" y="1641"/>
                    <a:pt x="166" y="1624"/>
                    <a:pt x="179" y="1584"/>
                  </a:cubicBezTo>
                  <a:cubicBezTo>
                    <a:pt x="334" y="1085"/>
                    <a:pt x="525" y="593"/>
                    <a:pt x="702" y="101"/>
                  </a:cubicBezTo>
                  <a:cubicBezTo>
                    <a:pt x="725" y="40"/>
                    <a:pt x="676" y="0"/>
                    <a:pt x="62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93;p57">
              <a:extLst>
                <a:ext uri="{FF2B5EF4-FFF2-40B4-BE49-F238E27FC236}">
                  <a16:creationId xmlns:a16="http://schemas.microsoft.com/office/drawing/2014/main" id="{CAB5685C-7700-4331-A7BA-5CC0120606EB}"/>
                </a:ext>
              </a:extLst>
            </p:cNvPr>
            <p:cNvSpPr/>
            <p:nvPr/>
          </p:nvSpPr>
          <p:spPr>
            <a:xfrm>
              <a:off x="6816500" y="3159638"/>
              <a:ext cx="117375" cy="5750"/>
            </a:xfrm>
            <a:custGeom>
              <a:avLst/>
              <a:gdLst/>
              <a:ahLst/>
              <a:cxnLst/>
              <a:rect l="l" t="t" r="r" b="b"/>
              <a:pathLst>
                <a:path w="4695" h="230" extrusionOk="0">
                  <a:moveTo>
                    <a:pt x="4591" y="1"/>
                  </a:moveTo>
                  <a:cubicBezTo>
                    <a:pt x="3094" y="28"/>
                    <a:pt x="1601" y="39"/>
                    <a:pt x="104" y="67"/>
                  </a:cubicBezTo>
                  <a:cubicBezTo>
                    <a:pt x="1" y="70"/>
                    <a:pt x="0" y="230"/>
                    <a:pt x="101" y="230"/>
                  </a:cubicBezTo>
                  <a:cubicBezTo>
                    <a:pt x="102" y="230"/>
                    <a:pt x="103" y="230"/>
                    <a:pt x="104" y="230"/>
                  </a:cubicBezTo>
                  <a:cubicBezTo>
                    <a:pt x="1601" y="206"/>
                    <a:pt x="3094" y="191"/>
                    <a:pt x="4591" y="167"/>
                  </a:cubicBezTo>
                  <a:cubicBezTo>
                    <a:pt x="4695" y="164"/>
                    <a:pt x="4695" y="1"/>
                    <a:pt x="45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94;p57">
              <a:extLst>
                <a:ext uri="{FF2B5EF4-FFF2-40B4-BE49-F238E27FC236}">
                  <a16:creationId xmlns:a16="http://schemas.microsoft.com/office/drawing/2014/main" id="{8B275854-EDE3-43A4-B632-D0FDF52E1B03}"/>
                </a:ext>
              </a:extLst>
            </p:cNvPr>
            <p:cNvSpPr/>
            <p:nvPr/>
          </p:nvSpPr>
          <p:spPr>
            <a:xfrm>
              <a:off x="6928700" y="3159788"/>
              <a:ext cx="18400" cy="39125"/>
            </a:xfrm>
            <a:custGeom>
              <a:avLst/>
              <a:gdLst/>
              <a:ahLst/>
              <a:cxnLst/>
              <a:rect l="l" t="t" r="r" b="b"/>
              <a:pathLst>
                <a:path w="736" h="1565" extrusionOk="0">
                  <a:moveTo>
                    <a:pt x="100" y="0"/>
                  </a:moveTo>
                  <a:cubicBezTo>
                    <a:pt x="49" y="0"/>
                    <a:pt x="0" y="40"/>
                    <a:pt x="23" y="99"/>
                  </a:cubicBezTo>
                  <a:cubicBezTo>
                    <a:pt x="200" y="570"/>
                    <a:pt x="377" y="1038"/>
                    <a:pt x="553" y="1509"/>
                  </a:cubicBezTo>
                  <a:cubicBezTo>
                    <a:pt x="568" y="1548"/>
                    <a:pt x="602" y="1564"/>
                    <a:pt x="635" y="1564"/>
                  </a:cubicBezTo>
                  <a:cubicBezTo>
                    <a:pt x="686" y="1564"/>
                    <a:pt x="736" y="1525"/>
                    <a:pt x="713" y="1464"/>
                  </a:cubicBezTo>
                  <a:cubicBezTo>
                    <a:pt x="536" y="996"/>
                    <a:pt x="359" y="525"/>
                    <a:pt x="183" y="57"/>
                  </a:cubicBezTo>
                  <a:cubicBezTo>
                    <a:pt x="168" y="17"/>
                    <a:pt x="134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995;p57">
              <a:extLst>
                <a:ext uri="{FF2B5EF4-FFF2-40B4-BE49-F238E27FC236}">
                  <a16:creationId xmlns:a16="http://schemas.microsoft.com/office/drawing/2014/main" id="{F78FCDB6-B0D5-41E1-AAF7-302D80F91F04}"/>
                </a:ext>
              </a:extLst>
            </p:cNvPr>
            <p:cNvSpPr/>
            <p:nvPr/>
          </p:nvSpPr>
          <p:spPr>
            <a:xfrm>
              <a:off x="6885975" y="3194713"/>
              <a:ext cx="61225" cy="6225"/>
            </a:xfrm>
            <a:custGeom>
              <a:avLst/>
              <a:gdLst/>
              <a:ahLst/>
              <a:cxnLst/>
              <a:rect l="l" t="t" r="r" b="b"/>
              <a:pathLst>
                <a:path w="2449" h="249" extrusionOk="0">
                  <a:moveTo>
                    <a:pt x="2078" y="1"/>
                  </a:moveTo>
                  <a:cubicBezTo>
                    <a:pt x="1541" y="1"/>
                    <a:pt x="1007" y="86"/>
                    <a:pt x="470" y="86"/>
                  </a:cubicBezTo>
                  <a:cubicBezTo>
                    <a:pt x="348" y="86"/>
                    <a:pt x="226" y="81"/>
                    <a:pt x="104" y="71"/>
                  </a:cubicBezTo>
                  <a:cubicBezTo>
                    <a:pt x="101" y="70"/>
                    <a:pt x="98" y="70"/>
                    <a:pt x="95" y="70"/>
                  </a:cubicBezTo>
                  <a:cubicBezTo>
                    <a:pt x="0" y="70"/>
                    <a:pt x="3" y="226"/>
                    <a:pt x="104" y="234"/>
                  </a:cubicBezTo>
                  <a:cubicBezTo>
                    <a:pt x="226" y="244"/>
                    <a:pt x="348" y="249"/>
                    <a:pt x="470" y="249"/>
                  </a:cubicBezTo>
                  <a:cubicBezTo>
                    <a:pt x="1007" y="249"/>
                    <a:pt x="1541" y="164"/>
                    <a:pt x="2078" y="164"/>
                  </a:cubicBezTo>
                  <a:cubicBezTo>
                    <a:pt x="2166" y="164"/>
                    <a:pt x="2254" y="166"/>
                    <a:pt x="2342" y="171"/>
                  </a:cubicBezTo>
                  <a:cubicBezTo>
                    <a:pt x="2344" y="171"/>
                    <a:pt x="2346" y="171"/>
                    <a:pt x="2348" y="171"/>
                  </a:cubicBezTo>
                  <a:cubicBezTo>
                    <a:pt x="2449" y="171"/>
                    <a:pt x="2447" y="15"/>
                    <a:pt x="2342" y="8"/>
                  </a:cubicBezTo>
                  <a:cubicBezTo>
                    <a:pt x="2254" y="3"/>
                    <a:pt x="2166" y="1"/>
                    <a:pt x="207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96;p57">
              <a:extLst>
                <a:ext uri="{FF2B5EF4-FFF2-40B4-BE49-F238E27FC236}">
                  <a16:creationId xmlns:a16="http://schemas.microsoft.com/office/drawing/2014/main" id="{E8C5C5A6-4188-40F5-AA9E-E03FB99087CE}"/>
                </a:ext>
              </a:extLst>
            </p:cNvPr>
            <p:cNvSpPr/>
            <p:nvPr/>
          </p:nvSpPr>
          <p:spPr>
            <a:xfrm>
              <a:off x="6886425" y="3196538"/>
              <a:ext cx="7650" cy="80775"/>
            </a:xfrm>
            <a:custGeom>
              <a:avLst/>
              <a:gdLst/>
              <a:ahLst/>
              <a:cxnLst/>
              <a:rect l="l" t="t" r="r" b="b"/>
              <a:pathLst>
                <a:path w="306" h="3231" extrusionOk="0">
                  <a:moveTo>
                    <a:pt x="82" y="0"/>
                  </a:moveTo>
                  <a:cubicBezTo>
                    <a:pt x="41" y="0"/>
                    <a:pt x="1" y="27"/>
                    <a:pt x="3" y="81"/>
                  </a:cubicBezTo>
                  <a:cubicBezTo>
                    <a:pt x="54" y="1103"/>
                    <a:pt x="89" y="2128"/>
                    <a:pt x="138" y="3151"/>
                  </a:cubicBezTo>
                  <a:cubicBezTo>
                    <a:pt x="141" y="3203"/>
                    <a:pt x="184" y="3230"/>
                    <a:pt x="225" y="3230"/>
                  </a:cubicBezTo>
                  <a:cubicBezTo>
                    <a:pt x="266" y="3230"/>
                    <a:pt x="306" y="3204"/>
                    <a:pt x="304" y="3151"/>
                  </a:cubicBezTo>
                  <a:cubicBezTo>
                    <a:pt x="252" y="2128"/>
                    <a:pt x="217" y="1103"/>
                    <a:pt x="169" y="81"/>
                  </a:cubicBezTo>
                  <a:cubicBezTo>
                    <a:pt x="165" y="27"/>
                    <a:pt x="123" y="0"/>
                    <a:pt x="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97;p57">
              <a:extLst>
                <a:ext uri="{FF2B5EF4-FFF2-40B4-BE49-F238E27FC236}">
                  <a16:creationId xmlns:a16="http://schemas.microsoft.com/office/drawing/2014/main" id="{16101F21-F96B-4DA8-AAD7-4E6DAB512C00}"/>
                </a:ext>
              </a:extLst>
            </p:cNvPr>
            <p:cNvSpPr/>
            <p:nvPr/>
          </p:nvSpPr>
          <p:spPr>
            <a:xfrm>
              <a:off x="6889325" y="3273113"/>
              <a:ext cx="231400" cy="5125"/>
            </a:xfrm>
            <a:custGeom>
              <a:avLst/>
              <a:gdLst/>
              <a:ahLst/>
              <a:cxnLst/>
              <a:rect l="l" t="t" r="r" b="b"/>
              <a:pathLst>
                <a:path w="9256" h="205" extrusionOk="0">
                  <a:moveTo>
                    <a:pt x="9148" y="1"/>
                  </a:moveTo>
                  <a:cubicBezTo>
                    <a:pt x="7532" y="27"/>
                    <a:pt x="5916" y="41"/>
                    <a:pt x="4299" y="41"/>
                  </a:cubicBezTo>
                  <a:cubicBezTo>
                    <a:pt x="2901" y="41"/>
                    <a:pt x="1503" y="30"/>
                    <a:pt x="105" y="8"/>
                  </a:cubicBezTo>
                  <a:cubicBezTo>
                    <a:pt x="104" y="8"/>
                    <a:pt x="103" y="8"/>
                    <a:pt x="102" y="8"/>
                  </a:cubicBezTo>
                  <a:cubicBezTo>
                    <a:pt x="1" y="8"/>
                    <a:pt x="2" y="167"/>
                    <a:pt x="105" y="171"/>
                  </a:cubicBezTo>
                  <a:cubicBezTo>
                    <a:pt x="1526" y="194"/>
                    <a:pt x="2947" y="204"/>
                    <a:pt x="4367" y="204"/>
                  </a:cubicBezTo>
                  <a:cubicBezTo>
                    <a:pt x="5961" y="204"/>
                    <a:pt x="7554" y="191"/>
                    <a:pt x="9148" y="167"/>
                  </a:cubicBezTo>
                  <a:cubicBezTo>
                    <a:pt x="9255" y="164"/>
                    <a:pt x="9255" y="1"/>
                    <a:pt x="914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998;p57">
              <a:extLst>
                <a:ext uri="{FF2B5EF4-FFF2-40B4-BE49-F238E27FC236}">
                  <a16:creationId xmlns:a16="http://schemas.microsoft.com/office/drawing/2014/main" id="{0ADA6EB7-2754-4377-9280-403C9697741A}"/>
                </a:ext>
              </a:extLst>
            </p:cNvPr>
            <p:cNvSpPr/>
            <p:nvPr/>
          </p:nvSpPr>
          <p:spPr>
            <a:xfrm>
              <a:off x="7112025" y="3195613"/>
              <a:ext cx="8175" cy="81600"/>
            </a:xfrm>
            <a:custGeom>
              <a:avLst/>
              <a:gdLst/>
              <a:ahLst/>
              <a:cxnLst/>
              <a:rect l="l" t="t" r="r" b="b"/>
              <a:pathLst>
                <a:path w="327" h="3264" extrusionOk="0">
                  <a:moveTo>
                    <a:pt x="80" y="0"/>
                  </a:moveTo>
                  <a:cubicBezTo>
                    <a:pt x="39" y="0"/>
                    <a:pt x="1" y="26"/>
                    <a:pt x="5" y="80"/>
                  </a:cubicBezTo>
                  <a:cubicBezTo>
                    <a:pt x="64" y="1116"/>
                    <a:pt x="101" y="2148"/>
                    <a:pt x="160" y="3184"/>
                  </a:cubicBezTo>
                  <a:cubicBezTo>
                    <a:pt x="162" y="3236"/>
                    <a:pt x="205" y="3263"/>
                    <a:pt x="247" y="3263"/>
                  </a:cubicBezTo>
                  <a:cubicBezTo>
                    <a:pt x="287" y="3263"/>
                    <a:pt x="326" y="3237"/>
                    <a:pt x="323" y="3184"/>
                  </a:cubicBezTo>
                  <a:cubicBezTo>
                    <a:pt x="264" y="2148"/>
                    <a:pt x="226" y="1116"/>
                    <a:pt x="168" y="80"/>
                  </a:cubicBezTo>
                  <a:cubicBezTo>
                    <a:pt x="164" y="27"/>
                    <a:pt x="121" y="0"/>
                    <a:pt x="8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99;p57">
              <a:extLst>
                <a:ext uri="{FF2B5EF4-FFF2-40B4-BE49-F238E27FC236}">
                  <a16:creationId xmlns:a16="http://schemas.microsoft.com/office/drawing/2014/main" id="{793B89F3-57BB-4CDC-8E50-1769DA53BED8}"/>
                </a:ext>
              </a:extLst>
            </p:cNvPr>
            <p:cNvSpPr/>
            <p:nvPr/>
          </p:nvSpPr>
          <p:spPr>
            <a:xfrm>
              <a:off x="7071150" y="3195513"/>
              <a:ext cx="45675" cy="6625"/>
            </a:xfrm>
            <a:custGeom>
              <a:avLst/>
              <a:gdLst/>
              <a:ahLst/>
              <a:cxnLst/>
              <a:rect l="l" t="t" r="r" b="b"/>
              <a:pathLst>
                <a:path w="1827" h="265" extrusionOk="0">
                  <a:moveTo>
                    <a:pt x="1723" y="0"/>
                  </a:moveTo>
                  <a:cubicBezTo>
                    <a:pt x="1722" y="0"/>
                    <a:pt x="1721" y="0"/>
                    <a:pt x="1719" y="0"/>
                  </a:cubicBezTo>
                  <a:cubicBezTo>
                    <a:pt x="1182" y="28"/>
                    <a:pt x="645" y="74"/>
                    <a:pt x="108" y="98"/>
                  </a:cubicBezTo>
                  <a:cubicBezTo>
                    <a:pt x="5" y="104"/>
                    <a:pt x="1" y="264"/>
                    <a:pt x="105" y="264"/>
                  </a:cubicBezTo>
                  <a:cubicBezTo>
                    <a:pt x="106" y="264"/>
                    <a:pt x="107" y="264"/>
                    <a:pt x="108" y="264"/>
                  </a:cubicBezTo>
                  <a:cubicBezTo>
                    <a:pt x="645" y="236"/>
                    <a:pt x="1182" y="191"/>
                    <a:pt x="1719" y="163"/>
                  </a:cubicBezTo>
                  <a:cubicBezTo>
                    <a:pt x="1826" y="160"/>
                    <a:pt x="1827" y="0"/>
                    <a:pt x="172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00;p57">
              <a:extLst>
                <a:ext uri="{FF2B5EF4-FFF2-40B4-BE49-F238E27FC236}">
                  <a16:creationId xmlns:a16="http://schemas.microsoft.com/office/drawing/2014/main" id="{1A3EE72B-D53A-43A2-95BA-78D864A63064}"/>
                </a:ext>
              </a:extLst>
            </p:cNvPr>
            <p:cNvSpPr/>
            <p:nvPr/>
          </p:nvSpPr>
          <p:spPr>
            <a:xfrm>
              <a:off x="6664450" y="3197113"/>
              <a:ext cx="6875" cy="73300"/>
            </a:xfrm>
            <a:custGeom>
              <a:avLst/>
              <a:gdLst/>
              <a:ahLst/>
              <a:cxnLst/>
              <a:rect l="l" t="t" r="r" b="b"/>
              <a:pathLst>
                <a:path w="275" h="2932" extrusionOk="0">
                  <a:moveTo>
                    <a:pt x="195" y="1"/>
                  </a:moveTo>
                  <a:cubicBezTo>
                    <a:pt x="155" y="1"/>
                    <a:pt x="112" y="27"/>
                    <a:pt x="109" y="79"/>
                  </a:cubicBezTo>
                  <a:cubicBezTo>
                    <a:pt x="50" y="1003"/>
                    <a:pt x="1" y="1925"/>
                    <a:pt x="67" y="2853"/>
                  </a:cubicBezTo>
                  <a:cubicBezTo>
                    <a:pt x="71" y="2905"/>
                    <a:pt x="114" y="2931"/>
                    <a:pt x="155" y="2931"/>
                  </a:cubicBezTo>
                  <a:cubicBezTo>
                    <a:pt x="196" y="2931"/>
                    <a:pt x="235" y="2905"/>
                    <a:pt x="230" y="2853"/>
                  </a:cubicBezTo>
                  <a:cubicBezTo>
                    <a:pt x="164" y="1925"/>
                    <a:pt x="213" y="1003"/>
                    <a:pt x="271" y="79"/>
                  </a:cubicBezTo>
                  <a:cubicBezTo>
                    <a:pt x="275" y="27"/>
                    <a:pt x="236" y="1"/>
                    <a:pt x="19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01;p57">
              <a:extLst>
                <a:ext uri="{FF2B5EF4-FFF2-40B4-BE49-F238E27FC236}">
                  <a16:creationId xmlns:a16="http://schemas.microsoft.com/office/drawing/2014/main" id="{0D7B4E08-7E8F-4E82-A85E-A4F6C78AE289}"/>
                </a:ext>
              </a:extLst>
            </p:cNvPr>
            <p:cNvSpPr/>
            <p:nvPr/>
          </p:nvSpPr>
          <p:spPr>
            <a:xfrm>
              <a:off x="6670100" y="3195263"/>
              <a:ext cx="38300" cy="4950"/>
            </a:xfrm>
            <a:custGeom>
              <a:avLst/>
              <a:gdLst/>
              <a:ahLst/>
              <a:cxnLst/>
              <a:rect l="l" t="t" r="r" b="b"/>
              <a:pathLst>
                <a:path w="1532" h="198" extrusionOk="0">
                  <a:moveTo>
                    <a:pt x="104" y="0"/>
                  </a:moveTo>
                  <a:cubicBezTo>
                    <a:pt x="0" y="0"/>
                    <a:pt x="2" y="163"/>
                    <a:pt x="107" y="163"/>
                  </a:cubicBezTo>
                  <a:cubicBezTo>
                    <a:pt x="548" y="173"/>
                    <a:pt x="988" y="188"/>
                    <a:pt x="1428" y="197"/>
                  </a:cubicBezTo>
                  <a:cubicBezTo>
                    <a:pt x="1532" y="197"/>
                    <a:pt x="1532" y="35"/>
                    <a:pt x="1428" y="31"/>
                  </a:cubicBezTo>
                  <a:cubicBezTo>
                    <a:pt x="988" y="21"/>
                    <a:pt x="548" y="10"/>
                    <a:pt x="107" y="0"/>
                  </a:cubicBezTo>
                  <a:cubicBezTo>
                    <a:pt x="106" y="0"/>
                    <a:pt x="105" y="0"/>
                    <a:pt x="10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02;p57">
              <a:extLst>
                <a:ext uri="{FF2B5EF4-FFF2-40B4-BE49-F238E27FC236}">
                  <a16:creationId xmlns:a16="http://schemas.microsoft.com/office/drawing/2014/main" id="{30BAC06B-4AFA-461F-AC93-B9D7185C5555}"/>
                </a:ext>
              </a:extLst>
            </p:cNvPr>
            <p:cNvSpPr/>
            <p:nvPr/>
          </p:nvSpPr>
          <p:spPr>
            <a:xfrm>
              <a:off x="6707650" y="2953113"/>
              <a:ext cx="77975" cy="248025"/>
            </a:xfrm>
            <a:custGeom>
              <a:avLst/>
              <a:gdLst/>
              <a:ahLst/>
              <a:cxnLst/>
              <a:rect l="l" t="t" r="r" b="b"/>
              <a:pathLst>
                <a:path w="3119" h="9921" extrusionOk="0">
                  <a:moveTo>
                    <a:pt x="3017" y="1"/>
                  </a:moveTo>
                  <a:cubicBezTo>
                    <a:pt x="2984" y="1"/>
                    <a:pt x="2952" y="18"/>
                    <a:pt x="2940" y="57"/>
                  </a:cubicBezTo>
                  <a:cubicBezTo>
                    <a:pt x="1894" y="3290"/>
                    <a:pt x="945" y="6547"/>
                    <a:pt x="19" y="9818"/>
                  </a:cubicBezTo>
                  <a:cubicBezTo>
                    <a:pt x="1" y="9880"/>
                    <a:pt x="51" y="9920"/>
                    <a:pt x="100" y="9920"/>
                  </a:cubicBezTo>
                  <a:cubicBezTo>
                    <a:pt x="133" y="9920"/>
                    <a:pt x="165" y="9903"/>
                    <a:pt x="175" y="9863"/>
                  </a:cubicBezTo>
                  <a:cubicBezTo>
                    <a:pt x="1100" y="6592"/>
                    <a:pt x="2050" y="3335"/>
                    <a:pt x="3100" y="103"/>
                  </a:cubicBezTo>
                  <a:cubicBezTo>
                    <a:pt x="3119" y="42"/>
                    <a:pt x="3067" y="1"/>
                    <a:pt x="301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03;p57">
              <a:extLst>
                <a:ext uri="{FF2B5EF4-FFF2-40B4-BE49-F238E27FC236}">
                  <a16:creationId xmlns:a16="http://schemas.microsoft.com/office/drawing/2014/main" id="{4BA4DCA7-61DE-4EDE-B53D-56D000E5F3AA}"/>
                </a:ext>
              </a:extLst>
            </p:cNvPr>
            <p:cNvSpPr/>
            <p:nvPr/>
          </p:nvSpPr>
          <p:spPr>
            <a:xfrm>
              <a:off x="6755150" y="2882688"/>
              <a:ext cx="5825" cy="73975"/>
            </a:xfrm>
            <a:custGeom>
              <a:avLst/>
              <a:gdLst/>
              <a:ahLst/>
              <a:cxnLst/>
              <a:rect l="l" t="t" r="r" b="b"/>
              <a:pathLst>
                <a:path w="233" h="2959" extrusionOk="0">
                  <a:moveTo>
                    <a:pt x="83" y="0"/>
                  </a:moveTo>
                  <a:cubicBezTo>
                    <a:pt x="43" y="0"/>
                    <a:pt x="3" y="26"/>
                    <a:pt x="4" y="78"/>
                  </a:cubicBezTo>
                  <a:cubicBezTo>
                    <a:pt x="15" y="1014"/>
                    <a:pt x="67" y="1946"/>
                    <a:pt x="4" y="2878"/>
                  </a:cubicBezTo>
                  <a:cubicBezTo>
                    <a:pt x="1" y="2932"/>
                    <a:pt x="40" y="2959"/>
                    <a:pt x="81" y="2959"/>
                  </a:cubicBezTo>
                  <a:cubicBezTo>
                    <a:pt x="122" y="2959"/>
                    <a:pt x="164" y="2932"/>
                    <a:pt x="167" y="2878"/>
                  </a:cubicBezTo>
                  <a:cubicBezTo>
                    <a:pt x="233" y="1946"/>
                    <a:pt x="177" y="1014"/>
                    <a:pt x="167" y="78"/>
                  </a:cubicBezTo>
                  <a:cubicBezTo>
                    <a:pt x="166" y="26"/>
                    <a:pt x="124" y="0"/>
                    <a:pt x="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04;p57">
              <a:extLst>
                <a:ext uri="{FF2B5EF4-FFF2-40B4-BE49-F238E27FC236}">
                  <a16:creationId xmlns:a16="http://schemas.microsoft.com/office/drawing/2014/main" id="{3D25A69A-3793-4CC5-9BF7-D5654970976F}"/>
                </a:ext>
              </a:extLst>
            </p:cNvPr>
            <p:cNvSpPr/>
            <p:nvPr/>
          </p:nvSpPr>
          <p:spPr>
            <a:xfrm>
              <a:off x="6756025" y="2952188"/>
              <a:ext cx="29750" cy="4950"/>
            </a:xfrm>
            <a:custGeom>
              <a:avLst/>
              <a:gdLst/>
              <a:ahLst/>
              <a:cxnLst/>
              <a:rect l="l" t="t" r="r" b="b"/>
              <a:pathLst>
                <a:path w="1190" h="198" extrusionOk="0">
                  <a:moveTo>
                    <a:pt x="105" y="1"/>
                  </a:moveTo>
                  <a:cubicBezTo>
                    <a:pt x="1" y="1"/>
                    <a:pt x="1" y="164"/>
                    <a:pt x="105" y="164"/>
                  </a:cubicBezTo>
                  <a:cubicBezTo>
                    <a:pt x="433" y="167"/>
                    <a:pt x="759" y="195"/>
                    <a:pt x="1085" y="198"/>
                  </a:cubicBezTo>
                  <a:cubicBezTo>
                    <a:pt x="1189" y="198"/>
                    <a:pt x="1189" y="36"/>
                    <a:pt x="1085" y="36"/>
                  </a:cubicBezTo>
                  <a:cubicBezTo>
                    <a:pt x="759" y="32"/>
                    <a:pt x="433" y="1"/>
                    <a:pt x="1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05;p57">
              <a:extLst>
                <a:ext uri="{FF2B5EF4-FFF2-40B4-BE49-F238E27FC236}">
                  <a16:creationId xmlns:a16="http://schemas.microsoft.com/office/drawing/2014/main" id="{C05815A5-271A-443A-829C-ECB3F884A3F8}"/>
                </a:ext>
              </a:extLst>
            </p:cNvPr>
            <p:cNvSpPr/>
            <p:nvPr/>
          </p:nvSpPr>
          <p:spPr>
            <a:xfrm>
              <a:off x="6754650" y="2880963"/>
              <a:ext cx="226100" cy="6375"/>
            </a:xfrm>
            <a:custGeom>
              <a:avLst/>
              <a:gdLst/>
              <a:ahLst/>
              <a:cxnLst/>
              <a:rect l="l" t="t" r="r" b="b"/>
              <a:pathLst>
                <a:path w="9044" h="255" extrusionOk="0">
                  <a:moveTo>
                    <a:pt x="7772" y="0"/>
                  </a:moveTo>
                  <a:cubicBezTo>
                    <a:pt x="5765" y="0"/>
                    <a:pt x="3759" y="92"/>
                    <a:pt x="1752" y="92"/>
                  </a:cubicBezTo>
                  <a:cubicBezTo>
                    <a:pt x="1203" y="92"/>
                    <a:pt x="653" y="85"/>
                    <a:pt x="104" y="67"/>
                  </a:cubicBezTo>
                  <a:cubicBezTo>
                    <a:pt x="103" y="67"/>
                    <a:pt x="102" y="67"/>
                    <a:pt x="101" y="67"/>
                  </a:cubicBezTo>
                  <a:cubicBezTo>
                    <a:pt x="0" y="67"/>
                    <a:pt x="1" y="227"/>
                    <a:pt x="104" y="230"/>
                  </a:cubicBezTo>
                  <a:cubicBezTo>
                    <a:pt x="659" y="248"/>
                    <a:pt x="1214" y="255"/>
                    <a:pt x="1768" y="255"/>
                  </a:cubicBezTo>
                  <a:cubicBezTo>
                    <a:pt x="3763" y="255"/>
                    <a:pt x="5757" y="166"/>
                    <a:pt x="7751" y="166"/>
                  </a:cubicBezTo>
                  <a:cubicBezTo>
                    <a:pt x="8147" y="166"/>
                    <a:pt x="8543" y="170"/>
                    <a:pt x="8939" y="178"/>
                  </a:cubicBezTo>
                  <a:cubicBezTo>
                    <a:pt x="9043" y="178"/>
                    <a:pt x="9043" y="16"/>
                    <a:pt x="8939" y="12"/>
                  </a:cubicBezTo>
                  <a:cubicBezTo>
                    <a:pt x="8550" y="3"/>
                    <a:pt x="8161" y="0"/>
                    <a:pt x="777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06;p57">
              <a:extLst>
                <a:ext uri="{FF2B5EF4-FFF2-40B4-BE49-F238E27FC236}">
                  <a16:creationId xmlns:a16="http://schemas.microsoft.com/office/drawing/2014/main" id="{53198473-91FC-4205-9CB2-B135ED060E87}"/>
                </a:ext>
              </a:extLst>
            </p:cNvPr>
            <p:cNvSpPr/>
            <p:nvPr/>
          </p:nvSpPr>
          <p:spPr>
            <a:xfrm>
              <a:off x="6975725" y="2881338"/>
              <a:ext cx="100700" cy="320775"/>
            </a:xfrm>
            <a:custGeom>
              <a:avLst/>
              <a:gdLst/>
              <a:ahLst/>
              <a:cxnLst/>
              <a:rect l="l" t="t" r="r" b="b"/>
              <a:pathLst>
                <a:path w="4028" h="12831" extrusionOk="0">
                  <a:moveTo>
                    <a:pt x="99" y="0"/>
                  </a:moveTo>
                  <a:cubicBezTo>
                    <a:pt x="50" y="0"/>
                    <a:pt x="0" y="41"/>
                    <a:pt x="17" y="101"/>
                  </a:cubicBezTo>
                  <a:cubicBezTo>
                    <a:pt x="668" y="2350"/>
                    <a:pt x="1288" y="4609"/>
                    <a:pt x="1929" y="6857"/>
                  </a:cubicBezTo>
                  <a:cubicBezTo>
                    <a:pt x="2501" y="8846"/>
                    <a:pt x="2954" y="10915"/>
                    <a:pt x="3856" y="12789"/>
                  </a:cubicBezTo>
                  <a:cubicBezTo>
                    <a:pt x="3870" y="12818"/>
                    <a:pt x="3893" y="12830"/>
                    <a:pt x="3917" y="12830"/>
                  </a:cubicBezTo>
                  <a:cubicBezTo>
                    <a:pt x="3970" y="12830"/>
                    <a:pt x="4028" y="12771"/>
                    <a:pt x="3994" y="12706"/>
                  </a:cubicBezTo>
                  <a:cubicBezTo>
                    <a:pt x="3069" y="10776"/>
                    <a:pt x="2605" y="8628"/>
                    <a:pt x="2019" y="6577"/>
                  </a:cubicBezTo>
                  <a:cubicBezTo>
                    <a:pt x="1403" y="4404"/>
                    <a:pt x="803" y="2229"/>
                    <a:pt x="176" y="59"/>
                  </a:cubicBezTo>
                  <a:cubicBezTo>
                    <a:pt x="164" y="18"/>
                    <a:pt x="131" y="0"/>
                    <a:pt x="9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07;p57">
              <a:extLst>
                <a:ext uri="{FF2B5EF4-FFF2-40B4-BE49-F238E27FC236}">
                  <a16:creationId xmlns:a16="http://schemas.microsoft.com/office/drawing/2014/main" id="{4F61D8C4-FD07-4482-B787-7EC60227BF03}"/>
                </a:ext>
              </a:extLst>
            </p:cNvPr>
            <p:cNvSpPr/>
            <p:nvPr/>
          </p:nvSpPr>
          <p:spPr>
            <a:xfrm>
              <a:off x="6837250" y="2977188"/>
              <a:ext cx="36600" cy="123475"/>
            </a:xfrm>
            <a:custGeom>
              <a:avLst/>
              <a:gdLst/>
              <a:ahLst/>
              <a:cxnLst/>
              <a:rect l="l" t="t" r="r" b="b"/>
              <a:pathLst>
                <a:path w="1464" h="4939" extrusionOk="0">
                  <a:moveTo>
                    <a:pt x="1364" y="0"/>
                  </a:moveTo>
                  <a:cubicBezTo>
                    <a:pt x="1332" y="0"/>
                    <a:pt x="1299" y="18"/>
                    <a:pt x="1287" y="58"/>
                  </a:cubicBezTo>
                  <a:cubicBezTo>
                    <a:pt x="822" y="1641"/>
                    <a:pt x="400" y="3231"/>
                    <a:pt x="16" y="4836"/>
                  </a:cubicBezTo>
                  <a:cubicBezTo>
                    <a:pt x="1" y="4898"/>
                    <a:pt x="53" y="4938"/>
                    <a:pt x="101" y="4938"/>
                  </a:cubicBezTo>
                  <a:cubicBezTo>
                    <a:pt x="134" y="4938"/>
                    <a:pt x="165" y="4921"/>
                    <a:pt x="175" y="4881"/>
                  </a:cubicBezTo>
                  <a:cubicBezTo>
                    <a:pt x="556" y="3277"/>
                    <a:pt x="982" y="1683"/>
                    <a:pt x="1446" y="103"/>
                  </a:cubicBezTo>
                  <a:cubicBezTo>
                    <a:pt x="1463" y="40"/>
                    <a:pt x="1413" y="0"/>
                    <a:pt x="1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08;p57">
              <a:extLst>
                <a:ext uri="{FF2B5EF4-FFF2-40B4-BE49-F238E27FC236}">
                  <a16:creationId xmlns:a16="http://schemas.microsoft.com/office/drawing/2014/main" id="{C8D6CF59-0A36-4110-8A41-5D0E00405BE3}"/>
                </a:ext>
              </a:extLst>
            </p:cNvPr>
            <p:cNvSpPr/>
            <p:nvPr/>
          </p:nvSpPr>
          <p:spPr>
            <a:xfrm>
              <a:off x="6869050" y="2977138"/>
              <a:ext cx="48050" cy="124300"/>
            </a:xfrm>
            <a:custGeom>
              <a:avLst/>
              <a:gdLst/>
              <a:ahLst/>
              <a:cxnLst/>
              <a:rect l="l" t="t" r="r" b="b"/>
              <a:pathLst>
                <a:path w="1922" h="4972" extrusionOk="0">
                  <a:moveTo>
                    <a:pt x="102" y="1"/>
                  </a:moveTo>
                  <a:cubicBezTo>
                    <a:pt x="53" y="1"/>
                    <a:pt x="1" y="42"/>
                    <a:pt x="15" y="105"/>
                  </a:cubicBezTo>
                  <a:cubicBezTo>
                    <a:pt x="202" y="946"/>
                    <a:pt x="673" y="1695"/>
                    <a:pt x="888" y="2534"/>
                  </a:cubicBezTo>
                  <a:cubicBezTo>
                    <a:pt x="1100" y="3362"/>
                    <a:pt x="1397" y="4152"/>
                    <a:pt x="1751" y="4928"/>
                  </a:cubicBezTo>
                  <a:cubicBezTo>
                    <a:pt x="1764" y="4958"/>
                    <a:pt x="1787" y="4971"/>
                    <a:pt x="1811" y="4971"/>
                  </a:cubicBezTo>
                  <a:cubicBezTo>
                    <a:pt x="1864" y="4971"/>
                    <a:pt x="1921" y="4911"/>
                    <a:pt x="1893" y="4845"/>
                  </a:cubicBezTo>
                  <a:cubicBezTo>
                    <a:pt x="1512" y="4006"/>
                    <a:pt x="1228" y="3164"/>
                    <a:pt x="992" y="2273"/>
                  </a:cubicBezTo>
                  <a:cubicBezTo>
                    <a:pt x="788" y="1507"/>
                    <a:pt x="344" y="832"/>
                    <a:pt x="174" y="60"/>
                  </a:cubicBezTo>
                  <a:cubicBezTo>
                    <a:pt x="164" y="19"/>
                    <a:pt x="134" y="1"/>
                    <a:pt x="1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09;p57">
              <a:extLst>
                <a:ext uri="{FF2B5EF4-FFF2-40B4-BE49-F238E27FC236}">
                  <a16:creationId xmlns:a16="http://schemas.microsoft.com/office/drawing/2014/main" id="{2CF1C507-B3FA-4AEA-B2A0-DC926CE42532}"/>
                </a:ext>
              </a:extLst>
            </p:cNvPr>
            <p:cNvSpPr/>
            <p:nvPr/>
          </p:nvSpPr>
          <p:spPr>
            <a:xfrm>
              <a:off x="6835975" y="3096488"/>
              <a:ext cx="81425" cy="4900"/>
            </a:xfrm>
            <a:custGeom>
              <a:avLst/>
              <a:gdLst/>
              <a:ahLst/>
              <a:cxnLst/>
              <a:rect l="l" t="t" r="r" b="b"/>
              <a:pathLst>
                <a:path w="3257" h="196" extrusionOk="0">
                  <a:moveTo>
                    <a:pt x="1513" y="0"/>
                  </a:moveTo>
                  <a:cubicBezTo>
                    <a:pt x="1043" y="0"/>
                    <a:pt x="578" y="5"/>
                    <a:pt x="136" y="5"/>
                  </a:cubicBezTo>
                  <a:cubicBezTo>
                    <a:pt x="0" y="5"/>
                    <a:pt x="0" y="168"/>
                    <a:pt x="136" y="168"/>
                  </a:cubicBezTo>
                  <a:cubicBezTo>
                    <a:pt x="136" y="168"/>
                    <a:pt x="567" y="163"/>
                    <a:pt x="1129" y="163"/>
                  </a:cubicBezTo>
                  <a:cubicBezTo>
                    <a:pt x="1781" y="163"/>
                    <a:pt x="2611" y="169"/>
                    <a:pt x="3150" y="195"/>
                  </a:cubicBezTo>
                  <a:cubicBezTo>
                    <a:pt x="3151" y="195"/>
                    <a:pt x="3152" y="195"/>
                    <a:pt x="3153" y="195"/>
                  </a:cubicBezTo>
                  <a:cubicBezTo>
                    <a:pt x="3254" y="195"/>
                    <a:pt x="3256" y="36"/>
                    <a:pt x="3153" y="32"/>
                  </a:cubicBezTo>
                  <a:cubicBezTo>
                    <a:pt x="2614" y="6"/>
                    <a:pt x="2059" y="0"/>
                    <a:pt x="15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10;p57">
              <a:extLst>
                <a:ext uri="{FF2B5EF4-FFF2-40B4-BE49-F238E27FC236}">
                  <a16:creationId xmlns:a16="http://schemas.microsoft.com/office/drawing/2014/main" id="{84132B89-3563-4421-8836-55664484A698}"/>
                </a:ext>
              </a:extLst>
            </p:cNvPr>
            <p:cNvSpPr/>
            <p:nvPr/>
          </p:nvSpPr>
          <p:spPr>
            <a:xfrm>
              <a:off x="6754550" y="2853088"/>
              <a:ext cx="57375" cy="33700"/>
            </a:xfrm>
            <a:custGeom>
              <a:avLst/>
              <a:gdLst/>
              <a:ahLst/>
              <a:cxnLst/>
              <a:rect l="l" t="t" r="r" b="b"/>
              <a:pathLst>
                <a:path w="2295" h="1348" extrusionOk="0">
                  <a:moveTo>
                    <a:pt x="2181" y="1"/>
                  </a:moveTo>
                  <a:cubicBezTo>
                    <a:pt x="2167" y="1"/>
                    <a:pt x="2153" y="5"/>
                    <a:pt x="2139" y="15"/>
                  </a:cubicBezTo>
                  <a:cubicBezTo>
                    <a:pt x="1490" y="441"/>
                    <a:pt x="815" y="906"/>
                    <a:pt x="87" y="1186"/>
                  </a:cubicBezTo>
                  <a:cubicBezTo>
                    <a:pt x="0" y="1217"/>
                    <a:pt x="24" y="1348"/>
                    <a:pt x="102" y="1348"/>
                  </a:cubicBezTo>
                  <a:cubicBezTo>
                    <a:pt x="112" y="1348"/>
                    <a:pt x="122" y="1346"/>
                    <a:pt x="132" y="1342"/>
                  </a:cubicBezTo>
                  <a:cubicBezTo>
                    <a:pt x="874" y="1058"/>
                    <a:pt x="1557" y="590"/>
                    <a:pt x="2222" y="157"/>
                  </a:cubicBezTo>
                  <a:cubicBezTo>
                    <a:pt x="2294" y="108"/>
                    <a:pt x="2248" y="1"/>
                    <a:pt x="21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11;p57">
              <a:extLst>
                <a:ext uri="{FF2B5EF4-FFF2-40B4-BE49-F238E27FC236}">
                  <a16:creationId xmlns:a16="http://schemas.microsoft.com/office/drawing/2014/main" id="{72A60435-5EF8-463D-9F7A-198E6A1EC6F2}"/>
                </a:ext>
              </a:extLst>
            </p:cNvPr>
            <p:cNvSpPr/>
            <p:nvPr/>
          </p:nvSpPr>
          <p:spPr>
            <a:xfrm>
              <a:off x="6807300" y="2853188"/>
              <a:ext cx="205575" cy="10925"/>
            </a:xfrm>
            <a:custGeom>
              <a:avLst/>
              <a:gdLst/>
              <a:ahLst/>
              <a:cxnLst/>
              <a:rect l="l" t="t" r="r" b="b"/>
              <a:pathLst>
                <a:path w="8223" h="437" extrusionOk="0">
                  <a:moveTo>
                    <a:pt x="101" y="0"/>
                  </a:moveTo>
                  <a:cubicBezTo>
                    <a:pt x="0" y="0"/>
                    <a:pt x="2" y="160"/>
                    <a:pt x="104" y="163"/>
                  </a:cubicBezTo>
                  <a:cubicBezTo>
                    <a:pt x="2776" y="288"/>
                    <a:pt x="5447" y="403"/>
                    <a:pt x="8119" y="437"/>
                  </a:cubicBezTo>
                  <a:cubicBezTo>
                    <a:pt x="8223" y="437"/>
                    <a:pt x="8223" y="275"/>
                    <a:pt x="8119" y="275"/>
                  </a:cubicBezTo>
                  <a:cubicBezTo>
                    <a:pt x="5447" y="240"/>
                    <a:pt x="2776" y="125"/>
                    <a:pt x="104" y="0"/>
                  </a:cubicBezTo>
                  <a:cubicBezTo>
                    <a:pt x="103" y="0"/>
                    <a:pt x="102" y="0"/>
                    <a:pt x="1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12;p57">
              <a:extLst>
                <a:ext uri="{FF2B5EF4-FFF2-40B4-BE49-F238E27FC236}">
                  <a16:creationId xmlns:a16="http://schemas.microsoft.com/office/drawing/2014/main" id="{5B606F5A-5CD7-4E4B-867D-782565634420}"/>
                </a:ext>
              </a:extLst>
            </p:cNvPr>
            <p:cNvSpPr/>
            <p:nvPr/>
          </p:nvSpPr>
          <p:spPr>
            <a:xfrm>
              <a:off x="6975300" y="2860113"/>
              <a:ext cx="37875" cy="25375"/>
            </a:xfrm>
            <a:custGeom>
              <a:avLst/>
              <a:gdLst/>
              <a:ahLst/>
              <a:cxnLst/>
              <a:rect l="l" t="t" r="r" b="b"/>
              <a:pathLst>
                <a:path w="1515" h="1015" extrusionOk="0">
                  <a:moveTo>
                    <a:pt x="1397" y="1"/>
                  </a:moveTo>
                  <a:cubicBezTo>
                    <a:pt x="1373" y="1"/>
                    <a:pt x="1347" y="11"/>
                    <a:pt x="1329" y="35"/>
                  </a:cubicBezTo>
                  <a:cubicBezTo>
                    <a:pt x="1035" y="430"/>
                    <a:pt x="463" y="586"/>
                    <a:pt x="72" y="857"/>
                  </a:cubicBezTo>
                  <a:cubicBezTo>
                    <a:pt x="0" y="908"/>
                    <a:pt x="45" y="1014"/>
                    <a:pt x="111" y="1014"/>
                  </a:cubicBezTo>
                  <a:cubicBezTo>
                    <a:pt x="125" y="1014"/>
                    <a:pt x="140" y="1010"/>
                    <a:pt x="155" y="999"/>
                  </a:cubicBezTo>
                  <a:cubicBezTo>
                    <a:pt x="574" y="708"/>
                    <a:pt x="1153" y="545"/>
                    <a:pt x="1468" y="118"/>
                  </a:cubicBezTo>
                  <a:cubicBezTo>
                    <a:pt x="1514" y="59"/>
                    <a:pt x="1457" y="1"/>
                    <a:pt x="139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13;p57">
              <a:extLst>
                <a:ext uri="{FF2B5EF4-FFF2-40B4-BE49-F238E27FC236}">
                  <a16:creationId xmlns:a16="http://schemas.microsoft.com/office/drawing/2014/main" id="{63D98C82-CDD4-4A89-956A-A063F61BD957}"/>
                </a:ext>
              </a:extLst>
            </p:cNvPr>
            <p:cNvSpPr/>
            <p:nvPr/>
          </p:nvSpPr>
          <p:spPr>
            <a:xfrm>
              <a:off x="7007800" y="2860063"/>
              <a:ext cx="103050" cy="324075"/>
            </a:xfrm>
            <a:custGeom>
              <a:avLst/>
              <a:gdLst/>
              <a:ahLst/>
              <a:cxnLst/>
              <a:rect l="l" t="t" r="r" b="b"/>
              <a:pathLst>
                <a:path w="4122" h="12963" extrusionOk="0">
                  <a:moveTo>
                    <a:pt x="101" y="1"/>
                  </a:moveTo>
                  <a:cubicBezTo>
                    <a:pt x="51" y="1"/>
                    <a:pt x="0" y="41"/>
                    <a:pt x="19" y="103"/>
                  </a:cubicBezTo>
                  <a:cubicBezTo>
                    <a:pt x="736" y="2522"/>
                    <a:pt x="1377" y="4961"/>
                    <a:pt x="2077" y="7383"/>
                  </a:cubicBezTo>
                  <a:cubicBezTo>
                    <a:pt x="2618" y="9236"/>
                    <a:pt x="3096" y="11180"/>
                    <a:pt x="3948" y="12919"/>
                  </a:cubicBezTo>
                  <a:cubicBezTo>
                    <a:pt x="3962" y="12950"/>
                    <a:pt x="3986" y="12963"/>
                    <a:pt x="4011" y="12963"/>
                  </a:cubicBezTo>
                  <a:cubicBezTo>
                    <a:pt x="4064" y="12963"/>
                    <a:pt x="4121" y="12903"/>
                    <a:pt x="4090" y="12836"/>
                  </a:cubicBezTo>
                  <a:cubicBezTo>
                    <a:pt x="3206" y="11042"/>
                    <a:pt x="2722" y="9022"/>
                    <a:pt x="2170" y="7105"/>
                  </a:cubicBezTo>
                  <a:cubicBezTo>
                    <a:pt x="1495" y="4760"/>
                    <a:pt x="871" y="2400"/>
                    <a:pt x="179" y="58"/>
                  </a:cubicBezTo>
                  <a:cubicBezTo>
                    <a:pt x="166" y="18"/>
                    <a:pt x="134" y="1"/>
                    <a:pt x="10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14;p57">
              <a:extLst>
                <a:ext uri="{FF2B5EF4-FFF2-40B4-BE49-F238E27FC236}">
                  <a16:creationId xmlns:a16="http://schemas.microsoft.com/office/drawing/2014/main" id="{E22EA28C-CD9F-432A-9D16-6B7AA2BC9ACD}"/>
                </a:ext>
              </a:extLst>
            </p:cNvPr>
            <p:cNvSpPr/>
            <p:nvPr/>
          </p:nvSpPr>
          <p:spPr>
            <a:xfrm>
              <a:off x="7070875" y="3180613"/>
              <a:ext cx="40275" cy="20675"/>
            </a:xfrm>
            <a:custGeom>
              <a:avLst/>
              <a:gdLst/>
              <a:ahLst/>
              <a:cxnLst/>
              <a:rect l="l" t="t" r="r" b="b"/>
              <a:pathLst>
                <a:path w="1611" h="827" extrusionOk="0">
                  <a:moveTo>
                    <a:pt x="1497" y="1"/>
                  </a:moveTo>
                  <a:cubicBezTo>
                    <a:pt x="1490" y="1"/>
                    <a:pt x="1482" y="2"/>
                    <a:pt x="1473" y="4"/>
                  </a:cubicBezTo>
                  <a:cubicBezTo>
                    <a:pt x="982" y="153"/>
                    <a:pt x="521" y="423"/>
                    <a:pt x="77" y="673"/>
                  </a:cubicBezTo>
                  <a:cubicBezTo>
                    <a:pt x="1" y="717"/>
                    <a:pt x="47" y="826"/>
                    <a:pt x="120" y="826"/>
                  </a:cubicBezTo>
                  <a:cubicBezTo>
                    <a:pt x="133" y="826"/>
                    <a:pt x="147" y="823"/>
                    <a:pt x="160" y="815"/>
                  </a:cubicBezTo>
                  <a:cubicBezTo>
                    <a:pt x="594" y="572"/>
                    <a:pt x="1040" y="305"/>
                    <a:pt x="1518" y="163"/>
                  </a:cubicBezTo>
                  <a:cubicBezTo>
                    <a:pt x="1611" y="135"/>
                    <a:pt x="1580" y="1"/>
                    <a:pt x="149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15;p57">
              <a:extLst>
                <a:ext uri="{FF2B5EF4-FFF2-40B4-BE49-F238E27FC236}">
                  <a16:creationId xmlns:a16="http://schemas.microsoft.com/office/drawing/2014/main" id="{DA35F1C0-12EE-4590-8697-1EEE888AB200}"/>
                </a:ext>
              </a:extLst>
            </p:cNvPr>
            <p:cNvSpPr/>
            <p:nvPr/>
          </p:nvSpPr>
          <p:spPr>
            <a:xfrm>
              <a:off x="7105625" y="3179888"/>
              <a:ext cx="29900" cy="5575"/>
            </a:xfrm>
            <a:custGeom>
              <a:avLst/>
              <a:gdLst/>
              <a:ahLst/>
              <a:cxnLst/>
              <a:rect l="l" t="t" r="r" b="b"/>
              <a:pathLst>
                <a:path w="1196" h="223" extrusionOk="0">
                  <a:moveTo>
                    <a:pt x="553" y="1"/>
                  </a:moveTo>
                  <a:cubicBezTo>
                    <a:pt x="399" y="1"/>
                    <a:pt x="246" y="13"/>
                    <a:pt x="104" y="33"/>
                  </a:cubicBezTo>
                  <a:cubicBezTo>
                    <a:pt x="8" y="46"/>
                    <a:pt x="1" y="196"/>
                    <a:pt x="92" y="196"/>
                  </a:cubicBezTo>
                  <a:cubicBezTo>
                    <a:pt x="96" y="196"/>
                    <a:pt x="100" y="196"/>
                    <a:pt x="104" y="195"/>
                  </a:cubicBezTo>
                  <a:cubicBezTo>
                    <a:pt x="245" y="176"/>
                    <a:pt x="399" y="163"/>
                    <a:pt x="552" y="163"/>
                  </a:cubicBezTo>
                  <a:cubicBezTo>
                    <a:pt x="726" y="163"/>
                    <a:pt x="901" y="180"/>
                    <a:pt x="1057" y="220"/>
                  </a:cubicBezTo>
                  <a:cubicBezTo>
                    <a:pt x="1064" y="222"/>
                    <a:pt x="1071" y="223"/>
                    <a:pt x="1078" y="223"/>
                  </a:cubicBezTo>
                  <a:cubicBezTo>
                    <a:pt x="1163" y="223"/>
                    <a:pt x="1195" y="86"/>
                    <a:pt x="1099" y="61"/>
                  </a:cubicBezTo>
                  <a:cubicBezTo>
                    <a:pt x="929" y="19"/>
                    <a:pt x="741" y="1"/>
                    <a:pt x="55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16;p57">
              <a:extLst>
                <a:ext uri="{FF2B5EF4-FFF2-40B4-BE49-F238E27FC236}">
                  <a16:creationId xmlns:a16="http://schemas.microsoft.com/office/drawing/2014/main" id="{6F306389-FB49-493E-B5A6-9E607F281562}"/>
                </a:ext>
              </a:extLst>
            </p:cNvPr>
            <p:cNvSpPr/>
            <p:nvPr/>
          </p:nvSpPr>
          <p:spPr>
            <a:xfrm>
              <a:off x="7126925" y="3181438"/>
              <a:ext cx="11975" cy="87525"/>
            </a:xfrm>
            <a:custGeom>
              <a:avLst/>
              <a:gdLst/>
              <a:ahLst/>
              <a:cxnLst/>
              <a:rect l="l" t="t" r="r" b="b"/>
              <a:pathLst>
                <a:path w="479" h="3501" extrusionOk="0">
                  <a:moveTo>
                    <a:pt x="237" y="1"/>
                  </a:moveTo>
                  <a:cubicBezTo>
                    <a:pt x="195" y="1"/>
                    <a:pt x="150" y="27"/>
                    <a:pt x="143" y="79"/>
                  </a:cubicBezTo>
                  <a:cubicBezTo>
                    <a:pt x="1" y="1198"/>
                    <a:pt x="316" y="2303"/>
                    <a:pt x="229" y="3422"/>
                  </a:cubicBezTo>
                  <a:cubicBezTo>
                    <a:pt x="224" y="3474"/>
                    <a:pt x="263" y="3500"/>
                    <a:pt x="305" y="3500"/>
                  </a:cubicBezTo>
                  <a:cubicBezTo>
                    <a:pt x="346" y="3500"/>
                    <a:pt x="389" y="3474"/>
                    <a:pt x="392" y="3422"/>
                  </a:cubicBezTo>
                  <a:cubicBezTo>
                    <a:pt x="479" y="2303"/>
                    <a:pt x="167" y="1198"/>
                    <a:pt x="309" y="79"/>
                  </a:cubicBezTo>
                  <a:cubicBezTo>
                    <a:pt x="316" y="27"/>
                    <a:pt x="278" y="1"/>
                    <a:pt x="2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17;p57">
              <a:extLst>
                <a:ext uri="{FF2B5EF4-FFF2-40B4-BE49-F238E27FC236}">
                  <a16:creationId xmlns:a16="http://schemas.microsoft.com/office/drawing/2014/main" id="{C1E87C4E-EDB8-4A2F-B677-E520C5D94B33}"/>
                </a:ext>
              </a:extLst>
            </p:cNvPr>
            <p:cNvSpPr/>
            <p:nvPr/>
          </p:nvSpPr>
          <p:spPr>
            <a:xfrm>
              <a:off x="7111150" y="3181263"/>
              <a:ext cx="24275" cy="18350"/>
            </a:xfrm>
            <a:custGeom>
              <a:avLst/>
              <a:gdLst/>
              <a:ahLst/>
              <a:cxnLst/>
              <a:rect l="l" t="t" r="r" b="b"/>
              <a:pathLst>
                <a:path w="971" h="734" extrusionOk="0">
                  <a:moveTo>
                    <a:pt x="859" y="0"/>
                  </a:moveTo>
                  <a:cubicBezTo>
                    <a:pt x="845" y="0"/>
                    <a:pt x="830" y="5"/>
                    <a:pt x="815" y="16"/>
                  </a:cubicBezTo>
                  <a:cubicBezTo>
                    <a:pt x="566" y="193"/>
                    <a:pt x="348" y="432"/>
                    <a:pt x="78" y="581"/>
                  </a:cubicBezTo>
                  <a:cubicBezTo>
                    <a:pt x="1" y="625"/>
                    <a:pt x="49" y="734"/>
                    <a:pt x="121" y="734"/>
                  </a:cubicBezTo>
                  <a:cubicBezTo>
                    <a:pt x="134" y="734"/>
                    <a:pt x="147" y="730"/>
                    <a:pt x="161" y="723"/>
                  </a:cubicBezTo>
                  <a:cubicBezTo>
                    <a:pt x="431" y="574"/>
                    <a:pt x="649" y="335"/>
                    <a:pt x="899" y="155"/>
                  </a:cubicBezTo>
                  <a:cubicBezTo>
                    <a:pt x="970" y="106"/>
                    <a:pt x="926" y="0"/>
                    <a:pt x="85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18;p57">
              <a:extLst>
                <a:ext uri="{FF2B5EF4-FFF2-40B4-BE49-F238E27FC236}">
                  <a16:creationId xmlns:a16="http://schemas.microsoft.com/office/drawing/2014/main" id="{B1F46013-8FB7-44E5-95DE-CE63B17432CC}"/>
                </a:ext>
              </a:extLst>
            </p:cNvPr>
            <p:cNvSpPr/>
            <p:nvPr/>
          </p:nvSpPr>
          <p:spPr>
            <a:xfrm>
              <a:off x="7115300" y="3264838"/>
              <a:ext cx="22150" cy="12525"/>
            </a:xfrm>
            <a:custGeom>
              <a:avLst/>
              <a:gdLst/>
              <a:ahLst/>
              <a:cxnLst/>
              <a:rect l="l" t="t" r="r" b="b"/>
              <a:pathLst>
                <a:path w="886" h="501" extrusionOk="0">
                  <a:moveTo>
                    <a:pt x="783" y="1"/>
                  </a:moveTo>
                  <a:cubicBezTo>
                    <a:pt x="774" y="1"/>
                    <a:pt x="764" y="2"/>
                    <a:pt x="753" y="6"/>
                  </a:cubicBezTo>
                  <a:cubicBezTo>
                    <a:pt x="521" y="93"/>
                    <a:pt x="220" y="165"/>
                    <a:pt x="53" y="357"/>
                  </a:cubicBezTo>
                  <a:cubicBezTo>
                    <a:pt x="0" y="417"/>
                    <a:pt x="55" y="500"/>
                    <a:pt x="115" y="500"/>
                  </a:cubicBezTo>
                  <a:cubicBezTo>
                    <a:pt x="133" y="500"/>
                    <a:pt x="152" y="493"/>
                    <a:pt x="168" y="474"/>
                  </a:cubicBezTo>
                  <a:cubicBezTo>
                    <a:pt x="317" y="304"/>
                    <a:pt x="594" y="242"/>
                    <a:pt x="798" y="165"/>
                  </a:cubicBezTo>
                  <a:cubicBezTo>
                    <a:pt x="885" y="132"/>
                    <a:pt x="861" y="1"/>
                    <a:pt x="78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19;p57">
              <a:extLst>
                <a:ext uri="{FF2B5EF4-FFF2-40B4-BE49-F238E27FC236}">
                  <a16:creationId xmlns:a16="http://schemas.microsoft.com/office/drawing/2014/main" id="{5443B6CE-0902-4258-984A-3BBA8ECFBD35}"/>
                </a:ext>
              </a:extLst>
            </p:cNvPr>
            <p:cNvSpPr/>
            <p:nvPr/>
          </p:nvSpPr>
          <p:spPr>
            <a:xfrm>
              <a:off x="6861575" y="3004088"/>
              <a:ext cx="22075" cy="95725"/>
            </a:xfrm>
            <a:custGeom>
              <a:avLst/>
              <a:gdLst/>
              <a:ahLst/>
              <a:cxnLst/>
              <a:rect l="l" t="t" r="r" b="b"/>
              <a:pathLst>
                <a:path w="883" h="3829" extrusionOk="0">
                  <a:moveTo>
                    <a:pt x="782" y="0"/>
                  </a:moveTo>
                  <a:cubicBezTo>
                    <a:pt x="750" y="0"/>
                    <a:pt x="719" y="18"/>
                    <a:pt x="709" y="59"/>
                  </a:cubicBezTo>
                  <a:cubicBezTo>
                    <a:pt x="425" y="1269"/>
                    <a:pt x="189" y="2495"/>
                    <a:pt x="9" y="3725"/>
                  </a:cubicBezTo>
                  <a:cubicBezTo>
                    <a:pt x="0" y="3788"/>
                    <a:pt x="54" y="3829"/>
                    <a:pt x="102" y="3829"/>
                  </a:cubicBezTo>
                  <a:cubicBezTo>
                    <a:pt x="133" y="3829"/>
                    <a:pt x="162" y="3811"/>
                    <a:pt x="169" y="3770"/>
                  </a:cubicBezTo>
                  <a:cubicBezTo>
                    <a:pt x="348" y="2537"/>
                    <a:pt x="584" y="1313"/>
                    <a:pt x="868" y="101"/>
                  </a:cubicBezTo>
                  <a:cubicBezTo>
                    <a:pt x="883" y="41"/>
                    <a:pt x="831" y="0"/>
                    <a:pt x="7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20;p57">
              <a:extLst>
                <a:ext uri="{FF2B5EF4-FFF2-40B4-BE49-F238E27FC236}">
                  <a16:creationId xmlns:a16="http://schemas.microsoft.com/office/drawing/2014/main" id="{3055A335-4427-4178-BA4E-3D8A4184E41D}"/>
                </a:ext>
              </a:extLst>
            </p:cNvPr>
            <p:cNvSpPr/>
            <p:nvPr/>
          </p:nvSpPr>
          <p:spPr>
            <a:xfrm>
              <a:off x="6830325" y="3163338"/>
              <a:ext cx="9650" cy="28525"/>
            </a:xfrm>
            <a:custGeom>
              <a:avLst/>
              <a:gdLst/>
              <a:ahLst/>
              <a:cxnLst/>
              <a:rect l="l" t="t" r="r" b="b"/>
              <a:pathLst>
                <a:path w="386" h="1141" extrusionOk="0">
                  <a:moveTo>
                    <a:pt x="304" y="0"/>
                  </a:moveTo>
                  <a:cubicBezTo>
                    <a:pt x="263" y="0"/>
                    <a:pt x="220" y="26"/>
                    <a:pt x="216" y="78"/>
                  </a:cubicBezTo>
                  <a:cubicBezTo>
                    <a:pt x="195" y="404"/>
                    <a:pt x="91" y="719"/>
                    <a:pt x="15" y="1038"/>
                  </a:cubicBezTo>
                  <a:cubicBezTo>
                    <a:pt x="0" y="1100"/>
                    <a:pt x="52" y="1140"/>
                    <a:pt x="101" y="1140"/>
                  </a:cubicBezTo>
                  <a:cubicBezTo>
                    <a:pt x="134" y="1140"/>
                    <a:pt x="165" y="1123"/>
                    <a:pt x="175" y="1083"/>
                  </a:cubicBezTo>
                  <a:cubicBezTo>
                    <a:pt x="251" y="750"/>
                    <a:pt x="358" y="421"/>
                    <a:pt x="383" y="78"/>
                  </a:cubicBezTo>
                  <a:cubicBezTo>
                    <a:pt x="386" y="26"/>
                    <a:pt x="346" y="0"/>
                    <a:pt x="30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21;p57">
              <a:extLst>
                <a:ext uri="{FF2B5EF4-FFF2-40B4-BE49-F238E27FC236}">
                  <a16:creationId xmlns:a16="http://schemas.microsoft.com/office/drawing/2014/main" id="{53CE968A-A8BE-4300-82F8-B57D94B4FB6D}"/>
                </a:ext>
              </a:extLst>
            </p:cNvPr>
            <p:cNvSpPr/>
            <p:nvPr/>
          </p:nvSpPr>
          <p:spPr>
            <a:xfrm>
              <a:off x="6803225" y="3187213"/>
              <a:ext cx="32700" cy="14425"/>
            </a:xfrm>
            <a:custGeom>
              <a:avLst/>
              <a:gdLst/>
              <a:ahLst/>
              <a:cxnLst/>
              <a:rect l="l" t="t" r="r" b="b"/>
              <a:pathLst>
                <a:path w="1308" h="577" extrusionOk="0">
                  <a:moveTo>
                    <a:pt x="1186" y="1"/>
                  </a:moveTo>
                  <a:cubicBezTo>
                    <a:pt x="1179" y="1"/>
                    <a:pt x="1172" y="1"/>
                    <a:pt x="1165" y="3"/>
                  </a:cubicBezTo>
                  <a:cubicBezTo>
                    <a:pt x="790" y="83"/>
                    <a:pt x="424" y="260"/>
                    <a:pt x="80" y="426"/>
                  </a:cubicBezTo>
                  <a:cubicBezTo>
                    <a:pt x="0" y="468"/>
                    <a:pt x="51" y="577"/>
                    <a:pt x="126" y="577"/>
                  </a:cubicBezTo>
                  <a:cubicBezTo>
                    <a:pt x="138" y="577"/>
                    <a:pt x="151" y="574"/>
                    <a:pt x="163" y="568"/>
                  </a:cubicBezTo>
                  <a:cubicBezTo>
                    <a:pt x="496" y="409"/>
                    <a:pt x="846" y="239"/>
                    <a:pt x="1210" y="159"/>
                  </a:cubicBezTo>
                  <a:cubicBezTo>
                    <a:pt x="1307" y="140"/>
                    <a:pt x="1274" y="1"/>
                    <a:pt x="118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22;p57">
              <a:extLst>
                <a:ext uri="{FF2B5EF4-FFF2-40B4-BE49-F238E27FC236}">
                  <a16:creationId xmlns:a16="http://schemas.microsoft.com/office/drawing/2014/main" id="{93FF6078-6192-4358-B6E4-8784C8638866}"/>
                </a:ext>
              </a:extLst>
            </p:cNvPr>
            <p:cNvSpPr/>
            <p:nvPr/>
          </p:nvSpPr>
          <p:spPr>
            <a:xfrm>
              <a:off x="6830075" y="3188138"/>
              <a:ext cx="33825" cy="5150"/>
            </a:xfrm>
            <a:custGeom>
              <a:avLst/>
              <a:gdLst/>
              <a:ahLst/>
              <a:cxnLst/>
              <a:rect l="l" t="t" r="r" b="b"/>
              <a:pathLst>
                <a:path w="1353" h="206" extrusionOk="0">
                  <a:moveTo>
                    <a:pt x="102" y="1"/>
                  </a:moveTo>
                  <a:cubicBezTo>
                    <a:pt x="1" y="1"/>
                    <a:pt x="2" y="161"/>
                    <a:pt x="105" y="164"/>
                  </a:cubicBezTo>
                  <a:cubicBezTo>
                    <a:pt x="486" y="185"/>
                    <a:pt x="867" y="191"/>
                    <a:pt x="1248" y="206"/>
                  </a:cubicBezTo>
                  <a:cubicBezTo>
                    <a:pt x="1250" y="206"/>
                    <a:pt x="1252" y="206"/>
                    <a:pt x="1254" y="206"/>
                  </a:cubicBezTo>
                  <a:cubicBezTo>
                    <a:pt x="1352" y="206"/>
                    <a:pt x="1350" y="46"/>
                    <a:pt x="1248" y="43"/>
                  </a:cubicBezTo>
                  <a:cubicBezTo>
                    <a:pt x="867" y="28"/>
                    <a:pt x="486" y="22"/>
                    <a:pt x="105" y="1"/>
                  </a:cubicBezTo>
                  <a:cubicBezTo>
                    <a:pt x="104" y="1"/>
                    <a:pt x="103" y="1"/>
                    <a:pt x="1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23;p57">
              <a:extLst>
                <a:ext uri="{FF2B5EF4-FFF2-40B4-BE49-F238E27FC236}">
                  <a16:creationId xmlns:a16="http://schemas.microsoft.com/office/drawing/2014/main" id="{7FD24A1F-DB6F-4178-B873-C52F781F4796}"/>
                </a:ext>
              </a:extLst>
            </p:cNvPr>
            <p:cNvSpPr/>
            <p:nvPr/>
          </p:nvSpPr>
          <p:spPr>
            <a:xfrm>
              <a:off x="6844800" y="3189213"/>
              <a:ext cx="19575" cy="11775"/>
            </a:xfrm>
            <a:custGeom>
              <a:avLst/>
              <a:gdLst/>
              <a:ahLst/>
              <a:cxnLst/>
              <a:rect l="l" t="t" r="r" b="b"/>
              <a:pathLst>
                <a:path w="783" h="471" extrusionOk="0">
                  <a:moveTo>
                    <a:pt x="654" y="1"/>
                  </a:moveTo>
                  <a:cubicBezTo>
                    <a:pt x="643" y="1"/>
                    <a:pt x="630" y="4"/>
                    <a:pt x="618" y="10"/>
                  </a:cubicBezTo>
                  <a:cubicBezTo>
                    <a:pt x="431" y="100"/>
                    <a:pt x="264" y="225"/>
                    <a:pt x="80" y="321"/>
                  </a:cubicBezTo>
                  <a:cubicBezTo>
                    <a:pt x="1" y="361"/>
                    <a:pt x="50" y="470"/>
                    <a:pt x="125" y="470"/>
                  </a:cubicBezTo>
                  <a:cubicBezTo>
                    <a:pt x="137" y="470"/>
                    <a:pt x="150" y="467"/>
                    <a:pt x="164" y="460"/>
                  </a:cubicBezTo>
                  <a:cubicBezTo>
                    <a:pt x="347" y="367"/>
                    <a:pt x="514" y="242"/>
                    <a:pt x="701" y="152"/>
                  </a:cubicBezTo>
                  <a:cubicBezTo>
                    <a:pt x="782" y="113"/>
                    <a:pt x="731" y="1"/>
                    <a:pt x="65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24;p57">
              <a:extLst>
                <a:ext uri="{FF2B5EF4-FFF2-40B4-BE49-F238E27FC236}">
                  <a16:creationId xmlns:a16="http://schemas.microsoft.com/office/drawing/2014/main" id="{8FF9B532-1DC8-44C7-B14F-C8DFC3AF40A2}"/>
                </a:ext>
              </a:extLst>
            </p:cNvPr>
            <p:cNvSpPr/>
            <p:nvPr/>
          </p:nvSpPr>
          <p:spPr>
            <a:xfrm>
              <a:off x="6859200" y="3189263"/>
              <a:ext cx="9575" cy="79175"/>
            </a:xfrm>
            <a:custGeom>
              <a:avLst/>
              <a:gdLst/>
              <a:ahLst/>
              <a:cxnLst/>
              <a:rect l="l" t="t" r="r" b="b"/>
              <a:pathLst>
                <a:path w="383" h="3167" extrusionOk="0">
                  <a:moveTo>
                    <a:pt x="82" y="0"/>
                  </a:moveTo>
                  <a:cubicBezTo>
                    <a:pt x="41" y="0"/>
                    <a:pt x="0" y="27"/>
                    <a:pt x="0" y="81"/>
                  </a:cubicBezTo>
                  <a:cubicBezTo>
                    <a:pt x="21" y="1085"/>
                    <a:pt x="121" y="2086"/>
                    <a:pt x="215" y="3088"/>
                  </a:cubicBezTo>
                  <a:cubicBezTo>
                    <a:pt x="220" y="3140"/>
                    <a:pt x="263" y="3166"/>
                    <a:pt x="304" y="3166"/>
                  </a:cubicBezTo>
                  <a:cubicBezTo>
                    <a:pt x="345" y="3166"/>
                    <a:pt x="383" y="3140"/>
                    <a:pt x="378" y="3088"/>
                  </a:cubicBezTo>
                  <a:cubicBezTo>
                    <a:pt x="284" y="2086"/>
                    <a:pt x="184" y="1085"/>
                    <a:pt x="163" y="81"/>
                  </a:cubicBezTo>
                  <a:cubicBezTo>
                    <a:pt x="163" y="27"/>
                    <a:pt x="122" y="0"/>
                    <a:pt x="8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25;p57">
              <a:extLst>
                <a:ext uri="{FF2B5EF4-FFF2-40B4-BE49-F238E27FC236}">
                  <a16:creationId xmlns:a16="http://schemas.microsoft.com/office/drawing/2014/main" id="{2E27862A-0215-4D33-B6DE-A13910BCC1E8}"/>
                </a:ext>
              </a:extLst>
            </p:cNvPr>
            <p:cNvSpPr/>
            <p:nvPr/>
          </p:nvSpPr>
          <p:spPr>
            <a:xfrm>
              <a:off x="6850275" y="3264413"/>
              <a:ext cx="19325" cy="12400"/>
            </a:xfrm>
            <a:custGeom>
              <a:avLst/>
              <a:gdLst/>
              <a:ahLst/>
              <a:cxnLst/>
              <a:rect l="l" t="t" r="r" b="b"/>
              <a:pathLst>
                <a:path w="773" h="496" extrusionOk="0">
                  <a:moveTo>
                    <a:pt x="652" y="0"/>
                  </a:moveTo>
                  <a:cubicBezTo>
                    <a:pt x="645" y="0"/>
                    <a:pt x="638" y="1"/>
                    <a:pt x="631" y="3"/>
                  </a:cubicBezTo>
                  <a:cubicBezTo>
                    <a:pt x="513" y="33"/>
                    <a:pt x="399" y="113"/>
                    <a:pt x="298" y="179"/>
                  </a:cubicBezTo>
                  <a:cubicBezTo>
                    <a:pt x="215" y="231"/>
                    <a:pt x="98" y="290"/>
                    <a:pt x="42" y="374"/>
                  </a:cubicBezTo>
                  <a:cubicBezTo>
                    <a:pt x="1" y="436"/>
                    <a:pt x="57" y="495"/>
                    <a:pt x="115" y="495"/>
                  </a:cubicBezTo>
                  <a:cubicBezTo>
                    <a:pt x="140" y="495"/>
                    <a:pt x="165" y="484"/>
                    <a:pt x="183" y="458"/>
                  </a:cubicBezTo>
                  <a:lnTo>
                    <a:pt x="183" y="458"/>
                  </a:lnTo>
                  <a:cubicBezTo>
                    <a:pt x="180" y="462"/>
                    <a:pt x="180" y="464"/>
                    <a:pt x="180" y="464"/>
                  </a:cubicBezTo>
                  <a:cubicBezTo>
                    <a:pt x="182" y="464"/>
                    <a:pt x="198" y="445"/>
                    <a:pt x="202" y="443"/>
                  </a:cubicBezTo>
                  <a:cubicBezTo>
                    <a:pt x="218" y="428"/>
                    <a:pt x="236" y="418"/>
                    <a:pt x="250" y="408"/>
                  </a:cubicBezTo>
                  <a:cubicBezTo>
                    <a:pt x="301" y="369"/>
                    <a:pt x="350" y="339"/>
                    <a:pt x="402" y="307"/>
                  </a:cubicBezTo>
                  <a:cubicBezTo>
                    <a:pt x="485" y="252"/>
                    <a:pt x="579" y="186"/>
                    <a:pt x="676" y="161"/>
                  </a:cubicBezTo>
                  <a:cubicBezTo>
                    <a:pt x="772" y="139"/>
                    <a:pt x="740" y="0"/>
                    <a:pt x="6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26;p57">
              <a:extLst>
                <a:ext uri="{FF2B5EF4-FFF2-40B4-BE49-F238E27FC236}">
                  <a16:creationId xmlns:a16="http://schemas.microsoft.com/office/drawing/2014/main" id="{2A1D4FD6-CD1F-4D7C-960B-AE3ED6C13A43}"/>
                </a:ext>
              </a:extLst>
            </p:cNvPr>
            <p:cNvSpPr/>
            <p:nvPr/>
          </p:nvSpPr>
          <p:spPr>
            <a:xfrm>
              <a:off x="6799425" y="2862388"/>
              <a:ext cx="21775" cy="15525"/>
            </a:xfrm>
            <a:custGeom>
              <a:avLst/>
              <a:gdLst/>
              <a:ahLst/>
              <a:cxnLst/>
              <a:rect l="l" t="t" r="r" b="b"/>
              <a:pathLst>
                <a:path w="871" h="621" extrusionOk="0">
                  <a:moveTo>
                    <a:pt x="746" y="0"/>
                  </a:moveTo>
                  <a:cubicBezTo>
                    <a:pt x="734" y="0"/>
                    <a:pt x="721" y="3"/>
                    <a:pt x="707" y="10"/>
                  </a:cubicBezTo>
                  <a:cubicBezTo>
                    <a:pt x="468" y="135"/>
                    <a:pt x="250" y="291"/>
                    <a:pt x="59" y="481"/>
                  </a:cubicBezTo>
                  <a:cubicBezTo>
                    <a:pt x="0" y="538"/>
                    <a:pt x="55" y="620"/>
                    <a:pt x="118" y="620"/>
                  </a:cubicBezTo>
                  <a:cubicBezTo>
                    <a:pt x="137" y="620"/>
                    <a:pt x="156" y="613"/>
                    <a:pt x="173" y="596"/>
                  </a:cubicBezTo>
                  <a:cubicBezTo>
                    <a:pt x="357" y="419"/>
                    <a:pt x="562" y="270"/>
                    <a:pt x="787" y="152"/>
                  </a:cubicBezTo>
                  <a:cubicBezTo>
                    <a:pt x="870" y="111"/>
                    <a:pt x="821" y="0"/>
                    <a:pt x="74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27;p57">
              <a:extLst>
                <a:ext uri="{FF2B5EF4-FFF2-40B4-BE49-F238E27FC236}">
                  <a16:creationId xmlns:a16="http://schemas.microsoft.com/office/drawing/2014/main" id="{912806B7-E4BF-4A66-8A72-58EBAFFC4A0A}"/>
                </a:ext>
              </a:extLst>
            </p:cNvPr>
            <p:cNvSpPr/>
            <p:nvPr/>
          </p:nvSpPr>
          <p:spPr>
            <a:xfrm>
              <a:off x="6817525" y="2865763"/>
              <a:ext cx="14750" cy="10625"/>
            </a:xfrm>
            <a:custGeom>
              <a:avLst/>
              <a:gdLst/>
              <a:ahLst/>
              <a:cxnLst/>
              <a:rect l="l" t="t" r="r" b="b"/>
              <a:pathLst>
                <a:path w="590" h="425" extrusionOk="0">
                  <a:moveTo>
                    <a:pt x="461" y="1"/>
                  </a:moveTo>
                  <a:cubicBezTo>
                    <a:pt x="442" y="1"/>
                    <a:pt x="423" y="7"/>
                    <a:pt x="406" y="21"/>
                  </a:cubicBezTo>
                  <a:cubicBezTo>
                    <a:pt x="292" y="111"/>
                    <a:pt x="177" y="201"/>
                    <a:pt x="63" y="291"/>
                  </a:cubicBezTo>
                  <a:cubicBezTo>
                    <a:pt x="0" y="343"/>
                    <a:pt x="58" y="425"/>
                    <a:pt x="126" y="425"/>
                  </a:cubicBezTo>
                  <a:cubicBezTo>
                    <a:pt x="145" y="425"/>
                    <a:pt x="163" y="419"/>
                    <a:pt x="181" y="405"/>
                  </a:cubicBezTo>
                  <a:cubicBezTo>
                    <a:pt x="295" y="315"/>
                    <a:pt x="410" y="225"/>
                    <a:pt x="524" y="135"/>
                  </a:cubicBezTo>
                  <a:cubicBezTo>
                    <a:pt x="589" y="83"/>
                    <a:pt x="530" y="1"/>
                    <a:pt x="46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28;p57">
              <a:extLst>
                <a:ext uri="{FF2B5EF4-FFF2-40B4-BE49-F238E27FC236}">
                  <a16:creationId xmlns:a16="http://schemas.microsoft.com/office/drawing/2014/main" id="{DAAD1014-AD36-4B17-AF9C-89FE9100DD03}"/>
                </a:ext>
              </a:extLst>
            </p:cNvPr>
            <p:cNvSpPr/>
            <p:nvPr/>
          </p:nvSpPr>
          <p:spPr>
            <a:xfrm>
              <a:off x="6992050" y="2890863"/>
              <a:ext cx="27425" cy="84450"/>
            </a:xfrm>
            <a:custGeom>
              <a:avLst/>
              <a:gdLst/>
              <a:ahLst/>
              <a:cxnLst/>
              <a:rect l="l" t="t" r="r" b="b"/>
              <a:pathLst>
                <a:path w="1097" h="3378" extrusionOk="0">
                  <a:moveTo>
                    <a:pt x="100" y="1"/>
                  </a:moveTo>
                  <a:cubicBezTo>
                    <a:pt x="51" y="1"/>
                    <a:pt x="0" y="41"/>
                    <a:pt x="15" y="101"/>
                  </a:cubicBezTo>
                  <a:cubicBezTo>
                    <a:pt x="139" y="589"/>
                    <a:pt x="257" y="1082"/>
                    <a:pt x="396" y="1563"/>
                  </a:cubicBezTo>
                  <a:cubicBezTo>
                    <a:pt x="563" y="2142"/>
                    <a:pt x="846" y="2697"/>
                    <a:pt x="923" y="3300"/>
                  </a:cubicBezTo>
                  <a:cubicBezTo>
                    <a:pt x="930" y="3352"/>
                    <a:pt x="975" y="3377"/>
                    <a:pt x="1016" y="3377"/>
                  </a:cubicBezTo>
                  <a:cubicBezTo>
                    <a:pt x="1058" y="3377"/>
                    <a:pt x="1096" y="3352"/>
                    <a:pt x="1089" y="3300"/>
                  </a:cubicBezTo>
                  <a:cubicBezTo>
                    <a:pt x="1017" y="2752"/>
                    <a:pt x="781" y="2263"/>
                    <a:pt x="618" y="1740"/>
                  </a:cubicBezTo>
                  <a:cubicBezTo>
                    <a:pt x="448" y="1186"/>
                    <a:pt x="317" y="621"/>
                    <a:pt x="174" y="60"/>
                  </a:cubicBezTo>
                  <a:cubicBezTo>
                    <a:pt x="163" y="18"/>
                    <a:pt x="132" y="1"/>
                    <a:pt x="10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29;p57">
              <a:extLst>
                <a:ext uri="{FF2B5EF4-FFF2-40B4-BE49-F238E27FC236}">
                  <a16:creationId xmlns:a16="http://schemas.microsoft.com/office/drawing/2014/main" id="{EF6C66C1-63FC-4C8C-8733-7EB12078063E}"/>
                </a:ext>
              </a:extLst>
            </p:cNvPr>
            <p:cNvSpPr/>
            <p:nvPr/>
          </p:nvSpPr>
          <p:spPr>
            <a:xfrm>
              <a:off x="6905600" y="3211613"/>
              <a:ext cx="73075" cy="5075"/>
            </a:xfrm>
            <a:custGeom>
              <a:avLst/>
              <a:gdLst/>
              <a:ahLst/>
              <a:cxnLst/>
              <a:rect l="l" t="t" r="r" b="b"/>
              <a:pathLst>
                <a:path w="2923" h="203" extrusionOk="0">
                  <a:moveTo>
                    <a:pt x="2815" y="1"/>
                  </a:moveTo>
                  <a:cubicBezTo>
                    <a:pt x="1913" y="25"/>
                    <a:pt x="1010" y="36"/>
                    <a:pt x="109" y="39"/>
                  </a:cubicBezTo>
                  <a:cubicBezTo>
                    <a:pt x="1" y="39"/>
                    <a:pt x="1" y="202"/>
                    <a:pt x="109" y="202"/>
                  </a:cubicBezTo>
                  <a:cubicBezTo>
                    <a:pt x="1010" y="202"/>
                    <a:pt x="1913" y="188"/>
                    <a:pt x="2815" y="167"/>
                  </a:cubicBezTo>
                  <a:cubicBezTo>
                    <a:pt x="2922" y="164"/>
                    <a:pt x="2922" y="1"/>
                    <a:pt x="28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30;p57">
              <a:extLst>
                <a:ext uri="{FF2B5EF4-FFF2-40B4-BE49-F238E27FC236}">
                  <a16:creationId xmlns:a16="http://schemas.microsoft.com/office/drawing/2014/main" id="{3EAE9840-6183-42C1-828E-CCB97C8B949F}"/>
                </a:ext>
              </a:extLst>
            </p:cNvPr>
            <p:cNvSpPr/>
            <p:nvPr/>
          </p:nvSpPr>
          <p:spPr>
            <a:xfrm>
              <a:off x="6911950" y="3228238"/>
              <a:ext cx="33100" cy="4875"/>
            </a:xfrm>
            <a:custGeom>
              <a:avLst/>
              <a:gdLst/>
              <a:ahLst/>
              <a:cxnLst/>
              <a:rect l="l" t="t" r="r" b="b"/>
              <a:pathLst>
                <a:path w="1324" h="195" extrusionOk="0">
                  <a:moveTo>
                    <a:pt x="98" y="1"/>
                  </a:moveTo>
                  <a:cubicBezTo>
                    <a:pt x="1" y="1"/>
                    <a:pt x="3" y="158"/>
                    <a:pt x="104" y="164"/>
                  </a:cubicBezTo>
                  <a:cubicBezTo>
                    <a:pt x="475" y="185"/>
                    <a:pt x="849" y="195"/>
                    <a:pt x="1220" y="195"/>
                  </a:cubicBezTo>
                  <a:cubicBezTo>
                    <a:pt x="1324" y="195"/>
                    <a:pt x="1324" y="29"/>
                    <a:pt x="1220" y="29"/>
                  </a:cubicBezTo>
                  <a:cubicBezTo>
                    <a:pt x="1167" y="29"/>
                    <a:pt x="1114" y="29"/>
                    <a:pt x="1061" y="29"/>
                  </a:cubicBezTo>
                  <a:cubicBezTo>
                    <a:pt x="742" y="29"/>
                    <a:pt x="422" y="19"/>
                    <a:pt x="104" y="1"/>
                  </a:cubicBezTo>
                  <a:cubicBezTo>
                    <a:pt x="102" y="1"/>
                    <a:pt x="100" y="1"/>
                    <a:pt x="9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31;p57">
              <a:extLst>
                <a:ext uri="{FF2B5EF4-FFF2-40B4-BE49-F238E27FC236}">
                  <a16:creationId xmlns:a16="http://schemas.microsoft.com/office/drawing/2014/main" id="{45CBE2F8-8D62-4C7C-A003-CB9510502656}"/>
                </a:ext>
              </a:extLst>
            </p:cNvPr>
            <p:cNvSpPr/>
            <p:nvPr/>
          </p:nvSpPr>
          <p:spPr>
            <a:xfrm>
              <a:off x="6914725" y="3245238"/>
              <a:ext cx="12925" cy="3400"/>
            </a:xfrm>
            <a:custGeom>
              <a:avLst/>
              <a:gdLst/>
              <a:ahLst/>
              <a:cxnLst/>
              <a:rect l="l" t="t" r="r" b="b"/>
              <a:pathLst>
                <a:path w="517" h="136" extrusionOk="0">
                  <a:moveTo>
                    <a:pt x="107" y="0"/>
                  </a:moveTo>
                  <a:cubicBezTo>
                    <a:pt x="3" y="0"/>
                    <a:pt x="0" y="135"/>
                    <a:pt x="107" y="135"/>
                  </a:cubicBezTo>
                  <a:lnTo>
                    <a:pt x="381" y="135"/>
                  </a:lnTo>
                  <a:cubicBezTo>
                    <a:pt x="517" y="135"/>
                    <a:pt x="517" y="0"/>
                    <a:pt x="38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32;p57">
              <a:extLst>
                <a:ext uri="{FF2B5EF4-FFF2-40B4-BE49-F238E27FC236}">
                  <a16:creationId xmlns:a16="http://schemas.microsoft.com/office/drawing/2014/main" id="{5B8CC6B3-EDAE-42B9-B66A-C90BF53D120B}"/>
                </a:ext>
              </a:extLst>
            </p:cNvPr>
            <p:cNvSpPr/>
            <p:nvPr/>
          </p:nvSpPr>
          <p:spPr>
            <a:xfrm>
              <a:off x="6776475" y="3145188"/>
              <a:ext cx="69050" cy="4300"/>
            </a:xfrm>
            <a:custGeom>
              <a:avLst/>
              <a:gdLst/>
              <a:ahLst/>
              <a:cxnLst/>
              <a:rect l="l" t="t" r="r" b="b"/>
              <a:pathLst>
                <a:path w="2762" h="172" extrusionOk="0">
                  <a:moveTo>
                    <a:pt x="2661" y="0"/>
                  </a:moveTo>
                  <a:cubicBezTo>
                    <a:pt x="2660" y="0"/>
                    <a:pt x="2659" y="0"/>
                    <a:pt x="2658" y="0"/>
                  </a:cubicBezTo>
                  <a:cubicBezTo>
                    <a:pt x="2193" y="6"/>
                    <a:pt x="1728" y="9"/>
                    <a:pt x="1265" y="9"/>
                  </a:cubicBezTo>
                  <a:cubicBezTo>
                    <a:pt x="879" y="9"/>
                    <a:pt x="493" y="7"/>
                    <a:pt x="108" y="4"/>
                  </a:cubicBezTo>
                  <a:cubicBezTo>
                    <a:pt x="0" y="4"/>
                    <a:pt x="0" y="167"/>
                    <a:pt x="108" y="167"/>
                  </a:cubicBezTo>
                  <a:cubicBezTo>
                    <a:pt x="493" y="170"/>
                    <a:pt x="879" y="172"/>
                    <a:pt x="1265" y="172"/>
                  </a:cubicBezTo>
                  <a:cubicBezTo>
                    <a:pt x="1728" y="172"/>
                    <a:pt x="2193" y="169"/>
                    <a:pt x="2658" y="163"/>
                  </a:cubicBezTo>
                  <a:cubicBezTo>
                    <a:pt x="2761" y="163"/>
                    <a:pt x="2762" y="0"/>
                    <a:pt x="26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33;p57">
              <a:extLst>
                <a:ext uri="{FF2B5EF4-FFF2-40B4-BE49-F238E27FC236}">
                  <a16:creationId xmlns:a16="http://schemas.microsoft.com/office/drawing/2014/main" id="{19A30AC1-65B8-4C25-9565-F619AFDCCE96}"/>
                </a:ext>
              </a:extLst>
            </p:cNvPr>
            <p:cNvSpPr/>
            <p:nvPr/>
          </p:nvSpPr>
          <p:spPr>
            <a:xfrm>
              <a:off x="6812050" y="3132538"/>
              <a:ext cx="23950" cy="3500"/>
            </a:xfrm>
            <a:custGeom>
              <a:avLst/>
              <a:gdLst/>
              <a:ahLst/>
              <a:cxnLst/>
              <a:rect l="l" t="t" r="r" b="b"/>
              <a:pathLst>
                <a:path w="958" h="140" extrusionOk="0">
                  <a:moveTo>
                    <a:pt x="136" y="1"/>
                  </a:moveTo>
                  <a:cubicBezTo>
                    <a:pt x="1" y="1"/>
                    <a:pt x="1" y="139"/>
                    <a:pt x="136" y="139"/>
                  </a:cubicBezTo>
                  <a:lnTo>
                    <a:pt x="819" y="139"/>
                  </a:lnTo>
                  <a:cubicBezTo>
                    <a:pt x="957" y="139"/>
                    <a:pt x="957" y="1"/>
                    <a:pt x="81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2963;p57">
            <a:extLst>
              <a:ext uri="{FF2B5EF4-FFF2-40B4-BE49-F238E27FC236}">
                <a16:creationId xmlns:a16="http://schemas.microsoft.com/office/drawing/2014/main" id="{6AACF177-EF54-4998-B053-B0F519B4B8CE}"/>
              </a:ext>
            </a:extLst>
          </p:cNvPr>
          <p:cNvGrpSpPr/>
          <p:nvPr/>
        </p:nvGrpSpPr>
        <p:grpSpPr>
          <a:xfrm rot="21068465">
            <a:off x="2390870" y="4324611"/>
            <a:ext cx="694720" cy="668581"/>
            <a:chOff x="8424000" y="2086413"/>
            <a:chExt cx="410825" cy="422325"/>
          </a:xfrm>
        </p:grpSpPr>
        <p:sp>
          <p:nvSpPr>
            <p:cNvPr id="98" name="Google Shape;2964;p57">
              <a:extLst>
                <a:ext uri="{FF2B5EF4-FFF2-40B4-BE49-F238E27FC236}">
                  <a16:creationId xmlns:a16="http://schemas.microsoft.com/office/drawing/2014/main" id="{327E66CC-A3F1-47B6-8690-75C72D9A3FD7}"/>
                </a:ext>
              </a:extLst>
            </p:cNvPr>
            <p:cNvSpPr/>
            <p:nvPr/>
          </p:nvSpPr>
          <p:spPr>
            <a:xfrm>
              <a:off x="8690600" y="2091788"/>
              <a:ext cx="15850" cy="37700"/>
            </a:xfrm>
            <a:custGeom>
              <a:avLst/>
              <a:gdLst/>
              <a:ahLst/>
              <a:cxnLst/>
              <a:rect l="l" t="t" r="r" b="b"/>
              <a:pathLst>
                <a:path w="634" h="1508" extrusionOk="0">
                  <a:moveTo>
                    <a:pt x="532" y="0"/>
                  </a:moveTo>
                  <a:cubicBezTo>
                    <a:pt x="500" y="0"/>
                    <a:pt x="470" y="18"/>
                    <a:pt x="462" y="59"/>
                  </a:cubicBezTo>
                  <a:cubicBezTo>
                    <a:pt x="372" y="517"/>
                    <a:pt x="230" y="957"/>
                    <a:pt x="32" y="1383"/>
                  </a:cubicBezTo>
                  <a:cubicBezTo>
                    <a:pt x="1" y="1448"/>
                    <a:pt x="59" y="1507"/>
                    <a:pt x="112" y="1507"/>
                  </a:cubicBezTo>
                  <a:cubicBezTo>
                    <a:pt x="135" y="1507"/>
                    <a:pt x="158" y="1495"/>
                    <a:pt x="170" y="1466"/>
                  </a:cubicBezTo>
                  <a:cubicBezTo>
                    <a:pt x="375" y="1030"/>
                    <a:pt x="527" y="576"/>
                    <a:pt x="621" y="101"/>
                  </a:cubicBezTo>
                  <a:cubicBezTo>
                    <a:pt x="634" y="40"/>
                    <a:pt x="581" y="0"/>
                    <a:pt x="53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65;p57">
              <a:extLst>
                <a:ext uri="{FF2B5EF4-FFF2-40B4-BE49-F238E27FC236}">
                  <a16:creationId xmlns:a16="http://schemas.microsoft.com/office/drawing/2014/main" id="{56557590-9734-4B59-B33C-D3A05EEBD3A0}"/>
                </a:ext>
              </a:extLst>
            </p:cNvPr>
            <p:cNvSpPr/>
            <p:nvPr/>
          </p:nvSpPr>
          <p:spPr>
            <a:xfrm>
              <a:off x="8701525" y="2091688"/>
              <a:ext cx="92700" cy="6200"/>
            </a:xfrm>
            <a:custGeom>
              <a:avLst/>
              <a:gdLst/>
              <a:ahLst/>
              <a:cxnLst/>
              <a:rect l="l" t="t" r="r" b="b"/>
              <a:pathLst>
                <a:path w="3708" h="248" extrusionOk="0">
                  <a:moveTo>
                    <a:pt x="439" y="1"/>
                  </a:moveTo>
                  <a:cubicBezTo>
                    <a:pt x="327" y="1"/>
                    <a:pt x="216" y="2"/>
                    <a:pt x="104" y="4"/>
                  </a:cubicBezTo>
                  <a:cubicBezTo>
                    <a:pt x="1" y="4"/>
                    <a:pt x="0" y="167"/>
                    <a:pt x="101" y="167"/>
                  </a:cubicBezTo>
                  <a:cubicBezTo>
                    <a:pt x="102" y="167"/>
                    <a:pt x="103" y="167"/>
                    <a:pt x="104" y="167"/>
                  </a:cubicBezTo>
                  <a:cubicBezTo>
                    <a:pt x="216" y="165"/>
                    <a:pt x="327" y="164"/>
                    <a:pt x="439" y="164"/>
                  </a:cubicBezTo>
                  <a:cubicBezTo>
                    <a:pt x="1383" y="164"/>
                    <a:pt x="2325" y="248"/>
                    <a:pt x="3269" y="248"/>
                  </a:cubicBezTo>
                  <a:cubicBezTo>
                    <a:pt x="3381" y="248"/>
                    <a:pt x="3492" y="246"/>
                    <a:pt x="3604" y="244"/>
                  </a:cubicBezTo>
                  <a:cubicBezTo>
                    <a:pt x="3706" y="241"/>
                    <a:pt x="3707" y="81"/>
                    <a:pt x="3607" y="81"/>
                  </a:cubicBezTo>
                  <a:cubicBezTo>
                    <a:pt x="3606" y="81"/>
                    <a:pt x="3605" y="81"/>
                    <a:pt x="3604" y="81"/>
                  </a:cubicBezTo>
                  <a:cubicBezTo>
                    <a:pt x="3492" y="83"/>
                    <a:pt x="3381" y="85"/>
                    <a:pt x="3269" y="85"/>
                  </a:cubicBezTo>
                  <a:cubicBezTo>
                    <a:pt x="2325" y="85"/>
                    <a:pt x="1383" y="1"/>
                    <a:pt x="4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66;p57">
              <a:extLst>
                <a:ext uri="{FF2B5EF4-FFF2-40B4-BE49-F238E27FC236}">
                  <a16:creationId xmlns:a16="http://schemas.microsoft.com/office/drawing/2014/main" id="{33D30469-5C8C-446F-B7FC-A2D71DB03A02}"/>
                </a:ext>
              </a:extLst>
            </p:cNvPr>
            <p:cNvSpPr/>
            <p:nvPr/>
          </p:nvSpPr>
          <p:spPr>
            <a:xfrm>
              <a:off x="8782075" y="2093738"/>
              <a:ext cx="11725" cy="164350"/>
            </a:xfrm>
            <a:custGeom>
              <a:avLst/>
              <a:gdLst/>
              <a:ahLst/>
              <a:cxnLst/>
              <a:rect l="l" t="t" r="r" b="b"/>
              <a:pathLst>
                <a:path w="469" h="6574" extrusionOk="0">
                  <a:moveTo>
                    <a:pt x="388" y="1"/>
                  </a:moveTo>
                  <a:cubicBezTo>
                    <a:pt x="347" y="1"/>
                    <a:pt x="304" y="27"/>
                    <a:pt x="298" y="79"/>
                  </a:cubicBezTo>
                  <a:cubicBezTo>
                    <a:pt x="108" y="2209"/>
                    <a:pt x="1" y="4355"/>
                    <a:pt x="63" y="6496"/>
                  </a:cubicBezTo>
                  <a:cubicBezTo>
                    <a:pt x="63" y="6548"/>
                    <a:pt x="105" y="6574"/>
                    <a:pt x="146" y="6574"/>
                  </a:cubicBezTo>
                  <a:cubicBezTo>
                    <a:pt x="187" y="6574"/>
                    <a:pt x="228" y="6548"/>
                    <a:pt x="226" y="6496"/>
                  </a:cubicBezTo>
                  <a:cubicBezTo>
                    <a:pt x="164" y="4355"/>
                    <a:pt x="271" y="2209"/>
                    <a:pt x="465" y="79"/>
                  </a:cubicBezTo>
                  <a:cubicBezTo>
                    <a:pt x="468" y="27"/>
                    <a:pt x="430" y="1"/>
                    <a:pt x="38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67;p57">
              <a:extLst>
                <a:ext uri="{FF2B5EF4-FFF2-40B4-BE49-F238E27FC236}">
                  <a16:creationId xmlns:a16="http://schemas.microsoft.com/office/drawing/2014/main" id="{B8353DBB-8E9F-4598-BA6C-D1EE263CFD4A}"/>
                </a:ext>
              </a:extLst>
            </p:cNvPr>
            <p:cNvSpPr/>
            <p:nvPr/>
          </p:nvSpPr>
          <p:spPr>
            <a:xfrm>
              <a:off x="8685325" y="2254038"/>
              <a:ext cx="103025" cy="4300"/>
            </a:xfrm>
            <a:custGeom>
              <a:avLst/>
              <a:gdLst/>
              <a:ahLst/>
              <a:cxnLst/>
              <a:rect l="l" t="t" r="r" b="b"/>
              <a:pathLst>
                <a:path w="4121" h="172" extrusionOk="0">
                  <a:moveTo>
                    <a:pt x="4013" y="1"/>
                  </a:moveTo>
                  <a:cubicBezTo>
                    <a:pt x="3704" y="4"/>
                    <a:pt x="3395" y="5"/>
                    <a:pt x="3086" y="5"/>
                  </a:cubicBezTo>
                  <a:cubicBezTo>
                    <a:pt x="2469" y="5"/>
                    <a:pt x="1853" y="1"/>
                    <a:pt x="1237" y="1"/>
                  </a:cubicBezTo>
                  <a:cubicBezTo>
                    <a:pt x="859" y="1"/>
                    <a:pt x="482" y="2"/>
                    <a:pt x="105" y="7"/>
                  </a:cubicBezTo>
                  <a:cubicBezTo>
                    <a:pt x="1" y="7"/>
                    <a:pt x="1" y="170"/>
                    <a:pt x="105" y="170"/>
                  </a:cubicBezTo>
                  <a:cubicBezTo>
                    <a:pt x="421" y="167"/>
                    <a:pt x="738" y="166"/>
                    <a:pt x="1055" y="166"/>
                  </a:cubicBezTo>
                  <a:cubicBezTo>
                    <a:pt x="1738" y="166"/>
                    <a:pt x="2421" y="171"/>
                    <a:pt x="3105" y="171"/>
                  </a:cubicBezTo>
                  <a:cubicBezTo>
                    <a:pt x="3407" y="171"/>
                    <a:pt x="3710" y="170"/>
                    <a:pt x="4013" y="167"/>
                  </a:cubicBezTo>
                  <a:cubicBezTo>
                    <a:pt x="4120" y="163"/>
                    <a:pt x="4120" y="1"/>
                    <a:pt x="401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68;p57">
              <a:extLst>
                <a:ext uri="{FF2B5EF4-FFF2-40B4-BE49-F238E27FC236}">
                  <a16:creationId xmlns:a16="http://schemas.microsoft.com/office/drawing/2014/main" id="{B05FA072-0E24-49EB-A3AD-75B1E0285A45}"/>
                </a:ext>
              </a:extLst>
            </p:cNvPr>
            <p:cNvSpPr/>
            <p:nvPr/>
          </p:nvSpPr>
          <p:spPr>
            <a:xfrm>
              <a:off x="8560600" y="2186238"/>
              <a:ext cx="175775" cy="224450"/>
            </a:xfrm>
            <a:custGeom>
              <a:avLst/>
              <a:gdLst/>
              <a:ahLst/>
              <a:cxnLst/>
              <a:rect l="l" t="t" r="r" b="b"/>
              <a:pathLst>
                <a:path w="7031" h="8978" extrusionOk="0">
                  <a:moveTo>
                    <a:pt x="2684" y="0"/>
                  </a:moveTo>
                  <a:cubicBezTo>
                    <a:pt x="2495" y="0"/>
                    <a:pt x="2297" y="22"/>
                    <a:pt x="2092" y="68"/>
                  </a:cubicBezTo>
                  <a:cubicBezTo>
                    <a:pt x="1348" y="235"/>
                    <a:pt x="936" y="842"/>
                    <a:pt x="672" y="1514"/>
                  </a:cubicBezTo>
                  <a:cubicBezTo>
                    <a:pt x="260" y="2570"/>
                    <a:pt x="0" y="3769"/>
                    <a:pt x="31" y="4905"/>
                  </a:cubicBezTo>
                  <a:cubicBezTo>
                    <a:pt x="80" y="6565"/>
                    <a:pt x="963" y="8353"/>
                    <a:pt x="2658" y="8852"/>
                  </a:cubicBezTo>
                  <a:cubicBezTo>
                    <a:pt x="2948" y="8938"/>
                    <a:pt x="3228" y="8977"/>
                    <a:pt x="3495" y="8977"/>
                  </a:cubicBezTo>
                  <a:cubicBezTo>
                    <a:pt x="5042" y="8977"/>
                    <a:pt x="6212" y="7661"/>
                    <a:pt x="6992" y="6367"/>
                  </a:cubicBezTo>
                  <a:cubicBezTo>
                    <a:pt x="7031" y="6305"/>
                    <a:pt x="6974" y="6246"/>
                    <a:pt x="6918" y="6246"/>
                  </a:cubicBezTo>
                  <a:cubicBezTo>
                    <a:pt x="6893" y="6246"/>
                    <a:pt x="6869" y="6257"/>
                    <a:pt x="6853" y="6284"/>
                  </a:cubicBezTo>
                  <a:cubicBezTo>
                    <a:pt x="6098" y="7533"/>
                    <a:pt x="5037" y="8801"/>
                    <a:pt x="3498" y="8801"/>
                  </a:cubicBezTo>
                  <a:cubicBezTo>
                    <a:pt x="3358" y="8801"/>
                    <a:pt x="3214" y="8791"/>
                    <a:pt x="3066" y="8769"/>
                  </a:cubicBezTo>
                  <a:cubicBezTo>
                    <a:pt x="1531" y="8540"/>
                    <a:pt x="503" y="7082"/>
                    <a:pt x="263" y="5630"/>
                  </a:cubicBezTo>
                  <a:cubicBezTo>
                    <a:pt x="114" y="4732"/>
                    <a:pt x="215" y="3804"/>
                    <a:pt x="423" y="2924"/>
                  </a:cubicBezTo>
                  <a:cubicBezTo>
                    <a:pt x="592" y="2200"/>
                    <a:pt x="790" y="1282"/>
                    <a:pt x="1303" y="717"/>
                  </a:cubicBezTo>
                  <a:cubicBezTo>
                    <a:pt x="1644" y="340"/>
                    <a:pt x="2118" y="182"/>
                    <a:pt x="2607" y="182"/>
                  </a:cubicBezTo>
                  <a:cubicBezTo>
                    <a:pt x="3150" y="182"/>
                    <a:pt x="3711" y="377"/>
                    <a:pt x="4130" y="689"/>
                  </a:cubicBezTo>
                  <a:cubicBezTo>
                    <a:pt x="4771" y="1167"/>
                    <a:pt x="5003" y="2030"/>
                    <a:pt x="5010" y="2799"/>
                  </a:cubicBezTo>
                  <a:cubicBezTo>
                    <a:pt x="5012" y="2853"/>
                    <a:pt x="5054" y="2880"/>
                    <a:pt x="5095" y="2880"/>
                  </a:cubicBezTo>
                  <a:cubicBezTo>
                    <a:pt x="5136" y="2880"/>
                    <a:pt x="5177" y="2853"/>
                    <a:pt x="5177" y="2799"/>
                  </a:cubicBezTo>
                  <a:cubicBezTo>
                    <a:pt x="5161" y="1319"/>
                    <a:pt x="4159" y="0"/>
                    <a:pt x="26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69;p57">
              <a:extLst>
                <a:ext uri="{FF2B5EF4-FFF2-40B4-BE49-F238E27FC236}">
                  <a16:creationId xmlns:a16="http://schemas.microsoft.com/office/drawing/2014/main" id="{A3C55532-CCC1-4296-8060-01F72319161D}"/>
                </a:ext>
              </a:extLst>
            </p:cNvPr>
            <p:cNvSpPr/>
            <p:nvPr/>
          </p:nvSpPr>
          <p:spPr>
            <a:xfrm>
              <a:off x="8730700" y="2342363"/>
              <a:ext cx="72850" cy="79825"/>
            </a:xfrm>
            <a:custGeom>
              <a:avLst/>
              <a:gdLst/>
              <a:ahLst/>
              <a:cxnLst/>
              <a:rect l="l" t="t" r="r" b="b"/>
              <a:pathLst>
                <a:path w="2914" h="3193" extrusionOk="0">
                  <a:moveTo>
                    <a:pt x="123" y="1"/>
                  </a:moveTo>
                  <a:cubicBezTo>
                    <a:pt x="57" y="1"/>
                    <a:pt x="0" y="83"/>
                    <a:pt x="60" y="140"/>
                  </a:cubicBezTo>
                  <a:cubicBezTo>
                    <a:pt x="1058" y="1048"/>
                    <a:pt x="1886" y="2129"/>
                    <a:pt x="2745" y="3165"/>
                  </a:cubicBezTo>
                  <a:cubicBezTo>
                    <a:pt x="2762" y="3184"/>
                    <a:pt x="2781" y="3192"/>
                    <a:pt x="2799" y="3192"/>
                  </a:cubicBezTo>
                  <a:cubicBezTo>
                    <a:pt x="2859" y="3192"/>
                    <a:pt x="2913" y="3111"/>
                    <a:pt x="2863" y="3050"/>
                  </a:cubicBezTo>
                  <a:cubicBezTo>
                    <a:pt x="2000" y="2014"/>
                    <a:pt x="1172" y="933"/>
                    <a:pt x="178" y="23"/>
                  </a:cubicBezTo>
                  <a:cubicBezTo>
                    <a:pt x="161" y="7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70;p57">
              <a:extLst>
                <a:ext uri="{FF2B5EF4-FFF2-40B4-BE49-F238E27FC236}">
                  <a16:creationId xmlns:a16="http://schemas.microsoft.com/office/drawing/2014/main" id="{C2A46BD9-9015-440C-A87E-AF1C2A7861F5}"/>
                </a:ext>
              </a:extLst>
            </p:cNvPr>
            <p:cNvSpPr/>
            <p:nvPr/>
          </p:nvSpPr>
          <p:spPr>
            <a:xfrm>
              <a:off x="8424000" y="2264413"/>
              <a:ext cx="379850" cy="238825"/>
            </a:xfrm>
            <a:custGeom>
              <a:avLst/>
              <a:gdLst/>
              <a:ahLst/>
              <a:cxnLst/>
              <a:rect l="l" t="t" r="r" b="b"/>
              <a:pathLst>
                <a:path w="15194" h="9553" extrusionOk="0">
                  <a:moveTo>
                    <a:pt x="329" y="0"/>
                  </a:moveTo>
                  <a:cubicBezTo>
                    <a:pt x="288" y="0"/>
                    <a:pt x="243" y="26"/>
                    <a:pt x="235" y="77"/>
                  </a:cubicBezTo>
                  <a:cubicBezTo>
                    <a:pt x="0" y="1872"/>
                    <a:pt x="298" y="3931"/>
                    <a:pt x="1366" y="5431"/>
                  </a:cubicBezTo>
                  <a:cubicBezTo>
                    <a:pt x="1885" y="6158"/>
                    <a:pt x="2325" y="6972"/>
                    <a:pt x="3035" y="7534"/>
                  </a:cubicBezTo>
                  <a:cubicBezTo>
                    <a:pt x="3707" y="8060"/>
                    <a:pt x="4484" y="8479"/>
                    <a:pt x="5266" y="8812"/>
                  </a:cubicBezTo>
                  <a:cubicBezTo>
                    <a:pt x="6332" y="9267"/>
                    <a:pt x="7496" y="9552"/>
                    <a:pt x="8655" y="9552"/>
                  </a:cubicBezTo>
                  <a:cubicBezTo>
                    <a:pt x="9313" y="9552"/>
                    <a:pt x="9970" y="9460"/>
                    <a:pt x="10606" y="9256"/>
                  </a:cubicBezTo>
                  <a:cubicBezTo>
                    <a:pt x="12342" y="8695"/>
                    <a:pt x="13772" y="7451"/>
                    <a:pt x="15131" y="6283"/>
                  </a:cubicBezTo>
                  <a:cubicBezTo>
                    <a:pt x="15194" y="6228"/>
                    <a:pt x="15135" y="6147"/>
                    <a:pt x="15068" y="6147"/>
                  </a:cubicBezTo>
                  <a:cubicBezTo>
                    <a:pt x="15050" y="6147"/>
                    <a:pt x="15030" y="6153"/>
                    <a:pt x="15013" y="6168"/>
                  </a:cubicBezTo>
                  <a:cubicBezTo>
                    <a:pt x="13703" y="7294"/>
                    <a:pt x="12328" y="8490"/>
                    <a:pt x="10668" y="9061"/>
                  </a:cubicBezTo>
                  <a:cubicBezTo>
                    <a:pt x="10010" y="9286"/>
                    <a:pt x="9329" y="9387"/>
                    <a:pt x="8646" y="9387"/>
                  </a:cubicBezTo>
                  <a:cubicBezTo>
                    <a:pt x="7580" y="9387"/>
                    <a:pt x="6511" y="9142"/>
                    <a:pt x="5523" y="8743"/>
                  </a:cubicBezTo>
                  <a:cubicBezTo>
                    <a:pt x="4684" y="8407"/>
                    <a:pt x="3856" y="7964"/>
                    <a:pt x="3146" y="7406"/>
                  </a:cubicBezTo>
                  <a:cubicBezTo>
                    <a:pt x="2453" y="6862"/>
                    <a:pt x="2013" y="6061"/>
                    <a:pt x="1507" y="5348"/>
                  </a:cubicBezTo>
                  <a:cubicBezTo>
                    <a:pt x="454" y="3868"/>
                    <a:pt x="166" y="1844"/>
                    <a:pt x="398" y="77"/>
                  </a:cubicBezTo>
                  <a:cubicBezTo>
                    <a:pt x="405" y="26"/>
                    <a:pt x="369" y="0"/>
                    <a:pt x="32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71;p57">
              <a:extLst>
                <a:ext uri="{FF2B5EF4-FFF2-40B4-BE49-F238E27FC236}">
                  <a16:creationId xmlns:a16="http://schemas.microsoft.com/office/drawing/2014/main" id="{360DCE18-7FEC-4E23-89C3-32EEC0132575}"/>
                </a:ext>
              </a:extLst>
            </p:cNvPr>
            <p:cNvSpPr/>
            <p:nvPr/>
          </p:nvSpPr>
          <p:spPr>
            <a:xfrm>
              <a:off x="8435200" y="2086413"/>
              <a:ext cx="260975" cy="164050"/>
            </a:xfrm>
            <a:custGeom>
              <a:avLst/>
              <a:gdLst/>
              <a:ahLst/>
              <a:cxnLst/>
              <a:rect l="l" t="t" r="r" b="b"/>
              <a:pathLst>
                <a:path w="10439" h="6562" extrusionOk="0">
                  <a:moveTo>
                    <a:pt x="7098" y="0"/>
                  </a:moveTo>
                  <a:cubicBezTo>
                    <a:pt x="6034" y="0"/>
                    <a:pt x="4942" y="310"/>
                    <a:pt x="4004" y="773"/>
                  </a:cubicBezTo>
                  <a:cubicBezTo>
                    <a:pt x="1783" y="1875"/>
                    <a:pt x="325" y="4041"/>
                    <a:pt x="6" y="6484"/>
                  </a:cubicBezTo>
                  <a:cubicBezTo>
                    <a:pt x="1" y="6536"/>
                    <a:pt x="39" y="6562"/>
                    <a:pt x="80" y="6562"/>
                  </a:cubicBezTo>
                  <a:cubicBezTo>
                    <a:pt x="121" y="6562"/>
                    <a:pt x="165" y="6536"/>
                    <a:pt x="172" y="6484"/>
                  </a:cubicBezTo>
                  <a:cubicBezTo>
                    <a:pt x="470" y="4176"/>
                    <a:pt x="1828" y="2118"/>
                    <a:pt x="3890" y="1016"/>
                  </a:cubicBezTo>
                  <a:cubicBezTo>
                    <a:pt x="4881" y="490"/>
                    <a:pt x="6011" y="178"/>
                    <a:pt x="7133" y="170"/>
                  </a:cubicBezTo>
                  <a:cubicBezTo>
                    <a:pt x="7139" y="170"/>
                    <a:pt x="7145" y="170"/>
                    <a:pt x="7151" y="170"/>
                  </a:cubicBezTo>
                  <a:cubicBezTo>
                    <a:pt x="8417" y="170"/>
                    <a:pt x="9351" y="895"/>
                    <a:pt x="10258" y="1696"/>
                  </a:cubicBezTo>
                  <a:cubicBezTo>
                    <a:pt x="10276" y="1711"/>
                    <a:pt x="10295" y="1717"/>
                    <a:pt x="10313" y="1717"/>
                  </a:cubicBezTo>
                  <a:cubicBezTo>
                    <a:pt x="10380" y="1717"/>
                    <a:pt x="10438" y="1635"/>
                    <a:pt x="10377" y="1581"/>
                  </a:cubicBezTo>
                  <a:cubicBezTo>
                    <a:pt x="9572" y="871"/>
                    <a:pt x="8685" y="126"/>
                    <a:pt x="7573" y="22"/>
                  </a:cubicBezTo>
                  <a:cubicBezTo>
                    <a:pt x="7416" y="7"/>
                    <a:pt x="7257" y="0"/>
                    <a:pt x="709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72;p57">
              <a:extLst>
                <a:ext uri="{FF2B5EF4-FFF2-40B4-BE49-F238E27FC236}">
                  <a16:creationId xmlns:a16="http://schemas.microsoft.com/office/drawing/2014/main" id="{93556A7B-D9D5-4EFA-9FF0-D65CE57EB483}"/>
                </a:ext>
              </a:extLst>
            </p:cNvPr>
            <p:cNvSpPr/>
            <p:nvPr/>
          </p:nvSpPr>
          <p:spPr>
            <a:xfrm>
              <a:off x="8589500" y="2189588"/>
              <a:ext cx="101350" cy="211925"/>
            </a:xfrm>
            <a:custGeom>
              <a:avLst/>
              <a:gdLst/>
              <a:ahLst/>
              <a:cxnLst/>
              <a:rect l="l" t="t" r="r" b="b"/>
              <a:pathLst>
                <a:path w="4054" h="8477" extrusionOk="0">
                  <a:moveTo>
                    <a:pt x="2233" y="0"/>
                  </a:moveTo>
                  <a:cubicBezTo>
                    <a:pt x="2220" y="0"/>
                    <a:pt x="2206" y="4"/>
                    <a:pt x="2191" y="14"/>
                  </a:cubicBezTo>
                  <a:cubicBezTo>
                    <a:pt x="576" y="1154"/>
                    <a:pt x="1" y="3458"/>
                    <a:pt x="258" y="5336"/>
                  </a:cubicBezTo>
                  <a:cubicBezTo>
                    <a:pt x="480" y="6962"/>
                    <a:pt x="1558" y="8476"/>
                    <a:pt x="3170" y="8476"/>
                  </a:cubicBezTo>
                  <a:cubicBezTo>
                    <a:pt x="3420" y="8476"/>
                    <a:pt x="3684" y="8440"/>
                    <a:pt x="3958" y="8361"/>
                  </a:cubicBezTo>
                  <a:cubicBezTo>
                    <a:pt x="4054" y="8332"/>
                    <a:pt x="4024" y="8198"/>
                    <a:pt x="3940" y="8198"/>
                  </a:cubicBezTo>
                  <a:cubicBezTo>
                    <a:pt x="3933" y="8198"/>
                    <a:pt x="3925" y="8199"/>
                    <a:pt x="3917" y="8202"/>
                  </a:cubicBezTo>
                  <a:cubicBezTo>
                    <a:pt x="3648" y="8278"/>
                    <a:pt x="3394" y="8314"/>
                    <a:pt x="3154" y="8314"/>
                  </a:cubicBezTo>
                  <a:cubicBezTo>
                    <a:pt x="1416" y="8314"/>
                    <a:pt x="439" y="6447"/>
                    <a:pt x="372" y="4754"/>
                  </a:cubicBezTo>
                  <a:cubicBezTo>
                    <a:pt x="303" y="3098"/>
                    <a:pt x="861" y="1154"/>
                    <a:pt x="2274" y="156"/>
                  </a:cubicBezTo>
                  <a:cubicBezTo>
                    <a:pt x="2344" y="107"/>
                    <a:pt x="2300" y="0"/>
                    <a:pt x="223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73;p57">
              <a:extLst>
                <a:ext uri="{FF2B5EF4-FFF2-40B4-BE49-F238E27FC236}">
                  <a16:creationId xmlns:a16="http://schemas.microsoft.com/office/drawing/2014/main" id="{98870E1B-5913-4DC3-AE1B-C1E2AD314B19}"/>
                </a:ext>
              </a:extLst>
            </p:cNvPr>
            <p:cNvSpPr/>
            <p:nvPr/>
          </p:nvSpPr>
          <p:spPr>
            <a:xfrm>
              <a:off x="8731075" y="2342288"/>
              <a:ext cx="50750" cy="6900"/>
            </a:xfrm>
            <a:custGeom>
              <a:avLst/>
              <a:gdLst/>
              <a:ahLst/>
              <a:cxnLst/>
              <a:rect l="l" t="t" r="r" b="b"/>
              <a:pathLst>
                <a:path w="2030" h="276" extrusionOk="0">
                  <a:moveTo>
                    <a:pt x="95" y="0"/>
                  </a:moveTo>
                  <a:cubicBezTo>
                    <a:pt x="0" y="0"/>
                    <a:pt x="3" y="154"/>
                    <a:pt x="104" y="164"/>
                  </a:cubicBezTo>
                  <a:cubicBezTo>
                    <a:pt x="710" y="233"/>
                    <a:pt x="1320" y="205"/>
                    <a:pt x="1926" y="275"/>
                  </a:cubicBezTo>
                  <a:cubicBezTo>
                    <a:pt x="1929" y="275"/>
                    <a:pt x="1932" y="275"/>
                    <a:pt x="1935" y="275"/>
                  </a:cubicBezTo>
                  <a:cubicBezTo>
                    <a:pt x="2030" y="275"/>
                    <a:pt x="2027" y="122"/>
                    <a:pt x="1926" y="109"/>
                  </a:cubicBezTo>
                  <a:cubicBezTo>
                    <a:pt x="1320" y="42"/>
                    <a:pt x="710" y="67"/>
                    <a:pt x="104" y="1"/>
                  </a:cubicBezTo>
                  <a:cubicBezTo>
                    <a:pt x="101" y="0"/>
                    <a:pt x="98" y="0"/>
                    <a:pt x="9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74;p57">
              <a:extLst>
                <a:ext uri="{FF2B5EF4-FFF2-40B4-BE49-F238E27FC236}">
                  <a16:creationId xmlns:a16="http://schemas.microsoft.com/office/drawing/2014/main" id="{E7C32304-9FF2-472B-A67B-F7B33CC9BB33}"/>
                </a:ext>
              </a:extLst>
            </p:cNvPr>
            <p:cNvSpPr/>
            <p:nvPr/>
          </p:nvSpPr>
          <p:spPr>
            <a:xfrm>
              <a:off x="8776375" y="2345113"/>
              <a:ext cx="58375" cy="80425"/>
            </a:xfrm>
            <a:custGeom>
              <a:avLst/>
              <a:gdLst/>
              <a:ahLst/>
              <a:cxnLst/>
              <a:rect l="l" t="t" r="r" b="b"/>
              <a:pathLst>
                <a:path w="2335" h="3217" extrusionOk="0">
                  <a:moveTo>
                    <a:pt x="116" y="0"/>
                  </a:moveTo>
                  <a:cubicBezTo>
                    <a:pt x="58" y="0"/>
                    <a:pt x="0" y="59"/>
                    <a:pt x="42" y="120"/>
                  </a:cubicBezTo>
                  <a:cubicBezTo>
                    <a:pt x="755" y="1132"/>
                    <a:pt x="1452" y="2158"/>
                    <a:pt x="2151" y="3180"/>
                  </a:cubicBezTo>
                  <a:cubicBezTo>
                    <a:pt x="2169" y="3206"/>
                    <a:pt x="2194" y="3216"/>
                    <a:pt x="2219" y="3216"/>
                  </a:cubicBezTo>
                  <a:cubicBezTo>
                    <a:pt x="2277" y="3216"/>
                    <a:pt x="2335" y="3157"/>
                    <a:pt x="2293" y="3097"/>
                  </a:cubicBezTo>
                  <a:cubicBezTo>
                    <a:pt x="1594" y="2075"/>
                    <a:pt x="897" y="1048"/>
                    <a:pt x="184" y="37"/>
                  </a:cubicBezTo>
                  <a:cubicBezTo>
                    <a:pt x="166" y="11"/>
                    <a:pt x="141" y="0"/>
                    <a:pt x="11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75;p57">
              <a:extLst>
                <a:ext uri="{FF2B5EF4-FFF2-40B4-BE49-F238E27FC236}">
                  <a16:creationId xmlns:a16="http://schemas.microsoft.com/office/drawing/2014/main" id="{BC88152B-CAF7-4892-95E0-F1F4D44CDCEB}"/>
                </a:ext>
              </a:extLst>
            </p:cNvPr>
            <p:cNvSpPr/>
            <p:nvPr/>
          </p:nvSpPr>
          <p:spPr>
            <a:xfrm>
              <a:off x="8798200" y="2417988"/>
              <a:ext cx="36500" cy="8700"/>
            </a:xfrm>
            <a:custGeom>
              <a:avLst/>
              <a:gdLst/>
              <a:ahLst/>
              <a:cxnLst/>
              <a:rect l="l" t="t" r="r" b="b"/>
              <a:pathLst>
                <a:path w="1460" h="348" extrusionOk="0">
                  <a:moveTo>
                    <a:pt x="92" y="0"/>
                  </a:moveTo>
                  <a:cubicBezTo>
                    <a:pt x="0" y="0"/>
                    <a:pt x="4" y="154"/>
                    <a:pt x="104" y="164"/>
                  </a:cubicBezTo>
                  <a:cubicBezTo>
                    <a:pt x="400" y="196"/>
                    <a:pt x="765" y="347"/>
                    <a:pt x="1092" y="347"/>
                  </a:cubicBezTo>
                  <a:cubicBezTo>
                    <a:pt x="1190" y="347"/>
                    <a:pt x="1284" y="333"/>
                    <a:pt x="1372" y="299"/>
                  </a:cubicBezTo>
                  <a:cubicBezTo>
                    <a:pt x="1459" y="265"/>
                    <a:pt x="1435" y="137"/>
                    <a:pt x="1358" y="137"/>
                  </a:cubicBezTo>
                  <a:cubicBezTo>
                    <a:pt x="1348" y="137"/>
                    <a:pt x="1338" y="139"/>
                    <a:pt x="1327" y="143"/>
                  </a:cubicBezTo>
                  <a:cubicBezTo>
                    <a:pt x="1266" y="167"/>
                    <a:pt x="1198" y="176"/>
                    <a:pt x="1128" y="176"/>
                  </a:cubicBezTo>
                  <a:cubicBezTo>
                    <a:pt x="972" y="176"/>
                    <a:pt x="804" y="131"/>
                    <a:pt x="665" y="105"/>
                  </a:cubicBezTo>
                  <a:cubicBezTo>
                    <a:pt x="478" y="67"/>
                    <a:pt x="295" y="19"/>
                    <a:pt x="104" y="1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76;p57">
              <a:extLst>
                <a:ext uri="{FF2B5EF4-FFF2-40B4-BE49-F238E27FC236}">
                  <a16:creationId xmlns:a16="http://schemas.microsoft.com/office/drawing/2014/main" id="{F30EBE14-6867-4F3C-BF5E-171694311663}"/>
                </a:ext>
              </a:extLst>
            </p:cNvPr>
            <p:cNvSpPr/>
            <p:nvPr/>
          </p:nvSpPr>
          <p:spPr>
            <a:xfrm>
              <a:off x="8600325" y="2421613"/>
              <a:ext cx="234500" cy="87125"/>
            </a:xfrm>
            <a:custGeom>
              <a:avLst/>
              <a:gdLst/>
              <a:ahLst/>
              <a:cxnLst/>
              <a:rect l="l" t="t" r="r" b="b"/>
              <a:pathLst>
                <a:path w="9380" h="3485" extrusionOk="0">
                  <a:moveTo>
                    <a:pt x="9263" y="0"/>
                  </a:moveTo>
                  <a:cubicBezTo>
                    <a:pt x="9238" y="0"/>
                    <a:pt x="9212" y="11"/>
                    <a:pt x="9193" y="37"/>
                  </a:cubicBezTo>
                  <a:cubicBezTo>
                    <a:pt x="7615" y="2198"/>
                    <a:pt x="5186" y="3321"/>
                    <a:pt x="2642" y="3321"/>
                  </a:cubicBezTo>
                  <a:cubicBezTo>
                    <a:pt x="1810" y="3321"/>
                    <a:pt x="965" y="3201"/>
                    <a:pt x="133" y="2957"/>
                  </a:cubicBezTo>
                  <a:cubicBezTo>
                    <a:pt x="125" y="2954"/>
                    <a:pt x="116" y="2953"/>
                    <a:pt x="108" y="2953"/>
                  </a:cubicBezTo>
                  <a:cubicBezTo>
                    <a:pt x="27" y="2953"/>
                    <a:pt x="0" y="3088"/>
                    <a:pt x="92" y="3113"/>
                  </a:cubicBezTo>
                  <a:cubicBezTo>
                    <a:pt x="937" y="3362"/>
                    <a:pt x="1796" y="3484"/>
                    <a:pt x="2642" y="3484"/>
                  </a:cubicBezTo>
                  <a:cubicBezTo>
                    <a:pt x="5241" y="3484"/>
                    <a:pt x="7720" y="2329"/>
                    <a:pt x="9335" y="120"/>
                  </a:cubicBezTo>
                  <a:cubicBezTo>
                    <a:pt x="9379" y="59"/>
                    <a:pt x="9322" y="0"/>
                    <a:pt x="926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77;p57">
              <a:extLst>
                <a:ext uri="{FF2B5EF4-FFF2-40B4-BE49-F238E27FC236}">
                  <a16:creationId xmlns:a16="http://schemas.microsoft.com/office/drawing/2014/main" id="{E11A7F99-D40F-4FB5-91C7-9469CE214C4B}"/>
                </a:ext>
              </a:extLst>
            </p:cNvPr>
            <p:cNvSpPr/>
            <p:nvPr/>
          </p:nvSpPr>
          <p:spPr>
            <a:xfrm>
              <a:off x="8788700" y="2093688"/>
              <a:ext cx="31200" cy="10800"/>
            </a:xfrm>
            <a:custGeom>
              <a:avLst/>
              <a:gdLst/>
              <a:ahLst/>
              <a:cxnLst/>
              <a:rect l="l" t="t" r="r" b="b"/>
              <a:pathLst>
                <a:path w="1248" h="432" extrusionOk="0">
                  <a:moveTo>
                    <a:pt x="112" y="0"/>
                  </a:moveTo>
                  <a:cubicBezTo>
                    <a:pt x="30" y="0"/>
                    <a:pt x="1" y="135"/>
                    <a:pt x="96" y="160"/>
                  </a:cubicBezTo>
                  <a:cubicBezTo>
                    <a:pt x="432" y="257"/>
                    <a:pt x="775" y="323"/>
                    <a:pt x="1111" y="427"/>
                  </a:cubicBezTo>
                  <a:cubicBezTo>
                    <a:pt x="1120" y="430"/>
                    <a:pt x="1129" y="431"/>
                    <a:pt x="1137" y="431"/>
                  </a:cubicBezTo>
                  <a:cubicBezTo>
                    <a:pt x="1219" y="431"/>
                    <a:pt x="1247" y="300"/>
                    <a:pt x="1153" y="271"/>
                  </a:cubicBezTo>
                  <a:cubicBezTo>
                    <a:pt x="820" y="167"/>
                    <a:pt x="473" y="98"/>
                    <a:pt x="137" y="4"/>
                  </a:cubicBezTo>
                  <a:cubicBezTo>
                    <a:pt x="129" y="1"/>
                    <a:pt x="120" y="0"/>
                    <a:pt x="11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78;p57">
              <a:extLst>
                <a:ext uri="{FF2B5EF4-FFF2-40B4-BE49-F238E27FC236}">
                  <a16:creationId xmlns:a16="http://schemas.microsoft.com/office/drawing/2014/main" id="{9F894D69-EF36-4C28-828B-2A28E490D9EF}"/>
                </a:ext>
              </a:extLst>
            </p:cNvPr>
            <p:cNvSpPr/>
            <p:nvPr/>
          </p:nvSpPr>
          <p:spPr>
            <a:xfrm>
              <a:off x="8782675" y="2254113"/>
              <a:ext cx="31125" cy="24400"/>
            </a:xfrm>
            <a:custGeom>
              <a:avLst/>
              <a:gdLst/>
              <a:ahLst/>
              <a:cxnLst/>
              <a:rect l="l" t="t" r="r" b="b"/>
              <a:pathLst>
                <a:path w="1245" h="976" extrusionOk="0">
                  <a:moveTo>
                    <a:pt x="123" y="0"/>
                  </a:moveTo>
                  <a:cubicBezTo>
                    <a:pt x="57" y="0"/>
                    <a:pt x="0" y="82"/>
                    <a:pt x="60" y="139"/>
                  </a:cubicBezTo>
                  <a:cubicBezTo>
                    <a:pt x="382" y="427"/>
                    <a:pt x="746" y="663"/>
                    <a:pt x="1068" y="954"/>
                  </a:cubicBezTo>
                  <a:cubicBezTo>
                    <a:pt x="1085" y="969"/>
                    <a:pt x="1104" y="975"/>
                    <a:pt x="1122" y="975"/>
                  </a:cubicBezTo>
                  <a:cubicBezTo>
                    <a:pt x="1188" y="975"/>
                    <a:pt x="1245" y="893"/>
                    <a:pt x="1182" y="836"/>
                  </a:cubicBezTo>
                  <a:cubicBezTo>
                    <a:pt x="864" y="548"/>
                    <a:pt x="500" y="309"/>
                    <a:pt x="178" y="22"/>
                  </a:cubicBezTo>
                  <a:cubicBezTo>
                    <a:pt x="160" y="6"/>
                    <a:pt x="141" y="0"/>
                    <a:pt x="12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79;p57">
              <a:extLst>
                <a:ext uri="{FF2B5EF4-FFF2-40B4-BE49-F238E27FC236}">
                  <a16:creationId xmlns:a16="http://schemas.microsoft.com/office/drawing/2014/main" id="{B635B1F3-9AE9-4612-8210-F456362654EB}"/>
                </a:ext>
              </a:extLst>
            </p:cNvPr>
            <p:cNvSpPr/>
            <p:nvPr/>
          </p:nvSpPr>
          <p:spPr>
            <a:xfrm>
              <a:off x="8697450" y="2273513"/>
              <a:ext cx="114875" cy="6025"/>
            </a:xfrm>
            <a:custGeom>
              <a:avLst/>
              <a:gdLst/>
              <a:ahLst/>
              <a:cxnLst/>
              <a:rect l="l" t="t" r="r" b="b"/>
              <a:pathLst>
                <a:path w="4595" h="241" extrusionOk="0">
                  <a:moveTo>
                    <a:pt x="98" y="0"/>
                  </a:moveTo>
                  <a:cubicBezTo>
                    <a:pt x="1" y="0"/>
                    <a:pt x="4" y="153"/>
                    <a:pt x="108" y="164"/>
                  </a:cubicBezTo>
                  <a:cubicBezTo>
                    <a:pt x="846" y="222"/>
                    <a:pt x="1586" y="240"/>
                    <a:pt x="2327" y="240"/>
                  </a:cubicBezTo>
                  <a:cubicBezTo>
                    <a:pt x="3048" y="240"/>
                    <a:pt x="3769" y="223"/>
                    <a:pt x="4488" y="205"/>
                  </a:cubicBezTo>
                  <a:cubicBezTo>
                    <a:pt x="4594" y="202"/>
                    <a:pt x="4595" y="39"/>
                    <a:pt x="4491" y="39"/>
                  </a:cubicBezTo>
                  <a:cubicBezTo>
                    <a:pt x="4490" y="39"/>
                    <a:pt x="4489" y="39"/>
                    <a:pt x="4488" y="39"/>
                  </a:cubicBezTo>
                  <a:cubicBezTo>
                    <a:pt x="3758" y="58"/>
                    <a:pt x="3027" y="77"/>
                    <a:pt x="2296" y="77"/>
                  </a:cubicBezTo>
                  <a:cubicBezTo>
                    <a:pt x="1566" y="77"/>
                    <a:pt x="835" y="58"/>
                    <a:pt x="108" y="1"/>
                  </a:cubicBezTo>
                  <a:cubicBezTo>
                    <a:pt x="105" y="1"/>
                    <a:pt x="101" y="0"/>
                    <a:pt x="9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80;p57">
              <a:extLst>
                <a:ext uri="{FF2B5EF4-FFF2-40B4-BE49-F238E27FC236}">
                  <a16:creationId xmlns:a16="http://schemas.microsoft.com/office/drawing/2014/main" id="{9AF8C167-FC25-4F67-A5FB-CDDDDDCA8CF8}"/>
                </a:ext>
              </a:extLst>
            </p:cNvPr>
            <p:cNvSpPr/>
            <p:nvPr/>
          </p:nvSpPr>
          <p:spPr>
            <a:xfrm>
              <a:off x="8801825" y="2100413"/>
              <a:ext cx="19700" cy="178025"/>
            </a:xfrm>
            <a:custGeom>
              <a:avLst/>
              <a:gdLst/>
              <a:ahLst/>
              <a:cxnLst/>
              <a:rect l="l" t="t" r="r" b="b"/>
              <a:pathLst>
                <a:path w="788" h="7121" extrusionOk="0">
                  <a:moveTo>
                    <a:pt x="605" y="1"/>
                  </a:moveTo>
                  <a:cubicBezTo>
                    <a:pt x="564" y="1"/>
                    <a:pt x="524" y="27"/>
                    <a:pt x="527" y="79"/>
                  </a:cubicBezTo>
                  <a:cubicBezTo>
                    <a:pt x="624" y="2404"/>
                    <a:pt x="1" y="4725"/>
                    <a:pt x="278" y="7043"/>
                  </a:cubicBezTo>
                  <a:cubicBezTo>
                    <a:pt x="285" y="7095"/>
                    <a:pt x="329" y="7121"/>
                    <a:pt x="370" y="7121"/>
                  </a:cubicBezTo>
                  <a:cubicBezTo>
                    <a:pt x="410" y="7121"/>
                    <a:pt x="448" y="7095"/>
                    <a:pt x="441" y="7043"/>
                  </a:cubicBezTo>
                  <a:cubicBezTo>
                    <a:pt x="164" y="4725"/>
                    <a:pt x="787" y="2404"/>
                    <a:pt x="690" y="79"/>
                  </a:cubicBezTo>
                  <a:cubicBezTo>
                    <a:pt x="688" y="27"/>
                    <a:pt x="646" y="1"/>
                    <a:pt x="60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81;p57">
              <a:extLst>
                <a:ext uri="{FF2B5EF4-FFF2-40B4-BE49-F238E27FC236}">
                  <a16:creationId xmlns:a16="http://schemas.microsoft.com/office/drawing/2014/main" id="{1DE12801-FEF5-4253-A59A-D32539B26B89}"/>
                </a:ext>
              </a:extLst>
            </p:cNvPr>
            <p:cNvSpPr/>
            <p:nvPr/>
          </p:nvSpPr>
          <p:spPr>
            <a:xfrm>
              <a:off x="8685400" y="2254138"/>
              <a:ext cx="17550" cy="23500"/>
            </a:xfrm>
            <a:custGeom>
              <a:avLst/>
              <a:gdLst/>
              <a:ahLst/>
              <a:cxnLst/>
              <a:rect l="l" t="t" r="r" b="b"/>
              <a:pathLst>
                <a:path w="702" h="940" extrusionOk="0">
                  <a:moveTo>
                    <a:pt x="111" y="0"/>
                  </a:moveTo>
                  <a:cubicBezTo>
                    <a:pt x="57" y="0"/>
                    <a:pt x="1" y="60"/>
                    <a:pt x="32" y="125"/>
                  </a:cubicBezTo>
                  <a:cubicBezTo>
                    <a:pt x="164" y="402"/>
                    <a:pt x="316" y="689"/>
                    <a:pt x="531" y="915"/>
                  </a:cubicBezTo>
                  <a:cubicBezTo>
                    <a:pt x="547" y="932"/>
                    <a:pt x="566" y="939"/>
                    <a:pt x="584" y="939"/>
                  </a:cubicBezTo>
                  <a:cubicBezTo>
                    <a:pt x="646" y="939"/>
                    <a:pt x="701" y="856"/>
                    <a:pt x="645" y="797"/>
                  </a:cubicBezTo>
                  <a:cubicBezTo>
                    <a:pt x="441" y="585"/>
                    <a:pt x="299" y="308"/>
                    <a:pt x="174" y="42"/>
                  </a:cubicBezTo>
                  <a:cubicBezTo>
                    <a:pt x="159" y="12"/>
                    <a:pt x="135" y="0"/>
                    <a:pt x="11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82;p57">
              <a:extLst>
                <a:ext uri="{FF2B5EF4-FFF2-40B4-BE49-F238E27FC236}">
                  <a16:creationId xmlns:a16="http://schemas.microsoft.com/office/drawing/2014/main" id="{D91F8AAB-7DFB-4E85-9218-0B66B8B99229}"/>
                </a:ext>
              </a:extLst>
            </p:cNvPr>
            <p:cNvSpPr/>
            <p:nvPr/>
          </p:nvSpPr>
          <p:spPr>
            <a:xfrm>
              <a:off x="8449025" y="2185813"/>
              <a:ext cx="43100" cy="214100"/>
            </a:xfrm>
            <a:custGeom>
              <a:avLst/>
              <a:gdLst/>
              <a:ahLst/>
              <a:cxnLst/>
              <a:rect l="l" t="t" r="r" b="b"/>
              <a:pathLst>
                <a:path w="1724" h="8564" extrusionOk="0">
                  <a:moveTo>
                    <a:pt x="1229" y="1"/>
                  </a:moveTo>
                  <a:cubicBezTo>
                    <a:pt x="1204" y="1"/>
                    <a:pt x="1179" y="11"/>
                    <a:pt x="1161" y="37"/>
                  </a:cubicBezTo>
                  <a:cubicBezTo>
                    <a:pt x="232" y="1319"/>
                    <a:pt x="14" y="3058"/>
                    <a:pt x="7" y="4607"/>
                  </a:cubicBezTo>
                  <a:cubicBezTo>
                    <a:pt x="0" y="6087"/>
                    <a:pt x="548" y="7455"/>
                    <a:pt x="1553" y="8536"/>
                  </a:cubicBezTo>
                  <a:cubicBezTo>
                    <a:pt x="1570" y="8555"/>
                    <a:pt x="1589" y="8563"/>
                    <a:pt x="1608" y="8563"/>
                  </a:cubicBezTo>
                  <a:cubicBezTo>
                    <a:pt x="1669" y="8563"/>
                    <a:pt x="1724" y="8480"/>
                    <a:pt x="1670" y="8422"/>
                  </a:cubicBezTo>
                  <a:cubicBezTo>
                    <a:pt x="624" y="7299"/>
                    <a:pt x="125" y="5885"/>
                    <a:pt x="177" y="4355"/>
                  </a:cubicBezTo>
                  <a:cubicBezTo>
                    <a:pt x="226" y="2899"/>
                    <a:pt x="427" y="1329"/>
                    <a:pt x="1300" y="120"/>
                  </a:cubicBezTo>
                  <a:cubicBezTo>
                    <a:pt x="1344" y="60"/>
                    <a:pt x="1287" y="1"/>
                    <a:pt x="122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83;p57">
              <a:extLst>
                <a:ext uri="{FF2B5EF4-FFF2-40B4-BE49-F238E27FC236}">
                  <a16:creationId xmlns:a16="http://schemas.microsoft.com/office/drawing/2014/main" id="{16F228E4-E0A9-4DB2-B2EB-33F630B4796B}"/>
                </a:ext>
              </a:extLst>
            </p:cNvPr>
            <p:cNvSpPr/>
            <p:nvPr/>
          </p:nvSpPr>
          <p:spPr>
            <a:xfrm>
              <a:off x="8766825" y="2105438"/>
              <a:ext cx="6600" cy="50600"/>
            </a:xfrm>
            <a:custGeom>
              <a:avLst/>
              <a:gdLst/>
              <a:ahLst/>
              <a:cxnLst/>
              <a:rect l="l" t="t" r="r" b="b"/>
              <a:pathLst>
                <a:path w="264" h="2024" extrusionOk="0">
                  <a:moveTo>
                    <a:pt x="159" y="0"/>
                  </a:moveTo>
                  <a:cubicBezTo>
                    <a:pt x="118" y="0"/>
                    <a:pt x="79" y="26"/>
                    <a:pt x="80" y="78"/>
                  </a:cubicBezTo>
                  <a:cubicBezTo>
                    <a:pt x="98" y="702"/>
                    <a:pt x="74" y="1325"/>
                    <a:pt x="8" y="1946"/>
                  </a:cubicBezTo>
                  <a:cubicBezTo>
                    <a:pt x="1" y="1998"/>
                    <a:pt x="39" y="2024"/>
                    <a:pt x="80" y="2024"/>
                  </a:cubicBezTo>
                  <a:cubicBezTo>
                    <a:pt x="121" y="2024"/>
                    <a:pt x="165" y="1998"/>
                    <a:pt x="171" y="1946"/>
                  </a:cubicBezTo>
                  <a:cubicBezTo>
                    <a:pt x="240" y="1325"/>
                    <a:pt x="264" y="702"/>
                    <a:pt x="243" y="78"/>
                  </a:cubicBezTo>
                  <a:cubicBezTo>
                    <a:pt x="241" y="26"/>
                    <a:pt x="200" y="0"/>
                    <a:pt x="15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84;p57">
              <a:extLst>
                <a:ext uri="{FF2B5EF4-FFF2-40B4-BE49-F238E27FC236}">
                  <a16:creationId xmlns:a16="http://schemas.microsoft.com/office/drawing/2014/main" id="{94237B39-9451-496B-B8CD-C9EC43743444}"/>
                </a:ext>
              </a:extLst>
            </p:cNvPr>
            <p:cNvSpPr/>
            <p:nvPr/>
          </p:nvSpPr>
          <p:spPr>
            <a:xfrm>
              <a:off x="8751575" y="2107338"/>
              <a:ext cx="7075" cy="27100"/>
            </a:xfrm>
            <a:custGeom>
              <a:avLst/>
              <a:gdLst/>
              <a:ahLst/>
              <a:cxnLst/>
              <a:rect l="l" t="t" r="r" b="b"/>
              <a:pathLst>
                <a:path w="283" h="1084" extrusionOk="0">
                  <a:moveTo>
                    <a:pt x="184" y="0"/>
                  </a:moveTo>
                  <a:cubicBezTo>
                    <a:pt x="152" y="0"/>
                    <a:pt x="122" y="18"/>
                    <a:pt x="112" y="58"/>
                  </a:cubicBezTo>
                  <a:cubicBezTo>
                    <a:pt x="36" y="370"/>
                    <a:pt x="1" y="685"/>
                    <a:pt x="8" y="1004"/>
                  </a:cubicBezTo>
                  <a:cubicBezTo>
                    <a:pt x="8" y="1056"/>
                    <a:pt x="51" y="1083"/>
                    <a:pt x="92" y="1083"/>
                  </a:cubicBezTo>
                  <a:cubicBezTo>
                    <a:pt x="133" y="1083"/>
                    <a:pt x="173" y="1057"/>
                    <a:pt x="170" y="1004"/>
                  </a:cubicBezTo>
                  <a:cubicBezTo>
                    <a:pt x="164" y="699"/>
                    <a:pt x="199" y="401"/>
                    <a:pt x="268" y="103"/>
                  </a:cubicBezTo>
                  <a:cubicBezTo>
                    <a:pt x="282" y="40"/>
                    <a:pt x="232" y="0"/>
                    <a:pt x="1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85;p57">
              <a:extLst>
                <a:ext uri="{FF2B5EF4-FFF2-40B4-BE49-F238E27FC236}">
                  <a16:creationId xmlns:a16="http://schemas.microsoft.com/office/drawing/2014/main" id="{6DED4802-F6F6-45A5-861F-15F02DD727C4}"/>
                </a:ext>
              </a:extLst>
            </p:cNvPr>
            <p:cNvSpPr/>
            <p:nvPr/>
          </p:nvSpPr>
          <p:spPr>
            <a:xfrm>
              <a:off x="8750100" y="2357913"/>
              <a:ext cx="24650" cy="4775"/>
            </a:xfrm>
            <a:custGeom>
              <a:avLst/>
              <a:gdLst/>
              <a:ahLst/>
              <a:cxnLst/>
              <a:rect l="l" t="t" r="r" b="b"/>
              <a:pathLst>
                <a:path w="986" h="191" extrusionOk="0">
                  <a:moveTo>
                    <a:pt x="297" y="1"/>
                  </a:moveTo>
                  <a:cubicBezTo>
                    <a:pt x="233" y="1"/>
                    <a:pt x="169" y="2"/>
                    <a:pt x="105" y="3"/>
                  </a:cubicBezTo>
                  <a:cubicBezTo>
                    <a:pt x="2" y="7"/>
                    <a:pt x="1" y="166"/>
                    <a:pt x="101" y="166"/>
                  </a:cubicBezTo>
                  <a:cubicBezTo>
                    <a:pt x="102" y="166"/>
                    <a:pt x="103" y="166"/>
                    <a:pt x="105" y="166"/>
                  </a:cubicBezTo>
                  <a:cubicBezTo>
                    <a:pt x="167" y="164"/>
                    <a:pt x="229" y="163"/>
                    <a:pt x="291" y="163"/>
                  </a:cubicBezTo>
                  <a:cubicBezTo>
                    <a:pt x="488" y="163"/>
                    <a:pt x="683" y="172"/>
                    <a:pt x="878" y="191"/>
                  </a:cubicBezTo>
                  <a:cubicBezTo>
                    <a:pt x="881" y="191"/>
                    <a:pt x="884" y="191"/>
                    <a:pt x="887" y="191"/>
                  </a:cubicBezTo>
                  <a:cubicBezTo>
                    <a:pt x="985" y="191"/>
                    <a:pt x="979" y="37"/>
                    <a:pt x="878" y="28"/>
                  </a:cubicBezTo>
                  <a:cubicBezTo>
                    <a:pt x="684" y="9"/>
                    <a:pt x="491" y="1"/>
                    <a:pt x="29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986;p57">
              <a:extLst>
                <a:ext uri="{FF2B5EF4-FFF2-40B4-BE49-F238E27FC236}">
                  <a16:creationId xmlns:a16="http://schemas.microsoft.com/office/drawing/2014/main" id="{9B172DB6-3CDC-46C6-B087-CE4BEC98E153}"/>
                </a:ext>
              </a:extLst>
            </p:cNvPr>
            <p:cNvSpPr/>
            <p:nvPr/>
          </p:nvSpPr>
          <p:spPr>
            <a:xfrm>
              <a:off x="8759100" y="2369113"/>
              <a:ext cx="15050" cy="6125"/>
            </a:xfrm>
            <a:custGeom>
              <a:avLst/>
              <a:gdLst/>
              <a:ahLst/>
              <a:cxnLst/>
              <a:rect l="l" t="t" r="r" b="b"/>
              <a:pathLst>
                <a:path w="602" h="245" extrusionOk="0">
                  <a:moveTo>
                    <a:pt x="105" y="0"/>
                  </a:moveTo>
                  <a:cubicBezTo>
                    <a:pt x="26" y="0"/>
                    <a:pt x="1" y="130"/>
                    <a:pt x="91" y="162"/>
                  </a:cubicBezTo>
                  <a:cubicBezTo>
                    <a:pt x="223" y="210"/>
                    <a:pt x="358" y="234"/>
                    <a:pt x="497" y="245"/>
                  </a:cubicBezTo>
                  <a:cubicBezTo>
                    <a:pt x="499" y="245"/>
                    <a:pt x="501" y="245"/>
                    <a:pt x="503" y="245"/>
                  </a:cubicBezTo>
                  <a:cubicBezTo>
                    <a:pt x="601" y="245"/>
                    <a:pt x="599" y="88"/>
                    <a:pt x="497" y="82"/>
                  </a:cubicBezTo>
                  <a:cubicBezTo>
                    <a:pt x="373" y="71"/>
                    <a:pt x="251" y="47"/>
                    <a:pt x="133" y="5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987;p57">
              <a:extLst>
                <a:ext uri="{FF2B5EF4-FFF2-40B4-BE49-F238E27FC236}">
                  <a16:creationId xmlns:a16="http://schemas.microsoft.com/office/drawing/2014/main" id="{8DFA6C52-B72C-4537-B799-08271BC34B81}"/>
                </a:ext>
              </a:extLst>
            </p:cNvPr>
            <p:cNvSpPr/>
            <p:nvPr/>
          </p:nvSpPr>
          <p:spPr>
            <a:xfrm>
              <a:off x="8590075" y="2187388"/>
              <a:ext cx="37750" cy="47000"/>
            </a:xfrm>
            <a:custGeom>
              <a:avLst/>
              <a:gdLst/>
              <a:ahLst/>
              <a:cxnLst/>
              <a:rect l="l" t="t" r="r" b="b"/>
              <a:pathLst>
                <a:path w="1510" h="1880" extrusionOk="0">
                  <a:moveTo>
                    <a:pt x="1390" y="1"/>
                  </a:moveTo>
                  <a:cubicBezTo>
                    <a:pt x="1377" y="1"/>
                    <a:pt x="1364" y="4"/>
                    <a:pt x="1350" y="12"/>
                  </a:cubicBezTo>
                  <a:cubicBezTo>
                    <a:pt x="637" y="428"/>
                    <a:pt x="315" y="1031"/>
                    <a:pt x="24" y="1779"/>
                  </a:cubicBezTo>
                  <a:cubicBezTo>
                    <a:pt x="1" y="1840"/>
                    <a:pt x="48" y="1879"/>
                    <a:pt x="98" y="1879"/>
                  </a:cubicBezTo>
                  <a:cubicBezTo>
                    <a:pt x="131" y="1879"/>
                    <a:pt x="164" y="1863"/>
                    <a:pt x="179" y="1824"/>
                  </a:cubicBezTo>
                  <a:cubicBezTo>
                    <a:pt x="456" y="1117"/>
                    <a:pt x="758" y="546"/>
                    <a:pt x="1430" y="155"/>
                  </a:cubicBezTo>
                  <a:cubicBezTo>
                    <a:pt x="1510" y="110"/>
                    <a:pt x="1462" y="1"/>
                    <a:pt x="139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3034;p57">
            <a:extLst>
              <a:ext uri="{FF2B5EF4-FFF2-40B4-BE49-F238E27FC236}">
                <a16:creationId xmlns:a16="http://schemas.microsoft.com/office/drawing/2014/main" id="{A0C0D019-FEDB-4E2A-B2A7-5A517DB8966C}"/>
              </a:ext>
            </a:extLst>
          </p:cNvPr>
          <p:cNvGrpSpPr/>
          <p:nvPr/>
        </p:nvGrpSpPr>
        <p:grpSpPr>
          <a:xfrm rot="21068465">
            <a:off x="1578631" y="4342427"/>
            <a:ext cx="650124" cy="652669"/>
            <a:chOff x="6539250" y="1865163"/>
            <a:chExt cx="356175" cy="381950"/>
          </a:xfrm>
        </p:grpSpPr>
        <p:sp>
          <p:nvSpPr>
            <p:cNvPr id="123" name="Google Shape;3035;p57">
              <a:extLst>
                <a:ext uri="{FF2B5EF4-FFF2-40B4-BE49-F238E27FC236}">
                  <a16:creationId xmlns:a16="http://schemas.microsoft.com/office/drawing/2014/main" id="{FCEF02D9-B15A-42D4-B124-5B805D6C4737}"/>
                </a:ext>
              </a:extLst>
            </p:cNvPr>
            <p:cNvSpPr/>
            <p:nvPr/>
          </p:nvSpPr>
          <p:spPr>
            <a:xfrm>
              <a:off x="6539950" y="1884138"/>
              <a:ext cx="5300" cy="68775"/>
            </a:xfrm>
            <a:custGeom>
              <a:avLst/>
              <a:gdLst/>
              <a:ahLst/>
              <a:cxnLst/>
              <a:rect l="l" t="t" r="r" b="b"/>
              <a:pathLst>
                <a:path w="212" h="2751" extrusionOk="0">
                  <a:moveTo>
                    <a:pt x="131" y="0"/>
                  </a:moveTo>
                  <a:cubicBezTo>
                    <a:pt x="90" y="0"/>
                    <a:pt x="49" y="26"/>
                    <a:pt x="47" y="78"/>
                  </a:cubicBezTo>
                  <a:cubicBezTo>
                    <a:pt x="33" y="944"/>
                    <a:pt x="16" y="1807"/>
                    <a:pt x="2" y="2673"/>
                  </a:cubicBezTo>
                  <a:cubicBezTo>
                    <a:pt x="1" y="2725"/>
                    <a:pt x="41" y="2750"/>
                    <a:pt x="83" y="2750"/>
                  </a:cubicBezTo>
                  <a:cubicBezTo>
                    <a:pt x="124" y="2750"/>
                    <a:pt x="165" y="2725"/>
                    <a:pt x="165" y="2673"/>
                  </a:cubicBezTo>
                  <a:cubicBezTo>
                    <a:pt x="183" y="1807"/>
                    <a:pt x="196" y="944"/>
                    <a:pt x="210" y="78"/>
                  </a:cubicBezTo>
                  <a:cubicBezTo>
                    <a:pt x="212" y="26"/>
                    <a:pt x="172" y="0"/>
                    <a:pt x="1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36;p57">
              <a:extLst>
                <a:ext uri="{FF2B5EF4-FFF2-40B4-BE49-F238E27FC236}">
                  <a16:creationId xmlns:a16="http://schemas.microsoft.com/office/drawing/2014/main" id="{FC63D08F-E60A-4A07-8A5F-2D66652675D7}"/>
                </a:ext>
              </a:extLst>
            </p:cNvPr>
            <p:cNvSpPr/>
            <p:nvPr/>
          </p:nvSpPr>
          <p:spPr>
            <a:xfrm>
              <a:off x="6539400" y="1948838"/>
              <a:ext cx="35875" cy="5525"/>
            </a:xfrm>
            <a:custGeom>
              <a:avLst/>
              <a:gdLst/>
              <a:ahLst/>
              <a:cxnLst/>
              <a:rect l="l" t="t" r="r" b="b"/>
              <a:pathLst>
                <a:path w="1435" h="221" extrusionOk="0">
                  <a:moveTo>
                    <a:pt x="98" y="1"/>
                  </a:moveTo>
                  <a:cubicBezTo>
                    <a:pt x="0" y="1"/>
                    <a:pt x="7" y="155"/>
                    <a:pt x="107" y="164"/>
                  </a:cubicBezTo>
                  <a:cubicBezTo>
                    <a:pt x="480" y="203"/>
                    <a:pt x="857" y="220"/>
                    <a:pt x="1233" y="220"/>
                  </a:cubicBezTo>
                  <a:cubicBezTo>
                    <a:pt x="1266" y="220"/>
                    <a:pt x="1298" y="220"/>
                    <a:pt x="1331" y="220"/>
                  </a:cubicBezTo>
                  <a:cubicBezTo>
                    <a:pt x="1435" y="220"/>
                    <a:pt x="1435" y="57"/>
                    <a:pt x="1331" y="57"/>
                  </a:cubicBezTo>
                  <a:cubicBezTo>
                    <a:pt x="922" y="57"/>
                    <a:pt x="512" y="43"/>
                    <a:pt x="107" y="1"/>
                  </a:cubicBezTo>
                  <a:cubicBezTo>
                    <a:pt x="104" y="1"/>
                    <a:pt x="101" y="1"/>
                    <a:pt x="9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37;p57">
              <a:extLst>
                <a:ext uri="{FF2B5EF4-FFF2-40B4-BE49-F238E27FC236}">
                  <a16:creationId xmlns:a16="http://schemas.microsoft.com/office/drawing/2014/main" id="{6366422C-C607-4702-BFD6-B4C510AADCE0}"/>
                </a:ext>
              </a:extLst>
            </p:cNvPr>
            <p:cNvSpPr/>
            <p:nvPr/>
          </p:nvSpPr>
          <p:spPr>
            <a:xfrm>
              <a:off x="6567975" y="1951338"/>
              <a:ext cx="9725" cy="225050"/>
            </a:xfrm>
            <a:custGeom>
              <a:avLst/>
              <a:gdLst/>
              <a:ahLst/>
              <a:cxnLst/>
              <a:rect l="l" t="t" r="r" b="b"/>
              <a:pathLst>
                <a:path w="389" h="9002" extrusionOk="0">
                  <a:moveTo>
                    <a:pt x="164" y="1"/>
                  </a:moveTo>
                  <a:cubicBezTo>
                    <a:pt x="123" y="1"/>
                    <a:pt x="82" y="27"/>
                    <a:pt x="84" y="79"/>
                  </a:cubicBezTo>
                  <a:cubicBezTo>
                    <a:pt x="177" y="3045"/>
                    <a:pt x="226" y="5965"/>
                    <a:pt x="4" y="8924"/>
                  </a:cubicBezTo>
                  <a:cubicBezTo>
                    <a:pt x="1" y="8976"/>
                    <a:pt x="39" y="9002"/>
                    <a:pt x="81" y="9002"/>
                  </a:cubicBezTo>
                  <a:cubicBezTo>
                    <a:pt x="122" y="9002"/>
                    <a:pt x="165" y="8976"/>
                    <a:pt x="170" y="8924"/>
                  </a:cubicBezTo>
                  <a:cubicBezTo>
                    <a:pt x="388" y="5965"/>
                    <a:pt x="340" y="3045"/>
                    <a:pt x="250" y="79"/>
                  </a:cubicBezTo>
                  <a:cubicBezTo>
                    <a:pt x="248" y="27"/>
                    <a:pt x="206" y="1"/>
                    <a:pt x="16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38;p57">
              <a:extLst>
                <a:ext uri="{FF2B5EF4-FFF2-40B4-BE49-F238E27FC236}">
                  <a16:creationId xmlns:a16="http://schemas.microsoft.com/office/drawing/2014/main" id="{E958669F-62D3-4F97-BB9C-072436F37226}"/>
                </a:ext>
              </a:extLst>
            </p:cNvPr>
            <p:cNvSpPr/>
            <p:nvPr/>
          </p:nvSpPr>
          <p:spPr>
            <a:xfrm>
              <a:off x="6539250" y="2172338"/>
              <a:ext cx="33525" cy="5550"/>
            </a:xfrm>
            <a:custGeom>
              <a:avLst/>
              <a:gdLst/>
              <a:ahLst/>
              <a:cxnLst/>
              <a:rect l="l" t="t" r="r" b="b"/>
              <a:pathLst>
                <a:path w="1341" h="222" extrusionOk="0">
                  <a:moveTo>
                    <a:pt x="1239" y="1"/>
                  </a:moveTo>
                  <a:cubicBezTo>
                    <a:pt x="1238" y="1"/>
                    <a:pt x="1237" y="1"/>
                    <a:pt x="1236" y="1"/>
                  </a:cubicBezTo>
                  <a:cubicBezTo>
                    <a:pt x="961" y="11"/>
                    <a:pt x="687" y="61"/>
                    <a:pt x="413" y="61"/>
                  </a:cubicBezTo>
                  <a:cubicBezTo>
                    <a:pt x="323" y="61"/>
                    <a:pt x="234" y="56"/>
                    <a:pt x="144" y="42"/>
                  </a:cubicBezTo>
                  <a:cubicBezTo>
                    <a:pt x="139" y="41"/>
                    <a:pt x="134" y="41"/>
                    <a:pt x="129" y="41"/>
                  </a:cubicBezTo>
                  <a:cubicBezTo>
                    <a:pt x="36" y="41"/>
                    <a:pt x="1" y="185"/>
                    <a:pt x="99" y="202"/>
                  </a:cubicBezTo>
                  <a:cubicBezTo>
                    <a:pt x="196" y="216"/>
                    <a:pt x="292" y="221"/>
                    <a:pt x="388" y="221"/>
                  </a:cubicBezTo>
                  <a:cubicBezTo>
                    <a:pt x="671" y="221"/>
                    <a:pt x="952" y="174"/>
                    <a:pt x="1236" y="164"/>
                  </a:cubicBezTo>
                  <a:cubicBezTo>
                    <a:pt x="1339" y="160"/>
                    <a:pt x="1340" y="1"/>
                    <a:pt x="123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39;p57">
              <a:extLst>
                <a:ext uri="{FF2B5EF4-FFF2-40B4-BE49-F238E27FC236}">
                  <a16:creationId xmlns:a16="http://schemas.microsoft.com/office/drawing/2014/main" id="{1C7E75D5-B8CA-4E28-86DB-921CB9F2B61C}"/>
                </a:ext>
              </a:extLst>
            </p:cNvPr>
            <p:cNvSpPr/>
            <p:nvPr/>
          </p:nvSpPr>
          <p:spPr>
            <a:xfrm>
              <a:off x="6540125" y="2174413"/>
              <a:ext cx="7600" cy="72650"/>
            </a:xfrm>
            <a:custGeom>
              <a:avLst/>
              <a:gdLst/>
              <a:ahLst/>
              <a:cxnLst/>
              <a:rect l="l" t="t" r="r" b="b"/>
              <a:pathLst>
                <a:path w="304" h="2906" extrusionOk="0">
                  <a:moveTo>
                    <a:pt x="102" y="1"/>
                  </a:moveTo>
                  <a:cubicBezTo>
                    <a:pt x="54" y="1"/>
                    <a:pt x="1" y="42"/>
                    <a:pt x="9" y="105"/>
                  </a:cubicBezTo>
                  <a:cubicBezTo>
                    <a:pt x="134" y="1003"/>
                    <a:pt x="141" y="1924"/>
                    <a:pt x="82" y="2825"/>
                  </a:cubicBezTo>
                  <a:cubicBezTo>
                    <a:pt x="78" y="2878"/>
                    <a:pt x="118" y="2905"/>
                    <a:pt x="158" y="2905"/>
                  </a:cubicBezTo>
                  <a:cubicBezTo>
                    <a:pt x="199" y="2905"/>
                    <a:pt x="241" y="2878"/>
                    <a:pt x="245" y="2825"/>
                  </a:cubicBezTo>
                  <a:cubicBezTo>
                    <a:pt x="304" y="1907"/>
                    <a:pt x="296" y="975"/>
                    <a:pt x="168" y="60"/>
                  </a:cubicBezTo>
                  <a:cubicBezTo>
                    <a:pt x="161" y="19"/>
                    <a:pt x="133" y="1"/>
                    <a:pt x="1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40;p57">
              <a:extLst>
                <a:ext uri="{FF2B5EF4-FFF2-40B4-BE49-F238E27FC236}">
                  <a16:creationId xmlns:a16="http://schemas.microsoft.com/office/drawing/2014/main" id="{67942E06-CE52-4619-8600-57CD0F968AA4}"/>
                </a:ext>
              </a:extLst>
            </p:cNvPr>
            <p:cNvSpPr/>
            <p:nvPr/>
          </p:nvSpPr>
          <p:spPr>
            <a:xfrm>
              <a:off x="6540525" y="1881138"/>
              <a:ext cx="321725" cy="177275"/>
            </a:xfrm>
            <a:custGeom>
              <a:avLst/>
              <a:gdLst/>
              <a:ahLst/>
              <a:cxnLst/>
              <a:rect l="l" t="t" r="r" b="b"/>
              <a:pathLst>
                <a:path w="12869" h="7091" extrusionOk="0">
                  <a:moveTo>
                    <a:pt x="7883" y="0"/>
                  </a:moveTo>
                  <a:cubicBezTo>
                    <a:pt x="7261" y="0"/>
                    <a:pt x="6641" y="34"/>
                    <a:pt x="6056" y="42"/>
                  </a:cubicBezTo>
                  <a:cubicBezTo>
                    <a:pt x="4075" y="73"/>
                    <a:pt x="2089" y="80"/>
                    <a:pt x="107" y="115"/>
                  </a:cubicBezTo>
                  <a:cubicBezTo>
                    <a:pt x="0" y="118"/>
                    <a:pt x="0" y="281"/>
                    <a:pt x="107" y="281"/>
                  </a:cubicBezTo>
                  <a:cubicBezTo>
                    <a:pt x="1628" y="253"/>
                    <a:pt x="3146" y="243"/>
                    <a:pt x="4667" y="226"/>
                  </a:cubicBezTo>
                  <a:cubicBezTo>
                    <a:pt x="5579" y="216"/>
                    <a:pt x="6518" y="152"/>
                    <a:pt x="7450" y="152"/>
                  </a:cubicBezTo>
                  <a:cubicBezTo>
                    <a:pt x="8150" y="152"/>
                    <a:pt x="8847" y="188"/>
                    <a:pt x="9525" y="309"/>
                  </a:cubicBezTo>
                  <a:cubicBezTo>
                    <a:pt x="11136" y="593"/>
                    <a:pt x="12155" y="1681"/>
                    <a:pt x="12529" y="3264"/>
                  </a:cubicBezTo>
                  <a:cubicBezTo>
                    <a:pt x="12868" y="4716"/>
                    <a:pt x="12162" y="6216"/>
                    <a:pt x="10873" y="6937"/>
                  </a:cubicBezTo>
                  <a:cubicBezTo>
                    <a:pt x="10793" y="6981"/>
                    <a:pt x="10841" y="7090"/>
                    <a:pt x="10913" y="7090"/>
                  </a:cubicBezTo>
                  <a:cubicBezTo>
                    <a:pt x="10926" y="7090"/>
                    <a:pt x="10939" y="7087"/>
                    <a:pt x="10953" y="7079"/>
                  </a:cubicBezTo>
                  <a:cubicBezTo>
                    <a:pt x="12034" y="6476"/>
                    <a:pt x="12747" y="5340"/>
                    <a:pt x="12782" y="4096"/>
                  </a:cubicBezTo>
                  <a:cubicBezTo>
                    <a:pt x="12820" y="2810"/>
                    <a:pt x="12082" y="1233"/>
                    <a:pt x="10938" y="603"/>
                  </a:cubicBezTo>
                  <a:cubicBezTo>
                    <a:pt x="10021" y="100"/>
                    <a:pt x="8949" y="0"/>
                    <a:pt x="78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41;p57">
              <a:extLst>
                <a:ext uri="{FF2B5EF4-FFF2-40B4-BE49-F238E27FC236}">
                  <a16:creationId xmlns:a16="http://schemas.microsoft.com/office/drawing/2014/main" id="{EB19DE5B-947B-475C-97A4-CF4DC7DE466A}"/>
                </a:ext>
              </a:extLst>
            </p:cNvPr>
            <p:cNvSpPr/>
            <p:nvPr/>
          </p:nvSpPr>
          <p:spPr>
            <a:xfrm>
              <a:off x="6541550" y="2052263"/>
              <a:ext cx="332475" cy="194850"/>
            </a:xfrm>
            <a:custGeom>
              <a:avLst/>
              <a:gdLst/>
              <a:ahLst/>
              <a:cxnLst/>
              <a:rect l="l" t="t" r="r" b="b"/>
              <a:pathLst>
                <a:path w="13299" h="7794" extrusionOk="0">
                  <a:moveTo>
                    <a:pt x="11016" y="1"/>
                  </a:moveTo>
                  <a:cubicBezTo>
                    <a:pt x="10942" y="1"/>
                    <a:pt x="10894" y="110"/>
                    <a:pt x="10974" y="154"/>
                  </a:cubicBezTo>
                  <a:cubicBezTo>
                    <a:pt x="12557" y="1055"/>
                    <a:pt x="13299" y="2825"/>
                    <a:pt x="13008" y="4600"/>
                  </a:cubicBezTo>
                  <a:cubicBezTo>
                    <a:pt x="12862" y="5476"/>
                    <a:pt x="12530" y="6404"/>
                    <a:pt x="11708" y="6855"/>
                  </a:cubicBezTo>
                  <a:cubicBezTo>
                    <a:pt x="10936" y="7282"/>
                    <a:pt x="10021" y="7351"/>
                    <a:pt x="9158" y="7402"/>
                  </a:cubicBezTo>
                  <a:cubicBezTo>
                    <a:pt x="6148" y="7593"/>
                    <a:pt x="3122" y="7618"/>
                    <a:pt x="105" y="7631"/>
                  </a:cubicBezTo>
                  <a:cubicBezTo>
                    <a:pt x="1" y="7631"/>
                    <a:pt x="1" y="7794"/>
                    <a:pt x="105" y="7794"/>
                  </a:cubicBezTo>
                  <a:cubicBezTo>
                    <a:pt x="2021" y="7787"/>
                    <a:pt x="3933" y="7763"/>
                    <a:pt x="5846" y="7704"/>
                  </a:cubicBezTo>
                  <a:cubicBezTo>
                    <a:pt x="6788" y="7677"/>
                    <a:pt x="7731" y="7642"/>
                    <a:pt x="8673" y="7593"/>
                  </a:cubicBezTo>
                  <a:cubicBezTo>
                    <a:pt x="9553" y="7548"/>
                    <a:pt x="10478" y="7517"/>
                    <a:pt x="11317" y="7212"/>
                  </a:cubicBezTo>
                  <a:cubicBezTo>
                    <a:pt x="12779" y="6682"/>
                    <a:pt x="13271" y="5105"/>
                    <a:pt x="13240" y="3660"/>
                  </a:cubicBezTo>
                  <a:cubicBezTo>
                    <a:pt x="13202" y="2153"/>
                    <a:pt x="12370" y="761"/>
                    <a:pt x="11057" y="12"/>
                  </a:cubicBezTo>
                  <a:cubicBezTo>
                    <a:pt x="11043" y="4"/>
                    <a:pt x="11029" y="1"/>
                    <a:pt x="1101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42;p57">
              <a:extLst>
                <a:ext uri="{FF2B5EF4-FFF2-40B4-BE49-F238E27FC236}">
                  <a16:creationId xmlns:a16="http://schemas.microsoft.com/office/drawing/2014/main" id="{95F6DDA7-FA78-4E7F-AF36-8C4500E8AEE2}"/>
                </a:ext>
              </a:extLst>
            </p:cNvPr>
            <p:cNvSpPr/>
            <p:nvPr/>
          </p:nvSpPr>
          <p:spPr>
            <a:xfrm>
              <a:off x="6672275" y="1951338"/>
              <a:ext cx="8425" cy="78650"/>
            </a:xfrm>
            <a:custGeom>
              <a:avLst/>
              <a:gdLst/>
              <a:ahLst/>
              <a:cxnLst/>
              <a:rect l="l" t="t" r="r" b="b"/>
              <a:pathLst>
                <a:path w="337" h="3146" extrusionOk="0">
                  <a:moveTo>
                    <a:pt x="257" y="1"/>
                  </a:moveTo>
                  <a:cubicBezTo>
                    <a:pt x="216" y="1"/>
                    <a:pt x="173" y="27"/>
                    <a:pt x="170" y="79"/>
                  </a:cubicBezTo>
                  <a:cubicBezTo>
                    <a:pt x="111" y="1073"/>
                    <a:pt x="59" y="2071"/>
                    <a:pt x="4" y="3065"/>
                  </a:cubicBezTo>
                  <a:cubicBezTo>
                    <a:pt x="0" y="3119"/>
                    <a:pt x="39" y="3146"/>
                    <a:pt x="80" y="3146"/>
                  </a:cubicBezTo>
                  <a:cubicBezTo>
                    <a:pt x="120" y="3146"/>
                    <a:pt x="163" y="3119"/>
                    <a:pt x="166" y="3065"/>
                  </a:cubicBezTo>
                  <a:cubicBezTo>
                    <a:pt x="225" y="2071"/>
                    <a:pt x="277" y="1073"/>
                    <a:pt x="332" y="79"/>
                  </a:cubicBezTo>
                  <a:cubicBezTo>
                    <a:pt x="336" y="27"/>
                    <a:pt x="297" y="1"/>
                    <a:pt x="25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43;p57">
              <a:extLst>
                <a:ext uri="{FF2B5EF4-FFF2-40B4-BE49-F238E27FC236}">
                  <a16:creationId xmlns:a16="http://schemas.microsoft.com/office/drawing/2014/main" id="{31F1E7ED-9172-45E6-85E5-7B627EBD5233}"/>
                </a:ext>
              </a:extLst>
            </p:cNvPr>
            <p:cNvSpPr/>
            <p:nvPr/>
          </p:nvSpPr>
          <p:spPr>
            <a:xfrm>
              <a:off x="6671750" y="1951188"/>
              <a:ext cx="77225" cy="79600"/>
            </a:xfrm>
            <a:custGeom>
              <a:avLst/>
              <a:gdLst/>
              <a:ahLst/>
              <a:cxnLst/>
              <a:rect l="l" t="t" r="r" b="b"/>
              <a:pathLst>
                <a:path w="3089" h="3184" extrusionOk="0">
                  <a:moveTo>
                    <a:pt x="376" y="1"/>
                  </a:moveTo>
                  <a:cubicBezTo>
                    <a:pt x="342" y="1"/>
                    <a:pt x="308" y="1"/>
                    <a:pt x="274" y="1"/>
                  </a:cubicBezTo>
                  <a:cubicBezTo>
                    <a:pt x="166" y="5"/>
                    <a:pt x="166" y="168"/>
                    <a:pt x="274" y="168"/>
                  </a:cubicBezTo>
                  <a:cubicBezTo>
                    <a:pt x="311" y="167"/>
                    <a:pt x="348" y="167"/>
                    <a:pt x="385" y="167"/>
                  </a:cubicBezTo>
                  <a:cubicBezTo>
                    <a:pt x="1526" y="167"/>
                    <a:pt x="3088" y="441"/>
                    <a:pt x="2689" y="1990"/>
                  </a:cubicBezTo>
                  <a:cubicBezTo>
                    <a:pt x="2465" y="2855"/>
                    <a:pt x="1630" y="3026"/>
                    <a:pt x="828" y="3026"/>
                  </a:cubicBezTo>
                  <a:cubicBezTo>
                    <a:pt x="577" y="3026"/>
                    <a:pt x="329" y="3009"/>
                    <a:pt x="104" y="2992"/>
                  </a:cubicBezTo>
                  <a:cubicBezTo>
                    <a:pt x="101" y="2991"/>
                    <a:pt x="97" y="2991"/>
                    <a:pt x="94" y="2991"/>
                  </a:cubicBezTo>
                  <a:cubicBezTo>
                    <a:pt x="0" y="2991"/>
                    <a:pt x="3" y="3147"/>
                    <a:pt x="104" y="3155"/>
                  </a:cubicBezTo>
                  <a:cubicBezTo>
                    <a:pt x="316" y="3171"/>
                    <a:pt x="541" y="3184"/>
                    <a:pt x="767" y="3184"/>
                  </a:cubicBezTo>
                  <a:cubicBezTo>
                    <a:pt x="1758" y="3184"/>
                    <a:pt x="2776" y="2943"/>
                    <a:pt x="2897" y="1762"/>
                  </a:cubicBezTo>
                  <a:cubicBezTo>
                    <a:pt x="3048" y="250"/>
                    <a:pt x="1541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44;p57">
              <a:extLst>
                <a:ext uri="{FF2B5EF4-FFF2-40B4-BE49-F238E27FC236}">
                  <a16:creationId xmlns:a16="http://schemas.microsoft.com/office/drawing/2014/main" id="{A47A2388-E3DC-44DB-A217-28DB60994549}"/>
                </a:ext>
              </a:extLst>
            </p:cNvPr>
            <p:cNvSpPr/>
            <p:nvPr/>
          </p:nvSpPr>
          <p:spPr>
            <a:xfrm>
              <a:off x="6671475" y="2084113"/>
              <a:ext cx="8175" cy="90175"/>
            </a:xfrm>
            <a:custGeom>
              <a:avLst/>
              <a:gdLst/>
              <a:ahLst/>
              <a:cxnLst/>
              <a:rect l="l" t="t" r="r" b="b"/>
              <a:pathLst>
                <a:path w="327" h="3607" extrusionOk="0">
                  <a:moveTo>
                    <a:pt x="246" y="1"/>
                  </a:moveTo>
                  <a:cubicBezTo>
                    <a:pt x="205" y="1"/>
                    <a:pt x="162" y="27"/>
                    <a:pt x="156" y="79"/>
                  </a:cubicBezTo>
                  <a:cubicBezTo>
                    <a:pt x="73" y="1230"/>
                    <a:pt x="1" y="2376"/>
                    <a:pt x="77" y="3526"/>
                  </a:cubicBezTo>
                  <a:cubicBezTo>
                    <a:pt x="81" y="3580"/>
                    <a:pt x="123" y="3607"/>
                    <a:pt x="164" y="3607"/>
                  </a:cubicBezTo>
                  <a:cubicBezTo>
                    <a:pt x="204" y="3607"/>
                    <a:pt x="243" y="3580"/>
                    <a:pt x="240" y="3526"/>
                  </a:cubicBezTo>
                  <a:cubicBezTo>
                    <a:pt x="164" y="2376"/>
                    <a:pt x="236" y="1230"/>
                    <a:pt x="323" y="79"/>
                  </a:cubicBezTo>
                  <a:cubicBezTo>
                    <a:pt x="326" y="27"/>
                    <a:pt x="288" y="1"/>
                    <a:pt x="2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45;p57">
              <a:extLst>
                <a:ext uri="{FF2B5EF4-FFF2-40B4-BE49-F238E27FC236}">
                  <a16:creationId xmlns:a16="http://schemas.microsoft.com/office/drawing/2014/main" id="{2566F70D-2C1B-49FB-858C-1A79CFCA2316}"/>
                </a:ext>
              </a:extLst>
            </p:cNvPr>
            <p:cNvSpPr/>
            <p:nvPr/>
          </p:nvSpPr>
          <p:spPr>
            <a:xfrm>
              <a:off x="6673000" y="2084088"/>
              <a:ext cx="85725" cy="90550"/>
            </a:xfrm>
            <a:custGeom>
              <a:avLst/>
              <a:gdLst/>
              <a:ahLst/>
              <a:cxnLst/>
              <a:rect l="l" t="t" r="r" b="b"/>
              <a:pathLst>
                <a:path w="3429" h="3622" extrusionOk="0">
                  <a:moveTo>
                    <a:pt x="274" y="1"/>
                  </a:moveTo>
                  <a:cubicBezTo>
                    <a:pt x="262" y="1"/>
                    <a:pt x="250" y="1"/>
                    <a:pt x="238" y="1"/>
                  </a:cubicBezTo>
                  <a:cubicBezTo>
                    <a:pt x="100" y="1"/>
                    <a:pt x="100" y="163"/>
                    <a:pt x="238" y="163"/>
                  </a:cubicBezTo>
                  <a:cubicBezTo>
                    <a:pt x="238" y="163"/>
                    <a:pt x="3269" y="305"/>
                    <a:pt x="3197" y="2027"/>
                  </a:cubicBezTo>
                  <a:cubicBezTo>
                    <a:pt x="3145" y="3293"/>
                    <a:pt x="1797" y="3459"/>
                    <a:pt x="702" y="3459"/>
                  </a:cubicBezTo>
                  <a:cubicBezTo>
                    <a:pt x="493" y="3459"/>
                    <a:pt x="293" y="3453"/>
                    <a:pt x="113" y="3447"/>
                  </a:cubicBezTo>
                  <a:cubicBezTo>
                    <a:pt x="112" y="3447"/>
                    <a:pt x="111" y="3447"/>
                    <a:pt x="110" y="3447"/>
                  </a:cubicBezTo>
                  <a:cubicBezTo>
                    <a:pt x="5" y="3447"/>
                    <a:pt x="0" y="3607"/>
                    <a:pt x="103" y="3610"/>
                  </a:cubicBezTo>
                  <a:cubicBezTo>
                    <a:pt x="281" y="3616"/>
                    <a:pt x="473" y="3621"/>
                    <a:pt x="673" y="3621"/>
                  </a:cubicBezTo>
                  <a:cubicBezTo>
                    <a:pt x="1866" y="3621"/>
                    <a:pt x="3316" y="3436"/>
                    <a:pt x="3367" y="2027"/>
                  </a:cubicBezTo>
                  <a:cubicBezTo>
                    <a:pt x="3429" y="238"/>
                    <a:pt x="1635" y="1"/>
                    <a:pt x="27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46;p57">
              <a:extLst>
                <a:ext uri="{FF2B5EF4-FFF2-40B4-BE49-F238E27FC236}">
                  <a16:creationId xmlns:a16="http://schemas.microsoft.com/office/drawing/2014/main" id="{44DAAA22-313A-4443-BE91-97E21F336884}"/>
                </a:ext>
              </a:extLst>
            </p:cNvPr>
            <p:cNvSpPr/>
            <p:nvPr/>
          </p:nvSpPr>
          <p:spPr>
            <a:xfrm>
              <a:off x="6540425" y="1865213"/>
              <a:ext cx="48350" cy="23000"/>
            </a:xfrm>
            <a:custGeom>
              <a:avLst/>
              <a:gdLst/>
              <a:ahLst/>
              <a:cxnLst/>
              <a:rect l="l" t="t" r="r" b="b"/>
              <a:pathLst>
                <a:path w="1934" h="920" extrusionOk="0">
                  <a:moveTo>
                    <a:pt x="1832" y="1"/>
                  </a:moveTo>
                  <a:cubicBezTo>
                    <a:pt x="1823" y="1"/>
                    <a:pt x="1813" y="3"/>
                    <a:pt x="1802" y="7"/>
                  </a:cubicBezTo>
                  <a:cubicBezTo>
                    <a:pt x="1224" y="236"/>
                    <a:pt x="669" y="527"/>
                    <a:pt x="87" y="755"/>
                  </a:cubicBezTo>
                  <a:cubicBezTo>
                    <a:pt x="0" y="789"/>
                    <a:pt x="27" y="920"/>
                    <a:pt x="103" y="920"/>
                  </a:cubicBezTo>
                  <a:cubicBezTo>
                    <a:pt x="112" y="920"/>
                    <a:pt x="122" y="918"/>
                    <a:pt x="132" y="914"/>
                  </a:cubicBezTo>
                  <a:cubicBezTo>
                    <a:pt x="714" y="685"/>
                    <a:pt x="1266" y="391"/>
                    <a:pt x="1848" y="162"/>
                  </a:cubicBezTo>
                  <a:cubicBezTo>
                    <a:pt x="1934" y="128"/>
                    <a:pt x="1910" y="1"/>
                    <a:pt x="183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47;p57">
              <a:extLst>
                <a:ext uri="{FF2B5EF4-FFF2-40B4-BE49-F238E27FC236}">
                  <a16:creationId xmlns:a16="http://schemas.microsoft.com/office/drawing/2014/main" id="{80CA9ACA-B49B-4FA8-9FBD-C8A287751D6E}"/>
                </a:ext>
              </a:extLst>
            </p:cNvPr>
            <p:cNvSpPr/>
            <p:nvPr/>
          </p:nvSpPr>
          <p:spPr>
            <a:xfrm>
              <a:off x="6583375" y="1865163"/>
              <a:ext cx="283025" cy="139775"/>
            </a:xfrm>
            <a:custGeom>
              <a:avLst/>
              <a:gdLst/>
              <a:ahLst/>
              <a:cxnLst/>
              <a:rect l="l" t="t" r="r" b="b"/>
              <a:pathLst>
                <a:path w="11321" h="5591" extrusionOk="0">
                  <a:moveTo>
                    <a:pt x="5837" y="0"/>
                  </a:moveTo>
                  <a:cubicBezTo>
                    <a:pt x="5374" y="0"/>
                    <a:pt x="4911" y="14"/>
                    <a:pt x="4457" y="15"/>
                  </a:cubicBezTo>
                  <a:cubicBezTo>
                    <a:pt x="4382" y="16"/>
                    <a:pt x="4306" y="16"/>
                    <a:pt x="4230" y="16"/>
                  </a:cubicBezTo>
                  <a:cubicBezTo>
                    <a:pt x="3179" y="16"/>
                    <a:pt x="2130" y="0"/>
                    <a:pt x="1081" y="0"/>
                  </a:cubicBezTo>
                  <a:cubicBezTo>
                    <a:pt x="757" y="0"/>
                    <a:pt x="433" y="2"/>
                    <a:pt x="109" y="6"/>
                  </a:cubicBezTo>
                  <a:cubicBezTo>
                    <a:pt x="2" y="6"/>
                    <a:pt x="1" y="168"/>
                    <a:pt x="105" y="168"/>
                  </a:cubicBezTo>
                  <a:cubicBezTo>
                    <a:pt x="106" y="168"/>
                    <a:pt x="108" y="168"/>
                    <a:pt x="109" y="168"/>
                  </a:cubicBezTo>
                  <a:cubicBezTo>
                    <a:pt x="421" y="164"/>
                    <a:pt x="734" y="163"/>
                    <a:pt x="1047" y="163"/>
                  </a:cubicBezTo>
                  <a:cubicBezTo>
                    <a:pt x="1924" y="163"/>
                    <a:pt x="2802" y="174"/>
                    <a:pt x="3680" y="178"/>
                  </a:cubicBezTo>
                  <a:cubicBezTo>
                    <a:pt x="3720" y="179"/>
                    <a:pt x="3760" y="179"/>
                    <a:pt x="3800" y="179"/>
                  </a:cubicBezTo>
                  <a:cubicBezTo>
                    <a:pt x="4403" y="179"/>
                    <a:pt x="5013" y="155"/>
                    <a:pt x="5622" y="155"/>
                  </a:cubicBezTo>
                  <a:cubicBezTo>
                    <a:pt x="6199" y="155"/>
                    <a:pt x="6776" y="176"/>
                    <a:pt x="7343" y="258"/>
                  </a:cubicBezTo>
                  <a:cubicBezTo>
                    <a:pt x="8618" y="445"/>
                    <a:pt x="9658" y="1024"/>
                    <a:pt x="10288" y="2174"/>
                  </a:cubicBezTo>
                  <a:cubicBezTo>
                    <a:pt x="10839" y="3175"/>
                    <a:pt x="11009" y="4367"/>
                    <a:pt x="10794" y="5486"/>
                  </a:cubicBezTo>
                  <a:cubicBezTo>
                    <a:pt x="10782" y="5549"/>
                    <a:pt x="10835" y="5590"/>
                    <a:pt x="10882" y="5590"/>
                  </a:cubicBezTo>
                  <a:cubicBezTo>
                    <a:pt x="10914" y="5590"/>
                    <a:pt x="10943" y="5572"/>
                    <a:pt x="10950" y="5531"/>
                  </a:cubicBezTo>
                  <a:cubicBezTo>
                    <a:pt x="11321" y="3609"/>
                    <a:pt x="10569" y="1228"/>
                    <a:pt x="8642" y="428"/>
                  </a:cubicBezTo>
                  <a:cubicBezTo>
                    <a:pt x="7753" y="61"/>
                    <a:pt x="6794" y="0"/>
                    <a:pt x="583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48;p57">
              <a:extLst>
                <a:ext uri="{FF2B5EF4-FFF2-40B4-BE49-F238E27FC236}">
                  <a16:creationId xmlns:a16="http://schemas.microsoft.com/office/drawing/2014/main" id="{286E3CBB-F6B3-4212-A7D3-456AA4FAE2EE}"/>
                </a:ext>
              </a:extLst>
            </p:cNvPr>
            <p:cNvSpPr/>
            <p:nvPr/>
          </p:nvSpPr>
          <p:spPr>
            <a:xfrm>
              <a:off x="6788100" y="2042563"/>
              <a:ext cx="107325" cy="197150"/>
            </a:xfrm>
            <a:custGeom>
              <a:avLst/>
              <a:gdLst/>
              <a:ahLst/>
              <a:cxnLst/>
              <a:rect l="l" t="t" r="r" b="b"/>
              <a:pathLst>
                <a:path w="4293" h="7886" extrusionOk="0">
                  <a:moveTo>
                    <a:pt x="1661" y="1"/>
                  </a:moveTo>
                  <a:cubicBezTo>
                    <a:pt x="1582" y="1"/>
                    <a:pt x="1529" y="112"/>
                    <a:pt x="1614" y="151"/>
                  </a:cubicBezTo>
                  <a:cubicBezTo>
                    <a:pt x="3354" y="941"/>
                    <a:pt x="4154" y="3349"/>
                    <a:pt x="3578" y="5074"/>
                  </a:cubicBezTo>
                  <a:cubicBezTo>
                    <a:pt x="3263" y="6034"/>
                    <a:pt x="2862" y="6976"/>
                    <a:pt x="1870" y="7368"/>
                  </a:cubicBezTo>
                  <a:cubicBezTo>
                    <a:pt x="1306" y="7590"/>
                    <a:pt x="696" y="7645"/>
                    <a:pt x="100" y="7725"/>
                  </a:cubicBezTo>
                  <a:cubicBezTo>
                    <a:pt x="0" y="7738"/>
                    <a:pt x="37" y="7885"/>
                    <a:pt x="132" y="7885"/>
                  </a:cubicBezTo>
                  <a:cubicBezTo>
                    <a:pt x="136" y="7885"/>
                    <a:pt x="140" y="7885"/>
                    <a:pt x="145" y="7884"/>
                  </a:cubicBezTo>
                  <a:cubicBezTo>
                    <a:pt x="901" y="7780"/>
                    <a:pt x="1704" y="7711"/>
                    <a:pt x="2373" y="7302"/>
                  </a:cubicBezTo>
                  <a:cubicBezTo>
                    <a:pt x="3180" y="6807"/>
                    <a:pt x="3568" y="5753"/>
                    <a:pt x="3811" y="4884"/>
                  </a:cubicBezTo>
                  <a:cubicBezTo>
                    <a:pt x="4293" y="3144"/>
                    <a:pt x="3399" y="781"/>
                    <a:pt x="1697" y="9"/>
                  </a:cubicBezTo>
                  <a:cubicBezTo>
                    <a:pt x="1685" y="3"/>
                    <a:pt x="1673" y="1"/>
                    <a:pt x="166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49;p57">
              <a:extLst>
                <a:ext uri="{FF2B5EF4-FFF2-40B4-BE49-F238E27FC236}">
                  <a16:creationId xmlns:a16="http://schemas.microsoft.com/office/drawing/2014/main" id="{7688A21A-A22B-4B1A-A639-F6E807EB412D}"/>
                </a:ext>
              </a:extLst>
            </p:cNvPr>
            <p:cNvSpPr/>
            <p:nvPr/>
          </p:nvSpPr>
          <p:spPr>
            <a:xfrm>
              <a:off x="6686725" y="1951588"/>
              <a:ext cx="8225" cy="78925"/>
            </a:xfrm>
            <a:custGeom>
              <a:avLst/>
              <a:gdLst/>
              <a:ahLst/>
              <a:cxnLst/>
              <a:rect l="l" t="t" r="r" b="b"/>
              <a:pathLst>
                <a:path w="329" h="3157" extrusionOk="0">
                  <a:moveTo>
                    <a:pt x="228" y="1"/>
                  </a:moveTo>
                  <a:cubicBezTo>
                    <a:pt x="196" y="1"/>
                    <a:pt x="164" y="18"/>
                    <a:pt x="153" y="58"/>
                  </a:cubicBezTo>
                  <a:cubicBezTo>
                    <a:pt x="35" y="467"/>
                    <a:pt x="94" y="893"/>
                    <a:pt x="87" y="1316"/>
                  </a:cubicBezTo>
                  <a:cubicBezTo>
                    <a:pt x="80" y="1905"/>
                    <a:pt x="0" y="2487"/>
                    <a:pt x="4" y="3076"/>
                  </a:cubicBezTo>
                  <a:cubicBezTo>
                    <a:pt x="4" y="3130"/>
                    <a:pt x="45" y="3157"/>
                    <a:pt x="85" y="3157"/>
                  </a:cubicBezTo>
                  <a:cubicBezTo>
                    <a:pt x="126" y="3157"/>
                    <a:pt x="167" y="3130"/>
                    <a:pt x="167" y="3076"/>
                  </a:cubicBezTo>
                  <a:cubicBezTo>
                    <a:pt x="163" y="2552"/>
                    <a:pt x="229" y="2029"/>
                    <a:pt x="247" y="1506"/>
                  </a:cubicBezTo>
                  <a:cubicBezTo>
                    <a:pt x="264" y="1042"/>
                    <a:pt x="181" y="550"/>
                    <a:pt x="309" y="103"/>
                  </a:cubicBezTo>
                  <a:cubicBezTo>
                    <a:pt x="328" y="41"/>
                    <a:pt x="278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50;p57">
              <a:extLst>
                <a:ext uri="{FF2B5EF4-FFF2-40B4-BE49-F238E27FC236}">
                  <a16:creationId xmlns:a16="http://schemas.microsoft.com/office/drawing/2014/main" id="{6B7DA41F-E2BA-4A9D-8DCC-913447713F11}"/>
                </a:ext>
              </a:extLst>
            </p:cNvPr>
            <p:cNvSpPr/>
            <p:nvPr/>
          </p:nvSpPr>
          <p:spPr>
            <a:xfrm>
              <a:off x="6686200" y="2084388"/>
              <a:ext cx="8775" cy="90025"/>
            </a:xfrm>
            <a:custGeom>
              <a:avLst/>
              <a:gdLst/>
              <a:ahLst/>
              <a:cxnLst/>
              <a:rect l="l" t="t" r="r" b="b"/>
              <a:pathLst>
                <a:path w="351" h="3601" extrusionOk="0">
                  <a:moveTo>
                    <a:pt x="213" y="1"/>
                  </a:moveTo>
                  <a:cubicBezTo>
                    <a:pt x="172" y="1"/>
                    <a:pt x="127" y="26"/>
                    <a:pt x="122" y="78"/>
                  </a:cubicBezTo>
                  <a:cubicBezTo>
                    <a:pt x="1" y="1236"/>
                    <a:pt x="188" y="2375"/>
                    <a:pt x="80" y="3523"/>
                  </a:cubicBezTo>
                  <a:cubicBezTo>
                    <a:pt x="76" y="3575"/>
                    <a:pt x="115" y="3601"/>
                    <a:pt x="156" y="3601"/>
                  </a:cubicBezTo>
                  <a:cubicBezTo>
                    <a:pt x="197" y="3601"/>
                    <a:pt x="240" y="3575"/>
                    <a:pt x="243" y="3523"/>
                  </a:cubicBezTo>
                  <a:cubicBezTo>
                    <a:pt x="351" y="2372"/>
                    <a:pt x="164" y="1236"/>
                    <a:pt x="285" y="78"/>
                  </a:cubicBezTo>
                  <a:cubicBezTo>
                    <a:pt x="292" y="26"/>
                    <a:pt x="254" y="1"/>
                    <a:pt x="21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51;p57">
              <a:extLst>
                <a:ext uri="{FF2B5EF4-FFF2-40B4-BE49-F238E27FC236}">
                  <a16:creationId xmlns:a16="http://schemas.microsoft.com/office/drawing/2014/main" id="{7661CDAB-7428-468F-A4EA-10E365C1B25F}"/>
                </a:ext>
              </a:extLst>
            </p:cNvPr>
            <p:cNvSpPr/>
            <p:nvPr/>
          </p:nvSpPr>
          <p:spPr>
            <a:xfrm>
              <a:off x="6546925" y="1896888"/>
              <a:ext cx="82125" cy="5150"/>
            </a:xfrm>
            <a:custGeom>
              <a:avLst/>
              <a:gdLst/>
              <a:ahLst/>
              <a:cxnLst/>
              <a:rect l="l" t="t" r="r" b="b"/>
              <a:pathLst>
                <a:path w="3285" h="206" extrusionOk="0">
                  <a:moveTo>
                    <a:pt x="2296" y="1"/>
                  </a:moveTo>
                  <a:cubicBezTo>
                    <a:pt x="1567" y="1"/>
                    <a:pt x="837" y="15"/>
                    <a:pt x="108" y="42"/>
                  </a:cubicBezTo>
                  <a:cubicBezTo>
                    <a:pt x="6" y="46"/>
                    <a:pt x="0" y="205"/>
                    <a:pt x="101" y="205"/>
                  </a:cubicBezTo>
                  <a:cubicBezTo>
                    <a:pt x="103" y="205"/>
                    <a:pt x="105" y="205"/>
                    <a:pt x="108" y="205"/>
                  </a:cubicBezTo>
                  <a:cubicBezTo>
                    <a:pt x="838" y="178"/>
                    <a:pt x="1569" y="165"/>
                    <a:pt x="2300" y="165"/>
                  </a:cubicBezTo>
                  <a:cubicBezTo>
                    <a:pt x="2593" y="165"/>
                    <a:pt x="2885" y="167"/>
                    <a:pt x="3178" y="171"/>
                  </a:cubicBezTo>
                  <a:cubicBezTo>
                    <a:pt x="3179" y="171"/>
                    <a:pt x="3180" y="171"/>
                    <a:pt x="3181" y="171"/>
                  </a:cubicBezTo>
                  <a:cubicBezTo>
                    <a:pt x="3285" y="171"/>
                    <a:pt x="3284" y="8"/>
                    <a:pt x="3178" y="8"/>
                  </a:cubicBezTo>
                  <a:cubicBezTo>
                    <a:pt x="2884" y="3"/>
                    <a:pt x="2590" y="1"/>
                    <a:pt x="229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52;p57">
              <a:extLst>
                <a:ext uri="{FF2B5EF4-FFF2-40B4-BE49-F238E27FC236}">
                  <a16:creationId xmlns:a16="http://schemas.microsoft.com/office/drawing/2014/main" id="{9928A307-B09D-4330-B71E-6E05C9030ABA}"/>
                </a:ext>
              </a:extLst>
            </p:cNvPr>
            <p:cNvSpPr/>
            <p:nvPr/>
          </p:nvSpPr>
          <p:spPr>
            <a:xfrm>
              <a:off x="6549175" y="1910588"/>
              <a:ext cx="34150" cy="3400"/>
            </a:xfrm>
            <a:custGeom>
              <a:avLst/>
              <a:gdLst/>
              <a:ahLst/>
              <a:cxnLst/>
              <a:rect l="l" t="t" r="r" b="b"/>
              <a:pathLst>
                <a:path w="1366" h="136" extrusionOk="0">
                  <a:moveTo>
                    <a:pt x="139" y="0"/>
                  </a:moveTo>
                  <a:cubicBezTo>
                    <a:pt x="1" y="0"/>
                    <a:pt x="1" y="135"/>
                    <a:pt x="139" y="135"/>
                  </a:cubicBezTo>
                  <a:lnTo>
                    <a:pt x="1231" y="135"/>
                  </a:lnTo>
                  <a:cubicBezTo>
                    <a:pt x="1365" y="135"/>
                    <a:pt x="1365" y="0"/>
                    <a:pt x="12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53;p57">
              <a:extLst>
                <a:ext uri="{FF2B5EF4-FFF2-40B4-BE49-F238E27FC236}">
                  <a16:creationId xmlns:a16="http://schemas.microsoft.com/office/drawing/2014/main" id="{5EBA397E-C569-4176-92EE-6DC8A4BD77C3}"/>
                </a:ext>
              </a:extLst>
            </p:cNvPr>
            <p:cNvSpPr/>
            <p:nvPr/>
          </p:nvSpPr>
          <p:spPr>
            <a:xfrm>
              <a:off x="6560775" y="2222213"/>
              <a:ext cx="183650" cy="8825"/>
            </a:xfrm>
            <a:custGeom>
              <a:avLst/>
              <a:gdLst/>
              <a:ahLst/>
              <a:cxnLst/>
              <a:rect l="l" t="t" r="r" b="b"/>
              <a:pathLst>
                <a:path w="7346" h="353" extrusionOk="0">
                  <a:moveTo>
                    <a:pt x="7251" y="1"/>
                  </a:moveTo>
                  <a:cubicBezTo>
                    <a:pt x="7248" y="1"/>
                    <a:pt x="7245" y="1"/>
                    <a:pt x="7242" y="1"/>
                  </a:cubicBezTo>
                  <a:cubicBezTo>
                    <a:pt x="5633" y="138"/>
                    <a:pt x="4021" y="190"/>
                    <a:pt x="2410" y="190"/>
                  </a:cubicBezTo>
                  <a:cubicBezTo>
                    <a:pt x="1641" y="190"/>
                    <a:pt x="873" y="178"/>
                    <a:pt x="105" y="158"/>
                  </a:cubicBezTo>
                  <a:cubicBezTo>
                    <a:pt x="104" y="158"/>
                    <a:pt x="103" y="158"/>
                    <a:pt x="102" y="158"/>
                  </a:cubicBezTo>
                  <a:cubicBezTo>
                    <a:pt x="1" y="158"/>
                    <a:pt x="2" y="317"/>
                    <a:pt x="105" y="321"/>
                  </a:cubicBezTo>
                  <a:cubicBezTo>
                    <a:pt x="873" y="341"/>
                    <a:pt x="1641" y="353"/>
                    <a:pt x="2410" y="353"/>
                  </a:cubicBezTo>
                  <a:cubicBezTo>
                    <a:pt x="4021" y="353"/>
                    <a:pt x="5633" y="301"/>
                    <a:pt x="7242" y="164"/>
                  </a:cubicBezTo>
                  <a:cubicBezTo>
                    <a:pt x="7343" y="155"/>
                    <a:pt x="7346" y="1"/>
                    <a:pt x="725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54;p57">
              <a:extLst>
                <a:ext uri="{FF2B5EF4-FFF2-40B4-BE49-F238E27FC236}">
                  <a16:creationId xmlns:a16="http://schemas.microsoft.com/office/drawing/2014/main" id="{CF02E424-4EA7-4479-811E-3AEC9366581E}"/>
                </a:ext>
              </a:extLst>
            </p:cNvPr>
            <p:cNvSpPr/>
            <p:nvPr/>
          </p:nvSpPr>
          <p:spPr>
            <a:xfrm>
              <a:off x="6599600" y="2210988"/>
              <a:ext cx="69550" cy="4875"/>
            </a:xfrm>
            <a:custGeom>
              <a:avLst/>
              <a:gdLst/>
              <a:ahLst/>
              <a:cxnLst/>
              <a:rect l="l" t="t" r="r" b="b"/>
              <a:pathLst>
                <a:path w="2782" h="195" extrusionOk="0">
                  <a:moveTo>
                    <a:pt x="2678" y="0"/>
                  </a:moveTo>
                  <a:cubicBezTo>
                    <a:pt x="2677" y="0"/>
                    <a:pt x="2676" y="0"/>
                    <a:pt x="2675" y="0"/>
                  </a:cubicBezTo>
                  <a:cubicBezTo>
                    <a:pt x="1819" y="10"/>
                    <a:pt x="963" y="21"/>
                    <a:pt x="104" y="31"/>
                  </a:cubicBezTo>
                  <a:cubicBezTo>
                    <a:pt x="1" y="31"/>
                    <a:pt x="0" y="194"/>
                    <a:pt x="101" y="194"/>
                  </a:cubicBezTo>
                  <a:cubicBezTo>
                    <a:pt x="102" y="194"/>
                    <a:pt x="103" y="194"/>
                    <a:pt x="104" y="194"/>
                  </a:cubicBezTo>
                  <a:cubicBezTo>
                    <a:pt x="963" y="184"/>
                    <a:pt x="1819" y="173"/>
                    <a:pt x="2675" y="163"/>
                  </a:cubicBezTo>
                  <a:cubicBezTo>
                    <a:pt x="2781" y="163"/>
                    <a:pt x="2782" y="0"/>
                    <a:pt x="267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55719" y="2235466"/>
            <a:ext cx="6543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Bài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endParaRPr lang="en-US" sz="1800" dirty="0" smtClean="0"/>
          </a:p>
          <a:p>
            <a:r>
              <a:rPr lang="en-US" sz="1800" dirty="0" err="1" smtClean="0"/>
              <a:t>Gía</a:t>
            </a:r>
            <a:r>
              <a:rPr lang="en-US" sz="1800" dirty="0" smtClean="0"/>
              <a:t> </a:t>
            </a:r>
            <a:r>
              <a:rPr lang="en-US" sz="1800" dirty="0" err="1" smtClean="0"/>
              <a:t>tiền</a:t>
            </a:r>
            <a:r>
              <a:rPr lang="en-US" sz="1800" dirty="0" smtClean="0"/>
              <a:t> 1kg </a:t>
            </a:r>
            <a:r>
              <a:rPr lang="en-US" sz="1800" dirty="0" err="1" smtClean="0"/>
              <a:t>gạo</a:t>
            </a:r>
            <a:r>
              <a:rPr lang="en-US" sz="1800" dirty="0" smtClean="0"/>
              <a:t> </a:t>
            </a:r>
            <a:r>
              <a:rPr lang="en-US" sz="1800" dirty="0" err="1" smtClean="0"/>
              <a:t>bác</a:t>
            </a:r>
            <a:r>
              <a:rPr lang="en-US" sz="1800" dirty="0" smtClean="0"/>
              <a:t> </a:t>
            </a:r>
            <a:r>
              <a:rPr lang="en-US" sz="1800" dirty="0" err="1" smtClean="0"/>
              <a:t>Tư</a:t>
            </a:r>
            <a:r>
              <a:rPr lang="en-US" sz="1800" dirty="0" smtClean="0"/>
              <a:t> </a:t>
            </a:r>
            <a:r>
              <a:rPr lang="en-US" sz="1800" dirty="0" err="1" smtClean="0"/>
              <a:t>mua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:</a:t>
            </a:r>
          </a:p>
          <a:p>
            <a:pPr algn="ctr"/>
            <a:r>
              <a:rPr lang="en-US" sz="1800" dirty="0" smtClean="0"/>
              <a:t>8000 – 4000 = 4 000 </a:t>
            </a:r>
            <a:r>
              <a:rPr lang="en-US" sz="1800" dirty="0" err="1" smtClean="0"/>
              <a:t>đồng</a:t>
            </a:r>
            <a:endParaRPr lang="en-US" sz="1800" dirty="0" smtClean="0"/>
          </a:p>
          <a:p>
            <a:r>
              <a:rPr lang="en-US" sz="1800" dirty="0" err="1" smtClean="0"/>
              <a:t>Bác</a:t>
            </a:r>
            <a:r>
              <a:rPr lang="en-US" sz="1800" dirty="0" smtClean="0"/>
              <a:t> </a:t>
            </a:r>
            <a:r>
              <a:rPr lang="en-US" sz="1800" dirty="0" err="1" smtClean="0"/>
              <a:t>Lan</a:t>
            </a:r>
            <a:r>
              <a:rPr lang="en-US" sz="1800" dirty="0" smtClean="0"/>
              <a:t> </a:t>
            </a:r>
            <a:r>
              <a:rPr lang="en-US" sz="1800" dirty="0" err="1" smtClean="0"/>
              <a:t>mua</a:t>
            </a:r>
            <a:r>
              <a:rPr lang="en-US" sz="1800" dirty="0" smtClean="0"/>
              <a:t> </a:t>
            </a:r>
            <a:r>
              <a:rPr lang="en-US" sz="1800" dirty="0" err="1" smtClean="0"/>
              <a:t>gạo</a:t>
            </a:r>
            <a:r>
              <a:rPr lang="en-US" sz="1800" dirty="0" smtClean="0"/>
              <a:t> </a:t>
            </a:r>
            <a:r>
              <a:rPr lang="en-US" sz="1800" dirty="0" err="1" smtClean="0"/>
              <a:t>hết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tiền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:</a:t>
            </a:r>
          </a:p>
          <a:p>
            <a:pPr algn="ctr"/>
            <a:r>
              <a:rPr lang="en-US" sz="1800" dirty="0" smtClean="0"/>
              <a:t>8 000 x 26 = 208 000 </a:t>
            </a:r>
            <a:r>
              <a:rPr lang="en-US" sz="1800" dirty="0" err="1" smtClean="0"/>
              <a:t>đồng</a:t>
            </a:r>
            <a:endParaRPr lang="en-US" sz="1800" dirty="0" smtClean="0"/>
          </a:p>
          <a:p>
            <a:r>
              <a:rPr lang="en-US" sz="1800" dirty="0" err="1" smtClean="0"/>
              <a:t>Bác</a:t>
            </a:r>
            <a:r>
              <a:rPr lang="en-US" sz="1800" dirty="0" smtClean="0"/>
              <a:t> </a:t>
            </a:r>
            <a:r>
              <a:rPr lang="en-US" sz="1800" dirty="0" err="1" smtClean="0"/>
              <a:t>Tư</a:t>
            </a:r>
            <a:r>
              <a:rPr lang="en-US" sz="1800" dirty="0" smtClean="0"/>
              <a:t> </a:t>
            </a:r>
            <a:r>
              <a:rPr lang="en-US" sz="1800" dirty="0" err="1" smtClean="0"/>
              <a:t>mua</a:t>
            </a:r>
            <a:r>
              <a:rPr lang="en-US" sz="1800" dirty="0" smtClean="0"/>
              <a:t> </a:t>
            </a:r>
            <a:r>
              <a:rPr lang="en-US" sz="1800" dirty="0" err="1" smtClean="0"/>
              <a:t>gạo</a:t>
            </a:r>
            <a:r>
              <a:rPr lang="en-US" sz="1800" dirty="0" smtClean="0"/>
              <a:t> </a:t>
            </a:r>
            <a:r>
              <a:rPr lang="en-US" sz="1800" dirty="0" err="1" smtClean="0"/>
              <a:t>hết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tiền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:</a:t>
            </a:r>
          </a:p>
          <a:p>
            <a:pPr algn="ctr"/>
            <a:r>
              <a:rPr lang="en-US" sz="1800" dirty="0" smtClean="0"/>
              <a:t>4000 x 26 = 104 000 </a:t>
            </a:r>
            <a:r>
              <a:rPr lang="en-US" sz="1800" dirty="0" err="1" smtClean="0"/>
              <a:t>đồng</a:t>
            </a:r>
            <a:endParaRPr lang="en-US" sz="1800" dirty="0" smtClean="0"/>
          </a:p>
          <a:p>
            <a:pPr algn="ctr"/>
            <a:r>
              <a:rPr lang="en-US" sz="1800" dirty="0" err="1" smtClean="0"/>
              <a:t>Đáp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: </a:t>
            </a:r>
            <a:r>
              <a:rPr lang="en-US" sz="1800" dirty="0" err="1" smtClean="0"/>
              <a:t>Bác</a:t>
            </a:r>
            <a:r>
              <a:rPr lang="en-US" sz="1800" dirty="0" smtClean="0"/>
              <a:t> </a:t>
            </a:r>
            <a:r>
              <a:rPr lang="en-US" sz="1800" dirty="0" err="1" smtClean="0"/>
              <a:t>Lan</a:t>
            </a:r>
            <a:r>
              <a:rPr lang="en-US" sz="1800" dirty="0" smtClean="0"/>
              <a:t>: 208 000 </a:t>
            </a:r>
            <a:r>
              <a:rPr lang="en-US" sz="1800" dirty="0" err="1" smtClean="0"/>
              <a:t>đồng</a:t>
            </a:r>
            <a:endParaRPr lang="en-US" sz="1800" dirty="0" smtClean="0"/>
          </a:p>
          <a:p>
            <a:pPr algn="ctr"/>
            <a:r>
              <a:rPr lang="en-US" sz="1800" dirty="0" err="1" smtClean="0"/>
              <a:t>Bác</a:t>
            </a:r>
            <a:r>
              <a:rPr lang="en-US" sz="1800" dirty="0" smtClean="0"/>
              <a:t> </a:t>
            </a:r>
            <a:r>
              <a:rPr lang="en-US" sz="1800" dirty="0" err="1" smtClean="0"/>
              <a:t>Tư</a:t>
            </a:r>
            <a:r>
              <a:rPr lang="en-US" sz="1800" dirty="0" smtClean="0"/>
              <a:t>: 104 000 </a:t>
            </a:r>
            <a:r>
              <a:rPr lang="en-US" sz="1800" dirty="0" err="1" smtClean="0"/>
              <a:t>đồng</a:t>
            </a:r>
            <a:endParaRPr lang="en-US" sz="1800" dirty="0" smtClean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8B5A898-75FB-4CCA-B13A-A2252A884C5C}"/>
              </a:ext>
            </a:extLst>
          </p:cNvPr>
          <p:cNvSpPr/>
          <p:nvPr/>
        </p:nvSpPr>
        <p:spPr>
          <a:xfrm>
            <a:off x="326340" y="899514"/>
            <a:ext cx="8491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+mj-lt"/>
                <a:ea typeface="Calibri" panose="020F0502020204030204" pitchFamily="34" charset="0"/>
              </a:rPr>
              <a:t>Thử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+mj-lt"/>
                <a:ea typeface="Calibri" panose="020F0502020204030204" pitchFamily="34" charset="0"/>
              </a:rPr>
              <a:t>thách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 2.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Bác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Lan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mua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26kg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gạo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với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giá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8000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1kg.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Bác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Tư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cũng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mua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26kg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gạo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với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giá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ít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hơn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của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bác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Lan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4000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1kg.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Hỏi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mỗi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mua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gạo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hết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bao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nhiêu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latin typeface="+mj-lt"/>
                <a:ea typeface="Calibri" panose="020F0502020204030204" pitchFamily="34" charset="0"/>
              </a:rPr>
              <a:t>tiền</a:t>
            </a:r>
            <a:r>
              <a:rPr lang="en-US" sz="1600" dirty="0" smtClean="0">
                <a:latin typeface="+mj-lt"/>
                <a:ea typeface="Calibri" panose="020F0502020204030204" pitchFamily="34" charset="0"/>
              </a:rPr>
              <a:t>?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97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3BBD5A7-09B1-489C-991D-EE227E31DD62}"/>
              </a:ext>
            </a:extLst>
          </p:cNvPr>
          <p:cNvGrpSpPr/>
          <p:nvPr/>
        </p:nvGrpSpPr>
        <p:grpSpPr>
          <a:xfrm>
            <a:off x="1823434" y="109695"/>
            <a:ext cx="5796068" cy="576105"/>
            <a:chOff x="2215737" y="117146"/>
            <a:chExt cx="5064224" cy="743066"/>
          </a:xfrm>
        </p:grpSpPr>
        <p:sp>
          <p:nvSpPr>
            <p:cNvPr id="22" name="Google Shape;1240;p41">
              <a:extLst>
                <a:ext uri="{FF2B5EF4-FFF2-40B4-BE49-F238E27FC236}">
                  <a16:creationId xmlns:a16="http://schemas.microsoft.com/office/drawing/2014/main" id="{57A88C3B-E983-4C5E-9BD8-17E831941161}"/>
                </a:ext>
              </a:extLst>
            </p:cNvPr>
            <p:cNvSpPr/>
            <p:nvPr/>
          </p:nvSpPr>
          <p:spPr>
            <a:xfrm>
              <a:off x="2215737" y="117146"/>
              <a:ext cx="5064224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60583F-CAA3-4D52-B87C-C31437824BB8}"/>
                </a:ext>
              </a:extLst>
            </p:cNvPr>
            <p:cNvSpPr txBox="1"/>
            <p:nvPr/>
          </p:nvSpPr>
          <p:spPr>
            <a:xfrm>
              <a:off x="2428549" y="117146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ĐỒNG HÀNH CÙNG CON</a:t>
              </a:r>
              <a:endParaRPr lang="en-US" sz="3200" b="1" dirty="0">
                <a:solidFill>
                  <a:srgbClr val="666658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8775" y="717034"/>
            <a:ext cx="8408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 smtClean="0"/>
              <a:t>Thử</a:t>
            </a:r>
            <a:r>
              <a:rPr lang="en-US" sz="1800" dirty="0" smtClean="0"/>
              <a:t> </a:t>
            </a:r>
            <a:r>
              <a:rPr lang="en-US" sz="1800" dirty="0" err="1" smtClean="0"/>
              <a:t>thách</a:t>
            </a:r>
            <a:r>
              <a:rPr lang="en-US" sz="1800" dirty="0" smtClean="0"/>
              <a:t> AQ: Con </a:t>
            </a:r>
            <a:r>
              <a:rPr lang="en-US" sz="1800" dirty="0" err="1" smtClean="0"/>
              <a:t>tự</a:t>
            </a:r>
            <a:r>
              <a:rPr lang="en-US" sz="1800" dirty="0" smtClean="0"/>
              <a:t> </a:t>
            </a:r>
            <a:r>
              <a:rPr lang="en-US" sz="1800" dirty="0" err="1" smtClean="0"/>
              <a:t>lập</a:t>
            </a:r>
            <a:r>
              <a:rPr lang="en-US" sz="1800" dirty="0" smtClean="0"/>
              <a:t> </a:t>
            </a:r>
            <a:r>
              <a:rPr lang="en-US" sz="1800" dirty="0" err="1" smtClean="0"/>
              <a:t>kế</a:t>
            </a:r>
            <a:r>
              <a:rPr lang="en-US" sz="1800" dirty="0" smtClean="0"/>
              <a:t> </a:t>
            </a:r>
            <a:r>
              <a:rPr lang="en-US" sz="1800" dirty="0" err="1" smtClean="0"/>
              <a:t>hoạch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chuyến</a:t>
            </a:r>
            <a:r>
              <a:rPr lang="en-US" sz="1800" dirty="0" smtClean="0"/>
              <a:t> </a:t>
            </a:r>
            <a:r>
              <a:rPr lang="en-US" sz="1800" dirty="0" err="1" smtClean="0"/>
              <a:t>đi</a:t>
            </a:r>
            <a:r>
              <a:rPr lang="en-US" sz="1800" dirty="0" smtClean="0"/>
              <a:t> </a:t>
            </a:r>
            <a:r>
              <a:rPr lang="en-US" sz="1800" dirty="0" err="1" smtClean="0"/>
              <a:t>dã</a:t>
            </a:r>
            <a:r>
              <a:rPr lang="en-US" sz="1800" dirty="0" smtClean="0"/>
              <a:t> </a:t>
            </a:r>
            <a:r>
              <a:rPr lang="en-US" sz="1800" dirty="0" err="1" smtClean="0"/>
              <a:t>ngoại</a:t>
            </a:r>
            <a:r>
              <a:rPr lang="en-US" sz="1800" dirty="0" smtClean="0"/>
              <a:t> </a:t>
            </a:r>
            <a:r>
              <a:rPr lang="en-US" sz="1800" dirty="0" err="1" smtClean="0"/>
              <a:t>cùng</a:t>
            </a:r>
            <a:r>
              <a:rPr lang="en-US" sz="1800" dirty="0" smtClean="0"/>
              <a:t> </a:t>
            </a:r>
            <a:r>
              <a:rPr lang="en-US" sz="1800" dirty="0" err="1" smtClean="0"/>
              <a:t>gia</a:t>
            </a:r>
            <a:r>
              <a:rPr lang="en-US" sz="1800" dirty="0" smtClean="0"/>
              <a:t> </a:t>
            </a:r>
            <a:r>
              <a:rPr lang="en-US" sz="1800" dirty="0" err="1" smtClean="0"/>
              <a:t>đình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</a:t>
            </a:r>
            <a:r>
              <a:rPr lang="en-US" sz="1800" dirty="0" err="1" smtClean="0"/>
              <a:t>ngày</a:t>
            </a:r>
            <a:r>
              <a:rPr lang="en-US" sz="1800" dirty="0" smtClean="0"/>
              <a:t> </a:t>
            </a:r>
            <a:r>
              <a:rPr lang="en-US" sz="1800" dirty="0" err="1" smtClean="0"/>
              <a:t>cuối</a:t>
            </a:r>
            <a:r>
              <a:rPr lang="en-US" sz="1800" dirty="0" smtClean="0"/>
              <a:t> </a:t>
            </a:r>
            <a:r>
              <a:rPr lang="en-US" sz="1800" dirty="0" err="1" smtClean="0"/>
              <a:t>tuần</a:t>
            </a:r>
            <a:r>
              <a:rPr lang="en-US" sz="1800" dirty="0" smtClean="0"/>
              <a:t>.</a:t>
            </a:r>
          </a:p>
          <a:p>
            <a:pPr algn="just"/>
            <a:r>
              <a:rPr lang="en-US" sz="1800" dirty="0" smtClean="0"/>
              <a:t>Con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đánh</a:t>
            </a:r>
            <a:r>
              <a:rPr lang="en-US" sz="1800" dirty="0" smtClean="0"/>
              <a:t> </a:t>
            </a:r>
            <a:r>
              <a:rPr lang="en-US" sz="1800" dirty="0" err="1" smtClean="0"/>
              <a:t>dấu</a:t>
            </a:r>
            <a:r>
              <a:rPr lang="en-US" sz="1800" dirty="0" smtClean="0"/>
              <a:t> x </a:t>
            </a:r>
            <a:r>
              <a:rPr lang="en-US" sz="1800" dirty="0" err="1" smtClean="0"/>
              <a:t>vào</a:t>
            </a:r>
            <a:r>
              <a:rPr lang="en-US" sz="1800" dirty="0" smtClean="0"/>
              <a:t> ô </a:t>
            </a:r>
            <a:r>
              <a:rPr lang="en-US" sz="1800" dirty="0" err="1" smtClean="0"/>
              <a:t>trống</a:t>
            </a:r>
            <a:r>
              <a:rPr lang="en-US" sz="1800" dirty="0" smtClean="0"/>
              <a:t> </a:t>
            </a:r>
            <a:r>
              <a:rPr lang="en-US" sz="1800" dirty="0" err="1" smtClean="0"/>
              <a:t>trước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án</a:t>
            </a:r>
            <a:r>
              <a:rPr lang="en-US" sz="1800" dirty="0" smtClean="0"/>
              <a:t> con </a:t>
            </a:r>
            <a:r>
              <a:rPr lang="en-US" sz="1800" dirty="0" err="1" smtClean="0"/>
              <a:t>chọn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8775" y="1640364"/>
            <a:ext cx="8295782" cy="721002"/>
            <a:chOff x="328775" y="1640364"/>
            <a:chExt cx="8295782" cy="721002"/>
          </a:xfrm>
        </p:grpSpPr>
        <p:sp>
          <p:nvSpPr>
            <p:cNvPr id="12" name="TextBox 11"/>
            <p:cNvSpPr txBox="1"/>
            <p:nvPr/>
          </p:nvSpPr>
          <p:spPr>
            <a:xfrm>
              <a:off x="328775" y="1640364"/>
              <a:ext cx="3900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Bước</a:t>
              </a:r>
              <a:r>
                <a:rPr lang="en-US" sz="1600" dirty="0" smtClean="0"/>
                <a:t> 1: </a:t>
              </a:r>
              <a:r>
                <a:rPr lang="en-US" sz="1600" dirty="0" err="1" smtClean="0"/>
                <a:t>Tìm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địa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điểm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dã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ngoại</a:t>
              </a:r>
              <a:r>
                <a:rPr lang="en-US" sz="1600" dirty="0" smtClean="0"/>
                <a:t>: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3400" y="2017018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Công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viên</a:t>
              </a:r>
              <a:endParaRPr lang="en-US" sz="1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9934" y="197891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97053" y="1978640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Sở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thú</a:t>
              </a:r>
              <a:endParaRPr lang="en-US" sz="16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98408" y="195095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32950" y="2022812"/>
              <a:ext cx="1676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Khu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sinh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thái</a:t>
              </a:r>
              <a:endParaRPr lang="en-US" sz="16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35921" y="1984712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777278" y="2022812"/>
              <a:ext cx="1684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Khác</a:t>
              </a:r>
              <a:r>
                <a:rPr lang="en-US" sz="1600" dirty="0" smtClean="0"/>
                <a:t>: ………..</a:t>
              </a:r>
              <a:endParaRPr lang="en-US" sz="16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38191" y="1961376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34259" y="2418238"/>
            <a:ext cx="8346582" cy="733702"/>
            <a:chOff x="277975" y="1627664"/>
            <a:chExt cx="8346582" cy="733702"/>
          </a:xfrm>
        </p:grpSpPr>
        <p:sp>
          <p:nvSpPr>
            <p:cNvPr id="51" name="TextBox 50"/>
            <p:cNvSpPr txBox="1"/>
            <p:nvPr/>
          </p:nvSpPr>
          <p:spPr>
            <a:xfrm>
              <a:off x="277975" y="1627664"/>
              <a:ext cx="3900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Bước</a:t>
              </a:r>
              <a:r>
                <a:rPr lang="en-US" sz="1600" dirty="0" smtClean="0"/>
                <a:t> 2: </a:t>
              </a:r>
              <a:r>
                <a:rPr lang="en-US" sz="1600" dirty="0" err="1" smtClean="0"/>
                <a:t>Lên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thực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đơn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dã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ngoại</a:t>
              </a:r>
              <a:r>
                <a:rPr lang="en-US" sz="1600" dirty="0" smtClean="0"/>
                <a:t>:</a:t>
              </a:r>
              <a:endParaRPr lang="en-US" sz="16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3400" y="2017018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Bánh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mì</a:t>
              </a:r>
              <a:endParaRPr lang="en-US" sz="16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59934" y="197891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449556" y="2012790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Cơm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cuộn</a:t>
              </a:r>
              <a:endParaRPr lang="en-US" sz="16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498408" y="195095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532950" y="2022812"/>
              <a:ext cx="1676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Bánh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bao</a:t>
              </a:r>
              <a:endParaRPr lang="en-US" sz="16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835921" y="1984712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777278" y="2022812"/>
              <a:ext cx="1684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Khác</a:t>
              </a:r>
              <a:r>
                <a:rPr lang="en-US" sz="1600" dirty="0" smtClean="0"/>
                <a:t>: ………..</a:t>
              </a:r>
              <a:endParaRPr lang="en-US" sz="16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38191" y="1961376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89893" y="3281004"/>
            <a:ext cx="8295782" cy="721060"/>
            <a:chOff x="328775" y="1640364"/>
            <a:chExt cx="8295782" cy="721060"/>
          </a:xfrm>
        </p:grpSpPr>
        <p:sp>
          <p:nvSpPr>
            <p:cNvPr id="61" name="TextBox 60"/>
            <p:cNvSpPr txBox="1"/>
            <p:nvPr/>
          </p:nvSpPr>
          <p:spPr>
            <a:xfrm>
              <a:off x="328775" y="1640364"/>
              <a:ext cx="3900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Bước</a:t>
              </a:r>
              <a:r>
                <a:rPr lang="en-US" sz="1600" dirty="0" smtClean="0"/>
                <a:t> 3: </a:t>
              </a:r>
              <a:r>
                <a:rPr lang="en-US" sz="1600" dirty="0" err="1" smtClean="0"/>
                <a:t>Chọn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vị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trí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tổ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chức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dã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ngoại</a:t>
              </a:r>
              <a:r>
                <a:rPr lang="en-US" sz="1600" dirty="0" smtClean="0"/>
                <a:t>:</a:t>
              </a:r>
              <a:endParaRPr lang="en-US" sz="16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33400" y="2017018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Gốc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cây</a:t>
              </a:r>
              <a:r>
                <a:rPr lang="en-US" sz="1600" dirty="0" smtClean="0"/>
                <a:t> to</a:t>
              </a:r>
              <a:endParaRPr lang="en-US" sz="16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759934" y="197891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449556" y="2012790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Thảm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cỏ</a:t>
              </a:r>
              <a:endParaRPr lang="en-US" sz="16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98408" y="195095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447633" y="2022870"/>
              <a:ext cx="1676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Dưới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mái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che</a:t>
              </a:r>
              <a:endParaRPr lang="en-US" sz="16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835921" y="1984712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777278" y="2022812"/>
              <a:ext cx="1684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Khác</a:t>
              </a:r>
              <a:r>
                <a:rPr lang="en-US" sz="1600" dirty="0" smtClean="0"/>
                <a:t>: ………..</a:t>
              </a:r>
              <a:endParaRPr lang="en-US" sz="16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238191" y="1961376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61866" y="4120038"/>
            <a:ext cx="8295782" cy="721002"/>
            <a:chOff x="328775" y="1640364"/>
            <a:chExt cx="8295782" cy="721002"/>
          </a:xfrm>
        </p:grpSpPr>
        <p:sp>
          <p:nvSpPr>
            <p:cNvPr id="71" name="TextBox 70"/>
            <p:cNvSpPr txBox="1"/>
            <p:nvPr/>
          </p:nvSpPr>
          <p:spPr>
            <a:xfrm>
              <a:off x="328775" y="1640364"/>
              <a:ext cx="5474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Bước</a:t>
              </a:r>
              <a:r>
                <a:rPr lang="en-US" sz="1600" dirty="0" smtClean="0"/>
                <a:t> 4: </a:t>
              </a:r>
              <a:r>
                <a:rPr lang="en-US" sz="1600" dirty="0" err="1" smtClean="0"/>
                <a:t>Giữ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gìn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vệ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sinh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sau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buổi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dã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ngoại</a:t>
              </a:r>
              <a:r>
                <a:rPr lang="en-US" sz="1600" dirty="0" smtClean="0"/>
                <a:t>:</a:t>
              </a:r>
              <a:endParaRPr lang="en-US" sz="16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3400" y="2017018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Nhặt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rác</a:t>
              </a:r>
              <a:endParaRPr lang="en-US" sz="1600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759934" y="197891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449556" y="2012790"/>
              <a:ext cx="1290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Quét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dọn</a:t>
              </a:r>
              <a:endParaRPr lang="en-US" sz="160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498408" y="1950958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32950" y="2022812"/>
              <a:ext cx="1676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Tổng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vệ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sinh</a:t>
              </a:r>
              <a:endParaRPr lang="en-US" sz="1600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835921" y="1984712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77278" y="2022812"/>
              <a:ext cx="1684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Khác</a:t>
              </a:r>
              <a:r>
                <a:rPr lang="en-US" sz="1600" dirty="0" smtClean="0"/>
                <a:t>: ………..</a:t>
              </a:r>
              <a:endParaRPr lang="en-US" sz="16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238191" y="1961376"/>
              <a:ext cx="386366" cy="376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A4EC7E2-F510-42A7-A0CC-5A350568ECD6}"/>
              </a:ext>
            </a:extLst>
          </p:cNvPr>
          <p:cNvGrpSpPr/>
          <p:nvPr/>
        </p:nvGrpSpPr>
        <p:grpSpPr>
          <a:xfrm>
            <a:off x="2129499" y="32393"/>
            <a:ext cx="5541818" cy="743066"/>
            <a:chOff x="2428549" y="163899"/>
            <a:chExt cx="4638601" cy="743066"/>
          </a:xfrm>
        </p:grpSpPr>
        <p:sp>
          <p:nvSpPr>
            <p:cNvPr id="50" name="Google Shape;1240;p41">
              <a:extLst>
                <a:ext uri="{FF2B5EF4-FFF2-40B4-BE49-F238E27FC236}">
                  <a16:creationId xmlns:a16="http://schemas.microsoft.com/office/drawing/2014/main" id="{5DE4D3D6-BE2B-4B42-A8B0-497C28772FEB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63BE57-081C-4007-A665-EBC241DB1DE9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6658"/>
                  </a:solidFill>
                </a:rPr>
                <a:t>LÀM CHỦ KIẾN THỨC</a:t>
              </a:r>
              <a:endParaRPr lang="en-US" sz="3200" b="1" dirty="0">
                <a:solidFill>
                  <a:srgbClr val="666658"/>
                </a:solidFill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96370774-68B4-4099-A9E5-07EAA903AD36}"/>
              </a:ext>
            </a:extLst>
          </p:cNvPr>
          <p:cNvSpPr/>
          <p:nvPr/>
        </p:nvSpPr>
        <p:spPr>
          <a:xfrm>
            <a:off x="252187" y="898708"/>
            <a:ext cx="5817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1.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bằng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thuận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tiện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nhất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76549" y="1470243"/>
            <a:ext cx="275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a. 125 x (4 + 8)</a:t>
            </a:r>
            <a:endParaRPr lang="en-US" sz="1800" dirty="0"/>
          </a:p>
        </p:txBody>
      </p:sp>
      <p:sp>
        <p:nvSpPr>
          <p:cNvPr id="46" name="TextBox 45"/>
          <p:cNvSpPr txBox="1"/>
          <p:nvPr/>
        </p:nvSpPr>
        <p:spPr>
          <a:xfrm>
            <a:off x="4962373" y="1486852"/>
            <a:ext cx="275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</a:t>
            </a:r>
            <a:r>
              <a:rPr lang="en-US" sz="1800" dirty="0" smtClean="0"/>
              <a:t>. 176 x 16 – 176 x 6</a:t>
            </a:r>
            <a:endParaRPr lang="en-US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370774-68B4-4099-A9E5-07EAA903AD36}"/>
              </a:ext>
            </a:extLst>
          </p:cNvPr>
          <p:cNvSpPr/>
          <p:nvPr/>
        </p:nvSpPr>
        <p:spPr>
          <a:xfrm>
            <a:off x="252187" y="2295708"/>
            <a:ext cx="7075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Thử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thách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Trường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Tiểu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học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Trung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Hòa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mua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115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bộ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lớp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4.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Trường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tiểu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học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Yên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Hòa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mua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ít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hơn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trường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Tiểu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học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Trung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Hòa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15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bộ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Biết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rằng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giá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tiền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bộ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sách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là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60 000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đồng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Hỏi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trường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tiểu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học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Yên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Hòa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mua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hết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bao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nhiêu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tiền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400" dirty="0"/>
          </a:p>
        </p:txBody>
      </p:sp>
      <p:grpSp>
        <p:nvGrpSpPr>
          <p:cNvPr id="48" name="Google Shape;1979;p45"/>
          <p:cNvGrpSpPr/>
          <p:nvPr/>
        </p:nvGrpSpPr>
        <p:grpSpPr>
          <a:xfrm>
            <a:off x="7118302" y="2745808"/>
            <a:ext cx="1578817" cy="2149384"/>
            <a:chOff x="2475306" y="2531490"/>
            <a:chExt cx="1411927" cy="1922354"/>
          </a:xfrm>
        </p:grpSpPr>
        <p:grpSp>
          <p:nvGrpSpPr>
            <p:cNvPr id="5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63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5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63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45"/>
          <p:cNvSpPr txBox="1">
            <a:spLocks noGrp="1"/>
          </p:cNvSpPr>
          <p:nvPr>
            <p:ph type="ctrTitle"/>
          </p:nvPr>
        </p:nvSpPr>
        <p:spPr>
          <a:xfrm>
            <a:off x="2022957" y="5803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Thank you !</a:t>
            </a:r>
            <a:endParaRPr dirty="0"/>
          </a:p>
        </p:txBody>
      </p:sp>
      <p:sp>
        <p:nvSpPr>
          <p:cNvPr id="1942" name="Google Shape;1942;p45"/>
          <p:cNvSpPr/>
          <p:nvPr/>
        </p:nvSpPr>
        <p:spPr>
          <a:xfrm>
            <a:off x="9883084" y="1935428"/>
            <a:ext cx="4614" cy="1213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45"/>
          <p:cNvGrpSpPr/>
          <p:nvPr/>
        </p:nvGrpSpPr>
        <p:grpSpPr>
          <a:xfrm rot="4240982">
            <a:off x="5976002" y="2078528"/>
            <a:ext cx="1173968" cy="967393"/>
            <a:chOff x="355650" y="3293407"/>
            <a:chExt cx="1425105" cy="1174340"/>
          </a:xfrm>
        </p:grpSpPr>
        <p:sp>
          <p:nvSpPr>
            <p:cNvPr id="1944" name="Google Shape;1944;p45"/>
            <p:cNvSpPr/>
            <p:nvPr/>
          </p:nvSpPr>
          <p:spPr>
            <a:xfrm>
              <a:off x="1273834" y="4009978"/>
              <a:ext cx="506921" cy="341989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1216090" y="4297522"/>
              <a:ext cx="104638" cy="86429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1237181" y="4325070"/>
              <a:ext cx="34533" cy="45868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1256540" y="4307928"/>
              <a:ext cx="37388" cy="52312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5"/>
            <p:cNvSpPr/>
            <p:nvPr/>
          </p:nvSpPr>
          <p:spPr>
            <a:xfrm>
              <a:off x="1048553" y="4324086"/>
              <a:ext cx="205188" cy="143661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5"/>
            <p:cNvSpPr/>
            <p:nvPr/>
          </p:nvSpPr>
          <p:spPr>
            <a:xfrm>
              <a:off x="1057560" y="4338983"/>
              <a:ext cx="170309" cy="93843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5"/>
            <p:cNvSpPr/>
            <p:nvPr/>
          </p:nvSpPr>
          <p:spPr>
            <a:xfrm>
              <a:off x="1064004" y="4361377"/>
              <a:ext cx="181409" cy="87843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5"/>
            <p:cNvSpPr/>
            <p:nvPr/>
          </p:nvSpPr>
          <p:spPr>
            <a:xfrm>
              <a:off x="538098" y="3293407"/>
              <a:ext cx="683424" cy="39851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5"/>
            <p:cNvSpPr/>
            <p:nvPr/>
          </p:nvSpPr>
          <p:spPr>
            <a:xfrm>
              <a:off x="490095" y="3599935"/>
              <a:ext cx="111594" cy="116902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5"/>
            <p:cNvSpPr/>
            <p:nvPr/>
          </p:nvSpPr>
          <p:spPr>
            <a:xfrm>
              <a:off x="452223" y="3625294"/>
              <a:ext cx="94217" cy="11210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5"/>
            <p:cNvSpPr/>
            <p:nvPr/>
          </p:nvSpPr>
          <p:spPr>
            <a:xfrm>
              <a:off x="355650" y="3651360"/>
              <a:ext cx="145130" cy="115572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5"/>
            <p:cNvSpPr/>
            <p:nvPr/>
          </p:nvSpPr>
          <p:spPr>
            <a:xfrm>
              <a:off x="607094" y="3567342"/>
              <a:ext cx="52977" cy="91723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5"/>
            <p:cNvSpPr/>
            <p:nvPr/>
          </p:nvSpPr>
          <p:spPr>
            <a:xfrm>
              <a:off x="1119448" y="3321067"/>
              <a:ext cx="45092" cy="83381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5"/>
            <p:cNvSpPr/>
            <p:nvPr/>
          </p:nvSpPr>
          <p:spPr>
            <a:xfrm>
              <a:off x="822093" y="3841804"/>
              <a:ext cx="171306" cy="14446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5"/>
            <p:cNvSpPr/>
            <p:nvPr/>
          </p:nvSpPr>
          <p:spPr>
            <a:xfrm>
              <a:off x="1031508" y="3636643"/>
              <a:ext cx="151088" cy="110042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5"/>
            <p:cNvSpPr/>
            <p:nvPr/>
          </p:nvSpPr>
          <p:spPr>
            <a:xfrm>
              <a:off x="1519929" y="3644127"/>
              <a:ext cx="72960" cy="59920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5"/>
            <p:cNvSpPr/>
            <p:nvPr/>
          </p:nvSpPr>
          <p:spPr>
            <a:xfrm>
              <a:off x="1310016" y="3571680"/>
              <a:ext cx="110791" cy="107922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5"/>
            <p:cNvSpPr/>
            <p:nvPr/>
          </p:nvSpPr>
          <p:spPr>
            <a:xfrm>
              <a:off x="1174684" y="3831508"/>
              <a:ext cx="139628" cy="105677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5"/>
            <p:cNvSpPr/>
            <p:nvPr/>
          </p:nvSpPr>
          <p:spPr>
            <a:xfrm>
              <a:off x="1367317" y="3742030"/>
              <a:ext cx="157920" cy="104375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5"/>
            <p:cNvSpPr/>
            <p:nvPr/>
          </p:nvSpPr>
          <p:spPr>
            <a:xfrm>
              <a:off x="708988" y="3479610"/>
              <a:ext cx="1020175" cy="88122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5"/>
            <p:cNvSpPr/>
            <p:nvPr/>
          </p:nvSpPr>
          <p:spPr>
            <a:xfrm>
              <a:off x="886863" y="4053879"/>
              <a:ext cx="166138" cy="167177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5"/>
            <p:cNvSpPr/>
            <p:nvPr/>
          </p:nvSpPr>
          <p:spPr>
            <a:xfrm>
              <a:off x="926634" y="4058909"/>
              <a:ext cx="71948" cy="156354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5"/>
            <p:cNvSpPr/>
            <p:nvPr/>
          </p:nvSpPr>
          <p:spPr>
            <a:xfrm>
              <a:off x="815899" y="3832214"/>
              <a:ext cx="190582" cy="156714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5"/>
            <p:cNvSpPr/>
            <p:nvPr/>
          </p:nvSpPr>
          <p:spPr>
            <a:xfrm>
              <a:off x="1013299" y="3630103"/>
              <a:ext cx="185316" cy="123387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5"/>
            <p:cNvSpPr/>
            <p:nvPr/>
          </p:nvSpPr>
          <p:spPr>
            <a:xfrm>
              <a:off x="1166314" y="3822611"/>
              <a:ext cx="157089" cy="119826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5"/>
            <p:cNvSpPr/>
            <p:nvPr/>
          </p:nvSpPr>
          <p:spPr>
            <a:xfrm>
              <a:off x="1298085" y="3559804"/>
              <a:ext cx="133462" cy="123013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5"/>
            <p:cNvSpPr/>
            <p:nvPr/>
          </p:nvSpPr>
          <p:spPr>
            <a:xfrm>
              <a:off x="1356716" y="3737692"/>
              <a:ext cx="166581" cy="118371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5"/>
            <p:cNvSpPr/>
            <p:nvPr/>
          </p:nvSpPr>
          <p:spPr>
            <a:xfrm>
              <a:off x="1504284" y="3635840"/>
              <a:ext cx="94425" cy="80055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45"/>
          <p:cNvGrpSpPr/>
          <p:nvPr/>
        </p:nvGrpSpPr>
        <p:grpSpPr>
          <a:xfrm>
            <a:off x="2728747" y="3502891"/>
            <a:ext cx="1078051" cy="1036688"/>
            <a:chOff x="1142423" y="2075513"/>
            <a:chExt cx="1464544" cy="1408352"/>
          </a:xfrm>
        </p:grpSpPr>
        <p:sp>
          <p:nvSpPr>
            <p:cNvPr id="1973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9" name="Google Shape;1979;p45"/>
          <p:cNvGrpSpPr/>
          <p:nvPr/>
        </p:nvGrpSpPr>
        <p:grpSpPr>
          <a:xfrm>
            <a:off x="641302" y="2389878"/>
            <a:ext cx="1578817" cy="2149384"/>
            <a:chOff x="2475306" y="2531490"/>
            <a:chExt cx="1411927" cy="1922354"/>
          </a:xfrm>
        </p:grpSpPr>
        <p:grpSp>
          <p:nvGrpSpPr>
            <p:cNvPr id="1980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98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2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2053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8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9" name="Google Shape;2059;p45"/>
          <p:cNvGrpSpPr/>
          <p:nvPr/>
        </p:nvGrpSpPr>
        <p:grpSpPr>
          <a:xfrm>
            <a:off x="2680931" y="2144532"/>
            <a:ext cx="1173962" cy="1957996"/>
            <a:chOff x="3676859" y="1785855"/>
            <a:chExt cx="1447727" cy="2414596"/>
          </a:xfrm>
        </p:grpSpPr>
        <p:grpSp>
          <p:nvGrpSpPr>
            <p:cNvPr id="2060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06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2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2123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8" name="Google Shape;2128;p45"/>
          <p:cNvGrpSpPr/>
          <p:nvPr/>
        </p:nvGrpSpPr>
        <p:grpSpPr>
          <a:xfrm>
            <a:off x="3991865" y="2938020"/>
            <a:ext cx="3062881" cy="1601544"/>
            <a:chOff x="4457303" y="2947545"/>
            <a:chExt cx="3062881" cy="1601544"/>
          </a:xfrm>
        </p:grpSpPr>
        <p:grpSp>
          <p:nvGrpSpPr>
            <p:cNvPr id="2129" name="Google Shape;2129;p45"/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2130" name="Google Shape;2130;p45"/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5"/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5"/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5"/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5"/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5"/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5"/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5"/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5"/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5"/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5"/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5"/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5"/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5"/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5"/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5"/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5"/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5"/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5"/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5"/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5"/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5"/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5"/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5"/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5"/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5"/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5"/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5"/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5"/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5"/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5"/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5"/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5"/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5"/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5"/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5"/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5"/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5"/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5"/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5"/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5"/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5"/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5"/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5"/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5"/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5"/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5"/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5"/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5"/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5"/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5"/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5"/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5"/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5"/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5"/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5"/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5"/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5"/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5"/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5"/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5"/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5"/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5"/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5"/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5"/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5"/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5"/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5"/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5"/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5"/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5"/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5"/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5"/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5"/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5"/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5"/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5"/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5"/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5"/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5"/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5"/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5"/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5"/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5"/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5"/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5"/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7" name="Google Shape;2227;p45"/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2228" name="Google Shape;2228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3" name="Google Shape;2233;p45"/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4" name="Google Shape;2234;p45"/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2235" name="Google Shape;2235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45"/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45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2242" name="Google Shape;2242;p4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5"/>
          <p:cNvGrpSpPr/>
          <p:nvPr/>
        </p:nvGrpSpPr>
        <p:grpSpPr>
          <a:xfrm rot="844541" flipH="1">
            <a:off x="7596356" y="2623059"/>
            <a:ext cx="421747" cy="296722"/>
            <a:chOff x="1285325" y="2237436"/>
            <a:chExt cx="342015" cy="240626"/>
          </a:xfrm>
        </p:grpSpPr>
        <p:sp>
          <p:nvSpPr>
            <p:cNvPr id="2270" name="Google Shape;2270;p4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712015" y="2135174"/>
            <a:ext cx="3089275" cy="2970213"/>
          </a:xfrm>
          <a:prstGeom prst="ellips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20107853">
            <a:off x="4517128" y="2066912"/>
            <a:ext cx="3036887" cy="297021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4664765" y="3611549"/>
            <a:ext cx="1400175" cy="5905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216965" y="3592499"/>
            <a:ext cx="1417638" cy="59055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664765" y="2982899"/>
            <a:ext cx="1400175" cy="5905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3216965" y="2982899"/>
            <a:ext cx="1447800" cy="60960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629840" y="2987662"/>
            <a:ext cx="85725" cy="8255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88565" y="2297099"/>
            <a:ext cx="17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629840" y="4168762"/>
            <a:ext cx="85725" cy="8255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12365" y="4430699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73765" y="1957374"/>
            <a:ext cx="1622425" cy="492125"/>
            <a:chOff x="1137" y="1901"/>
            <a:chExt cx="1022" cy="310"/>
          </a:xfrm>
        </p:grpSpPr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159" y="2180"/>
              <a:ext cx="967" cy="1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546" y="1901"/>
              <a:ext cx="1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137" y="2160"/>
              <a:ext cx="54" cy="51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105" y="2160"/>
              <a:ext cx="54" cy="51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213790" y="3578212"/>
            <a:ext cx="85725" cy="8255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759765" y="3211499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030015" y="3578212"/>
            <a:ext cx="85725" cy="8255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188765" y="3440099"/>
            <a:ext cx="17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191161"/>
              </p:ext>
            </p:extLst>
          </p:nvPr>
        </p:nvGraphicFramePr>
        <p:xfrm>
          <a:off x="588065" y="2678099"/>
          <a:ext cx="266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4" imgW="126725" imgH="126725" progId="Equation.DSMT4">
                  <p:embed/>
                </p:oleObj>
              </mc:Choice>
              <mc:Fallback>
                <p:oleObj name="Equation" r:id="rId4" imgW="126725" imgH="126725" progId="Equation.DSMT4">
                  <p:embed/>
                  <p:pic>
                    <p:nvPicPr>
                      <p:cNvPr id="4303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65" y="2678099"/>
                        <a:ext cx="2667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26035" y="2645626"/>
            <a:ext cx="3145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823808" y="2663272"/>
            <a:ext cx="623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 AC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88065" y="220156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compa và thước thẳng.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88065" y="568049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0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Vẽ hai điểm A và C bất kì. 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97590" y="898792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18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00" i="1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Dùng compa vẽ hai cung tròn có cùng bán kính R với tâm A và C sao cho cắt nhau tại hai điểm B và D.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17910" y="1508914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1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0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Dùng thước thẳng nối AB, BC, CD, DA. Ta được hình thoi ABCD.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0" y="1184760"/>
              <a:ext cx="7767720" cy="1832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960" y="1171800"/>
                <a:ext cx="7788240" cy="184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1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0" grpId="0" animBg="1"/>
      <p:bldP spid="12" grpId="0" animBg="1"/>
      <p:bldP spid="19" grpId="0" animBg="1"/>
      <p:bldP spid="20" grpId="0"/>
      <p:bldP spid="21" grpId="0" animBg="1"/>
      <p:bldP spid="22" grpId="0"/>
      <p:bldP spid="24" grpId="0"/>
      <p:bldP spid="25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321292C-E230-4891-8016-EE456085AB52}"/>
              </a:ext>
            </a:extLst>
          </p:cNvPr>
          <p:cNvGrpSpPr/>
          <p:nvPr/>
        </p:nvGrpSpPr>
        <p:grpSpPr>
          <a:xfrm>
            <a:off x="1637317" y="166279"/>
            <a:ext cx="5935979" cy="885772"/>
            <a:chOff x="2428549" y="163899"/>
            <a:chExt cx="4638601" cy="1079804"/>
          </a:xfrm>
        </p:grpSpPr>
        <p:sp>
          <p:nvSpPr>
            <p:cNvPr id="11" name="Google Shape;1240;p41">
              <a:extLst>
                <a:ext uri="{FF2B5EF4-FFF2-40B4-BE49-F238E27FC236}">
                  <a16:creationId xmlns:a16="http://schemas.microsoft.com/office/drawing/2014/main" id="{32ED1F23-6548-4925-8C6C-7AF20FA90398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FA4A00-309E-45BB-A887-9358145787E0}"/>
                </a:ext>
              </a:extLst>
            </p:cNvPr>
            <p:cNvSpPr txBox="1"/>
            <p:nvPr/>
          </p:nvSpPr>
          <p:spPr>
            <a:xfrm>
              <a:off x="2428549" y="302975"/>
              <a:ext cx="4638601" cy="94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666658"/>
                  </a:solidFill>
                </a:rPr>
                <a:t>HÌNH THOI</a:t>
              </a:r>
              <a:endParaRPr lang="en-US" sz="2400" b="1">
                <a:solidFill>
                  <a:srgbClr val="666658"/>
                </a:solidFill>
              </a:endParaRPr>
            </a:p>
          </p:txBody>
        </p:sp>
      </p:grpSp>
      <p:graphicFrame>
        <p:nvGraphicFramePr>
          <p:cNvPr id="36" name="Group 1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303160"/>
              </p:ext>
            </p:extLst>
          </p:nvPr>
        </p:nvGraphicFramePr>
        <p:xfrm>
          <a:off x="3791941" y="1358388"/>
          <a:ext cx="5250459" cy="3345433"/>
        </p:xfrm>
        <a:graphic>
          <a:graphicData uri="http://schemas.openxmlformats.org/drawingml/2006/table">
            <a:tbl>
              <a:tblPr/>
              <a:tblGrid>
                <a:gridCol w="185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01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Palatino Linotype" panose="02040502050505030304" pitchFamily="18" charset="0"/>
                        </a:rPr>
                        <a:t>Các yếu tố</a:t>
                      </a:r>
                    </a:p>
                  </a:txBody>
                  <a:tcPr marT="45705" marB="4570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    </a:t>
                      </a: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Palatino Linotype" panose="02040502050505030304" pitchFamily="18" charset="0"/>
                        </a:rPr>
                        <a:t>Tính chất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Palatino Linotype" panose="02040502050505030304" pitchFamily="18" charset="0"/>
                        </a:rPr>
                        <a:t>của hình bình hành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</a:p>
                  </a:txBody>
                  <a:tcPr marT="45705" marB="4570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1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</a:t>
                      </a:r>
                    </a:p>
                  </a:txBody>
                  <a:tcPr marT="45705" marB="4570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0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chéo</a:t>
                      </a: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05" marB="45705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5708733" y="3336597"/>
            <a:ext cx="342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- Các góc đối bằng nhau</a:t>
            </a:r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-35520" y="5271904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tx2"/>
                </a:solidFill>
                <a:latin typeface="Times New Roman" panose="02020603050405020304" pitchFamily="18" charset="0"/>
              </a:rPr>
              <a:t>Hình thoi có tất cả các tính chất của hình bình hành	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5711434" y="2415491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- Các cạnh đối song song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- Các cạnh đối bằng nhau</a:t>
            </a: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5708733" y="3853301"/>
            <a:ext cx="3962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>
                <a:latin typeface="Times New Roman" panose="02020603050405020304" pitchFamily="18" charset="0"/>
              </a:rPr>
              <a:t>Hai đường chéo cắt nhau tại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trung điểm của mỗi đường</a:t>
            </a:r>
          </a:p>
        </p:txBody>
      </p:sp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-35520" y="2909704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Tứ giác ABCD là hình thoi </a:t>
            </a:r>
            <a:r>
              <a:rPr lang="en-US" altLang="en-US" sz="1800">
                <a:latin typeface="Times New Roman" panose="02020603050405020304" pitchFamily="18" charset="0"/>
                <a:sym typeface="Wingdings" panose="05000000000000000000" pitchFamily="2" charset="2"/>
              </a:rPr>
              <a:t> AB = BC = CD = DA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3" name="Line 58"/>
          <p:cNvSpPr>
            <a:spLocks noChangeShapeType="1"/>
          </p:cNvSpPr>
          <p:nvPr/>
        </p:nvSpPr>
        <p:spPr bwMode="auto">
          <a:xfrm>
            <a:off x="3698280" y="699904"/>
            <a:ext cx="0" cy="56388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/>
          </a:p>
        </p:txBody>
      </p:sp>
      <p:sp>
        <p:nvSpPr>
          <p:cNvPr id="44" name="Text Box 88"/>
          <p:cNvSpPr txBox="1">
            <a:spLocks noChangeArrowheads="1"/>
          </p:cNvSpPr>
          <p:nvPr/>
        </p:nvSpPr>
        <p:spPr bwMode="auto">
          <a:xfrm>
            <a:off x="-35520" y="2909704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Tứ giác ABCD là hình thoi </a:t>
            </a:r>
            <a:r>
              <a:rPr lang="en-US" altLang="en-US" sz="1800">
                <a:latin typeface="Times New Roman" panose="02020603050405020304" pitchFamily="18" charset="0"/>
                <a:sym typeface="Wingdings" panose="05000000000000000000" pitchFamily="2" charset="2"/>
              </a:rPr>
              <a:t> AB = BC = CD = DA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45" name="Group 89"/>
          <p:cNvGrpSpPr>
            <a:grpSpLocks/>
          </p:cNvGrpSpPr>
          <p:nvPr/>
        </p:nvGrpSpPr>
        <p:grpSpPr bwMode="auto">
          <a:xfrm>
            <a:off x="421680" y="1604955"/>
            <a:ext cx="2057400" cy="1396928"/>
            <a:chOff x="2404" y="1389"/>
            <a:chExt cx="3356" cy="1924"/>
          </a:xfrm>
        </p:grpSpPr>
        <p:sp>
          <p:nvSpPr>
            <p:cNvPr id="46" name="Text Box 90"/>
            <p:cNvSpPr txBox="1">
              <a:spLocks noChangeArrowheads="1"/>
            </p:cNvSpPr>
            <p:nvPr/>
          </p:nvSpPr>
          <p:spPr bwMode="auto">
            <a:xfrm>
              <a:off x="5353" y="2124"/>
              <a:ext cx="407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47" name="Line 91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48" name="Line 92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49" name="Line 93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50" name="Line 94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51" name="Oval 95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" name="Oval 96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Oval 97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" name="Oval 98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99"/>
            <p:cNvSpPr txBox="1">
              <a:spLocks noChangeArrowheads="1"/>
            </p:cNvSpPr>
            <p:nvPr/>
          </p:nvSpPr>
          <p:spPr bwMode="auto">
            <a:xfrm>
              <a:off x="2404" y="2097"/>
              <a:ext cx="489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56" name="Text Box 100"/>
            <p:cNvSpPr txBox="1">
              <a:spLocks noChangeArrowheads="1"/>
            </p:cNvSpPr>
            <p:nvPr/>
          </p:nvSpPr>
          <p:spPr bwMode="auto">
            <a:xfrm>
              <a:off x="3919" y="2889"/>
              <a:ext cx="489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D</a:t>
              </a:r>
            </a:p>
          </p:txBody>
        </p:sp>
        <p:sp>
          <p:nvSpPr>
            <p:cNvPr id="57" name="Text Box 101"/>
            <p:cNvSpPr txBox="1">
              <a:spLocks noChangeArrowheads="1"/>
            </p:cNvSpPr>
            <p:nvPr/>
          </p:nvSpPr>
          <p:spPr bwMode="auto">
            <a:xfrm>
              <a:off x="3800" y="1389"/>
              <a:ext cx="489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58" name="Line 102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59" name="Line 103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60" name="Line 104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61" name="Line 105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63" name="Text Box 112"/>
          <p:cNvSpPr txBox="1">
            <a:spLocks noChangeArrowheads="1"/>
          </p:cNvSpPr>
          <p:nvPr/>
        </p:nvSpPr>
        <p:spPr bwMode="auto">
          <a:xfrm>
            <a:off x="-35520" y="2909704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Tứ giác ABCD là hình thoi </a:t>
            </a:r>
            <a:r>
              <a:rPr lang="en-US" altLang="en-US" sz="1800">
                <a:latin typeface="Times New Roman" panose="02020603050405020304" pitchFamily="18" charset="0"/>
                <a:sym typeface="Wingdings" panose="05000000000000000000" pitchFamily="2" charset="2"/>
              </a:rPr>
              <a:t> AB = BC = CD = DA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64" name="Rectangle 135"/>
          <p:cNvSpPr>
            <a:spLocks noChangeArrowheads="1"/>
          </p:cNvSpPr>
          <p:nvPr/>
        </p:nvSpPr>
        <p:spPr bwMode="auto">
          <a:xfrm>
            <a:off x="70773" y="4170421"/>
            <a:ext cx="241345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00CC"/>
                </a:solidFill>
                <a:latin typeface="Times New Roman" panose="02020603050405020304" pitchFamily="18" charset="0"/>
              </a:rPr>
              <a:t>2. Tính chất:</a:t>
            </a:r>
          </a:p>
        </p:txBody>
      </p:sp>
      <p:sp>
        <p:nvSpPr>
          <p:cNvPr id="65" name="Text Box 136"/>
          <p:cNvSpPr txBox="1">
            <a:spLocks noChangeArrowheads="1"/>
          </p:cNvSpPr>
          <p:nvPr/>
        </p:nvSpPr>
        <p:spPr bwMode="auto">
          <a:xfrm>
            <a:off x="-26672" y="3536652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Từ ĐN hình thoi, ta suy ra: </a:t>
            </a:r>
            <a:r>
              <a:rPr lang="en-US" altLang="en-US" sz="1800" i="1">
                <a:solidFill>
                  <a:srgbClr val="000066"/>
                </a:solidFill>
                <a:latin typeface="Times New Roman" panose="02020603050405020304" pitchFamily="18" charset="0"/>
              </a:rPr>
              <a:t>Hình thoi cũng là hình bình hành</a:t>
            </a:r>
          </a:p>
        </p:txBody>
      </p:sp>
      <p:sp>
        <p:nvSpPr>
          <p:cNvPr id="66" name="Text Box 137"/>
          <p:cNvSpPr txBox="1">
            <a:spLocks noChangeArrowheads="1"/>
          </p:cNvSpPr>
          <p:nvPr/>
        </p:nvSpPr>
        <p:spPr bwMode="auto">
          <a:xfrm>
            <a:off x="-35520" y="2909704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Tứ giác ABCD là hình thoi </a:t>
            </a:r>
            <a:r>
              <a:rPr lang="en-US" altLang="en-US" sz="1800" smtClean="0">
                <a:latin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US" altLang="en-US" sz="1800">
                <a:latin typeface="Times New Roman" panose="02020603050405020304" pitchFamily="18" charset="0"/>
                <a:sym typeface="Wingdings" panose="05000000000000000000" pitchFamily="2" charset="2"/>
              </a:rPr>
              <a:t>AB = BC = CD = DA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67" name="Text Box 155"/>
          <p:cNvSpPr txBox="1">
            <a:spLocks noChangeArrowheads="1"/>
          </p:cNvSpPr>
          <p:nvPr/>
        </p:nvSpPr>
        <p:spPr bwMode="auto">
          <a:xfrm>
            <a:off x="23220" y="1318803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3300"/>
                </a:solidFill>
                <a:latin typeface="Times New Roman" panose="02020603050405020304" pitchFamily="18" charset="0"/>
              </a:rPr>
              <a:t>Hình thoi là tứ giác có 4 cạnh bằng nhau</a:t>
            </a:r>
          </a:p>
        </p:txBody>
      </p:sp>
      <p:sp>
        <p:nvSpPr>
          <p:cNvPr id="68" name="Rectangle 158"/>
          <p:cNvSpPr>
            <a:spLocks noChangeArrowheads="1"/>
          </p:cNvSpPr>
          <p:nvPr/>
        </p:nvSpPr>
        <p:spPr bwMode="auto">
          <a:xfrm>
            <a:off x="28758" y="824988"/>
            <a:ext cx="219234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00CC"/>
                </a:solidFill>
                <a:latin typeface="Times New Roman" panose="02020603050405020304" pitchFamily="18" charset="0"/>
              </a:rPr>
              <a:t>1. Định nghĩa:</a:t>
            </a:r>
          </a:p>
        </p:txBody>
      </p:sp>
    </p:spTree>
    <p:extLst>
      <p:ext uri="{BB962C8B-B14F-4D97-AF65-F5344CB8AC3E}">
        <p14:creationId xmlns:p14="http://schemas.microsoft.com/office/powerpoint/2010/main" val="233516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321292C-E230-4891-8016-EE456085AB52}"/>
              </a:ext>
            </a:extLst>
          </p:cNvPr>
          <p:cNvGrpSpPr/>
          <p:nvPr/>
        </p:nvGrpSpPr>
        <p:grpSpPr>
          <a:xfrm>
            <a:off x="1413509" y="238045"/>
            <a:ext cx="5935979" cy="605153"/>
            <a:chOff x="2428549" y="163899"/>
            <a:chExt cx="4638601" cy="743066"/>
          </a:xfrm>
        </p:grpSpPr>
        <p:sp>
          <p:nvSpPr>
            <p:cNvPr id="11" name="Google Shape;1240;p41">
              <a:extLst>
                <a:ext uri="{FF2B5EF4-FFF2-40B4-BE49-F238E27FC236}">
                  <a16:creationId xmlns:a16="http://schemas.microsoft.com/office/drawing/2014/main" id="{32ED1F23-6548-4925-8C6C-7AF20FA90398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FA4A00-309E-45BB-A887-9358145787E0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666658"/>
                  </a:solidFill>
                </a:rPr>
                <a:t>HÌNH THOI</a:t>
              </a:r>
              <a:endParaRPr lang="en-US" sz="2400" b="1">
                <a:solidFill>
                  <a:srgbClr val="666658"/>
                </a:solidFill>
              </a:endParaRPr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534399" y="896568"/>
            <a:ext cx="457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3352799" y="4935168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4190999" y="1201368"/>
            <a:ext cx="381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</a:rPr>
              <a:t>?2</a:t>
            </a: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4632034" y="2715456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4632034" y="2715456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>
            <a:off x="4632034" y="2715456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4632034" y="270593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32034" y="270593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4038599" y="2853568"/>
            <a:ext cx="5257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6438424" y="4247879"/>
            <a:ext cx="229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-13761" y="4544137"/>
            <a:ext cx="388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</a:rPr>
              <a:t>Hình thoi có tất cả các tính chất của hình bình hành	</a:t>
            </a:r>
          </a:p>
        </p:txBody>
      </p:sp>
      <p:sp>
        <p:nvSpPr>
          <p:cNvPr id="47" name="Rectangle 29"/>
          <p:cNvSpPr>
            <a:spLocks noChangeArrowheads="1"/>
          </p:cNvSpPr>
          <p:nvPr/>
        </p:nvSpPr>
        <p:spPr bwMode="auto">
          <a:xfrm>
            <a:off x="-25999" y="4075669"/>
            <a:ext cx="19050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6600CC"/>
                </a:solidFill>
                <a:latin typeface="Times New Roman" panose="02020603050405020304" pitchFamily="18" charset="0"/>
              </a:rPr>
              <a:t>2. Tính chất: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135868" y="3553862"/>
            <a:ext cx="396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Từ ĐN hình thoi, ta suy ra: </a:t>
            </a:r>
            <a:r>
              <a:rPr lang="en-US" altLang="en-US" sz="1600" b="1" i="1">
                <a:solidFill>
                  <a:srgbClr val="000066"/>
                </a:solidFill>
                <a:latin typeface="Times New Roman" panose="02020603050405020304" pitchFamily="18" charset="0"/>
              </a:rPr>
              <a:t>Hình thoi cũng là hình bình hành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14299" y="2973786"/>
            <a:ext cx="3886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Tứ giác ABCD là hình thoi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sym typeface="Wingdings" panose="05000000000000000000" pitchFamily="2" charset="2"/>
              </a:rPr>
              <a:t> AB = BC = CD = DA 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152398" y="2628750"/>
            <a:ext cx="39293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3300"/>
                </a:solidFill>
                <a:latin typeface="Times New Roman" panose="02020603050405020304" pitchFamily="18" charset="0"/>
              </a:rPr>
              <a:t>Hình thoi là tứ giác có 4 cạnh bằng nhau</a:t>
            </a:r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>
            <a:off x="4000499" y="978659"/>
            <a:ext cx="44064" cy="3910876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52" name="Text Box 54"/>
          <p:cNvSpPr txBox="1">
            <a:spLocks noChangeArrowheads="1"/>
          </p:cNvSpPr>
          <p:nvPr/>
        </p:nvSpPr>
        <p:spPr bwMode="auto">
          <a:xfrm>
            <a:off x="4114799" y="3258768"/>
            <a:ext cx="487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Times New Roman" panose="02020603050405020304" pitchFamily="18" charset="0"/>
              </a:rPr>
              <a:t>Cho hình thoi ABCD, hai đường chéo cắt nhau tại 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Times New Roman" panose="02020603050405020304" pitchFamily="18" charset="0"/>
              </a:rPr>
              <a:t>a, Theo tính chất của hình bình hành, hai đường chéo của hình thoi có tính chất gì?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Times New Roman" panose="02020603050405020304" pitchFamily="18" charset="0"/>
              </a:rPr>
              <a:t>b, Hãy phát hiện thêm các tính chất khác của hai đường chéo AC và BD.</a:t>
            </a:r>
          </a:p>
        </p:txBody>
      </p:sp>
      <p:grpSp>
        <p:nvGrpSpPr>
          <p:cNvPr id="53" name="Group 55"/>
          <p:cNvGrpSpPr>
            <a:grpSpLocks/>
          </p:cNvGrpSpPr>
          <p:nvPr/>
        </p:nvGrpSpPr>
        <p:grpSpPr bwMode="auto">
          <a:xfrm>
            <a:off x="152399" y="1161098"/>
            <a:ext cx="2667000" cy="1538755"/>
            <a:chOff x="2404" y="1389"/>
            <a:chExt cx="3356" cy="1829"/>
          </a:xfrm>
        </p:grpSpPr>
        <p:sp>
          <p:nvSpPr>
            <p:cNvPr id="54" name="Text Box 56"/>
            <p:cNvSpPr txBox="1">
              <a:spLocks noChangeArrowheads="1"/>
            </p:cNvSpPr>
            <p:nvPr/>
          </p:nvSpPr>
          <p:spPr bwMode="auto">
            <a:xfrm>
              <a:off x="5353" y="2125"/>
              <a:ext cx="407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55" name="Line 57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Line 58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Line 59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Line 60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Oval 61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Oval 62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Oval 63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4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" name="Text Box 65"/>
            <p:cNvSpPr txBox="1">
              <a:spLocks noChangeArrowheads="1"/>
            </p:cNvSpPr>
            <p:nvPr/>
          </p:nvSpPr>
          <p:spPr bwMode="auto">
            <a:xfrm>
              <a:off x="2404" y="2098"/>
              <a:ext cx="489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64" name="Text Box 66"/>
            <p:cNvSpPr txBox="1">
              <a:spLocks noChangeArrowheads="1"/>
            </p:cNvSpPr>
            <p:nvPr/>
          </p:nvSpPr>
          <p:spPr bwMode="auto">
            <a:xfrm>
              <a:off x="3920" y="2889"/>
              <a:ext cx="489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65" name="Text Box 67"/>
            <p:cNvSpPr txBox="1">
              <a:spLocks noChangeArrowheads="1"/>
            </p:cNvSpPr>
            <p:nvPr/>
          </p:nvSpPr>
          <p:spPr bwMode="auto">
            <a:xfrm>
              <a:off x="3800" y="1389"/>
              <a:ext cx="489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Line 70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9" name="Line 71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70" name="Line 92"/>
          <p:cNvSpPr>
            <a:spLocks noChangeShapeType="1"/>
          </p:cNvSpPr>
          <p:nvPr/>
        </p:nvSpPr>
        <p:spPr bwMode="auto">
          <a:xfrm>
            <a:off x="6476999" y="1277568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71" name="Line 110"/>
          <p:cNvSpPr>
            <a:spLocks noChangeShapeType="1"/>
          </p:cNvSpPr>
          <p:nvPr/>
        </p:nvSpPr>
        <p:spPr bwMode="auto">
          <a:xfrm>
            <a:off x="5105399" y="2039568"/>
            <a:ext cx="2743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72" name="Rectangle 178"/>
          <p:cNvSpPr>
            <a:spLocks noChangeArrowheads="1"/>
          </p:cNvSpPr>
          <p:nvPr/>
        </p:nvSpPr>
        <p:spPr bwMode="auto">
          <a:xfrm>
            <a:off x="-499501" y="718481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6600CC"/>
                </a:solidFill>
                <a:latin typeface="Times New Roman" panose="02020603050405020304" pitchFamily="18" charset="0"/>
              </a:rPr>
              <a:t>1. Định nghĩa:</a:t>
            </a:r>
          </a:p>
        </p:txBody>
      </p:sp>
      <p:sp>
        <p:nvSpPr>
          <p:cNvPr id="73" name="Rectangle 179"/>
          <p:cNvSpPr>
            <a:spLocks noChangeArrowheads="1"/>
          </p:cNvSpPr>
          <p:nvPr/>
        </p:nvSpPr>
        <p:spPr bwMode="auto">
          <a:xfrm>
            <a:off x="1288196" y="2394227"/>
            <a:ext cx="2952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sym typeface="Symbol" panose="05050102010706020507" pitchFamily="18" charset="2"/>
              </a:rPr>
              <a:t>D</a:t>
            </a:r>
          </a:p>
        </p:txBody>
      </p:sp>
      <p:sp>
        <p:nvSpPr>
          <p:cNvPr id="74" name="AutoShape 181"/>
          <p:cNvSpPr>
            <a:spLocks noChangeArrowheads="1"/>
          </p:cNvSpPr>
          <p:nvPr/>
        </p:nvSpPr>
        <p:spPr bwMode="auto">
          <a:xfrm>
            <a:off x="5105399" y="1277568"/>
            <a:ext cx="2743200" cy="1524000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5" name="Line 182"/>
          <p:cNvSpPr>
            <a:spLocks noChangeShapeType="1"/>
          </p:cNvSpPr>
          <p:nvPr/>
        </p:nvSpPr>
        <p:spPr bwMode="auto">
          <a:xfrm flipH="1">
            <a:off x="5714999" y="234436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76" name="Line 183"/>
          <p:cNvSpPr>
            <a:spLocks noChangeShapeType="1"/>
          </p:cNvSpPr>
          <p:nvPr/>
        </p:nvSpPr>
        <p:spPr bwMode="auto">
          <a:xfrm>
            <a:off x="7086599" y="234436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77" name="Line 184"/>
          <p:cNvSpPr>
            <a:spLocks noChangeShapeType="1"/>
          </p:cNvSpPr>
          <p:nvPr/>
        </p:nvSpPr>
        <p:spPr bwMode="auto">
          <a:xfrm flipH="1">
            <a:off x="7086599" y="158236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78" name="Line 185"/>
          <p:cNvSpPr>
            <a:spLocks noChangeShapeType="1"/>
          </p:cNvSpPr>
          <p:nvPr/>
        </p:nvSpPr>
        <p:spPr bwMode="auto">
          <a:xfrm>
            <a:off x="5791199" y="158236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79" name="Text Box 186"/>
          <p:cNvSpPr txBox="1">
            <a:spLocks noChangeArrowheads="1"/>
          </p:cNvSpPr>
          <p:nvPr/>
        </p:nvSpPr>
        <p:spPr bwMode="auto">
          <a:xfrm>
            <a:off x="4724399" y="1810968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80" name="Text Box 187"/>
          <p:cNvSpPr txBox="1">
            <a:spLocks noChangeArrowheads="1"/>
          </p:cNvSpPr>
          <p:nvPr/>
        </p:nvSpPr>
        <p:spPr bwMode="auto">
          <a:xfrm>
            <a:off x="6324599" y="896568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81" name="Text Box 188"/>
          <p:cNvSpPr txBox="1">
            <a:spLocks noChangeArrowheads="1"/>
          </p:cNvSpPr>
          <p:nvPr/>
        </p:nvSpPr>
        <p:spPr bwMode="auto">
          <a:xfrm>
            <a:off x="7924799" y="181096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82" name="Text Box 189"/>
          <p:cNvSpPr txBox="1">
            <a:spLocks noChangeArrowheads="1"/>
          </p:cNvSpPr>
          <p:nvPr/>
        </p:nvSpPr>
        <p:spPr bwMode="auto">
          <a:xfrm>
            <a:off x="6324599" y="2877768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83" name="Text Box 190"/>
          <p:cNvSpPr txBox="1">
            <a:spLocks noChangeArrowheads="1"/>
          </p:cNvSpPr>
          <p:nvPr/>
        </p:nvSpPr>
        <p:spPr bwMode="auto">
          <a:xfrm>
            <a:off x="6227511" y="2012751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708880" y="2273040"/>
              <a:ext cx="255240" cy="1146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6360" y="2270520"/>
                <a:ext cx="260640" cy="11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335920" y="163080"/>
              <a:ext cx="3395880" cy="2214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0440" y="149760"/>
                <a:ext cx="3414240" cy="223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76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2" grpId="0"/>
      <p:bldP spid="74" grpId="0" animBg="1"/>
      <p:bldP spid="79" grpId="0"/>
      <p:bldP spid="80" grpId="0"/>
      <p:bldP spid="81" grpId="0"/>
      <p:bldP spid="82" grpId="0"/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B2992AD-BCA8-44EE-94B1-4132D95C826A}"/>
              </a:ext>
            </a:extLst>
          </p:cNvPr>
          <p:cNvGrpSpPr/>
          <p:nvPr/>
        </p:nvGrpSpPr>
        <p:grpSpPr>
          <a:xfrm>
            <a:off x="1690057" y="-1232"/>
            <a:ext cx="5541818" cy="743066"/>
            <a:chOff x="2428549" y="163899"/>
            <a:chExt cx="4638601" cy="743066"/>
          </a:xfrm>
        </p:grpSpPr>
        <p:sp>
          <p:nvSpPr>
            <p:cNvPr id="8" name="Google Shape;1240;p41">
              <a:extLst>
                <a:ext uri="{FF2B5EF4-FFF2-40B4-BE49-F238E27FC236}">
                  <a16:creationId xmlns:a16="http://schemas.microsoft.com/office/drawing/2014/main" id="{694C2C86-CD8D-4163-9FE0-071C525381BC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4E3B3B-2FBE-471B-8EE8-783D4A65EEAE}"/>
                </a:ext>
              </a:extLst>
            </p:cNvPr>
            <p:cNvSpPr txBox="1"/>
            <p:nvPr/>
          </p:nvSpPr>
          <p:spPr>
            <a:xfrm>
              <a:off x="2428549" y="243044"/>
              <a:ext cx="4638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666658"/>
                  </a:solidFill>
                  <a:latin typeface="SVN-A Love Of Thunder" panose="02040603050506020204" pitchFamily="18" charset="0"/>
                </a:rPr>
                <a:t>HÌNH THOI</a:t>
              </a:r>
              <a:endParaRPr lang="en-US" sz="3200" b="1">
                <a:solidFill>
                  <a:srgbClr val="666658"/>
                </a:solidFill>
                <a:latin typeface="SVN-A Love Of Thunder" panose="02040603050506020204" pitchFamily="18" charset="0"/>
              </a:endParaRPr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9" y="1133121"/>
            <a:ext cx="2667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solidFill>
                  <a:srgbClr val="003300"/>
                </a:solidFill>
                <a:latin typeface="Times New Roman" panose="02020603050405020304" pitchFamily="18" charset="0"/>
              </a:rPr>
              <a:t>Hình thoi là tứ giác có 4 cạnh bằng nhau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8227" y="2035264"/>
            <a:ext cx="3886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Tứ giác ABCD là hình thoi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sym typeface="Wingdings" panose="05000000000000000000" pitchFamily="2" charset="2"/>
              </a:rPr>
              <a:t> AB = BC = CD = DA 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186368" y="1010878"/>
            <a:ext cx="1866400" cy="1455198"/>
            <a:chOff x="2208" y="1230"/>
            <a:chExt cx="3425" cy="2105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5226" y="2038"/>
              <a:ext cx="407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2208" y="1986"/>
              <a:ext cx="489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739" y="2804"/>
              <a:ext cx="489" cy="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D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802" y="1230"/>
              <a:ext cx="489" cy="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8100" y="3950698"/>
            <a:ext cx="3886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Hình thoi có tất cả các tính chất của hình bình hành</a:t>
            </a:r>
            <a:r>
              <a:rPr lang="en-US" altLang="en-US" sz="2000" b="1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0" y="2886993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Từ ĐN hình thoi, ta suy ra: </a:t>
            </a:r>
            <a:r>
              <a:rPr lang="en-US" altLang="en-US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Hình thoi cũng là hình bình hành</a:t>
            </a: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4169123" y="820979"/>
            <a:ext cx="8537" cy="4322521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8100" y="4536459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006600"/>
                </a:solidFill>
                <a:latin typeface="Times New Roman" panose="02020603050405020304" pitchFamily="18" charset="0"/>
              </a:rPr>
              <a:t>Định lý: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184097" y="1043247"/>
            <a:ext cx="51888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Trong hình thoi: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400">
                <a:latin typeface="Times New Roman" panose="02020603050405020304" pitchFamily="18" charset="0"/>
              </a:rPr>
              <a:t>Hai đường chéo vuông góc với nhau.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b) Hai đường chéo là các đường phân giác của các góc của hình thoi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4191000" y="894734"/>
            <a:ext cx="4953000" cy="226938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7453313" y="2037734"/>
            <a:ext cx="855662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baseline="-25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0" y="666134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00CC"/>
                </a:solidFill>
                <a:latin typeface="Times New Roman" panose="02020603050405020304" pitchFamily="18" charset="0"/>
              </a:rPr>
              <a:t>1. Định nghĩa:</a:t>
            </a:r>
          </a:p>
        </p:txBody>
      </p:sp>
      <p:sp>
        <p:nvSpPr>
          <p:cNvPr id="36" name="Rectangle 46"/>
          <p:cNvSpPr>
            <a:spLocks noChangeArrowheads="1"/>
          </p:cNvSpPr>
          <p:nvPr/>
        </p:nvSpPr>
        <p:spPr bwMode="auto">
          <a:xfrm>
            <a:off x="0" y="3485534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00CC"/>
                </a:solidFill>
                <a:latin typeface="Times New Roman" panose="02020603050405020304" pitchFamily="18" charset="0"/>
              </a:rPr>
              <a:t>2. Tính chất:</a:t>
            </a:r>
          </a:p>
        </p:txBody>
      </p:sp>
    </p:spTree>
    <p:extLst>
      <p:ext uri="{BB962C8B-B14F-4D97-AF65-F5344CB8AC3E}">
        <p14:creationId xmlns:p14="http://schemas.microsoft.com/office/powerpoint/2010/main" val="35359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</p:bld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3281</Words>
  <Application>Microsoft Office PowerPoint</Application>
  <PresentationFormat>On-screen Show (16:9)</PresentationFormat>
  <Paragraphs>544</Paragraphs>
  <Slides>54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UTM Alberta Heavy</vt:lpstr>
      <vt:lpstr>Permanent Marker</vt:lpstr>
      <vt:lpstr>Calibri</vt:lpstr>
      <vt:lpstr>Wingdings</vt:lpstr>
      <vt:lpstr>Arial</vt:lpstr>
      <vt:lpstr>SVN-A Love Of Thunder</vt:lpstr>
      <vt:lpstr>Comfortaa</vt:lpstr>
      <vt:lpstr>Cambria Math</vt:lpstr>
      <vt:lpstr>Times New Roman</vt:lpstr>
      <vt:lpstr>Palatino Linotype</vt:lpstr>
      <vt:lpstr>宋体</vt:lpstr>
      <vt:lpstr>Symbol</vt:lpstr>
      <vt:lpstr>SKETCH LESSON</vt:lpstr>
      <vt:lpstr>Equation</vt:lpstr>
      <vt:lpstr>Picture</vt:lpstr>
      <vt:lpstr>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tính chất của hình thoi.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SKETCHNOTES LESSON</dc:title>
  <dc:creator>Yen</dc:creator>
  <cp:lastModifiedBy>Admin</cp:lastModifiedBy>
  <cp:revision>141</cp:revision>
  <dcterms:modified xsi:type="dcterms:W3CDTF">2021-10-23T13:02:00Z</dcterms:modified>
</cp:coreProperties>
</file>