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armer_hoe_garden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O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hinh 1 (466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25"/>
          <p:cNvSpPr>
            <a:spLocks noChangeArrowheads="1" noChangeShapeType="1" noTextEdit="1"/>
          </p:cNvSpPr>
          <p:nvPr/>
        </p:nvSpPr>
        <p:spPr bwMode="auto">
          <a:xfrm>
            <a:off x="542925" y="1828800"/>
            <a:ext cx="821055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1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EM ĐẾN VỚI </a:t>
            </a:r>
          </a:p>
          <a:p>
            <a:pPr algn="ctr"/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nghệ</a:t>
            </a:r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7.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07809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454" y="43980"/>
            <a:ext cx="5243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esktop\sách 7 mới\CNGHE\tải xuống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924800" cy="36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563" y="4614424"/>
            <a:ext cx="6497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1676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20345" y="4601430"/>
            <a:ext cx="1828800" cy="1447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0:03:00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0:02:59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0:02:58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0:02:57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0:02:56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0:02:54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0:02:51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0:02:43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0:02:42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0:02:41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0:02:39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0:02:38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0:02:35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0:02:34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0:02:33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0:02:31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0:02:29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0:02:27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0:02:26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0:02:25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0:02:24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0:02:23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0:02:22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0:02:21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0:02:20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0:02:19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0:02:18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0:02:17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0:02:16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0:02:15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0:02:14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0:02:13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0:02:12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0:02:11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0:02:10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0:02:09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0:02:08</a:t>
            </a: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0:02:07</a:t>
            </a: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0:02:06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0:02:05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0:02:04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0:02:03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0:02:02</a:t>
            </a: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0:02:01</a:t>
            </a: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0:02:00</a:t>
            </a:r>
          </a:p>
        </p:txBody>
      </p:sp>
      <p:sp>
        <p:nvSpPr>
          <p:cNvPr id="63" name="Text Box 6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0:01:59</a:t>
            </a:r>
          </a:p>
        </p:txBody>
      </p:sp>
      <p:sp>
        <p:nvSpPr>
          <p:cNvPr id="64" name="Text Box 7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0:01:58</a:t>
            </a:r>
          </a:p>
        </p:txBody>
      </p:sp>
      <p:sp>
        <p:nvSpPr>
          <p:cNvPr id="65" name="Text Box 7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0:01:57</a:t>
            </a:r>
          </a:p>
        </p:txBody>
      </p:sp>
      <p:sp>
        <p:nvSpPr>
          <p:cNvPr id="66" name="Text Box 7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0:01:56</a:t>
            </a:r>
          </a:p>
        </p:txBody>
      </p:sp>
      <p:sp>
        <p:nvSpPr>
          <p:cNvPr id="67" name="Text Box 7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0:01:55</a:t>
            </a:r>
          </a:p>
        </p:txBody>
      </p:sp>
      <p:sp>
        <p:nvSpPr>
          <p:cNvPr id="68" name="Text Box 7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0:01:54</a:t>
            </a:r>
          </a:p>
        </p:txBody>
      </p:sp>
      <p:sp>
        <p:nvSpPr>
          <p:cNvPr id="69" name="Text Box 7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0:01:53</a:t>
            </a:r>
          </a:p>
        </p:txBody>
      </p:sp>
      <p:sp>
        <p:nvSpPr>
          <p:cNvPr id="70" name="Text Box 7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0:01:52</a:t>
            </a:r>
          </a:p>
        </p:txBody>
      </p:sp>
      <p:sp>
        <p:nvSpPr>
          <p:cNvPr id="71" name="Text Box 7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0:01:51</a:t>
            </a:r>
          </a:p>
        </p:txBody>
      </p:sp>
      <p:sp>
        <p:nvSpPr>
          <p:cNvPr id="72" name="Text Box 7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0:01:50</a:t>
            </a:r>
          </a:p>
        </p:txBody>
      </p:sp>
      <p:sp>
        <p:nvSpPr>
          <p:cNvPr id="73" name="Text Box 7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0:01:49</a:t>
            </a:r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0:01:48</a:t>
            </a:r>
          </a:p>
        </p:txBody>
      </p:sp>
      <p:sp>
        <p:nvSpPr>
          <p:cNvPr id="75" name="Text Box 8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0:01:47</a:t>
            </a: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0:01:46</a:t>
            </a: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0:01:45</a:t>
            </a: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0:01:44</a:t>
            </a: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0:01:43</a:t>
            </a: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0:01:42</a:t>
            </a: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0:01:41</a:t>
            </a: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0:01:40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0:01:39</a:t>
            </a:r>
          </a:p>
        </p:txBody>
      </p:sp>
      <p:sp>
        <p:nvSpPr>
          <p:cNvPr id="84" name="Text Box 9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0:01:38</a:t>
            </a:r>
          </a:p>
        </p:txBody>
      </p:sp>
      <p:sp>
        <p:nvSpPr>
          <p:cNvPr id="85" name="Text Box 9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0:01:37</a:t>
            </a:r>
          </a:p>
        </p:txBody>
      </p:sp>
      <p:sp>
        <p:nvSpPr>
          <p:cNvPr id="86" name="Text Box 9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0:01:36</a:t>
            </a:r>
          </a:p>
        </p:txBody>
      </p:sp>
      <p:sp>
        <p:nvSpPr>
          <p:cNvPr id="87" name="Text Box 9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0:01:35</a:t>
            </a:r>
          </a:p>
        </p:txBody>
      </p:sp>
      <p:sp>
        <p:nvSpPr>
          <p:cNvPr id="88" name="Text Box 9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0:01:34</a:t>
            </a:r>
          </a:p>
        </p:txBody>
      </p:sp>
      <p:sp>
        <p:nvSpPr>
          <p:cNvPr id="89" name="Text Box 9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0:01:33</a:t>
            </a:r>
          </a:p>
        </p:txBody>
      </p:sp>
      <p:sp>
        <p:nvSpPr>
          <p:cNvPr id="90" name="Text Box 9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0:01:32</a:t>
            </a:r>
          </a:p>
        </p:txBody>
      </p:sp>
      <p:sp>
        <p:nvSpPr>
          <p:cNvPr id="91" name="Text Box 9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0:01:31</a:t>
            </a:r>
          </a:p>
        </p:txBody>
      </p:sp>
      <p:sp>
        <p:nvSpPr>
          <p:cNvPr id="92" name="Text Box 9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0:01:30</a:t>
            </a:r>
          </a:p>
        </p:txBody>
      </p:sp>
      <p:sp>
        <p:nvSpPr>
          <p:cNvPr id="93" name="Text Box 9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0:01:29</a:t>
            </a:r>
          </a:p>
        </p:txBody>
      </p:sp>
      <p:sp>
        <p:nvSpPr>
          <p:cNvPr id="94" name="Text Box 10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0:01:28</a:t>
            </a:r>
          </a:p>
        </p:txBody>
      </p:sp>
      <p:sp>
        <p:nvSpPr>
          <p:cNvPr id="95" name="Text Box 10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0:01:27</a:t>
            </a:r>
          </a:p>
        </p:txBody>
      </p:sp>
      <p:sp>
        <p:nvSpPr>
          <p:cNvPr id="96" name="Text Box 10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0:01:26</a:t>
            </a:r>
          </a:p>
        </p:txBody>
      </p:sp>
      <p:sp>
        <p:nvSpPr>
          <p:cNvPr id="97" name="Text Box 10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0:01:25</a:t>
            </a:r>
          </a:p>
        </p:txBody>
      </p:sp>
      <p:sp>
        <p:nvSpPr>
          <p:cNvPr id="98" name="Text Box 10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0:01:24</a:t>
            </a:r>
          </a:p>
        </p:txBody>
      </p:sp>
      <p:sp>
        <p:nvSpPr>
          <p:cNvPr id="99" name="Text Box 10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0:01:23</a:t>
            </a:r>
          </a:p>
        </p:txBody>
      </p:sp>
      <p:sp>
        <p:nvSpPr>
          <p:cNvPr id="100" name="Text Box 10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0:01:22</a:t>
            </a:r>
          </a:p>
        </p:txBody>
      </p:sp>
      <p:sp>
        <p:nvSpPr>
          <p:cNvPr id="101" name="Text Box 10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0:01:21</a:t>
            </a:r>
          </a:p>
        </p:txBody>
      </p:sp>
      <p:sp>
        <p:nvSpPr>
          <p:cNvPr id="102" name="Text Box 10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0:01:20</a:t>
            </a:r>
          </a:p>
        </p:txBody>
      </p:sp>
      <p:sp>
        <p:nvSpPr>
          <p:cNvPr id="103" name="Text Box 10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0:01:19</a:t>
            </a:r>
          </a:p>
        </p:txBody>
      </p:sp>
      <p:sp>
        <p:nvSpPr>
          <p:cNvPr id="104" name="Text Box 11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0:01:18</a:t>
            </a:r>
          </a:p>
        </p:txBody>
      </p:sp>
      <p:sp>
        <p:nvSpPr>
          <p:cNvPr id="105" name="Text Box 11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0:01:17</a:t>
            </a:r>
          </a:p>
        </p:txBody>
      </p:sp>
      <p:sp>
        <p:nvSpPr>
          <p:cNvPr id="106" name="Text Box 11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0:01:16</a:t>
            </a:r>
          </a:p>
        </p:txBody>
      </p:sp>
      <p:sp>
        <p:nvSpPr>
          <p:cNvPr id="107" name="Text Box 11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0:01:15</a:t>
            </a:r>
          </a:p>
        </p:txBody>
      </p:sp>
      <p:sp>
        <p:nvSpPr>
          <p:cNvPr id="108" name="Text Box 11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0:01:14</a:t>
            </a:r>
          </a:p>
        </p:txBody>
      </p:sp>
      <p:sp>
        <p:nvSpPr>
          <p:cNvPr id="109" name="Text Box 11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0:01:13</a:t>
            </a:r>
          </a:p>
        </p:txBody>
      </p:sp>
      <p:sp>
        <p:nvSpPr>
          <p:cNvPr id="110" name="Text Box 11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0:01:12</a:t>
            </a:r>
          </a:p>
        </p:txBody>
      </p:sp>
      <p:sp>
        <p:nvSpPr>
          <p:cNvPr id="111" name="Text Box 11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0:01:11</a:t>
            </a:r>
          </a:p>
        </p:txBody>
      </p:sp>
      <p:sp>
        <p:nvSpPr>
          <p:cNvPr id="112" name="Text Box 11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0:01:10</a:t>
            </a:r>
          </a:p>
        </p:txBody>
      </p:sp>
      <p:sp>
        <p:nvSpPr>
          <p:cNvPr id="113" name="Text Box 11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0:01:09</a:t>
            </a:r>
          </a:p>
        </p:txBody>
      </p:sp>
      <p:sp>
        <p:nvSpPr>
          <p:cNvPr id="114" name="Text Box 12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0:01:08</a:t>
            </a:r>
          </a:p>
        </p:txBody>
      </p:sp>
      <p:sp>
        <p:nvSpPr>
          <p:cNvPr id="115" name="Text Box 12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0:01:07</a:t>
            </a:r>
          </a:p>
        </p:txBody>
      </p:sp>
      <p:sp>
        <p:nvSpPr>
          <p:cNvPr id="116" name="Text Box 12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0:01:06</a:t>
            </a:r>
          </a:p>
        </p:txBody>
      </p:sp>
      <p:sp>
        <p:nvSpPr>
          <p:cNvPr id="117" name="Text Box 12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0:01:05</a:t>
            </a:r>
          </a:p>
        </p:txBody>
      </p:sp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0:01:04</a:t>
            </a:r>
          </a:p>
        </p:txBody>
      </p:sp>
      <p:sp>
        <p:nvSpPr>
          <p:cNvPr id="119" name="Text Box 12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0:01:03</a:t>
            </a:r>
          </a:p>
        </p:txBody>
      </p:sp>
      <p:sp>
        <p:nvSpPr>
          <p:cNvPr id="120" name="Text Box 12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0:01:02</a:t>
            </a:r>
          </a:p>
        </p:txBody>
      </p:sp>
      <p:sp>
        <p:nvSpPr>
          <p:cNvPr id="121" name="Text Box 12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0:01:01</a:t>
            </a:r>
          </a:p>
        </p:txBody>
      </p:sp>
      <p:sp>
        <p:nvSpPr>
          <p:cNvPr id="122" name="Text Box 13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0:01:00</a:t>
            </a:r>
          </a:p>
        </p:txBody>
      </p:sp>
      <p:sp>
        <p:nvSpPr>
          <p:cNvPr id="123" name="Text Box 13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0:00:59</a:t>
            </a:r>
          </a:p>
        </p:txBody>
      </p:sp>
      <p:sp>
        <p:nvSpPr>
          <p:cNvPr id="124" name="Text Box 13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0:00:58</a:t>
            </a:r>
          </a:p>
        </p:txBody>
      </p:sp>
      <p:sp>
        <p:nvSpPr>
          <p:cNvPr id="125" name="Text Box 13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0:00:57</a:t>
            </a:r>
          </a:p>
        </p:txBody>
      </p:sp>
      <p:sp>
        <p:nvSpPr>
          <p:cNvPr id="126" name="Text Box 13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0:00:56</a:t>
            </a:r>
          </a:p>
        </p:txBody>
      </p:sp>
      <p:sp>
        <p:nvSpPr>
          <p:cNvPr id="127" name="Text Box 13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0:00:55</a:t>
            </a:r>
          </a:p>
        </p:txBody>
      </p:sp>
      <p:sp>
        <p:nvSpPr>
          <p:cNvPr id="128" name="Text Box 13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0:00:54</a:t>
            </a:r>
          </a:p>
        </p:txBody>
      </p:sp>
      <p:sp>
        <p:nvSpPr>
          <p:cNvPr id="129" name="Text Box 13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0:00:53</a:t>
            </a:r>
          </a:p>
        </p:txBody>
      </p:sp>
      <p:sp>
        <p:nvSpPr>
          <p:cNvPr id="130" name="Text Box 13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0:00:52</a:t>
            </a:r>
          </a:p>
        </p:txBody>
      </p:sp>
      <p:sp>
        <p:nvSpPr>
          <p:cNvPr id="131" name="Text Box 13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0:00:51</a:t>
            </a:r>
          </a:p>
        </p:txBody>
      </p:sp>
      <p:sp>
        <p:nvSpPr>
          <p:cNvPr id="132" name="Text Box 14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0:00:50</a:t>
            </a:r>
          </a:p>
        </p:txBody>
      </p:sp>
      <p:sp>
        <p:nvSpPr>
          <p:cNvPr id="133" name="Text Box 14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0:00:49</a:t>
            </a:r>
          </a:p>
        </p:txBody>
      </p:sp>
      <p:sp>
        <p:nvSpPr>
          <p:cNvPr id="134" name="Text Box 14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0:00:48</a:t>
            </a:r>
          </a:p>
        </p:txBody>
      </p:sp>
      <p:sp>
        <p:nvSpPr>
          <p:cNvPr id="135" name="Text Box 14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0:00:47</a:t>
            </a:r>
          </a:p>
        </p:txBody>
      </p:sp>
      <p:sp>
        <p:nvSpPr>
          <p:cNvPr id="136" name="Text Box 14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0:00:46</a:t>
            </a:r>
          </a:p>
        </p:txBody>
      </p: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0:00:45</a:t>
            </a:r>
          </a:p>
        </p:txBody>
      </p:sp>
      <p:sp>
        <p:nvSpPr>
          <p:cNvPr id="138" name="Text Box 14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0:00:44</a:t>
            </a:r>
          </a:p>
        </p:txBody>
      </p:sp>
      <p:sp>
        <p:nvSpPr>
          <p:cNvPr id="139" name="Text Box 14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0:00:43</a:t>
            </a:r>
          </a:p>
        </p:txBody>
      </p:sp>
      <p:sp>
        <p:nvSpPr>
          <p:cNvPr id="140" name="Text Box 14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0:00:42</a:t>
            </a:r>
          </a:p>
        </p:txBody>
      </p:sp>
      <p:sp>
        <p:nvSpPr>
          <p:cNvPr id="141" name="Text Box 14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0:00:41</a:t>
            </a:r>
          </a:p>
        </p:txBody>
      </p:sp>
      <p:sp>
        <p:nvSpPr>
          <p:cNvPr id="142" name="Text Box 15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0:00:40</a:t>
            </a:r>
          </a:p>
        </p:txBody>
      </p:sp>
      <p:sp>
        <p:nvSpPr>
          <p:cNvPr id="143" name="Text Box 15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0:00:39</a:t>
            </a:r>
          </a:p>
        </p:txBody>
      </p:sp>
      <p:sp>
        <p:nvSpPr>
          <p:cNvPr id="144" name="Text Box 15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0:00:38</a:t>
            </a:r>
          </a:p>
        </p:txBody>
      </p:sp>
      <p:sp>
        <p:nvSpPr>
          <p:cNvPr id="145" name="Text Box 15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0:00:37</a:t>
            </a:r>
          </a:p>
        </p:txBody>
      </p:sp>
      <p:sp>
        <p:nvSpPr>
          <p:cNvPr id="146" name="Text Box 15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0:00:36</a:t>
            </a:r>
          </a:p>
        </p:txBody>
      </p:sp>
      <p:sp>
        <p:nvSpPr>
          <p:cNvPr id="147" name="Text Box 15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0:00:35</a:t>
            </a:r>
          </a:p>
        </p:txBody>
      </p:sp>
      <p:sp>
        <p:nvSpPr>
          <p:cNvPr id="148" name="Text Box 15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0:00:34</a:t>
            </a:r>
          </a:p>
        </p:txBody>
      </p:sp>
      <p:sp>
        <p:nvSpPr>
          <p:cNvPr id="149" name="Text Box 15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0:00:33</a:t>
            </a:r>
          </a:p>
        </p:txBody>
      </p:sp>
      <p:sp>
        <p:nvSpPr>
          <p:cNvPr id="150" name="Text Box 15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0:00:32</a:t>
            </a:r>
          </a:p>
        </p:txBody>
      </p:sp>
      <p:sp>
        <p:nvSpPr>
          <p:cNvPr id="151" name="Text Box 15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0:00:31</a:t>
            </a:r>
          </a:p>
        </p:txBody>
      </p:sp>
      <p:sp>
        <p:nvSpPr>
          <p:cNvPr id="152" name="Text Box 16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0:00:30</a:t>
            </a:r>
          </a:p>
        </p:txBody>
      </p:sp>
      <p:sp>
        <p:nvSpPr>
          <p:cNvPr id="153" name="Text Box 16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0:00:29</a:t>
            </a:r>
          </a:p>
        </p:txBody>
      </p:sp>
      <p:sp>
        <p:nvSpPr>
          <p:cNvPr id="154" name="Text Box 16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0:00:28</a:t>
            </a:r>
          </a:p>
        </p:txBody>
      </p:sp>
      <p:sp>
        <p:nvSpPr>
          <p:cNvPr id="155" name="Text Box 16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0:00:27</a:t>
            </a:r>
          </a:p>
        </p:txBody>
      </p:sp>
      <p:sp>
        <p:nvSpPr>
          <p:cNvPr id="156" name="Text Box 16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0:00:26</a:t>
            </a:r>
          </a:p>
        </p:txBody>
      </p:sp>
      <p:sp>
        <p:nvSpPr>
          <p:cNvPr id="157" name="Text Box 16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0:00:25</a:t>
            </a:r>
          </a:p>
        </p:txBody>
      </p:sp>
      <p:sp>
        <p:nvSpPr>
          <p:cNvPr id="158" name="Text Box 16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0:00:24</a:t>
            </a:r>
          </a:p>
        </p:txBody>
      </p:sp>
      <p:sp>
        <p:nvSpPr>
          <p:cNvPr id="159" name="Text Box 16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0:00:23</a:t>
            </a:r>
          </a:p>
        </p:txBody>
      </p:sp>
      <p:sp>
        <p:nvSpPr>
          <p:cNvPr id="160" name="Text Box 16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0:00:22</a:t>
            </a:r>
          </a:p>
        </p:txBody>
      </p:sp>
      <p:sp>
        <p:nvSpPr>
          <p:cNvPr id="161" name="Text Box 16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0:00:21</a:t>
            </a:r>
          </a:p>
        </p:txBody>
      </p:sp>
      <p:sp>
        <p:nvSpPr>
          <p:cNvPr id="162" name="Text Box 17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0:00:20</a:t>
            </a:r>
          </a:p>
        </p:txBody>
      </p:sp>
      <p:sp>
        <p:nvSpPr>
          <p:cNvPr id="163" name="Text Box 17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0:00:19</a:t>
            </a:r>
          </a:p>
        </p:txBody>
      </p:sp>
      <p:sp>
        <p:nvSpPr>
          <p:cNvPr id="164" name="Text Box 17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0:00:18</a:t>
            </a:r>
          </a:p>
        </p:txBody>
      </p:sp>
      <p:sp>
        <p:nvSpPr>
          <p:cNvPr id="165" name="Text Box 17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0:00:17</a:t>
            </a:r>
          </a:p>
        </p:txBody>
      </p:sp>
      <p:sp>
        <p:nvSpPr>
          <p:cNvPr id="166" name="Text Box 17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0:00:16</a:t>
            </a:r>
          </a:p>
        </p:txBody>
      </p:sp>
      <p:sp>
        <p:nvSpPr>
          <p:cNvPr id="167" name="Text Box 17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0:00:15</a:t>
            </a:r>
          </a:p>
        </p:txBody>
      </p:sp>
      <p:sp>
        <p:nvSpPr>
          <p:cNvPr id="168" name="Text Box 17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0:00:14</a:t>
            </a:r>
          </a:p>
        </p:txBody>
      </p:sp>
      <p:sp>
        <p:nvSpPr>
          <p:cNvPr id="169" name="Text Box 17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0:00:13</a:t>
            </a:r>
          </a:p>
        </p:txBody>
      </p:sp>
      <p:sp>
        <p:nvSpPr>
          <p:cNvPr id="170" name="Text Box 17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0:00:12</a:t>
            </a:r>
          </a:p>
        </p:txBody>
      </p:sp>
      <p:sp>
        <p:nvSpPr>
          <p:cNvPr id="171" name="Text Box 17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0:00:11</a:t>
            </a:r>
          </a:p>
        </p:txBody>
      </p:sp>
      <p:sp>
        <p:nvSpPr>
          <p:cNvPr id="172" name="Text Box 18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0:00:10</a:t>
            </a:r>
          </a:p>
        </p:txBody>
      </p:sp>
      <p:sp>
        <p:nvSpPr>
          <p:cNvPr id="173" name="Text Box 18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0:00:09</a:t>
            </a:r>
          </a:p>
        </p:txBody>
      </p:sp>
      <p:sp>
        <p:nvSpPr>
          <p:cNvPr id="174" name="Text Box 18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0:00:08</a:t>
            </a:r>
          </a:p>
        </p:txBody>
      </p:sp>
      <p:sp>
        <p:nvSpPr>
          <p:cNvPr id="175" name="Text Box 18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0:00:07</a:t>
            </a:r>
          </a:p>
        </p:txBody>
      </p:sp>
      <p:sp>
        <p:nvSpPr>
          <p:cNvPr id="176" name="Text Box 18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0:00:06</a:t>
            </a:r>
          </a:p>
        </p:txBody>
      </p:sp>
      <p:sp>
        <p:nvSpPr>
          <p:cNvPr id="177" name="Text Box 18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0:00:05</a:t>
            </a:r>
          </a:p>
        </p:txBody>
      </p:sp>
      <p:sp>
        <p:nvSpPr>
          <p:cNvPr id="178" name="Text Box 18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0:00:04</a:t>
            </a:r>
          </a:p>
        </p:txBody>
      </p:sp>
      <p:sp>
        <p:nvSpPr>
          <p:cNvPr id="179" name="Text Box 18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0:00:03</a:t>
            </a:r>
          </a:p>
        </p:txBody>
      </p:sp>
      <p:sp>
        <p:nvSpPr>
          <p:cNvPr id="180" name="Text Box 19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0:00:02</a:t>
            </a:r>
          </a:p>
        </p:txBody>
      </p:sp>
      <p:sp>
        <p:nvSpPr>
          <p:cNvPr id="181" name="Text Box 19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0:00:01</a:t>
            </a:r>
          </a:p>
        </p:txBody>
      </p:sp>
      <p:sp>
        <p:nvSpPr>
          <p:cNvPr id="182" name="Text Box 19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0:00:00</a:t>
            </a:r>
          </a:p>
        </p:txBody>
      </p:sp>
      <p:sp>
        <p:nvSpPr>
          <p:cNvPr id="183" name="Text Box 194"/>
          <p:cNvSpPr txBox="1">
            <a:spLocks noChangeArrowheads="1"/>
          </p:cNvSpPr>
          <p:nvPr/>
        </p:nvSpPr>
        <p:spPr bwMode="auto">
          <a:xfrm>
            <a:off x="7225145" y="505863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VNI-Korin" pitchFamily="2" charset="0"/>
              </a:rPr>
              <a:t>Heát giôø!</a:t>
            </a:r>
          </a:p>
        </p:txBody>
      </p:sp>
      <p:sp>
        <p:nvSpPr>
          <p:cNvPr id="184" name="Text Box 195"/>
          <p:cNvSpPr txBox="1">
            <a:spLocks noChangeArrowheads="1"/>
          </p:cNvSpPr>
          <p:nvPr/>
        </p:nvSpPr>
        <p:spPr bwMode="auto">
          <a:xfrm>
            <a:off x="7225145" y="490623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0:03:00</a:t>
            </a:r>
          </a:p>
        </p:txBody>
      </p:sp>
    </p:spTree>
    <p:extLst>
      <p:ext uri="{BB962C8B-B14F-4D97-AF65-F5344CB8AC3E}">
        <p14:creationId xmlns:p14="http://schemas.microsoft.com/office/powerpoint/2010/main" val="38539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0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9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6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1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4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2" fill="hold">
                      <p:stCondLst>
                        <p:cond delay="indefinite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7" fill="hold">
                      <p:stCondLst>
                        <p:cond delay="indefinite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2" fill="hold">
                      <p:stCondLst>
                        <p:cond delay="indefinite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29494"/>
              </p:ext>
            </p:extLst>
          </p:nvPr>
        </p:nvGraphicFramePr>
        <p:xfrm>
          <a:off x="228600" y="609600"/>
          <a:ext cx="8458199" cy="58068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63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0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95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6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tối đa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đạt được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Kỷ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0827" y="0"/>
            <a:ext cx="5762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BẢNG ĐÁNH GIÁ HOẠT ĐỘNG NHÓM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p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844373"/>
            <a:ext cx="6936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LẮNG NGHE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TỐT!!!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3400" y="1303338"/>
            <a:ext cx="838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CHƯƠNG 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vi-VN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2590800" y="1138238"/>
          <a:ext cx="6096000" cy="4664079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23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89" name="Text Box 128"/>
          <p:cNvSpPr txBox="1">
            <a:spLocks noChangeArrowheads="1"/>
          </p:cNvSpPr>
          <p:nvPr/>
        </p:nvSpPr>
        <p:spPr bwMode="auto">
          <a:xfrm>
            <a:off x="3733800" y="1219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05" name="Text Box 129"/>
          <p:cNvSpPr txBox="1">
            <a:spLocks noChangeArrowheads="1"/>
          </p:cNvSpPr>
          <p:nvPr/>
        </p:nvSpPr>
        <p:spPr bwMode="auto">
          <a:xfrm>
            <a:off x="3681413" y="1219200"/>
            <a:ext cx="2362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L       Ũ      L      Ụ    T  </a:t>
            </a:r>
          </a:p>
        </p:txBody>
      </p:sp>
      <p:sp>
        <p:nvSpPr>
          <p:cNvPr id="24706" name="Text Box 130"/>
          <p:cNvSpPr txBox="1">
            <a:spLocks noChangeArrowheads="1"/>
          </p:cNvSpPr>
          <p:nvPr/>
        </p:nvSpPr>
        <p:spPr bwMode="auto">
          <a:xfrm>
            <a:off x="3686175" y="173831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C       H      Á    Y     R      Ừ    N    G   </a:t>
            </a:r>
          </a:p>
        </p:txBody>
      </p:sp>
      <p:sp>
        <p:nvSpPr>
          <p:cNvPr id="24707" name="Text Box 131"/>
          <p:cNvSpPr txBox="1">
            <a:spLocks noChangeArrowheads="1"/>
          </p:cNvSpPr>
          <p:nvPr/>
        </p:nvSpPr>
        <p:spPr bwMode="auto">
          <a:xfrm>
            <a:off x="5705475" y="2247900"/>
            <a:ext cx="1295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Ô      X     I </a:t>
            </a:r>
          </a:p>
        </p:txBody>
      </p:sp>
      <p:sp>
        <p:nvSpPr>
          <p:cNvPr id="24708" name="Text Box 132"/>
          <p:cNvSpPr txBox="1">
            <a:spLocks noChangeArrowheads="1"/>
          </p:cNvSpPr>
          <p:nvPr/>
        </p:nvSpPr>
        <p:spPr bwMode="auto">
          <a:xfrm>
            <a:off x="4662488" y="2776538"/>
            <a:ext cx="4038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T       Ầ     N       G    Ô      Z     Ô     N</a:t>
            </a:r>
          </a:p>
        </p:txBody>
      </p:sp>
      <p:sp>
        <p:nvSpPr>
          <p:cNvPr id="3194" name="Text Box 133"/>
          <p:cNvSpPr txBox="1">
            <a:spLocks noChangeArrowheads="1"/>
          </p:cNvSpPr>
          <p:nvPr/>
        </p:nvSpPr>
        <p:spPr bwMode="auto">
          <a:xfrm>
            <a:off x="3124200" y="32766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10" name="Text Box 134"/>
          <p:cNvSpPr txBox="1">
            <a:spLocks noChangeArrowheads="1"/>
          </p:cNvSpPr>
          <p:nvPr/>
        </p:nvSpPr>
        <p:spPr bwMode="auto">
          <a:xfrm>
            <a:off x="3109913" y="3290888"/>
            <a:ext cx="495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.VnTimeH" pitchFamily="34" charset="0"/>
              </a:rPr>
              <a:t>N     Ô       N     G    N      G    H     I      </a:t>
            </a:r>
            <a:r>
              <a:rPr lang="en-US" dirty="0" smtClean="0">
                <a:latin typeface=".VnTimeH" pitchFamily="34" charset="0"/>
              </a:rPr>
              <a:t>  Ệ      </a:t>
            </a:r>
            <a:r>
              <a:rPr lang="en-US" dirty="0">
                <a:latin typeface=".VnTimeH" pitchFamily="34" charset="0"/>
              </a:rPr>
              <a:t>P</a:t>
            </a:r>
          </a:p>
        </p:txBody>
      </p:sp>
      <p:sp>
        <p:nvSpPr>
          <p:cNvPr id="3196" name="Text Box 135"/>
          <p:cNvSpPr txBox="1">
            <a:spLocks noChangeArrowheads="1"/>
          </p:cNvSpPr>
          <p:nvPr/>
        </p:nvSpPr>
        <p:spPr bwMode="auto">
          <a:xfrm>
            <a:off x="4114800" y="3810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12" name="Text Box 136"/>
          <p:cNvSpPr txBox="1">
            <a:spLocks noChangeArrowheads="1"/>
          </p:cNvSpPr>
          <p:nvPr/>
        </p:nvSpPr>
        <p:spPr bwMode="auto">
          <a:xfrm>
            <a:off x="4171950" y="3810000"/>
            <a:ext cx="3429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P      H     Á      R     Ừ      N   G     </a:t>
            </a:r>
          </a:p>
        </p:txBody>
      </p:sp>
      <p:sp>
        <p:nvSpPr>
          <p:cNvPr id="24713" name="Text Box 137"/>
          <p:cNvSpPr txBox="1">
            <a:spLocks noChangeArrowheads="1"/>
          </p:cNvSpPr>
          <p:nvPr/>
        </p:nvSpPr>
        <p:spPr bwMode="auto">
          <a:xfrm>
            <a:off x="3686175" y="4318000"/>
            <a:ext cx="3429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H      Á       I      L     Ư      Ợ    M</a:t>
            </a:r>
          </a:p>
        </p:txBody>
      </p:sp>
      <p:sp>
        <p:nvSpPr>
          <p:cNvPr id="24714" name="Text Box 138"/>
          <p:cNvSpPr txBox="1">
            <a:spLocks noChangeArrowheads="1"/>
          </p:cNvSpPr>
          <p:nvPr/>
        </p:nvSpPr>
        <p:spPr bwMode="auto">
          <a:xfrm>
            <a:off x="2609850" y="4835525"/>
            <a:ext cx="4038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P       H     Á      P      L      Ệ     N     H</a:t>
            </a:r>
          </a:p>
        </p:txBody>
      </p:sp>
      <p:sp>
        <p:nvSpPr>
          <p:cNvPr id="24715" name="Text Box 139"/>
          <p:cNvSpPr txBox="1">
            <a:spLocks noChangeArrowheads="1"/>
          </p:cNvSpPr>
          <p:nvPr/>
        </p:nvSpPr>
        <p:spPr bwMode="auto">
          <a:xfrm>
            <a:off x="3175000" y="5362575"/>
            <a:ext cx="4953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C      Ô      N      G     N   G      H       I     Ệ     P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914400" y="1133475"/>
          <a:ext cx="533400" cy="4664079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738" name="Text Box 162"/>
          <p:cNvSpPr txBox="1">
            <a:spLocks noChangeArrowheads="1"/>
          </p:cNvSpPr>
          <p:nvPr/>
        </p:nvSpPr>
        <p:spPr bwMode="auto">
          <a:xfrm>
            <a:off x="990600" y="121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39" name="Text Box 163"/>
          <p:cNvSpPr txBox="1">
            <a:spLocks noChangeArrowheads="1"/>
          </p:cNvSpPr>
          <p:nvPr/>
        </p:nvSpPr>
        <p:spPr bwMode="auto">
          <a:xfrm>
            <a:off x="990600" y="175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40" name="Text Box 164"/>
          <p:cNvSpPr txBox="1">
            <a:spLocks noChangeArrowheads="1"/>
          </p:cNvSpPr>
          <p:nvPr/>
        </p:nvSpPr>
        <p:spPr bwMode="auto">
          <a:xfrm>
            <a:off x="990600" y="121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1</a:t>
            </a:r>
          </a:p>
        </p:txBody>
      </p:sp>
      <p:sp>
        <p:nvSpPr>
          <p:cNvPr id="24741" name="Text Box 165"/>
          <p:cNvSpPr txBox="1">
            <a:spLocks noChangeArrowheads="1"/>
          </p:cNvSpPr>
          <p:nvPr/>
        </p:nvSpPr>
        <p:spPr bwMode="auto">
          <a:xfrm>
            <a:off x="990600" y="220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3</a:t>
            </a:r>
          </a:p>
        </p:txBody>
      </p:sp>
      <p:sp>
        <p:nvSpPr>
          <p:cNvPr id="24742" name="Text Box 166"/>
          <p:cNvSpPr txBox="1">
            <a:spLocks noChangeArrowheads="1"/>
          </p:cNvSpPr>
          <p:nvPr/>
        </p:nvSpPr>
        <p:spPr bwMode="auto">
          <a:xfrm>
            <a:off x="990600" y="175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2</a:t>
            </a:r>
          </a:p>
        </p:txBody>
      </p:sp>
      <p:sp>
        <p:nvSpPr>
          <p:cNvPr id="24743" name="Text Box 167"/>
          <p:cNvSpPr txBox="1">
            <a:spLocks noChangeArrowheads="1"/>
          </p:cNvSpPr>
          <p:nvPr/>
        </p:nvSpPr>
        <p:spPr bwMode="auto">
          <a:xfrm>
            <a:off x="990600" y="5334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9</a:t>
            </a:r>
          </a:p>
        </p:txBody>
      </p:sp>
      <p:sp>
        <p:nvSpPr>
          <p:cNvPr id="24744" name="Text Box 168"/>
          <p:cNvSpPr txBox="1">
            <a:spLocks noChangeArrowheads="1"/>
          </p:cNvSpPr>
          <p:nvPr/>
        </p:nvSpPr>
        <p:spPr bwMode="auto">
          <a:xfrm>
            <a:off x="9906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8</a:t>
            </a:r>
          </a:p>
        </p:txBody>
      </p:sp>
      <p:sp>
        <p:nvSpPr>
          <p:cNvPr id="24745" name="Text Box 169"/>
          <p:cNvSpPr txBox="1">
            <a:spLocks noChangeArrowheads="1"/>
          </p:cNvSpPr>
          <p:nvPr/>
        </p:nvSpPr>
        <p:spPr bwMode="auto">
          <a:xfrm>
            <a:off x="990600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7</a:t>
            </a:r>
          </a:p>
        </p:txBody>
      </p:sp>
      <p:sp>
        <p:nvSpPr>
          <p:cNvPr id="24746" name="Text Box 170"/>
          <p:cNvSpPr txBox="1">
            <a:spLocks noChangeArrowheads="1"/>
          </p:cNvSpPr>
          <p:nvPr/>
        </p:nvSpPr>
        <p:spPr bwMode="auto">
          <a:xfrm>
            <a:off x="990600" y="3276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5</a:t>
            </a:r>
          </a:p>
        </p:txBody>
      </p:sp>
      <p:sp>
        <p:nvSpPr>
          <p:cNvPr id="24747" name="Text Box 171"/>
          <p:cNvSpPr txBox="1">
            <a:spLocks noChangeArrowheads="1"/>
          </p:cNvSpPr>
          <p:nvPr/>
        </p:nvSpPr>
        <p:spPr bwMode="auto">
          <a:xfrm>
            <a:off x="990600" y="3810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6</a:t>
            </a:r>
          </a:p>
        </p:txBody>
      </p:sp>
      <p:sp>
        <p:nvSpPr>
          <p:cNvPr id="24748" name="Text Box 172"/>
          <p:cNvSpPr txBox="1">
            <a:spLocks noChangeArrowheads="1"/>
          </p:cNvSpPr>
          <p:nvPr/>
        </p:nvSpPr>
        <p:spPr bwMode="auto">
          <a:xfrm>
            <a:off x="990600" y="2743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4</a:t>
            </a:r>
          </a:p>
        </p:txBody>
      </p:sp>
      <p:sp>
        <p:nvSpPr>
          <p:cNvPr id="24749" name="Text Box 173"/>
          <p:cNvSpPr txBox="1">
            <a:spLocks noChangeArrowheads="1"/>
          </p:cNvSpPr>
          <p:nvPr/>
        </p:nvSpPr>
        <p:spPr bwMode="auto">
          <a:xfrm>
            <a:off x="458499" y="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GIẢI Ô CHỮ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RỪNG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50" name="Text Box 174"/>
          <p:cNvSpPr txBox="1">
            <a:spLocks noChangeArrowheads="1"/>
          </p:cNvSpPr>
          <p:nvPr/>
        </p:nvSpPr>
        <p:spPr bwMode="auto">
          <a:xfrm>
            <a:off x="763299" y="5790199"/>
            <a:ext cx="7467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1" name="Text Box 175"/>
          <p:cNvSpPr txBox="1">
            <a:spLocks noChangeArrowheads="1"/>
          </p:cNvSpPr>
          <p:nvPr/>
        </p:nvSpPr>
        <p:spPr bwMode="auto">
          <a:xfrm>
            <a:off x="290513" y="5913309"/>
            <a:ext cx="792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2. </a:t>
            </a:r>
            <a:r>
              <a:rPr lang="en-US" dirty="0" err="1"/>
              <a:t>Có</a:t>
            </a:r>
            <a:r>
              <a:rPr lang="en-US" dirty="0"/>
              <a:t> 8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: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, </a:t>
            </a:r>
            <a:r>
              <a:rPr lang="en-US" dirty="0" err="1"/>
              <a:t>thảm</a:t>
            </a:r>
            <a:r>
              <a:rPr lang="en-US" dirty="0"/>
              <a:t>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24752" name="Text Box 176"/>
          <p:cNvSpPr txBox="1">
            <a:spLocks noChangeArrowheads="1"/>
          </p:cNvSpPr>
          <p:nvPr/>
        </p:nvSpPr>
        <p:spPr bwMode="auto">
          <a:xfrm>
            <a:off x="408277" y="5865876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3" name="Text Box 177"/>
          <p:cNvSpPr txBox="1">
            <a:spLocks noChangeArrowheads="1"/>
          </p:cNvSpPr>
          <p:nvPr/>
        </p:nvSpPr>
        <p:spPr bwMode="auto">
          <a:xfrm>
            <a:off x="242888" y="5789909"/>
            <a:ext cx="883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4.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4" name="Text Box 178"/>
          <p:cNvSpPr txBox="1">
            <a:spLocks noChangeArrowheads="1"/>
          </p:cNvSpPr>
          <p:nvPr/>
        </p:nvSpPr>
        <p:spPr bwMode="auto">
          <a:xfrm>
            <a:off x="487218" y="5790199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5.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5" name="Text Box 179"/>
          <p:cNvSpPr txBox="1">
            <a:spLocks noChangeArrowheads="1"/>
          </p:cNvSpPr>
          <p:nvPr/>
        </p:nvSpPr>
        <p:spPr bwMode="auto">
          <a:xfrm>
            <a:off x="408277" y="5865876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6.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6" name="Text Box 180"/>
          <p:cNvSpPr txBox="1">
            <a:spLocks noChangeArrowheads="1"/>
          </p:cNvSpPr>
          <p:nvPr/>
        </p:nvSpPr>
        <p:spPr bwMode="auto">
          <a:xfrm>
            <a:off x="442913" y="5789910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7.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7" name="Text Box 181"/>
          <p:cNvSpPr txBox="1">
            <a:spLocks noChangeArrowheads="1"/>
          </p:cNvSpPr>
          <p:nvPr/>
        </p:nvSpPr>
        <p:spPr bwMode="auto">
          <a:xfrm>
            <a:off x="584056" y="5860752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8.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8" name="Text Box 182"/>
          <p:cNvSpPr txBox="1">
            <a:spLocks noChangeArrowheads="1"/>
          </p:cNvSpPr>
          <p:nvPr/>
        </p:nvSpPr>
        <p:spPr bwMode="auto">
          <a:xfrm>
            <a:off x="332077" y="5737626"/>
            <a:ext cx="825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9.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4759" name="Group 183"/>
          <p:cNvGraphicFramePr>
            <a:graphicFrameLocks noGrp="1"/>
          </p:cNvGraphicFramePr>
          <p:nvPr/>
        </p:nvGraphicFramePr>
        <p:xfrm>
          <a:off x="5646738" y="1143000"/>
          <a:ext cx="500062" cy="4657727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781" name="Oval 205"/>
          <p:cNvSpPr>
            <a:spLocks noChangeArrowheads="1"/>
          </p:cNvSpPr>
          <p:nvPr/>
        </p:nvSpPr>
        <p:spPr bwMode="auto">
          <a:xfrm>
            <a:off x="7952077" y="6387504"/>
            <a:ext cx="913100" cy="47049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6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4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4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2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4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8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2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0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2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4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2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 nodeType="clickPar">
                      <p:stCondLst>
                        <p:cond delay="0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81"/>
                  </p:tgtEl>
                </p:cond>
              </p:nextCondLst>
            </p:seq>
          </p:childTnLst>
        </p:cTn>
      </p:par>
    </p:tnLst>
    <p:bldLst>
      <p:bldP spid="24705" grpId="0"/>
      <p:bldP spid="24706" grpId="0"/>
      <p:bldP spid="24707" grpId="0"/>
      <p:bldP spid="24708" grpId="0"/>
      <p:bldP spid="24710" grpId="0"/>
      <p:bldP spid="24712" grpId="0"/>
      <p:bldP spid="24713" grpId="0"/>
      <p:bldP spid="24714" grpId="0"/>
      <p:bldP spid="24715" grpId="0"/>
      <p:bldP spid="24738" grpId="0"/>
      <p:bldP spid="24739" grpId="0"/>
      <p:bldP spid="24740" grpId="0"/>
      <p:bldP spid="24741" grpId="0"/>
      <p:bldP spid="24742" grpId="0"/>
      <p:bldP spid="24743" grpId="0"/>
      <p:bldP spid="24744" grpId="0"/>
      <p:bldP spid="24745" grpId="0"/>
      <p:bldP spid="24746" grpId="0"/>
      <p:bldP spid="24747" grpId="0"/>
      <p:bldP spid="24748" grpId="0"/>
      <p:bldP spid="24749" grpId="0"/>
      <p:bldP spid="24750" grpId="0"/>
      <p:bldP spid="24750" grpId="1"/>
      <p:bldP spid="24751" grpId="0"/>
      <p:bldP spid="24751" grpId="1"/>
      <p:bldP spid="24752" grpId="0"/>
      <p:bldP spid="24752" grpId="1"/>
      <p:bldP spid="24753" grpId="0"/>
      <p:bldP spid="24753" grpId="1"/>
      <p:bldP spid="24754" grpId="0"/>
      <p:bldP spid="24754" grpId="1"/>
      <p:bldP spid="24755" grpId="0"/>
      <p:bldP spid="24755" grpId="1"/>
      <p:bldP spid="24756" grpId="0"/>
      <p:bldP spid="24756" grpId="1"/>
      <p:bldP spid="24757" grpId="0"/>
      <p:bldP spid="24757" grpId="1"/>
      <p:bldP spid="24758" grpId="0"/>
      <p:bldP spid="247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52400"/>
            <a:ext cx="48141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HÓA KIẾN THỨC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371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0:03:00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0:02:59</a:t>
            </a: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0:02:58</a:t>
            </a: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0:02:57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0:02:56</a:t>
            </a: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0:02:55</a:t>
            </a: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0:02:54</a:t>
            </a:r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0:02:53</a:t>
            </a:r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0:02:51</a:t>
            </a:r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0:02:50</a:t>
            </a: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0:02:49</a:t>
            </a: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0:02:48</a:t>
            </a: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0:02:47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0:02:46</a:t>
            </a:r>
          </a:p>
        </p:txBody>
      </p:sp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0:02:45</a:t>
            </a:r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0:02:43</a:t>
            </a:r>
          </a:p>
        </p:txBody>
      </p:sp>
      <p:sp>
        <p:nvSpPr>
          <p:cNvPr id="89" name="Text Box 2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0:02:42</a:t>
            </a:r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0:02:41</a:t>
            </a:r>
          </a:p>
        </p:txBody>
      </p:sp>
      <p:sp>
        <p:nvSpPr>
          <p:cNvPr id="91" name="Text Box 2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0:02:39</a:t>
            </a:r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0:02:38</a:t>
            </a: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0:02:37</a:t>
            </a:r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0:02:35</a:t>
            </a:r>
          </a:p>
        </p:txBody>
      </p:sp>
      <p:sp>
        <p:nvSpPr>
          <p:cNvPr id="95" name="Text Box 2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0:02:34</a:t>
            </a:r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0:02:33</a:t>
            </a: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0:02:32</a:t>
            </a: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0:02:31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0:02:30</a:t>
            </a:r>
          </a:p>
        </p:txBody>
      </p:sp>
      <p:sp>
        <p:nvSpPr>
          <p:cNvPr id="100" name="Text Box 3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0:02:29</a:t>
            </a:r>
          </a:p>
        </p:txBody>
      </p: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0:02:27</a:t>
            </a:r>
          </a:p>
        </p:txBody>
      </p:sp>
      <p:sp>
        <p:nvSpPr>
          <p:cNvPr id="102" name="Text Box 3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0:02:26</a:t>
            </a:r>
          </a:p>
        </p:txBody>
      </p:sp>
      <p:sp>
        <p:nvSpPr>
          <p:cNvPr id="103" name="Text Box 3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0:02:25</a:t>
            </a:r>
          </a:p>
        </p:txBody>
      </p:sp>
      <p:sp>
        <p:nvSpPr>
          <p:cNvPr id="104" name="Text Box 3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0:02:24</a:t>
            </a:r>
          </a:p>
        </p:txBody>
      </p:sp>
      <p:sp>
        <p:nvSpPr>
          <p:cNvPr id="105" name="Text Box 3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0:02:23</a:t>
            </a:r>
          </a:p>
        </p:txBody>
      </p:sp>
      <p:sp>
        <p:nvSpPr>
          <p:cNvPr id="106" name="Text Box 4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0:02:22</a:t>
            </a:r>
          </a:p>
        </p:txBody>
      </p:sp>
      <p:sp>
        <p:nvSpPr>
          <p:cNvPr id="107" name="Text Box 4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0:02:21</a:t>
            </a:r>
          </a:p>
        </p:txBody>
      </p:sp>
      <p:sp>
        <p:nvSpPr>
          <p:cNvPr id="108" name="Text Box 4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0:02:20</a:t>
            </a:r>
          </a:p>
        </p:txBody>
      </p:sp>
      <p:sp>
        <p:nvSpPr>
          <p:cNvPr id="109" name="Text Box 4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0:02:19</a:t>
            </a:r>
          </a:p>
        </p:txBody>
      </p:sp>
      <p:sp>
        <p:nvSpPr>
          <p:cNvPr id="110" name="Text Box 4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0:02:18</a:t>
            </a:r>
          </a:p>
        </p:txBody>
      </p:sp>
      <p:sp>
        <p:nvSpPr>
          <p:cNvPr id="111" name="Text Box 4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0:02:17</a:t>
            </a:r>
          </a:p>
        </p:txBody>
      </p:sp>
      <p:sp>
        <p:nvSpPr>
          <p:cNvPr id="112" name="Text Box 4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0:02:16</a:t>
            </a:r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0:02:15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0:02:14</a:t>
            </a:r>
          </a:p>
        </p:txBody>
      </p:sp>
      <p:sp>
        <p:nvSpPr>
          <p:cNvPr id="115" name="Text Box 4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0:02:13</a:t>
            </a:r>
          </a:p>
        </p:txBody>
      </p:sp>
      <p:sp>
        <p:nvSpPr>
          <p:cNvPr id="116" name="Text Box 5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0:02:12</a:t>
            </a:r>
          </a:p>
        </p:txBody>
      </p:sp>
      <p:sp>
        <p:nvSpPr>
          <p:cNvPr id="117" name="Text Box 5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0:02:11</a:t>
            </a:r>
          </a:p>
        </p:txBody>
      </p:sp>
      <p:sp>
        <p:nvSpPr>
          <p:cNvPr id="118" name="Text Box 5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0:02:10</a:t>
            </a:r>
          </a:p>
        </p:txBody>
      </p:sp>
      <p:sp>
        <p:nvSpPr>
          <p:cNvPr id="119" name="Text Box 5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0:02:09</a:t>
            </a:r>
          </a:p>
        </p:txBody>
      </p: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0:02:08</a:t>
            </a:r>
          </a:p>
        </p:txBody>
      </p:sp>
      <p:sp>
        <p:nvSpPr>
          <p:cNvPr id="121" name="Text Box 5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0:02:07</a:t>
            </a:r>
          </a:p>
        </p:txBody>
      </p:sp>
      <p:sp>
        <p:nvSpPr>
          <p:cNvPr id="122" name="Text Box 5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0:02:06</a:t>
            </a:r>
          </a:p>
        </p:txBody>
      </p:sp>
      <p:sp>
        <p:nvSpPr>
          <p:cNvPr id="123" name="Text Box 5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0:02:05</a:t>
            </a:r>
          </a:p>
        </p:txBody>
      </p:sp>
      <p:sp>
        <p:nvSpPr>
          <p:cNvPr id="124" name="Text Box 5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0:02:04</a:t>
            </a:r>
          </a:p>
        </p:txBody>
      </p:sp>
      <p:sp>
        <p:nvSpPr>
          <p:cNvPr id="125" name="Text Box 6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0:02:03</a:t>
            </a:r>
          </a:p>
        </p:txBody>
      </p:sp>
      <p:sp>
        <p:nvSpPr>
          <p:cNvPr id="126" name="Text Box 6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0:02:02</a:t>
            </a:r>
          </a:p>
        </p:txBody>
      </p:sp>
      <p:sp>
        <p:nvSpPr>
          <p:cNvPr id="127" name="Text Box 6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0:02:01</a:t>
            </a:r>
          </a:p>
        </p:txBody>
      </p:sp>
      <p:sp>
        <p:nvSpPr>
          <p:cNvPr id="128" name="Text Box 6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0:02:00</a:t>
            </a:r>
          </a:p>
        </p:txBody>
      </p:sp>
      <p:sp>
        <p:nvSpPr>
          <p:cNvPr id="129" name="Text Box 6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0:01:59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0:01:58</a:t>
            </a:r>
          </a:p>
        </p:txBody>
      </p:sp>
      <p:sp>
        <p:nvSpPr>
          <p:cNvPr id="131" name="Text Box 7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0:01:57</a:t>
            </a:r>
          </a:p>
        </p:txBody>
      </p:sp>
      <p:sp>
        <p:nvSpPr>
          <p:cNvPr id="132" name="Text Box 7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0:01:56</a:t>
            </a:r>
          </a:p>
        </p:txBody>
      </p:sp>
      <p:sp>
        <p:nvSpPr>
          <p:cNvPr id="133" name="Text Box 7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0:01:55</a:t>
            </a:r>
          </a:p>
        </p:txBody>
      </p:sp>
      <p:sp>
        <p:nvSpPr>
          <p:cNvPr id="134" name="Text Box 7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0:01:54</a:t>
            </a:r>
          </a:p>
        </p:txBody>
      </p:sp>
      <p:sp>
        <p:nvSpPr>
          <p:cNvPr id="135" name="Text Box 7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0:01:53</a:t>
            </a:r>
          </a:p>
        </p:txBody>
      </p:sp>
      <p:sp>
        <p:nvSpPr>
          <p:cNvPr id="136" name="Text Box 7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0:01:52</a:t>
            </a:r>
          </a:p>
        </p:txBody>
      </p:sp>
      <p:sp>
        <p:nvSpPr>
          <p:cNvPr id="137" name="Text Box 7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0:01:51</a:t>
            </a:r>
          </a:p>
        </p:txBody>
      </p:sp>
      <p:sp>
        <p:nvSpPr>
          <p:cNvPr id="138" name="Text Box 7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0:01:50</a:t>
            </a:r>
          </a:p>
        </p:txBody>
      </p:sp>
      <p:sp>
        <p:nvSpPr>
          <p:cNvPr id="139" name="Text Box 7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0:01:49</a:t>
            </a:r>
          </a:p>
        </p:txBody>
      </p:sp>
      <p:sp>
        <p:nvSpPr>
          <p:cNvPr id="140" name="Text Box 8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0:01:48</a:t>
            </a:r>
          </a:p>
        </p:txBody>
      </p:sp>
      <p:sp>
        <p:nvSpPr>
          <p:cNvPr id="141" name="Text Box 8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0:01:47</a:t>
            </a:r>
          </a:p>
        </p:txBody>
      </p:sp>
      <p:sp>
        <p:nvSpPr>
          <p:cNvPr id="142" name="Text Box 8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0:01:46</a:t>
            </a: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0:01:45</a:t>
            </a:r>
          </a:p>
        </p:txBody>
      </p:sp>
      <p:sp>
        <p:nvSpPr>
          <p:cNvPr id="144" name="Text Box 8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0:01:44</a:t>
            </a:r>
          </a:p>
        </p:txBody>
      </p:sp>
      <p:sp>
        <p:nvSpPr>
          <p:cNvPr id="145" name="Text Box 8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0:01:43</a:t>
            </a:r>
          </a:p>
        </p:txBody>
      </p:sp>
      <p:sp>
        <p:nvSpPr>
          <p:cNvPr id="146" name="Text Box 8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0:01:42</a:t>
            </a:r>
          </a:p>
        </p:txBody>
      </p:sp>
      <p:sp>
        <p:nvSpPr>
          <p:cNvPr id="147" name="Text Box 8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0:01:41</a:t>
            </a:r>
          </a:p>
        </p:txBody>
      </p:sp>
      <p:sp>
        <p:nvSpPr>
          <p:cNvPr id="148" name="Text Box 8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0:01:40</a:t>
            </a:r>
          </a:p>
        </p:txBody>
      </p:sp>
      <p:sp>
        <p:nvSpPr>
          <p:cNvPr id="149" name="Text Box 8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0:01:39</a:t>
            </a:r>
          </a:p>
        </p:txBody>
      </p:sp>
      <p:sp>
        <p:nvSpPr>
          <p:cNvPr id="150" name="Text Box 9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0:01:38</a:t>
            </a:r>
          </a:p>
        </p:txBody>
      </p:sp>
      <p:sp>
        <p:nvSpPr>
          <p:cNvPr id="151" name="Text Box 9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0:01:37</a:t>
            </a:r>
          </a:p>
        </p:txBody>
      </p:sp>
      <p:sp>
        <p:nvSpPr>
          <p:cNvPr id="152" name="Text Box 9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0:01:36</a:t>
            </a:r>
          </a:p>
        </p:txBody>
      </p:sp>
      <p:sp>
        <p:nvSpPr>
          <p:cNvPr id="153" name="Text Box 9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0:01:35</a:t>
            </a:r>
          </a:p>
        </p:txBody>
      </p:sp>
      <p:sp>
        <p:nvSpPr>
          <p:cNvPr id="154" name="Text Box 9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0:01:34</a:t>
            </a:r>
          </a:p>
        </p:txBody>
      </p:sp>
      <p:sp>
        <p:nvSpPr>
          <p:cNvPr id="155" name="Text Box 9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0:01:33</a:t>
            </a:r>
          </a:p>
        </p:txBody>
      </p:sp>
      <p:sp>
        <p:nvSpPr>
          <p:cNvPr id="156" name="Text Box 9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0:01:32</a:t>
            </a:r>
          </a:p>
        </p:txBody>
      </p:sp>
      <p:sp>
        <p:nvSpPr>
          <p:cNvPr id="157" name="Text Box 9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0:01:31</a:t>
            </a:r>
          </a:p>
        </p:txBody>
      </p:sp>
      <p:sp>
        <p:nvSpPr>
          <p:cNvPr id="158" name="Text Box 9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0:01:30</a:t>
            </a:r>
          </a:p>
        </p:txBody>
      </p:sp>
      <p:sp>
        <p:nvSpPr>
          <p:cNvPr id="159" name="Text Box 9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0:01:29</a:t>
            </a:r>
          </a:p>
        </p:txBody>
      </p:sp>
      <p:sp>
        <p:nvSpPr>
          <p:cNvPr id="160" name="Text Box 10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0:01:28</a:t>
            </a:r>
          </a:p>
        </p:txBody>
      </p:sp>
      <p:sp>
        <p:nvSpPr>
          <p:cNvPr id="161" name="Text Box 10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0:01:27</a:t>
            </a:r>
          </a:p>
        </p:txBody>
      </p:sp>
      <p:sp>
        <p:nvSpPr>
          <p:cNvPr id="162" name="Text Box 10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0:01:26</a:t>
            </a:r>
          </a:p>
        </p:txBody>
      </p:sp>
      <p:sp>
        <p:nvSpPr>
          <p:cNvPr id="163" name="Text Box 10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0:01:25</a:t>
            </a:r>
          </a:p>
        </p:txBody>
      </p:sp>
      <p:sp>
        <p:nvSpPr>
          <p:cNvPr id="164" name="Text Box 10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0:01:24</a:t>
            </a:r>
          </a:p>
        </p:txBody>
      </p:sp>
      <p:sp>
        <p:nvSpPr>
          <p:cNvPr id="165" name="Text Box 10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0:01:23</a:t>
            </a:r>
          </a:p>
        </p:txBody>
      </p:sp>
      <p:sp>
        <p:nvSpPr>
          <p:cNvPr id="166" name="Text Box 10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0:01:22</a:t>
            </a:r>
          </a:p>
        </p:txBody>
      </p:sp>
      <p:sp>
        <p:nvSpPr>
          <p:cNvPr id="167" name="Text Box 10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0:01:21</a:t>
            </a:r>
          </a:p>
        </p:txBody>
      </p:sp>
      <p:sp>
        <p:nvSpPr>
          <p:cNvPr id="168" name="Text Box 10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0:01:20</a:t>
            </a:r>
          </a:p>
        </p:txBody>
      </p:sp>
      <p:sp>
        <p:nvSpPr>
          <p:cNvPr id="169" name="Text Box 10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0:01:19</a:t>
            </a:r>
          </a:p>
        </p:txBody>
      </p:sp>
      <p:sp>
        <p:nvSpPr>
          <p:cNvPr id="170" name="Text Box 11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0:01:18</a:t>
            </a:r>
          </a:p>
        </p:txBody>
      </p:sp>
      <p:sp>
        <p:nvSpPr>
          <p:cNvPr id="171" name="Text Box 11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0:01:17</a:t>
            </a:r>
          </a:p>
        </p:txBody>
      </p:sp>
      <p:sp>
        <p:nvSpPr>
          <p:cNvPr id="172" name="Text Box 11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0:01:16</a:t>
            </a:r>
          </a:p>
        </p:txBody>
      </p:sp>
      <p:sp>
        <p:nvSpPr>
          <p:cNvPr id="173" name="Text Box 11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0:01:15</a:t>
            </a:r>
          </a:p>
        </p:txBody>
      </p:sp>
      <p:sp>
        <p:nvSpPr>
          <p:cNvPr id="174" name="Text Box 11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0:01:14</a:t>
            </a:r>
          </a:p>
        </p:txBody>
      </p:sp>
      <p:sp>
        <p:nvSpPr>
          <p:cNvPr id="175" name="Text Box 11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0:01:13</a:t>
            </a:r>
          </a:p>
        </p:txBody>
      </p:sp>
      <p:sp>
        <p:nvSpPr>
          <p:cNvPr id="176" name="Text Box 11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0:01:12</a:t>
            </a:r>
          </a:p>
        </p:txBody>
      </p:sp>
      <p:sp>
        <p:nvSpPr>
          <p:cNvPr id="177" name="Text Box 11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0:01:11</a:t>
            </a:r>
          </a:p>
        </p:txBody>
      </p:sp>
      <p:sp>
        <p:nvSpPr>
          <p:cNvPr id="178" name="Text Box 11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0:01:10</a:t>
            </a:r>
          </a:p>
        </p:txBody>
      </p:sp>
      <p:sp>
        <p:nvSpPr>
          <p:cNvPr id="179" name="Text Box 11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0:01:09</a:t>
            </a:r>
          </a:p>
        </p:txBody>
      </p:sp>
      <p:sp>
        <p:nvSpPr>
          <p:cNvPr id="180" name="Text Box 12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0:01:08</a:t>
            </a:r>
          </a:p>
        </p:txBody>
      </p:sp>
      <p:sp>
        <p:nvSpPr>
          <p:cNvPr id="181" name="Text Box 12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0:01:07</a:t>
            </a:r>
          </a:p>
        </p:txBody>
      </p:sp>
      <p:sp>
        <p:nvSpPr>
          <p:cNvPr id="182" name="Text Box 12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0:01:06</a:t>
            </a:r>
          </a:p>
        </p:txBody>
      </p:sp>
      <p:sp>
        <p:nvSpPr>
          <p:cNvPr id="183" name="Text Box 12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0:01:05</a:t>
            </a:r>
          </a:p>
        </p:txBody>
      </p:sp>
      <p:sp>
        <p:nvSpPr>
          <p:cNvPr id="184" name="Text Box 12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0:01:04</a:t>
            </a:r>
          </a:p>
        </p:txBody>
      </p:sp>
      <p:sp>
        <p:nvSpPr>
          <p:cNvPr id="185" name="Text Box 12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0:01:03</a:t>
            </a:r>
          </a:p>
        </p:txBody>
      </p:sp>
      <p:sp>
        <p:nvSpPr>
          <p:cNvPr id="186" name="Text Box 12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0:01:02</a:t>
            </a:r>
          </a:p>
        </p:txBody>
      </p:sp>
      <p:sp>
        <p:nvSpPr>
          <p:cNvPr id="187" name="Text Box 12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0:01:01</a:t>
            </a:r>
          </a:p>
        </p:txBody>
      </p:sp>
      <p:sp>
        <p:nvSpPr>
          <p:cNvPr id="188" name="Text Box 13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0:01:00</a:t>
            </a:r>
          </a:p>
        </p:txBody>
      </p:sp>
      <p:sp>
        <p:nvSpPr>
          <p:cNvPr id="189" name="Text Box 13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0:00:59</a:t>
            </a:r>
          </a:p>
        </p:txBody>
      </p:sp>
      <p:sp>
        <p:nvSpPr>
          <p:cNvPr id="190" name="Text Box 13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0:00:58</a:t>
            </a:r>
          </a:p>
        </p:txBody>
      </p:sp>
      <p:sp>
        <p:nvSpPr>
          <p:cNvPr id="191" name="Text Box 13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0:00:57</a:t>
            </a:r>
          </a:p>
        </p:txBody>
      </p:sp>
      <p:sp>
        <p:nvSpPr>
          <p:cNvPr id="192" name="Text Box 13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0:00:56</a:t>
            </a:r>
          </a:p>
        </p:txBody>
      </p:sp>
      <p:sp>
        <p:nvSpPr>
          <p:cNvPr id="193" name="Text Box 13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0:00:55</a:t>
            </a:r>
          </a:p>
        </p:txBody>
      </p:sp>
      <p:sp>
        <p:nvSpPr>
          <p:cNvPr id="194" name="Text Box 13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0:00:54</a:t>
            </a:r>
          </a:p>
        </p:txBody>
      </p:sp>
      <p:sp>
        <p:nvSpPr>
          <p:cNvPr id="195" name="Text Box 13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0:00:53</a:t>
            </a:r>
          </a:p>
        </p:txBody>
      </p:sp>
      <p:sp>
        <p:nvSpPr>
          <p:cNvPr id="196" name="Text Box 13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0:00:52</a:t>
            </a:r>
          </a:p>
        </p:txBody>
      </p:sp>
      <p:sp>
        <p:nvSpPr>
          <p:cNvPr id="197" name="Text Box 13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0:00:51</a:t>
            </a:r>
          </a:p>
        </p:txBody>
      </p:sp>
      <p:sp>
        <p:nvSpPr>
          <p:cNvPr id="198" name="Text Box 14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0:00:50</a:t>
            </a:r>
          </a:p>
        </p:txBody>
      </p:sp>
      <p:sp>
        <p:nvSpPr>
          <p:cNvPr id="199" name="Text Box 14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0:00:49</a:t>
            </a:r>
          </a:p>
        </p:txBody>
      </p:sp>
      <p:sp>
        <p:nvSpPr>
          <p:cNvPr id="200" name="Text Box 14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0:00:48</a:t>
            </a:r>
          </a:p>
        </p:txBody>
      </p:sp>
      <p:sp>
        <p:nvSpPr>
          <p:cNvPr id="201" name="Text Box 14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0:00:47</a:t>
            </a:r>
          </a:p>
        </p:txBody>
      </p:sp>
      <p:sp>
        <p:nvSpPr>
          <p:cNvPr id="202" name="Text Box 14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0:00:46</a:t>
            </a:r>
          </a:p>
        </p:txBody>
      </p:sp>
      <p:sp>
        <p:nvSpPr>
          <p:cNvPr id="203" name="Text Box 14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0:00:45</a:t>
            </a:r>
          </a:p>
        </p:txBody>
      </p:sp>
      <p:sp>
        <p:nvSpPr>
          <p:cNvPr id="204" name="Text Box 14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0:00:44</a:t>
            </a:r>
          </a:p>
        </p:txBody>
      </p:sp>
      <p:sp>
        <p:nvSpPr>
          <p:cNvPr id="205" name="Text Box 14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0:00:43</a:t>
            </a:r>
          </a:p>
        </p:txBody>
      </p:sp>
      <p:sp>
        <p:nvSpPr>
          <p:cNvPr id="206" name="Text Box 14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0:00:42</a:t>
            </a:r>
          </a:p>
        </p:txBody>
      </p:sp>
      <p:sp>
        <p:nvSpPr>
          <p:cNvPr id="207" name="Text Box 14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0:00:41</a:t>
            </a:r>
          </a:p>
        </p:txBody>
      </p:sp>
      <p:sp>
        <p:nvSpPr>
          <p:cNvPr id="208" name="Text Box 15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0:00:40</a:t>
            </a:r>
          </a:p>
        </p:txBody>
      </p:sp>
      <p:sp>
        <p:nvSpPr>
          <p:cNvPr id="209" name="Text Box 15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0:00:39</a:t>
            </a:r>
          </a:p>
        </p:txBody>
      </p:sp>
      <p:sp>
        <p:nvSpPr>
          <p:cNvPr id="210" name="Text Box 15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0:00:38</a:t>
            </a:r>
          </a:p>
        </p:txBody>
      </p:sp>
      <p:sp>
        <p:nvSpPr>
          <p:cNvPr id="211" name="Text Box 15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0:00:37</a:t>
            </a:r>
          </a:p>
        </p:txBody>
      </p:sp>
      <p:sp>
        <p:nvSpPr>
          <p:cNvPr id="212" name="Text Box 15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0:00:36</a:t>
            </a:r>
          </a:p>
        </p:txBody>
      </p:sp>
      <p:sp>
        <p:nvSpPr>
          <p:cNvPr id="213" name="Text Box 15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0:00:35</a:t>
            </a:r>
          </a:p>
        </p:txBody>
      </p:sp>
      <p:sp>
        <p:nvSpPr>
          <p:cNvPr id="214" name="Text Box 15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0:00:34</a:t>
            </a:r>
          </a:p>
        </p:txBody>
      </p:sp>
      <p:sp>
        <p:nvSpPr>
          <p:cNvPr id="215" name="Text Box 15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0:00:33</a:t>
            </a:r>
          </a:p>
        </p:txBody>
      </p:sp>
      <p:sp>
        <p:nvSpPr>
          <p:cNvPr id="216" name="Text Box 15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0:00:32</a:t>
            </a:r>
          </a:p>
        </p:txBody>
      </p:sp>
      <p:sp>
        <p:nvSpPr>
          <p:cNvPr id="217" name="Text Box 15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0:00:31</a:t>
            </a:r>
          </a:p>
        </p:txBody>
      </p:sp>
      <p:sp>
        <p:nvSpPr>
          <p:cNvPr id="218" name="Text Box 16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0:00:30</a:t>
            </a:r>
          </a:p>
        </p:txBody>
      </p:sp>
      <p:sp>
        <p:nvSpPr>
          <p:cNvPr id="219" name="Text Box 16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0:00:29</a:t>
            </a:r>
          </a:p>
        </p:txBody>
      </p:sp>
      <p:sp>
        <p:nvSpPr>
          <p:cNvPr id="220" name="Text Box 16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0:00:28</a:t>
            </a:r>
          </a:p>
        </p:txBody>
      </p:sp>
      <p:sp>
        <p:nvSpPr>
          <p:cNvPr id="221" name="Text Box 16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0:00:27</a:t>
            </a:r>
          </a:p>
        </p:txBody>
      </p:sp>
      <p:sp>
        <p:nvSpPr>
          <p:cNvPr id="222" name="Text Box 16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0:00:26</a:t>
            </a:r>
          </a:p>
        </p:txBody>
      </p:sp>
      <p:sp>
        <p:nvSpPr>
          <p:cNvPr id="223" name="Text Box 16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0:00:25</a:t>
            </a:r>
          </a:p>
        </p:txBody>
      </p:sp>
      <p:sp>
        <p:nvSpPr>
          <p:cNvPr id="224" name="Text Box 16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0:00:24</a:t>
            </a:r>
          </a:p>
        </p:txBody>
      </p:sp>
      <p:sp>
        <p:nvSpPr>
          <p:cNvPr id="225" name="Text Box 16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0:00:23</a:t>
            </a:r>
          </a:p>
        </p:txBody>
      </p:sp>
      <p:sp>
        <p:nvSpPr>
          <p:cNvPr id="226" name="Text Box 16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0:00:22</a:t>
            </a:r>
          </a:p>
        </p:txBody>
      </p:sp>
      <p:sp>
        <p:nvSpPr>
          <p:cNvPr id="227" name="Text Box 16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0:00:21</a:t>
            </a:r>
          </a:p>
        </p:txBody>
      </p:sp>
      <p:sp>
        <p:nvSpPr>
          <p:cNvPr id="228" name="Text Box 17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0:00:20</a:t>
            </a:r>
          </a:p>
        </p:txBody>
      </p:sp>
      <p:sp>
        <p:nvSpPr>
          <p:cNvPr id="229" name="Text Box 17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0:00:19</a:t>
            </a:r>
          </a:p>
        </p:txBody>
      </p:sp>
      <p:sp>
        <p:nvSpPr>
          <p:cNvPr id="230" name="Text Box 17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0:00:18</a:t>
            </a:r>
          </a:p>
        </p:txBody>
      </p:sp>
      <p:sp>
        <p:nvSpPr>
          <p:cNvPr id="231" name="Text Box 17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0:00:17</a:t>
            </a:r>
          </a:p>
        </p:txBody>
      </p:sp>
      <p:sp>
        <p:nvSpPr>
          <p:cNvPr id="232" name="Text Box 17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0:00:16</a:t>
            </a:r>
          </a:p>
        </p:txBody>
      </p:sp>
      <p:sp>
        <p:nvSpPr>
          <p:cNvPr id="233" name="Text Box 17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0:00:15</a:t>
            </a:r>
          </a:p>
        </p:txBody>
      </p:sp>
      <p:sp>
        <p:nvSpPr>
          <p:cNvPr id="234" name="Text Box 17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0:00:14</a:t>
            </a:r>
          </a:p>
        </p:txBody>
      </p:sp>
      <p:sp>
        <p:nvSpPr>
          <p:cNvPr id="235" name="Text Box 17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0:00:13</a:t>
            </a:r>
          </a:p>
        </p:txBody>
      </p:sp>
      <p:sp>
        <p:nvSpPr>
          <p:cNvPr id="236" name="Text Box 17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0:00:12</a:t>
            </a:r>
          </a:p>
        </p:txBody>
      </p:sp>
      <p:sp>
        <p:nvSpPr>
          <p:cNvPr id="237" name="Text Box 17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0:00:11</a:t>
            </a:r>
          </a:p>
        </p:txBody>
      </p:sp>
      <p:sp>
        <p:nvSpPr>
          <p:cNvPr id="238" name="Text Box 18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0:00:10</a:t>
            </a:r>
          </a:p>
        </p:txBody>
      </p:sp>
      <p:sp>
        <p:nvSpPr>
          <p:cNvPr id="239" name="Text Box 18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0:00:09</a:t>
            </a:r>
          </a:p>
        </p:txBody>
      </p:sp>
      <p:sp>
        <p:nvSpPr>
          <p:cNvPr id="240" name="Text Box 18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0:00:08</a:t>
            </a:r>
          </a:p>
        </p:txBody>
      </p:sp>
      <p:sp>
        <p:nvSpPr>
          <p:cNvPr id="241" name="Text Box 18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0:00:07</a:t>
            </a:r>
          </a:p>
        </p:txBody>
      </p:sp>
      <p:sp>
        <p:nvSpPr>
          <p:cNvPr id="242" name="Text Box 18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0:00:06</a:t>
            </a:r>
          </a:p>
        </p:txBody>
      </p:sp>
      <p:sp>
        <p:nvSpPr>
          <p:cNvPr id="243" name="Text Box 18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0:00:05</a:t>
            </a:r>
          </a:p>
        </p:txBody>
      </p:sp>
      <p:sp>
        <p:nvSpPr>
          <p:cNvPr id="244" name="Text Box 18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0:00:04</a:t>
            </a:r>
          </a:p>
        </p:txBody>
      </p:sp>
      <p:sp>
        <p:nvSpPr>
          <p:cNvPr id="245" name="Text Box 18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0:00:03</a:t>
            </a:r>
          </a:p>
        </p:txBody>
      </p:sp>
      <p:sp>
        <p:nvSpPr>
          <p:cNvPr id="246" name="Text Box 19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0:00:02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3657600" y="3899663"/>
            <a:ext cx="334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0:00:01</a:t>
            </a:r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3657601" y="3899663"/>
            <a:ext cx="3029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0:00:00</a:t>
            </a:r>
          </a:p>
        </p:txBody>
      </p:sp>
      <p:sp>
        <p:nvSpPr>
          <p:cNvPr id="249" name="Text Box 194"/>
          <p:cNvSpPr txBox="1">
            <a:spLocks noChangeArrowheads="1"/>
          </p:cNvSpPr>
          <p:nvPr/>
        </p:nvSpPr>
        <p:spPr bwMode="auto">
          <a:xfrm>
            <a:off x="3636817" y="4257464"/>
            <a:ext cx="2620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GIỜ!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Text Box 195"/>
          <p:cNvSpPr txBox="1">
            <a:spLocks noChangeArrowheads="1"/>
          </p:cNvSpPr>
          <p:nvPr/>
        </p:nvSpPr>
        <p:spPr bwMode="auto">
          <a:xfrm>
            <a:off x="3505200" y="3885808"/>
            <a:ext cx="32395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0:03:00</a:t>
            </a:r>
          </a:p>
        </p:txBody>
      </p:sp>
      <p:pic>
        <p:nvPicPr>
          <p:cNvPr id="25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7" y="4800600"/>
            <a:ext cx="9223217" cy="20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8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6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4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9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2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3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4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8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6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0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1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4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5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4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5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0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6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0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1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4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8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9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0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4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6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5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6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5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8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9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3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0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4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9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3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6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0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5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9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3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6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0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1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4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5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8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9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3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6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0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1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4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5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8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9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3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6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1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4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5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8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9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3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6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1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4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5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3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6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0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4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5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9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3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  <p:bldP spid="221" grpId="0"/>
      <p:bldP spid="221" grpId="1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242" grpId="1"/>
      <p:bldP spid="243" grpId="0"/>
      <p:bldP spid="243" grpId="1"/>
      <p:bldP spid="244" grpId="0"/>
      <p:bldP spid="244" grpId="1"/>
      <p:bldP spid="245" grpId="0"/>
      <p:bldP spid="245" grpId="1"/>
      <p:bldP spid="246" grpId="0"/>
      <p:bldP spid="246" grpId="1"/>
      <p:bldP spid="247" grpId="0"/>
      <p:bldP spid="247" grpId="1"/>
      <p:bldP spid="248" grpId="0"/>
      <p:bldP spid="248" grpId="1"/>
      <p:bldP spid="249" grpId="0"/>
      <p:bldP spid="249" grpId="1"/>
      <p:bldP spid="250" grpId="0"/>
      <p:bldP spid="250" grpId="1"/>
      <p:bldP spid="25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995863"/>
            <a:ext cx="27273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864100"/>
            <a:ext cx="279558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279900"/>
            <a:ext cx="29432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240213"/>
            <a:ext cx="2574925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5025"/>
            <a:ext cx="2346325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374900"/>
            <a:ext cx="1449387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557463"/>
            <a:ext cx="2028825" cy="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68513"/>
            <a:ext cx="2035175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341563"/>
            <a:ext cx="1154113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346200"/>
            <a:ext cx="153987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6275"/>
            <a:ext cx="2535238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330325"/>
            <a:ext cx="1125538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238375"/>
            <a:ext cx="2301875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949825"/>
            <a:ext cx="156845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518025"/>
            <a:ext cx="1698625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114800"/>
            <a:ext cx="1665287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40213"/>
            <a:ext cx="231298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233738"/>
            <a:ext cx="2586038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722563"/>
            <a:ext cx="24669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306638"/>
            <a:ext cx="25685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778000"/>
            <a:ext cx="2630487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70263"/>
            <a:ext cx="1392238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859213"/>
            <a:ext cx="1654175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38400" y="13855"/>
            <a:ext cx="48141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HÓA KIẾN THỨC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8869" y="27102"/>
            <a:ext cx="275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ÔN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PC\Desktop\sách 7 mới\2b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099"/>
            <a:ext cx="2895600" cy="26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C\Desktop\sách 7 mới\tải xuố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90" y="858099"/>
            <a:ext cx="2785110" cy="26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C\Desktop\sách 7 mới\tải xuống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0" y="924410"/>
            <a:ext cx="2996649" cy="25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PC\Desktop\sách 7 mới\tải xuống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810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Desktop\sách 7 mới\tải xuống (3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73" y="4170218"/>
            <a:ext cx="3829827" cy="2154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2910" y="481840"/>
            <a:ext cx="8651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4265" y="6324600"/>
            <a:ext cx="3550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782" y="3544669"/>
            <a:ext cx="29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dioxide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078" y="3560894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0774" y="3544669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0878" y="6324600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205094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7586" y="3205094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33790" y="3133588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8422" y="5943600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53307" y="6055553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2" grpId="0"/>
      <p:bldP spid="3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49594"/>
              </p:ext>
            </p:extLst>
          </p:nvPr>
        </p:nvGraphicFramePr>
        <p:xfrm>
          <a:off x="762000" y="990600"/>
          <a:ext cx="7620001" cy="35877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21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3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CỘT A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CỘT 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 án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Rừng sản xuất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Bảo tồn nguồn gen sinh vật rừng, bảo vệ di tích lịch sử-văn hóa, phục vụ du lịch, nghiên cứu khoa học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Rừng đặc dụng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Bảo vệ nguồn nước, bảo vệ đất, chống xói mòn, chống sa mạc hóa, hạn chế lũ lụt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Rừng phòng hộ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82" y="41564"/>
            <a:ext cx="897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1707" y="1600200"/>
            <a:ext cx="73289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c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1292" y="2845956"/>
            <a:ext cx="74892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a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4325" y="3962400"/>
            <a:ext cx="76495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b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PC\Desktop\sách 7 mới\tải xuống (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" y="4094451"/>
            <a:ext cx="3882246" cy="22269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2417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018" y="3459126"/>
            <a:ext cx="2063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tràm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2473" y="6321396"/>
            <a:ext cx="1959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4195" y="6351475"/>
            <a:ext cx="24641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7687" y="3491392"/>
            <a:ext cx="19752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8982" y="3532956"/>
            <a:ext cx="16962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nứa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:\Users\PC\Desktop\sách 7 mới\ky-thuat-trong-rung-keo-la-tram-500x3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" y="533400"/>
            <a:ext cx="296784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PC\Desktop\sách 7 mới\tải xuống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2" y="533400"/>
            <a:ext cx="2760345" cy="290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PC\Desktop\sách 7 mới\tải xuống (5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44" y="523528"/>
            <a:ext cx="2819400" cy="287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PC\Desktop\sách 7 mới\tải xuống (7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07" y="4094451"/>
            <a:ext cx="3870325" cy="222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5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7" y="3433785"/>
            <a:ext cx="9223217" cy="345151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14800" y="304800"/>
            <a:ext cx="3657600" cy="27432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09600" y="3886200"/>
            <a:ext cx="6553200" cy="1905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164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1274</Words>
  <Application>Microsoft Office PowerPoint</Application>
  <PresentationFormat>On-screen Show (4:3)</PresentationFormat>
  <Paragraphs>492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.VnTimeH</vt:lpstr>
      <vt:lpstr>Arial</vt:lpstr>
      <vt:lpstr>Calibri</vt:lpstr>
      <vt:lpstr>Times New Roman</vt:lpstr>
      <vt:lpstr>VNI-Korin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30</cp:revision>
  <dcterms:created xsi:type="dcterms:W3CDTF">2006-08-16T00:00:00Z</dcterms:created>
  <dcterms:modified xsi:type="dcterms:W3CDTF">2023-01-02T11:37:49Z</dcterms:modified>
</cp:coreProperties>
</file>