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5" r:id="rId2"/>
    <p:sldId id="257" r:id="rId3"/>
    <p:sldId id="259" r:id="rId4"/>
    <p:sldId id="467" r:id="rId5"/>
    <p:sldId id="476" r:id="rId6"/>
    <p:sldId id="480" r:id="rId7"/>
    <p:sldId id="471" r:id="rId8"/>
    <p:sldId id="479" r:id="rId9"/>
    <p:sldId id="481" r:id="rId10"/>
    <p:sldId id="482" r:id="rId11"/>
    <p:sldId id="472" r:id="rId12"/>
    <p:sldId id="484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66FF"/>
    <a:srgbClr val="9900CC"/>
    <a:srgbClr val="FF66FF"/>
    <a:srgbClr val="CC00CC"/>
    <a:srgbClr val="00FFFF"/>
    <a:srgbClr val="CC66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54B166-B042-44D6-9908-6B2B7863F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EB052F-4380-48AF-A81A-013DE31C3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FDA4AB-5A3A-4EEB-AED2-1C538A42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0C9CFC-CFAA-4627-BF36-183856DB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7DBBBC-C4FC-4B92-A748-F10FD4CD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863AA1-3F4A-4309-9CBF-F02A661A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4F55BE4-26CF-45EB-B57D-EEF85D839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728D25-22DD-4DAC-B6C4-9E01ABDB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F0606F-3A78-4C83-830C-087E5AC9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98B51E-6045-4ADA-8540-D722DF74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7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2C282BC-A160-4EB7-B3F5-B3994EE279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D01454-F81D-4469-9B18-4527961E8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BB9C2B-8D89-4423-94C1-0B1D4597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5C43BB-BF72-44A7-B789-E6B634E1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FC14CD-E693-4F61-919F-8A7F3948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6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C3FA8-9B65-457E-895E-F1813814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99F37E-3D7B-4B88-B8A8-0DC489B4A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3BFBC8-B4F5-454F-889C-BAACB75B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FA3549-C440-45B4-AE63-E4028868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396195-2E57-44F3-858B-41987BF8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84BAED-91F3-40EA-AD26-621654EC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5C2995-27EF-40DA-8610-B9FE2551A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8A81E3-4D9F-4AC1-87E5-2AC83196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8C64B9-151C-446D-AC3A-1B155691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05D994-D135-448C-A856-AEE4ACD7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7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367A7D-EC1D-47ED-9BFE-2163E7DD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1732A8-728D-4607-A113-EC9842D37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471615-3A8F-45B6-8C90-B91005718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8E2F894-1D68-4CF6-971B-F97AE328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678977-CD24-4CB6-A13F-1D24F7AB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6D6EB9-B846-4BD5-B822-2969CF30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5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690375-E951-40A6-ADB5-FF73B48A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FCEBA12-C7DD-46B6-9C27-E81E64A79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C8AAF4C-2BAC-404F-A859-B7738DD9D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D60BFA2-D059-4080-B881-5BAC6F856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D28691D-6A93-4A7B-9E36-14B8E5BD55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663C96-045D-4067-A377-1DA49F6D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C384C23-5796-48CF-9C60-A02F0C4E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3494489-F660-4AD0-8848-EDDE49E4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8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B26EA-D7FA-44AB-AF8C-7306C733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FA2011-2BDD-4E1E-B91B-ED25D17F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A43E6A-F122-419F-9816-595C419B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449614-E730-4685-B46D-CF7F06E2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4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83B99EE-74D0-4AA6-A641-76F133D9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5D14B81-7CB5-415E-9429-90672EE4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F9A067E-EDE4-4C58-9171-E4EE3DBD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4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E1E83-FA5A-461F-ACFB-DDBDB3CE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B66C21-9565-4EDA-97B7-91B49B38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FA71AF-2EB9-4065-8923-C36489FEC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F6C0E3-7A2B-40F4-B7D3-CEDA1A1B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65F2A8-4073-4E31-BFB8-8850E4EF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B8B4DD-D2BD-4C10-8D78-3B5809C3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4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FD34B4-E093-47BB-AC06-872463C3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669F35C-7070-4226-AA7D-DEF99BBCA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F11AE-D676-4118-811E-70A2ED9D9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844404A-2C1A-47D8-86D8-DABF1154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6B29F5-53DA-4747-937D-558465FC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F71814-6C09-4AAA-AA46-A0A0F623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8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8789D9E-C530-4AB8-8B7A-66CB1C91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9E6C7F-8534-4382-9F09-A5021B673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A09C28-9090-48B5-BF86-4BBB4425E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406C2-CDAE-48D6-A372-035999F5F9CA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6F62B5-DC6A-4690-9427-82B707732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444B86-1025-48F7-9074-FF899044C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2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-9053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77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23" y="6019801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35" y="6019802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83" y="6019799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WordArt 21"/>
          <p:cNvSpPr>
            <a:spLocks noChangeArrowheads="1" noChangeShapeType="1" noTextEdit="1"/>
          </p:cNvSpPr>
          <p:nvPr/>
        </p:nvSpPr>
        <p:spPr bwMode="auto">
          <a:xfrm>
            <a:off x="151821" y="873067"/>
            <a:ext cx="2616200" cy="1676400"/>
          </a:xfrm>
          <a:prstGeom prst="rect">
            <a:avLst/>
          </a:prstGeom>
        </p:spPr>
        <p:txBody>
          <a:bodyPr spcFirstLastPara="1" wrap="none" lIns="121917" tIns="60958" rIns="121917" bIns="60958" fromWordArt="1">
            <a:prstTxWarp prst="textArchUp">
              <a:avLst>
                <a:gd name="adj" fmla="val 9467292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</a:t>
            </a:r>
            <a:r>
              <a:rPr lang="vi-VN" b="1" kern="1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THCS </a:t>
            </a:r>
            <a:endParaRPr lang="en-US" b="1" kern="10" dirty="0">
              <a:ln w="9525">
                <a:solidFill>
                  <a:srgbClr val="0000FF"/>
                </a:solidFill>
                <a:miter lim="800000"/>
                <a:headEnd/>
                <a:tailEnd/>
              </a:ln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2" descr="bs0055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6" y="1032725"/>
            <a:ext cx="190245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15"/>
          <p:cNvGrpSpPr>
            <a:grpSpLocks/>
          </p:cNvGrpSpPr>
          <p:nvPr/>
        </p:nvGrpSpPr>
        <p:grpSpPr bwMode="auto">
          <a:xfrm rot="5400000">
            <a:off x="317500" y="4584700"/>
            <a:ext cx="1905000" cy="2336800"/>
            <a:chOff x="4464" y="3072"/>
            <a:chExt cx="1200" cy="1104"/>
          </a:xfrm>
        </p:grpSpPr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9448800" y="4876800"/>
            <a:ext cx="2540000" cy="1752600"/>
            <a:chOff x="4464" y="3072"/>
            <a:chExt cx="1200" cy="1104"/>
          </a:xfrm>
        </p:grpSpPr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" name="Picture 14" descr="FLY-AGARI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486400"/>
            <a:ext cx="101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WordArt 23"/>
          <p:cNvSpPr>
            <a:spLocks noChangeArrowheads="1" noChangeShapeType="1" noTextEdit="1"/>
          </p:cNvSpPr>
          <p:nvPr/>
        </p:nvSpPr>
        <p:spPr bwMode="auto">
          <a:xfrm>
            <a:off x="1438137" y="1964723"/>
            <a:ext cx="9676020" cy="324941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Deflate">
              <a:avLst>
                <a:gd name="adj" fmla="val 23491"/>
              </a:avLst>
            </a:prstTxWarp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CHÀO </a:t>
            </a:r>
            <a:r>
              <a:rPr 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MỪNG </a:t>
            </a:r>
            <a:r>
              <a:rPr lang="en-US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CÁC EM ĐẾN VỚI BUỔI HỌC </a:t>
            </a:r>
            <a:r>
              <a:rPr lang="en-US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HÔM NAY</a:t>
            </a:r>
            <a:endParaRPr lang="en-US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endParaRPr lang="en-US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WordArt 25"/>
          <p:cNvSpPr>
            <a:spLocks noChangeArrowheads="1" noChangeShapeType="1" noTextEdit="1"/>
          </p:cNvSpPr>
          <p:nvPr/>
        </p:nvSpPr>
        <p:spPr bwMode="auto">
          <a:xfrm>
            <a:off x="3059788" y="3833206"/>
            <a:ext cx="6212417" cy="827087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CÔNG NGHỆ - KHỐI 7</a:t>
            </a:r>
            <a:endParaRPr lang="en-US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" pitchFamily="18" charset="0"/>
              <a:cs typeface="Times" pitchFamily="18" charset="0"/>
            </a:endParaRPr>
          </a:p>
        </p:txBody>
      </p:sp>
      <p:pic>
        <p:nvPicPr>
          <p:cNvPr id="43" name="Picture 42" descr="ag00218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8479">
            <a:off x="10484908" y="5500688"/>
            <a:ext cx="9757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WordArt 25"/>
          <p:cNvSpPr>
            <a:spLocks noChangeArrowheads="1" noChangeShapeType="1" noTextEdit="1"/>
          </p:cNvSpPr>
          <p:nvPr/>
        </p:nvSpPr>
        <p:spPr bwMode="auto">
          <a:xfrm>
            <a:off x="2002972" y="4746166"/>
            <a:ext cx="8969828" cy="1229858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ÔN TẬP CHƯƠNG I VÀ II</a:t>
            </a:r>
            <a:endParaRPr lang="en-US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74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4" name="AutoShape 2" descr="10 Biện pháp rèn chữ viết cho học sinh Tiểu Học hiệu quả - Một số biện pháp  rèn chữ đẹp cho học sinh Tiểu Họ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03" y="1231900"/>
            <a:ext cx="8229600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5802" y="163650"/>
            <a:ext cx="111802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PHIẾU HỌC TẬP SỐ 3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Lựa chọn mảnh ghép sao cho phù hợp với quy trình trồng trọt và nhân giống bằng phương pháp giâm cành: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20565" y="1548645"/>
            <a:ext cx="3468223" cy="9423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Xác định diện tích đất trồng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Vệ sinh đất trồng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Làm đất và cải tạo đất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20565" y="2634423"/>
            <a:ext cx="3468223" cy="9215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Xác định thời vụ</a:t>
            </a:r>
          </a:p>
          <a:p>
            <a:pPr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Kiểm tra hạt giống, đất trồng</a:t>
            </a:r>
          </a:p>
          <a:p>
            <a:pPr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Tiến hành gieo giống</a:t>
            </a: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20565" y="3683793"/>
            <a:ext cx="3462435" cy="722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Kiểm tra sản phẩm cây trồng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Tiến hành thu hoạch</a:t>
            </a: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20564" y="5898197"/>
            <a:ext cx="2903635" cy="3756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Chuẩn bị giống cây trồng</a:t>
            </a:r>
            <a:endParaRPr lang="en-US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827726" y="6373177"/>
            <a:ext cx="1689309" cy="393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Chăm sóc</a:t>
            </a:r>
            <a:endParaRPr lang="en-US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307975" y="4505958"/>
            <a:ext cx="3468223" cy="13617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Chuẩn bị giá thể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Chuẩn bị cành giâm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Giâm cành vào giá thể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4. Chăm sóc cành giâm</a:t>
            </a:r>
          </a:p>
        </p:txBody>
      </p:sp>
    </p:spTree>
    <p:extLst>
      <p:ext uri="{BB962C8B-B14F-4D97-AF65-F5344CB8AC3E}">
        <p14:creationId xmlns:p14="http://schemas.microsoft.com/office/powerpoint/2010/main" val="1744065578"/>
      </p:ext>
    </p:extLst>
  </p:cSld>
  <p:clrMapOvr>
    <a:masterClrMapping/>
  </p:clrMapOvr>
  <p:transition spd="slow">
    <p:pull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67083 -0.0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44167 -0.518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-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67083 0.018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43958 -0.35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675 0.12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0.66146 0.109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97453" y="217661"/>
            <a:ext cx="8301940" cy="6332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HOẠT ĐỘNG LUYỆN TẬP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166336"/>
            <a:ext cx="106553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H1. Trồng trọt có vai trò và triển vọng như thế nào trong sản xuất?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H2. Trồng trọt công nghệ cao có đặc điểm gì? Hãy cho biết ưu và nhược điểm của trồng trọt công nghệ cao?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H3. Trình bày tóm tắt 5 quy trình trồng trọt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H4. Ở địa phương em, phương thức canh tác nào đang sử dụng phổ biến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35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562553" y="90660"/>
            <a:ext cx="8301940" cy="5986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HOẠT ĐỘNG VẬN DỤNG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7522" y="1346367"/>
            <a:ext cx="11157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Mỗi nhóm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HS hãy thiết kế mô hình nhân giống bằng giâm cành trên thùng xốp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="" xmlns:a16="http://schemas.microsoft.com/office/drawing/2014/main" id="{B2EFE4B1-A5DF-4ECF-8043-F10AA30E4E27}"/>
              </a:ext>
            </a:extLst>
          </p:cNvPr>
          <p:cNvSpPr/>
          <p:nvPr/>
        </p:nvSpPr>
        <p:spPr>
          <a:xfrm>
            <a:off x="2166344" y="54979"/>
            <a:ext cx="8264324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D82B5A-5ECE-4C29-8FE7-BB2C8FF9C407}"/>
              </a:ext>
            </a:extLst>
          </p:cNvPr>
          <p:cNvSpPr txBox="1"/>
          <p:nvPr/>
        </p:nvSpPr>
        <p:spPr>
          <a:xfrm>
            <a:off x="4260310" y="57430"/>
            <a:ext cx="407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ớng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37F118-06AB-46F5-AB18-27B487FC034E}"/>
              </a:ext>
            </a:extLst>
          </p:cNvPr>
          <p:cNvSpPr txBox="1"/>
          <p:nvPr/>
        </p:nvSpPr>
        <p:spPr>
          <a:xfrm>
            <a:off x="590843" y="1216296"/>
            <a:ext cx="11183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SGK. </a:t>
            </a:r>
          </a:p>
          <a:p>
            <a:pPr algn="just"/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- Đọc mục “Em có biết”.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6: Rừng ở Việt Nam</a:t>
            </a:r>
          </a:p>
          <a:p>
            <a:pPr algn="just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+ Rừng có vai trò gì đối với tự nhiên và đời sống sinh vật?</a:t>
            </a:r>
          </a:p>
          <a:p>
            <a:pPr algn="just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+ Có những loại rừng phổ biến nào ở Việt Nam?</a:t>
            </a:r>
          </a:p>
        </p:txBody>
      </p:sp>
    </p:spTree>
    <p:extLst>
      <p:ext uri="{BB962C8B-B14F-4D97-AF65-F5344CB8AC3E}">
        <p14:creationId xmlns:p14="http://schemas.microsoft.com/office/powerpoint/2010/main" val="267410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5063" y="901157"/>
            <a:ext cx="10638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Chiếu hình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ảnh; yêu cầu hs quan sát và </a:t>
            </a:r>
            <a:r>
              <a:rPr lang="de-DE" sz="3200" smtClean="0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de-DE" sz="3200">
                <a:latin typeface="Times New Roman" pitchFamily="18" charset="0"/>
                <a:cs typeface="Times New Roman" pitchFamily="18" charset="0"/>
              </a:rPr>
              <a:t>động cá nhân theo yêu cầu của GV. Hoàn thành </a:t>
            </a:r>
            <a:r>
              <a:rPr lang="de-DE" sz="3200" smtClean="0">
                <a:latin typeface="Times New Roman" pitchFamily="18" charset="0"/>
                <a:cs typeface="Times New Roman" pitchFamily="18" charset="0"/>
              </a:rPr>
              <a:t>vào bảng phụ về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vai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trò của trồng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trọt. Sau đó giơ đáp án. GV nhận xét.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15771" y="72574"/>
            <a:ext cx="6357258" cy="7257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HOẠT ĐỘNG KHỞI ĐỘNG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8" y="2565782"/>
            <a:ext cx="6248277" cy="39987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414446" y="2388358"/>
            <a:ext cx="5677470" cy="44012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Vai trò của Trồng trọt: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Cung cấp lương thực, thực phẩm cho con người và vật nuôi.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Cung cấp nguyên liệu cho công nghiệp.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Cung cấp nguyên liệu cho xuất khẩu.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Tạo việc làm, tăng thêm thu nhập cho người lao động.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Tạo môi trường sống trong lành cho con người.</a:t>
            </a:r>
          </a:p>
        </p:txBody>
      </p:sp>
    </p:spTree>
    <p:extLst>
      <p:ext uri="{BB962C8B-B14F-4D97-AF65-F5344CB8AC3E}">
        <p14:creationId xmlns:p14="http://schemas.microsoft.com/office/powerpoint/2010/main" val="20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ieng vo tay.wav"/>
          </p:stSnd>
        </p:sndAc>
      </p:transition>
    </mc:Choice>
    <mc:Fallback xmlns="">
      <p:transition spd="slow">
        <p:split orient="vert"/>
        <p:sndAc>
          <p:stSnd>
            <p:snd r:embed="rId4" name="Tieng vo tay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2DE734E-3910-42A5-BC93-0770CC5D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56665" cy="6858000"/>
          </a:xfrm>
          <a:prstGeom prst="rect">
            <a:avLst/>
          </a:prstGeom>
        </p:spPr>
      </p:pic>
      <p:sp>
        <p:nvSpPr>
          <p:cNvPr id="3" name="Rectangle 22">
            <a:extLst>
              <a:ext uri="{FF2B5EF4-FFF2-40B4-BE49-F238E27FC236}">
                <a16:creationId xmlns="" xmlns:a16="http://schemas.microsoft.com/office/drawing/2014/main" id="{77B87CC6-A48D-4C3E-B4D7-AD07A96E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785" y="770547"/>
            <a:ext cx="70918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 11 - Tiết 11 </a:t>
            </a:r>
            <a:r>
              <a:rPr lang="en-US" altLang="en-US" sz="5400" b="1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en-US" sz="5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8E0BE28-145F-4D07-B2DF-4C6D7EB8355B}"/>
              </a:ext>
            </a:extLst>
          </p:cNvPr>
          <p:cNvSpPr txBox="1"/>
          <p:nvPr/>
        </p:nvSpPr>
        <p:spPr>
          <a:xfrm>
            <a:off x="198017" y="2551837"/>
            <a:ext cx="57457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 TẬP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 I VÀ II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23" y="2306766"/>
            <a:ext cx="6248277" cy="3998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374741"/>
      </p:ext>
    </p:extLst>
  </p:cSld>
  <p:clrMapOvr>
    <a:masterClrMapping/>
  </p:clrMapOvr>
  <p:transition spd="slow">
    <p:randomBar dir="vert"/>
    <p:sndAc>
      <p:stSnd>
        <p:snd r:embed="rId2" name="Tieng vo ta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B431BE2-811F-4D94-9442-1A44BA584DFE}"/>
              </a:ext>
            </a:extLst>
          </p:cNvPr>
          <p:cNvSpPr txBox="1"/>
          <p:nvPr/>
        </p:nvSpPr>
        <p:spPr>
          <a:xfrm>
            <a:off x="6734172" y="3867775"/>
            <a:ext cx="4410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 err="1">
                <a:solidFill>
                  <a:schemeClr val="bg1"/>
                </a:solidFill>
              </a:rPr>
              <a:t>Vì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lý</a:t>
            </a:r>
            <a:r>
              <a:rPr lang="en-US" sz="3200" dirty="0">
                <a:solidFill>
                  <a:schemeClr val="bg1"/>
                </a:solidFill>
              </a:rPr>
              <a:t> do </a:t>
            </a:r>
            <a:r>
              <a:rPr lang="en-US" sz="3200" dirty="0" err="1">
                <a:solidFill>
                  <a:schemeClr val="bg1"/>
                </a:solidFill>
              </a:rPr>
              <a:t>xã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hội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không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dụng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gây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biến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5344" y="718997"/>
            <a:ext cx="10822674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Hệ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 hóa kiến thức Chương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Vai trò, triển vọng và đặc điểm nghề trồng trọt ở Việt nam.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Các phương thức trồng trọt ở Việt nam</a:t>
            </a:r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344" y="2537544"/>
            <a:ext cx="10822673" cy="3770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GV giao nhiệm vụ học tập cặp đôi, nhắc lại kiến thức cốt lõi về:</a:t>
            </a:r>
          </a:p>
          <a:p>
            <a:pPr algn="just"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+ Vai trò, triển vọng và đặc điểm nghề trồng trọt ở Việt nam trong SGK trả lời câu hỏi phiếu học tập số 1.</a:t>
            </a:r>
          </a:p>
          <a:p>
            <a:pPr algn="just"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+ Lắp ráp mảnh ghép các phương thức trồng trọt ở Việt nam vào phiếu học tập số 2.</a:t>
            </a:r>
          </a:p>
          <a:p>
            <a:pPr algn="just"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- GV đặt câu hỏi về mối quan hệ giữa kiến thức chương 1 và vẽ sơ đồ minh họa nhằm hệ thống hóa kiến thức của Chương 1.</a:t>
            </a:r>
          </a:p>
        </p:txBody>
      </p:sp>
    </p:spTree>
    <p:extLst>
      <p:ext uri="{BB962C8B-B14F-4D97-AF65-F5344CB8AC3E}">
        <p14:creationId xmlns:p14="http://schemas.microsoft.com/office/powerpoint/2010/main" val="948235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B431BE2-811F-4D94-9442-1A44BA584DFE}"/>
              </a:ext>
            </a:extLst>
          </p:cNvPr>
          <p:cNvSpPr txBox="1"/>
          <p:nvPr/>
        </p:nvSpPr>
        <p:spPr>
          <a:xfrm>
            <a:off x="6734172" y="3867775"/>
            <a:ext cx="4410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 err="1">
                <a:solidFill>
                  <a:schemeClr val="bg1"/>
                </a:solidFill>
              </a:rPr>
              <a:t>Vì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lý</a:t>
            </a:r>
            <a:r>
              <a:rPr lang="en-US" sz="3200" dirty="0">
                <a:solidFill>
                  <a:schemeClr val="bg1"/>
                </a:solidFill>
              </a:rPr>
              <a:t> do </a:t>
            </a:r>
            <a:r>
              <a:rPr lang="en-US" sz="3200" dirty="0" err="1">
                <a:solidFill>
                  <a:schemeClr val="bg1"/>
                </a:solidFill>
              </a:rPr>
              <a:t>xã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hội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không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dụng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gây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biến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0" y="624114"/>
            <a:ext cx="10876964" cy="602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34142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2" y="336745"/>
            <a:ext cx="11784330" cy="63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891502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6" y="84408"/>
            <a:ext cx="11563635" cy="674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35903" y="2614585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B; 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85946" y="3488039"/>
            <a:ext cx="1184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A; D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E; 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22174" y="5112122"/>
            <a:ext cx="1347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C; F; I</a:t>
            </a:r>
          </a:p>
        </p:txBody>
      </p:sp>
    </p:spTree>
    <p:extLst>
      <p:ext uri="{BB962C8B-B14F-4D97-AF65-F5344CB8AC3E}">
        <p14:creationId xmlns:p14="http://schemas.microsoft.com/office/powerpoint/2010/main" val="9482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pplause.wav"/>
          </p:stSnd>
        </p:sndAc>
      </p:transition>
    </mc:Choice>
    <mc:Fallback xmlns="">
      <p:transition spd="med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10 Biện pháp rèn chữ viết cho học sinh Tiểu Học hiệu quả - Một số biện pháp  rèn chữ đẹp cho học sinh Tiểu Họ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4114"/>
            <a:ext cx="822297" cy="7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849588"/>
              </p:ext>
            </p:extLst>
          </p:nvPr>
        </p:nvGraphicFramePr>
        <p:xfrm>
          <a:off x="1130272" y="624114"/>
          <a:ext cx="10483974" cy="595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Bitmap Image" r:id="rId5" imgW="4277322" imgH="2333333" progId="Paint.Picture">
                  <p:embed/>
                </p:oleObj>
              </mc:Choice>
              <mc:Fallback>
                <p:oleObj name="Bitmap Image" r:id="rId5" imgW="4277322" imgH="23333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272" y="624114"/>
                        <a:ext cx="10483974" cy="5954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7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4" name="AutoShape 2" descr="10 Biện pháp rèn chữ viết cho học sinh Tiểu Học hiệu quả - Một số biện pháp  rèn chữ đẹp cho học sinh Tiểu Họ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7" y="1630837"/>
            <a:ext cx="10773771" cy="505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07975" y="162292"/>
            <a:ext cx="2129050" cy="422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Cây có củ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16082" y="959079"/>
            <a:ext cx="2175918" cy="4083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Cây ăn quả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14745" y="83512"/>
            <a:ext cx="2438618" cy="7029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Cây hoa và cây cảnh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86763" y="711639"/>
            <a:ext cx="1842448" cy="9826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Phương thức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7975" y="711639"/>
            <a:ext cx="2027076" cy="13116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Các nhóm cây phổ biến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7025" y="83512"/>
            <a:ext cx="5877494" cy="5797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Ứng dụng quy trình canh tác phổ biến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71748" y="878311"/>
            <a:ext cx="5868537" cy="8159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Ứng dụng thiết bị và quy trình quản lý tự động hóa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368800" y="184379"/>
            <a:ext cx="384848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 HỌC TẬP SỐ 2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03441" y="719082"/>
            <a:ext cx="113792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Lắp ráp mảnh ghép về  các phương thức trồng trọt ở Việt nam vào PHT số 2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18674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215E-6 -1.18409E-6 L 0.21372 0.1928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6" y="9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815E-6 2.17391E-6 L 0.57516 0.3001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2" y="15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9E-6 2.30342E-6 L -0.15853 0.242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27" y="12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977E-6 2.74746E-6 L 0.03319 0.435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" y="217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716E-6 6.19796E-7 L 0.05531 0.4079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" y="20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4967E-6 3.45051E-6 L 0.08968 0.5309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7" y="26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6305E-6 2.17391E-6 L 0.24327 0.8605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7" y="430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  <p:bldP spid="15" grpId="1" animBg="1"/>
      <p:bldP spid="15" grpId="2" animBg="1"/>
      <p:bldP spid="16" grpId="1" animBg="1"/>
      <p:bldP spid="16" grpId="2" animBg="1"/>
      <p:bldP spid="17" grpId="1" animBg="1"/>
      <p:bldP spid="17" grpId="2" animBg="1"/>
      <p:bldP spid="18" grpId="1" animBg="1"/>
      <p:bldP spid="18" grpId="2" animBg="1"/>
      <p:bldP spid="19" grpId="1" animBg="1"/>
      <p:bldP spid="19" grpId="2" animBg="1"/>
      <p:bldP spid="20" grpId="1" animBg="1"/>
      <p:bldP spid="20" grpId="2" animBg="1"/>
      <p:bldP spid="3" grpId="0"/>
      <p:bldP spid="3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765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</vt:lpstr>
      <vt:lpstr>Times New Roman</vt:lpstr>
      <vt:lpstr>Office Theme</vt:lpstr>
      <vt:lpstr>Bitmap Image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Microsoft account</cp:lastModifiedBy>
  <cp:revision>131</cp:revision>
  <dcterms:created xsi:type="dcterms:W3CDTF">2021-12-16T15:07:13Z</dcterms:created>
  <dcterms:modified xsi:type="dcterms:W3CDTF">2023-01-02T11:31:41Z</dcterms:modified>
</cp:coreProperties>
</file>