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89" r:id="rId4"/>
    <p:sldId id="286" r:id="rId5"/>
    <p:sldId id="287" r:id="rId6"/>
    <p:sldId id="266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00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EC82FDB-2DA2-4556-B739-07EBD330F9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34D6B34-7137-4AAE-BA30-97AB0B949D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15E576E-610B-4FC7-9610-F7E65D3A7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8726-869B-41E5-9E56-AEB9A05D7530}" type="datetimeFigureOut">
              <a:rPr lang="vi-VN" smtClean="0"/>
              <a:t>27/08/2021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FD8BC64-8E8E-4A33-AB2A-23BF12CF6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7C5E6F4-7B4F-44CA-8869-633254231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4BCB-515C-4B03-82CC-5647DE5DAE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263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921FC33-93AB-4A94-9325-28E09CF7F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9B89CB56-BE36-47ED-A230-A63FAC2D63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7449B61-8BDC-4DE2-B04F-EA65CB48B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8726-869B-41E5-9E56-AEB9A05D7530}" type="datetimeFigureOut">
              <a:rPr lang="vi-VN" smtClean="0"/>
              <a:t>27/08/2021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AF08D90-9B31-4358-B0F0-70BC30C26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B93A746-4A7F-45A6-BC58-C1E170116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4BCB-515C-4B03-82CC-5647DE5DAE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7032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F91A7181-21C5-480C-A0FA-224FEA79D7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369E267-711A-4EF3-A65A-872EF8C0A3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3ADC85B-3844-4D1C-B3F1-CA7533BD1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8726-869B-41E5-9E56-AEB9A05D7530}" type="datetimeFigureOut">
              <a:rPr lang="vi-VN" smtClean="0"/>
              <a:t>27/08/2021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06C46C2-0E40-4EFE-9C84-FFB4DEF16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C7BAF79-9D68-4BDB-A9D8-706C81143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4BCB-515C-4B03-82CC-5647DE5DAE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3423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9407162-9C0E-4750-B857-D5E631A54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18A2AE4-4422-4A41-97CE-B8063AE31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8420E38-2C7C-423A-A065-5C4F7A17B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8726-869B-41E5-9E56-AEB9A05D7530}" type="datetimeFigureOut">
              <a:rPr lang="vi-VN" smtClean="0"/>
              <a:t>27/08/2021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BABE589-6486-4D09-854F-BA4CC6DDE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3E71A88-E90A-4102-8A22-8C7D7A32D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4BCB-515C-4B03-82CC-5647DE5DAE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4714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4DDEC35-81A9-45FA-9C71-88CECD04F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621B0A0-1E99-4532-BC68-E9B4B534B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43467AA-A409-4AA1-9D7F-2A4EDAA88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8726-869B-41E5-9E56-AEB9A05D7530}" type="datetimeFigureOut">
              <a:rPr lang="vi-VN" smtClean="0"/>
              <a:t>27/08/2021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E0400C2-5732-4E5D-AEB3-F806DFAF3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7CFAB4E-4CEE-41C3-947C-31285B75C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4BCB-515C-4B03-82CC-5647DE5DAE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74201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1FE145E-4D67-42BC-AC7D-AF3653B81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19A41C3-63B7-42D9-A7C8-9191CB0562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38F4850-F072-44C9-A607-6B7139FE5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63E8022-A209-453C-97EB-38A6B617C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8726-869B-41E5-9E56-AEB9A05D7530}" type="datetimeFigureOut">
              <a:rPr lang="vi-VN" smtClean="0"/>
              <a:t>27/08/2021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4F78258-4A53-4E81-BE9D-4069FBDCD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325EF21-44C0-415D-9223-C66AAEBA8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4BCB-515C-4B03-82CC-5647DE5DAE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863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0A79C03-49C9-4A5C-A537-9B292175D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538C4FD-109B-4BAA-AF3E-98F88FCB8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A0C405A-3D46-459F-B146-2438D0D32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8260D23F-9FA2-42FE-827F-06D87EF0C8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5144414-74A2-4E4D-A234-769EC54D9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70927834-EE9E-4AC6-8F19-EAB21DD4A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8726-869B-41E5-9E56-AEB9A05D7530}" type="datetimeFigureOut">
              <a:rPr lang="vi-VN" smtClean="0"/>
              <a:t>27/08/2021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D45C47E-13A1-4D55-B8B9-A2C769D97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7614050E-7C8B-4337-A251-0B45DAEC2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4BCB-515C-4B03-82CC-5647DE5DAE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37602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E6F57C4-6497-409E-8470-35C32DFC8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C8D933CB-41B3-427F-B677-7C334B2B4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8726-869B-41E5-9E56-AEB9A05D7530}" type="datetimeFigureOut">
              <a:rPr lang="vi-VN" smtClean="0"/>
              <a:t>27/08/2021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5B7872DE-ABC9-4858-902A-5A58AFA11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3AFE3FC-09E6-4555-BA58-3ED893DE4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4BCB-515C-4B03-82CC-5647DE5DAE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5097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155189FB-1D5B-4DD0-BD61-C80058CAD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8726-869B-41E5-9E56-AEB9A05D7530}" type="datetimeFigureOut">
              <a:rPr lang="vi-VN" smtClean="0"/>
              <a:t>27/08/2021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CBE0A039-C688-498D-9CF4-C81F3BC45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97D63641-14BE-4162-98EE-6C9930885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4BCB-515C-4B03-82CC-5647DE5DAE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3670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36B0864-7061-4F48-AC76-78D42A112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F1482E3-DF4C-4E7F-91B8-C735AF34E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CB7D30A-8EB3-4F73-9EA4-9900E0136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13A5D61-ADED-4B62-AC26-0398FC748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8726-869B-41E5-9E56-AEB9A05D7530}" type="datetimeFigureOut">
              <a:rPr lang="vi-VN" smtClean="0"/>
              <a:t>27/08/2021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AC908E0-C9AE-4480-B589-26258EA33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09F3C32-6A46-425F-B27E-B0DCCCC8C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4BCB-515C-4B03-82CC-5647DE5DAE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2146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4CE0181-4A48-41C3-BD21-7D7DD2EDE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0B7D6D1E-FF04-441B-82CE-5043A89C97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CA115F9-6599-4C20-B6EF-556C2D5996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CB0C744-74E4-44B6-B160-1A2590534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8726-869B-41E5-9E56-AEB9A05D7530}" type="datetimeFigureOut">
              <a:rPr lang="vi-VN" smtClean="0"/>
              <a:t>27/08/2021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3922C76-2347-4B1C-AD92-1A0F17ECF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6D7DF64-E712-46A5-AD37-A3E0C286D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4BCB-515C-4B03-82CC-5647DE5DAE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042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75895199-62D4-47C6-AAA9-7B98C3E1C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C795E08-B208-4C0A-8232-31FB3C8C3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FED39E2-31AA-4916-882C-B012A2895C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C8726-869B-41E5-9E56-AEB9A05D7530}" type="datetimeFigureOut">
              <a:rPr lang="vi-VN" smtClean="0"/>
              <a:t>27/08/2021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370E100-FFBD-4648-BEAD-26DBA66DF6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EBD415B-5426-471D-8F29-E9B76F79B7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4BCB-515C-4B03-82CC-5647DE5DAE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1592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18">
            <a:extLst>
              <a:ext uri="{FF2B5EF4-FFF2-40B4-BE49-F238E27FC236}">
                <a16:creationId xmlns:a16="http://schemas.microsoft.com/office/drawing/2014/main" id="{101F6CD4-BF78-409E-9AC6-B3DE30CF268B}"/>
              </a:ext>
            </a:extLst>
          </p:cNvPr>
          <p:cNvGrpSpPr/>
          <p:nvPr/>
        </p:nvGrpSpPr>
        <p:grpSpPr>
          <a:xfrm rot="20623984">
            <a:off x="5571503" y="35221"/>
            <a:ext cx="979994" cy="870106"/>
            <a:chOff x="4193431" y="26035"/>
            <a:chExt cx="1464128" cy="1237336"/>
          </a:xfrm>
        </p:grpSpPr>
        <p:sp>
          <p:nvSpPr>
            <p:cNvPr id="5" name="等腰三角形 13">
              <a:extLst>
                <a:ext uri="{FF2B5EF4-FFF2-40B4-BE49-F238E27FC236}">
                  <a16:creationId xmlns:a16="http://schemas.microsoft.com/office/drawing/2014/main" id="{8D265FEE-A13B-4E6F-9979-EDD5E70DEFE6}"/>
                </a:ext>
              </a:extLst>
            </p:cNvPr>
            <p:cNvSpPr/>
            <p:nvPr/>
          </p:nvSpPr>
          <p:spPr>
            <a:xfrm rot="2755469">
              <a:off x="5449825" y="575098"/>
              <a:ext cx="255898" cy="144072"/>
            </a:xfrm>
            <a:custGeom>
              <a:avLst/>
              <a:gdLst>
                <a:gd name="connsiteX0" fmla="*/ 0 w 1257300"/>
                <a:gd name="connsiteY0" fmla="*/ 431800 h 431800"/>
                <a:gd name="connsiteX1" fmla="*/ 628650 w 1257300"/>
                <a:gd name="connsiteY1" fmla="*/ 0 h 431800"/>
                <a:gd name="connsiteX2" fmla="*/ 1257300 w 1257300"/>
                <a:gd name="connsiteY2" fmla="*/ 431800 h 431800"/>
                <a:gd name="connsiteX3" fmla="*/ 0 w 1257300"/>
                <a:gd name="connsiteY3" fmla="*/ 431800 h 431800"/>
                <a:gd name="connsiteX0" fmla="*/ 0 w 1505370"/>
                <a:gd name="connsiteY0" fmla="*/ 593712 h 593712"/>
                <a:gd name="connsiteX1" fmla="*/ 876720 w 1505370"/>
                <a:gd name="connsiteY1" fmla="*/ 0 h 593712"/>
                <a:gd name="connsiteX2" fmla="*/ 1505370 w 1505370"/>
                <a:gd name="connsiteY2" fmla="*/ 431800 h 593712"/>
                <a:gd name="connsiteX3" fmla="*/ 0 w 1505370"/>
                <a:gd name="connsiteY3" fmla="*/ 593712 h 593712"/>
                <a:gd name="connsiteX0" fmla="*/ 0 w 1048275"/>
                <a:gd name="connsiteY0" fmla="*/ 593712 h 593712"/>
                <a:gd name="connsiteX1" fmla="*/ 876720 w 1048275"/>
                <a:gd name="connsiteY1" fmla="*/ 0 h 593712"/>
                <a:gd name="connsiteX2" fmla="*/ 1048275 w 1048275"/>
                <a:gd name="connsiteY2" fmla="*/ 89389 h 593712"/>
                <a:gd name="connsiteX3" fmla="*/ 0 w 1048275"/>
                <a:gd name="connsiteY3" fmla="*/ 593712 h 593712"/>
                <a:gd name="connsiteX0" fmla="*/ 0 w 1041452"/>
                <a:gd name="connsiteY0" fmla="*/ 593712 h 593712"/>
                <a:gd name="connsiteX1" fmla="*/ 876720 w 1041452"/>
                <a:gd name="connsiteY1" fmla="*/ 0 h 593712"/>
                <a:gd name="connsiteX2" fmla="*/ 1041452 w 1041452"/>
                <a:gd name="connsiteY2" fmla="*/ 76835 h 593712"/>
                <a:gd name="connsiteX3" fmla="*/ 0 w 1041452"/>
                <a:gd name="connsiteY3" fmla="*/ 593712 h 59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1452" h="593712">
                  <a:moveTo>
                    <a:pt x="0" y="593712"/>
                  </a:moveTo>
                  <a:lnTo>
                    <a:pt x="876720" y="0"/>
                  </a:lnTo>
                  <a:lnTo>
                    <a:pt x="1041452" y="76835"/>
                  </a:lnTo>
                  <a:lnTo>
                    <a:pt x="0" y="593712"/>
                  </a:lnTo>
                  <a:close/>
                </a:path>
              </a:pathLst>
            </a:custGeom>
            <a:solidFill>
              <a:srgbClr val="EA15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后翅膀">
              <a:extLst>
                <a:ext uri="{FF2B5EF4-FFF2-40B4-BE49-F238E27FC236}">
                  <a16:creationId xmlns:a16="http://schemas.microsoft.com/office/drawing/2014/main" id="{6DF51147-420F-40F8-BDCF-2C60FE23DECA}"/>
                </a:ext>
              </a:extLst>
            </p:cNvPr>
            <p:cNvGrpSpPr/>
            <p:nvPr/>
          </p:nvGrpSpPr>
          <p:grpSpPr>
            <a:xfrm rot="1044185">
              <a:off x="4446379" y="26035"/>
              <a:ext cx="846689" cy="784111"/>
              <a:chOff x="1844890" y="304962"/>
              <a:chExt cx="3445850" cy="3231270"/>
            </a:xfrm>
          </p:grpSpPr>
          <p:sp>
            <p:nvSpPr>
              <p:cNvPr id="16" name="等腰三角形 15">
                <a:extLst>
                  <a:ext uri="{FF2B5EF4-FFF2-40B4-BE49-F238E27FC236}">
                    <a16:creationId xmlns:a16="http://schemas.microsoft.com/office/drawing/2014/main" id="{EEAC738F-092A-4118-AA49-10C138F7E390}"/>
                  </a:ext>
                </a:extLst>
              </p:cNvPr>
              <p:cNvSpPr/>
              <p:nvPr/>
            </p:nvSpPr>
            <p:spPr>
              <a:xfrm rot="1247463">
                <a:off x="3151989" y="304962"/>
                <a:ext cx="1784535" cy="2162021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  <a:gd name="connsiteX0" fmla="*/ 0 w 1960530"/>
                  <a:gd name="connsiteY0" fmla="*/ 2219474 h 2233324"/>
                  <a:gd name="connsiteX1" fmla="*/ 1688517 w 1960530"/>
                  <a:gd name="connsiteY1" fmla="*/ 0 h 2233324"/>
                  <a:gd name="connsiteX2" fmla="*/ 1960530 w 1960530"/>
                  <a:gd name="connsiteY2" fmla="*/ 2233324 h 2233324"/>
                  <a:gd name="connsiteX3" fmla="*/ 0 w 1960530"/>
                  <a:gd name="connsiteY3" fmla="*/ 2219474 h 2233324"/>
                  <a:gd name="connsiteX0" fmla="*/ 0 w 1788142"/>
                  <a:gd name="connsiteY0" fmla="*/ 2219474 h 2219474"/>
                  <a:gd name="connsiteX1" fmla="*/ 1688517 w 1788142"/>
                  <a:gd name="connsiteY1" fmla="*/ 0 h 2219474"/>
                  <a:gd name="connsiteX2" fmla="*/ 1788142 w 1788142"/>
                  <a:gd name="connsiteY2" fmla="*/ 974277 h 2219474"/>
                  <a:gd name="connsiteX3" fmla="*/ 0 w 1788142"/>
                  <a:gd name="connsiteY3" fmla="*/ 2219474 h 2219474"/>
                  <a:gd name="connsiteX0" fmla="*/ 0 w 1788142"/>
                  <a:gd name="connsiteY0" fmla="*/ 2205950 h 2205950"/>
                  <a:gd name="connsiteX1" fmla="*/ 1652898 w 1788142"/>
                  <a:gd name="connsiteY1" fmla="*/ 0 h 2205950"/>
                  <a:gd name="connsiteX2" fmla="*/ 1788142 w 1788142"/>
                  <a:gd name="connsiteY2" fmla="*/ 960753 h 2205950"/>
                  <a:gd name="connsiteX3" fmla="*/ 0 w 1788142"/>
                  <a:gd name="connsiteY3" fmla="*/ 2205950 h 2205950"/>
                  <a:gd name="connsiteX0" fmla="*/ 0 w 1788142"/>
                  <a:gd name="connsiteY0" fmla="*/ 2158950 h 2158950"/>
                  <a:gd name="connsiteX1" fmla="*/ 1609613 w 1788142"/>
                  <a:gd name="connsiteY1" fmla="*/ 0 h 2158950"/>
                  <a:gd name="connsiteX2" fmla="*/ 1788142 w 1788142"/>
                  <a:gd name="connsiteY2" fmla="*/ 913753 h 2158950"/>
                  <a:gd name="connsiteX3" fmla="*/ 0 w 1788142"/>
                  <a:gd name="connsiteY3" fmla="*/ 2158950 h 2158950"/>
                  <a:gd name="connsiteX0" fmla="*/ 0 w 1785380"/>
                  <a:gd name="connsiteY0" fmla="*/ 2158950 h 2158950"/>
                  <a:gd name="connsiteX1" fmla="*/ 1609613 w 1785380"/>
                  <a:gd name="connsiteY1" fmla="*/ 0 h 2158950"/>
                  <a:gd name="connsiteX2" fmla="*/ 1785380 w 1785380"/>
                  <a:gd name="connsiteY2" fmla="*/ 919897 h 2158950"/>
                  <a:gd name="connsiteX3" fmla="*/ 0 w 1785380"/>
                  <a:gd name="connsiteY3" fmla="*/ 2158950 h 2158950"/>
                  <a:gd name="connsiteX0" fmla="*/ 0 w 1783154"/>
                  <a:gd name="connsiteY0" fmla="*/ 2158950 h 2158950"/>
                  <a:gd name="connsiteX1" fmla="*/ 1609613 w 1783154"/>
                  <a:gd name="connsiteY1" fmla="*/ 0 h 2158950"/>
                  <a:gd name="connsiteX2" fmla="*/ 1783154 w 1783154"/>
                  <a:gd name="connsiteY2" fmla="*/ 920742 h 2158950"/>
                  <a:gd name="connsiteX3" fmla="*/ 0 w 1783154"/>
                  <a:gd name="connsiteY3" fmla="*/ 2158950 h 2158950"/>
                  <a:gd name="connsiteX0" fmla="*/ 0 w 1784535"/>
                  <a:gd name="connsiteY0" fmla="*/ 2162021 h 2162021"/>
                  <a:gd name="connsiteX1" fmla="*/ 1610994 w 1784535"/>
                  <a:gd name="connsiteY1" fmla="*/ 0 h 2162021"/>
                  <a:gd name="connsiteX2" fmla="*/ 1784535 w 1784535"/>
                  <a:gd name="connsiteY2" fmla="*/ 920742 h 2162021"/>
                  <a:gd name="connsiteX3" fmla="*/ 0 w 1784535"/>
                  <a:gd name="connsiteY3" fmla="*/ 2162021 h 216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84535" h="2162021">
                    <a:moveTo>
                      <a:pt x="0" y="2162021"/>
                    </a:moveTo>
                    <a:lnTo>
                      <a:pt x="1610994" y="0"/>
                    </a:lnTo>
                    <a:lnTo>
                      <a:pt x="1784535" y="920742"/>
                    </a:lnTo>
                    <a:lnTo>
                      <a:pt x="0" y="2162021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等腰三角形 18">
                <a:extLst>
                  <a:ext uri="{FF2B5EF4-FFF2-40B4-BE49-F238E27FC236}">
                    <a16:creationId xmlns:a16="http://schemas.microsoft.com/office/drawing/2014/main" id="{2551B5FE-1DE8-4E33-A7A9-E3DC54E77AA7}"/>
                  </a:ext>
                </a:extLst>
              </p:cNvPr>
              <p:cNvSpPr/>
              <p:nvPr/>
            </p:nvSpPr>
            <p:spPr>
              <a:xfrm>
                <a:off x="4690665" y="632230"/>
                <a:ext cx="600075" cy="268381"/>
              </a:xfrm>
              <a:custGeom>
                <a:avLst/>
                <a:gdLst>
                  <a:gd name="connsiteX0" fmla="*/ 0 w 390525"/>
                  <a:gd name="connsiteY0" fmla="*/ 119156 h 119156"/>
                  <a:gd name="connsiteX1" fmla="*/ 195263 w 390525"/>
                  <a:gd name="connsiteY1" fmla="*/ 0 h 119156"/>
                  <a:gd name="connsiteX2" fmla="*/ 390525 w 390525"/>
                  <a:gd name="connsiteY2" fmla="*/ 119156 h 119156"/>
                  <a:gd name="connsiteX3" fmla="*/ 0 w 390525"/>
                  <a:gd name="connsiteY3" fmla="*/ 119156 h 119156"/>
                  <a:gd name="connsiteX0" fmla="*/ 0 w 428625"/>
                  <a:gd name="connsiteY0" fmla="*/ 157256 h 157256"/>
                  <a:gd name="connsiteX1" fmla="*/ 233363 w 428625"/>
                  <a:gd name="connsiteY1" fmla="*/ 0 h 157256"/>
                  <a:gd name="connsiteX2" fmla="*/ 428625 w 428625"/>
                  <a:gd name="connsiteY2" fmla="*/ 119156 h 157256"/>
                  <a:gd name="connsiteX3" fmla="*/ 0 w 428625"/>
                  <a:gd name="connsiteY3" fmla="*/ 157256 h 157256"/>
                  <a:gd name="connsiteX0" fmla="*/ 0 w 533400"/>
                  <a:gd name="connsiteY0" fmla="*/ 236631 h 236631"/>
                  <a:gd name="connsiteX1" fmla="*/ 338138 w 533400"/>
                  <a:gd name="connsiteY1" fmla="*/ 0 h 236631"/>
                  <a:gd name="connsiteX2" fmla="*/ 533400 w 533400"/>
                  <a:gd name="connsiteY2" fmla="*/ 119156 h 236631"/>
                  <a:gd name="connsiteX3" fmla="*/ 0 w 533400"/>
                  <a:gd name="connsiteY3" fmla="*/ 236631 h 236631"/>
                  <a:gd name="connsiteX0" fmla="*/ 0 w 571500"/>
                  <a:gd name="connsiteY0" fmla="*/ 252506 h 252506"/>
                  <a:gd name="connsiteX1" fmla="*/ 376238 w 571500"/>
                  <a:gd name="connsiteY1" fmla="*/ 0 h 252506"/>
                  <a:gd name="connsiteX2" fmla="*/ 571500 w 571500"/>
                  <a:gd name="connsiteY2" fmla="*/ 119156 h 252506"/>
                  <a:gd name="connsiteX3" fmla="*/ 0 w 571500"/>
                  <a:gd name="connsiteY3" fmla="*/ 252506 h 252506"/>
                  <a:gd name="connsiteX0" fmla="*/ 0 w 600075"/>
                  <a:gd name="connsiteY0" fmla="*/ 268381 h 268381"/>
                  <a:gd name="connsiteX1" fmla="*/ 404813 w 600075"/>
                  <a:gd name="connsiteY1" fmla="*/ 0 h 268381"/>
                  <a:gd name="connsiteX2" fmla="*/ 600075 w 600075"/>
                  <a:gd name="connsiteY2" fmla="*/ 119156 h 268381"/>
                  <a:gd name="connsiteX3" fmla="*/ 0 w 600075"/>
                  <a:gd name="connsiteY3" fmla="*/ 268381 h 268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0075" h="268381">
                    <a:moveTo>
                      <a:pt x="0" y="268381"/>
                    </a:moveTo>
                    <a:lnTo>
                      <a:pt x="404813" y="0"/>
                    </a:lnTo>
                    <a:lnTo>
                      <a:pt x="600075" y="119156"/>
                    </a:lnTo>
                    <a:lnTo>
                      <a:pt x="0" y="26838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等腰三角形 15">
                <a:extLst>
                  <a:ext uri="{FF2B5EF4-FFF2-40B4-BE49-F238E27FC236}">
                    <a16:creationId xmlns:a16="http://schemas.microsoft.com/office/drawing/2014/main" id="{5B689C92-5B05-4B19-A534-0E09B42A6822}"/>
                  </a:ext>
                </a:extLst>
              </p:cNvPr>
              <p:cNvSpPr/>
              <p:nvPr/>
            </p:nvSpPr>
            <p:spPr>
              <a:xfrm rot="2261504">
                <a:off x="3137649" y="1145480"/>
                <a:ext cx="1960530" cy="1721893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60530" h="1721893">
                    <a:moveTo>
                      <a:pt x="0" y="1708043"/>
                    </a:moveTo>
                    <a:lnTo>
                      <a:pt x="1347805" y="0"/>
                    </a:lnTo>
                    <a:lnTo>
                      <a:pt x="1960530" y="1721893"/>
                    </a:lnTo>
                    <a:lnTo>
                      <a:pt x="0" y="1708043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等腰三角形 15">
                <a:extLst>
                  <a:ext uri="{FF2B5EF4-FFF2-40B4-BE49-F238E27FC236}">
                    <a16:creationId xmlns:a16="http://schemas.microsoft.com/office/drawing/2014/main" id="{7963EA64-77B1-4237-96C8-FAC7EE21A74D}"/>
                  </a:ext>
                </a:extLst>
              </p:cNvPr>
              <p:cNvSpPr/>
              <p:nvPr/>
            </p:nvSpPr>
            <p:spPr>
              <a:xfrm rot="19291348">
                <a:off x="1844890" y="2246920"/>
                <a:ext cx="1975832" cy="1289312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5832" h="1289312">
                    <a:moveTo>
                      <a:pt x="0" y="1271236"/>
                    </a:moveTo>
                    <a:lnTo>
                      <a:pt x="1488705" y="0"/>
                    </a:lnTo>
                    <a:lnTo>
                      <a:pt x="1975832" y="1289312"/>
                    </a:lnTo>
                    <a:lnTo>
                      <a:pt x="0" y="127123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" name="身体">
              <a:extLst>
                <a:ext uri="{FF2B5EF4-FFF2-40B4-BE49-F238E27FC236}">
                  <a16:creationId xmlns:a16="http://schemas.microsoft.com/office/drawing/2014/main" id="{6FDD5ABF-FADF-4404-9E69-E1EE2850ABAF}"/>
                </a:ext>
              </a:extLst>
            </p:cNvPr>
            <p:cNvGrpSpPr/>
            <p:nvPr/>
          </p:nvGrpSpPr>
          <p:grpSpPr>
            <a:xfrm rot="1044185">
              <a:off x="4193431" y="622079"/>
              <a:ext cx="1086178" cy="641292"/>
              <a:chOff x="2823257" y="2614410"/>
              <a:chExt cx="4420524" cy="2642723"/>
            </a:xfrm>
          </p:grpSpPr>
          <p:sp>
            <p:nvSpPr>
              <p:cNvPr id="12" name="直角三角形 158">
                <a:extLst>
                  <a:ext uri="{FF2B5EF4-FFF2-40B4-BE49-F238E27FC236}">
                    <a16:creationId xmlns:a16="http://schemas.microsoft.com/office/drawing/2014/main" id="{A90F3503-5487-4069-9371-121F76A008CB}"/>
                  </a:ext>
                </a:extLst>
              </p:cNvPr>
              <p:cNvSpPr/>
              <p:nvPr/>
            </p:nvSpPr>
            <p:spPr>
              <a:xfrm rot="7802093">
                <a:off x="2824051" y="2733568"/>
                <a:ext cx="584200" cy="585788"/>
              </a:xfrm>
              <a:prstGeom prst="rt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直角三角形 4">
                <a:extLst>
                  <a:ext uri="{FF2B5EF4-FFF2-40B4-BE49-F238E27FC236}">
                    <a16:creationId xmlns:a16="http://schemas.microsoft.com/office/drawing/2014/main" id="{FE08EC55-C4E9-4486-AEE5-CA8CCBED13C4}"/>
                  </a:ext>
                </a:extLst>
              </p:cNvPr>
              <p:cNvSpPr/>
              <p:nvPr/>
            </p:nvSpPr>
            <p:spPr>
              <a:xfrm rot="20722384">
                <a:off x="5661780" y="3518194"/>
                <a:ext cx="1582001" cy="1738939"/>
              </a:xfrm>
              <a:custGeom>
                <a:avLst/>
                <a:gdLst>
                  <a:gd name="connsiteX0" fmla="*/ 0 w 1040580"/>
                  <a:gd name="connsiteY0" fmla="*/ 1603491 h 1603491"/>
                  <a:gd name="connsiteX1" fmla="*/ 0 w 1040580"/>
                  <a:gd name="connsiteY1" fmla="*/ 0 h 1603491"/>
                  <a:gd name="connsiteX2" fmla="*/ 1040580 w 1040580"/>
                  <a:gd name="connsiteY2" fmla="*/ 1603491 h 1603491"/>
                  <a:gd name="connsiteX3" fmla="*/ 0 w 1040580"/>
                  <a:gd name="connsiteY3" fmla="*/ 1603491 h 1603491"/>
                  <a:gd name="connsiteX0" fmla="*/ 0 w 1040580"/>
                  <a:gd name="connsiteY0" fmla="*/ 1601086 h 1601086"/>
                  <a:gd name="connsiteX1" fmla="*/ 9216 w 1040580"/>
                  <a:gd name="connsiteY1" fmla="*/ 0 h 1601086"/>
                  <a:gd name="connsiteX2" fmla="*/ 1040580 w 1040580"/>
                  <a:gd name="connsiteY2" fmla="*/ 1601086 h 1601086"/>
                  <a:gd name="connsiteX3" fmla="*/ 0 w 1040580"/>
                  <a:gd name="connsiteY3" fmla="*/ 1601086 h 1601086"/>
                  <a:gd name="connsiteX0" fmla="*/ 0 w 1040580"/>
                  <a:gd name="connsiteY0" fmla="*/ 1602689 h 1602689"/>
                  <a:gd name="connsiteX1" fmla="*/ 3072 w 1040580"/>
                  <a:gd name="connsiteY1" fmla="*/ 0 h 1602689"/>
                  <a:gd name="connsiteX2" fmla="*/ 1040580 w 1040580"/>
                  <a:gd name="connsiteY2" fmla="*/ 1602689 h 1602689"/>
                  <a:gd name="connsiteX3" fmla="*/ 0 w 1040580"/>
                  <a:gd name="connsiteY3" fmla="*/ 1602689 h 1602689"/>
                  <a:gd name="connsiteX0" fmla="*/ 0 w 1285252"/>
                  <a:gd name="connsiteY0" fmla="*/ 1602689 h 1795696"/>
                  <a:gd name="connsiteX1" fmla="*/ 3072 w 1285252"/>
                  <a:gd name="connsiteY1" fmla="*/ 0 h 1795696"/>
                  <a:gd name="connsiteX2" fmla="*/ 1285252 w 1285252"/>
                  <a:gd name="connsiteY2" fmla="*/ 1795696 h 1795696"/>
                  <a:gd name="connsiteX3" fmla="*/ 0 w 1285252"/>
                  <a:gd name="connsiteY3" fmla="*/ 1602689 h 1795696"/>
                  <a:gd name="connsiteX0" fmla="*/ 34389 w 1282180"/>
                  <a:gd name="connsiteY0" fmla="*/ 160963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34389 w 1282180"/>
                  <a:gd name="connsiteY3" fmla="*/ 1609638 h 1795696"/>
                  <a:gd name="connsiteX0" fmla="*/ 51382 w 1282180"/>
                  <a:gd name="connsiteY0" fmla="*/ 162247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1382 w 1282180"/>
                  <a:gd name="connsiteY3" fmla="*/ 1622478 h 1795696"/>
                  <a:gd name="connsiteX0" fmla="*/ 56064 w 1282180"/>
                  <a:gd name="connsiteY0" fmla="*/ 1623346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6064 w 1282180"/>
                  <a:gd name="connsiteY3" fmla="*/ 1623346 h 1795696"/>
                  <a:gd name="connsiteX0" fmla="*/ 56064 w 1582001"/>
                  <a:gd name="connsiteY0" fmla="*/ 1623346 h 1738939"/>
                  <a:gd name="connsiteX1" fmla="*/ 0 w 1582001"/>
                  <a:gd name="connsiteY1" fmla="*/ 0 h 1738939"/>
                  <a:gd name="connsiteX2" fmla="*/ 1582001 w 1582001"/>
                  <a:gd name="connsiteY2" fmla="*/ 1738939 h 1738939"/>
                  <a:gd name="connsiteX3" fmla="*/ 56064 w 1582001"/>
                  <a:gd name="connsiteY3" fmla="*/ 1623346 h 1738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2001" h="1738939">
                    <a:moveTo>
                      <a:pt x="56064" y="1623346"/>
                    </a:moveTo>
                    <a:lnTo>
                      <a:pt x="0" y="0"/>
                    </a:lnTo>
                    <a:lnTo>
                      <a:pt x="1582001" y="1738939"/>
                    </a:lnTo>
                    <a:lnTo>
                      <a:pt x="56064" y="162334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矩形 2">
                <a:extLst>
                  <a:ext uri="{FF2B5EF4-FFF2-40B4-BE49-F238E27FC236}">
                    <a16:creationId xmlns:a16="http://schemas.microsoft.com/office/drawing/2014/main" id="{72AAC6D8-676A-4264-A46C-79F601B41B09}"/>
                  </a:ext>
                </a:extLst>
              </p:cNvPr>
              <p:cNvSpPr/>
              <p:nvPr/>
            </p:nvSpPr>
            <p:spPr>
              <a:xfrm>
                <a:off x="3078051" y="2614410"/>
                <a:ext cx="2459864" cy="1574576"/>
              </a:xfrm>
              <a:custGeom>
                <a:avLst/>
                <a:gdLst>
                  <a:gd name="connsiteX0" fmla="*/ 0 w 1815921"/>
                  <a:gd name="connsiteY0" fmla="*/ 0 h 1403798"/>
                  <a:gd name="connsiteX1" fmla="*/ 1815921 w 1815921"/>
                  <a:gd name="connsiteY1" fmla="*/ 0 h 1403798"/>
                  <a:gd name="connsiteX2" fmla="*/ 1815921 w 1815921"/>
                  <a:gd name="connsiteY2" fmla="*/ 1403798 h 1403798"/>
                  <a:gd name="connsiteX3" fmla="*/ 0 w 1815921"/>
                  <a:gd name="connsiteY3" fmla="*/ 1403798 h 1403798"/>
                  <a:gd name="connsiteX4" fmla="*/ 0 w 1815921"/>
                  <a:gd name="connsiteY4" fmla="*/ 0 h 1403798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72743 w 2472743"/>
                  <a:gd name="connsiteY2" fmla="*/ 1584102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59864 w 2472743"/>
                  <a:gd name="connsiteY2" fmla="*/ 1210615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59864"/>
                  <a:gd name="connsiteY0" fmla="*/ 0 h 1584102"/>
                  <a:gd name="connsiteX1" fmla="*/ 2253802 w 2459864"/>
                  <a:gd name="connsiteY1" fmla="*/ 347730 h 1584102"/>
                  <a:gd name="connsiteX2" fmla="*/ 2459864 w 2459864"/>
                  <a:gd name="connsiteY2" fmla="*/ 1210615 h 1584102"/>
                  <a:gd name="connsiteX3" fmla="*/ 656822 w 2459864"/>
                  <a:gd name="connsiteY3" fmla="*/ 1584102 h 1584102"/>
                  <a:gd name="connsiteX4" fmla="*/ 0 w 2459864"/>
                  <a:gd name="connsiteY4" fmla="*/ 0 h 1584102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6347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1584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9203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6822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9338"/>
                  <a:gd name="connsiteX1" fmla="*/ 2253802 w 2459864"/>
                  <a:gd name="connsiteY1" fmla="*/ 347730 h 1579338"/>
                  <a:gd name="connsiteX2" fmla="*/ 2459864 w 2459864"/>
                  <a:gd name="connsiteY2" fmla="*/ 1210615 h 1579338"/>
                  <a:gd name="connsiteX3" fmla="*/ 656822 w 2459864"/>
                  <a:gd name="connsiteY3" fmla="*/ 1579338 h 1579338"/>
                  <a:gd name="connsiteX4" fmla="*/ 0 w 2459864"/>
                  <a:gd name="connsiteY4" fmla="*/ 0 h 1579338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59203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5"/>
                  <a:gd name="connsiteX1" fmla="*/ 2253802 w 2459864"/>
                  <a:gd name="connsiteY1" fmla="*/ 347730 h 1574575"/>
                  <a:gd name="connsiteX2" fmla="*/ 2459864 w 2459864"/>
                  <a:gd name="connsiteY2" fmla="*/ 1210615 h 1574575"/>
                  <a:gd name="connsiteX3" fmla="*/ 656822 w 2459864"/>
                  <a:gd name="connsiteY3" fmla="*/ 1574575 h 1574575"/>
                  <a:gd name="connsiteX4" fmla="*/ 0 w 2459864"/>
                  <a:gd name="connsiteY4" fmla="*/ 0 h 1574575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9679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4917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47298 w 2459864"/>
                  <a:gd name="connsiteY3" fmla="*/ 1574576 h 1574576"/>
                  <a:gd name="connsiteX4" fmla="*/ 0 w 2459864"/>
                  <a:gd name="connsiteY4" fmla="*/ 0 h 1574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9864" h="1574576">
                    <a:moveTo>
                      <a:pt x="0" y="0"/>
                    </a:moveTo>
                    <a:lnTo>
                      <a:pt x="2253802" y="347730"/>
                    </a:lnTo>
                    <a:lnTo>
                      <a:pt x="2459864" y="1210615"/>
                    </a:lnTo>
                    <a:lnTo>
                      <a:pt x="647298" y="1574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直角三角形 3">
                <a:extLst>
                  <a:ext uri="{FF2B5EF4-FFF2-40B4-BE49-F238E27FC236}">
                    <a16:creationId xmlns:a16="http://schemas.microsoft.com/office/drawing/2014/main" id="{A7A9BCE8-1CD8-413D-8790-F642100475C6}"/>
                  </a:ext>
                </a:extLst>
              </p:cNvPr>
              <p:cNvSpPr/>
              <p:nvPr/>
            </p:nvSpPr>
            <p:spPr>
              <a:xfrm rot="10800000">
                <a:off x="3725408" y="3814081"/>
                <a:ext cx="1973978" cy="698950"/>
              </a:xfrm>
              <a:custGeom>
                <a:avLst/>
                <a:gdLst>
                  <a:gd name="connsiteX0" fmla="*/ 0 w 2061029"/>
                  <a:gd name="connsiteY0" fmla="*/ 682172 h 682172"/>
                  <a:gd name="connsiteX1" fmla="*/ 0 w 2061029"/>
                  <a:gd name="connsiteY1" fmla="*/ 0 h 682172"/>
                  <a:gd name="connsiteX2" fmla="*/ 2061029 w 2061029"/>
                  <a:gd name="connsiteY2" fmla="*/ 682172 h 682172"/>
                  <a:gd name="connsiteX3" fmla="*/ 0 w 2061029"/>
                  <a:gd name="connsiteY3" fmla="*/ 682172 h 682172"/>
                  <a:gd name="connsiteX0" fmla="*/ 0 w 2340429"/>
                  <a:gd name="connsiteY0" fmla="*/ 682172 h 809172"/>
                  <a:gd name="connsiteX1" fmla="*/ 0 w 2340429"/>
                  <a:gd name="connsiteY1" fmla="*/ 0 h 809172"/>
                  <a:gd name="connsiteX2" fmla="*/ 2340429 w 2340429"/>
                  <a:gd name="connsiteY2" fmla="*/ 809172 h 809172"/>
                  <a:gd name="connsiteX3" fmla="*/ 0 w 2340429"/>
                  <a:gd name="connsiteY3" fmla="*/ 682172 h 809172"/>
                  <a:gd name="connsiteX0" fmla="*/ 558800 w 2340429"/>
                  <a:gd name="connsiteY0" fmla="*/ 1183822 h 1183822"/>
                  <a:gd name="connsiteX1" fmla="*/ 0 w 2340429"/>
                  <a:gd name="connsiteY1" fmla="*/ 0 h 1183822"/>
                  <a:gd name="connsiteX2" fmla="*/ 2340429 w 2340429"/>
                  <a:gd name="connsiteY2" fmla="*/ 809172 h 1183822"/>
                  <a:gd name="connsiteX3" fmla="*/ 558800 w 2340429"/>
                  <a:gd name="connsiteY3" fmla="*/ 1183822 h 1183822"/>
                  <a:gd name="connsiteX0" fmla="*/ 222250 w 2003879"/>
                  <a:gd name="connsiteY0" fmla="*/ 618672 h 618672"/>
                  <a:gd name="connsiteX1" fmla="*/ 0 w 2003879"/>
                  <a:gd name="connsiteY1" fmla="*/ 0 h 618672"/>
                  <a:gd name="connsiteX2" fmla="*/ 2003879 w 2003879"/>
                  <a:gd name="connsiteY2" fmla="*/ 244022 h 618672"/>
                  <a:gd name="connsiteX3" fmla="*/ 222250 w 2003879"/>
                  <a:gd name="connsiteY3" fmla="*/ 618672 h 618672"/>
                  <a:gd name="connsiteX0" fmla="*/ 196850 w 1978479"/>
                  <a:gd name="connsiteY0" fmla="*/ 675822 h 675822"/>
                  <a:gd name="connsiteX1" fmla="*/ 0 w 1978479"/>
                  <a:gd name="connsiteY1" fmla="*/ 0 h 675822"/>
                  <a:gd name="connsiteX2" fmla="*/ 1978479 w 1978479"/>
                  <a:gd name="connsiteY2" fmla="*/ 301172 h 675822"/>
                  <a:gd name="connsiteX3" fmla="*/ 196850 w 1978479"/>
                  <a:gd name="connsiteY3" fmla="*/ 675822 h 675822"/>
                  <a:gd name="connsiteX0" fmla="*/ 184150 w 1965779"/>
                  <a:gd name="connsiteY0" fmla="*/ 685347 h 685347"/>
                  <a:gd name="connsiteX1" fmla="*/ 0 w 1965779"/>
                  <a:gd name="connsiteY1" fmla="*/ 0 h 685347"/>
                  <a:gd name="connsiteX2" fmla="*/ 1965779 w 1965779"/>
                  <a:gd name="connsiteY2" fmla="*/ 310697 h 685347"/>
                  <a:gd name="connsiteX3" fmla="*/ 184150 w 196577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0697 h 685347"/>
                  <a:gd name="connsiteX3" fmla="*/ 184150 w 198482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7047 h 685347"/>
                  <a:gd name="connsiteX3" fmla="*/ 184150 w 1984829"/>
                  <a:gd name="connsiteY3" fmla="*/ 685347 h 685347"/>
                  <a:gd name="connsiteX0" fmla="*/ 184150 w 1988004"/>
                  <a:gd name="connsiteY0" fmla="*/ 685347 h 685347"/>
                  <a:gd name="connsiteX1" fmla="*/ 0 w 1988004"/>
                  <a:gd name="connsiteY1" fmla="*/ 0 h 685347"/>
                  <a:gd name="connsiteX2" fmla="*/ 1988004 w 1988004"/>
                  <a:gd name="connsiteY2" fmla="*/ 320222 h 685347"/>
                  <a:gd name="connsiteX3" fmla="*/ 184150 w 1988004"/>
                  <a:gd name="connsiteY3" fmla="*/ 685347 h 685347"/>
                  <a:gd name="connsiteX0" fmla="*/ 184150 w 1997529"/>
                  <a:gd name="connsiteY0" fmla="*/ 685347 h 685347"/>
                  <a:gd name="connsiteX1" fmla="*/ 0 w 1997529"/>
                  <a:gd name="connsiteY1" fmla="*/ 0 h 685347"/>
                  <a:gd name="connsiteX2" fmla="*/ 1997529 w 1997529"/>
                  <a:gd name="connsiteY2" fmla="*/ 313872 h 685347"/>
                  <a:gd name="connsiteX3" fmla="*/ 184150 w 1997529"/>
                  <a:gd name="connsiteY3" fmla="*/ 685347 h 685347"/>
                  <a:gd name="connsiteX0" fmla="*/ 18415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4150 w 1997529"/>
                  <a:gd name="connsiteY3" fmla="*/ 694872 h 694872"/>
                  <a:gd name="connsiteX0" fmla="*/ 191293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91293 w 1997529"/>
                  <a:gd name="connsiteY3" fmla="*/ 694872 h 694872"/>
                  <a:gd name="connsiteX0" fmla="*/ 18653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6530 w 1997529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3872 h 694872"/>
                  <a:gd name="connsiteX3" fmla="*/ 186530 w 199276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3872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7047 h 694872"/>
                  <a:gd name="connsiteX3" fmla="*/ 186530 w 1992767"/>
                  <a:gd name="connsiteY3" fmla="*/ 694872 h 694872"/>
                  <a:gd name="connsiteX0" fmla="*/ 186530 w 1999117"/>
                  <a:gd name="connsiteY0" fmla="*/ 694872 h 694872"/>
                  <a:gd name="connsiteX1" fmla="*/ 0 w 1999117"/>
                  <a:gd name="connsiteY1" fmla="*/ 0 h 694872"/>
                  <a:gd name="connsiteX2" fmla="*/ 1999117 w 1999117"/>
                  <a:gd name="connsiteY2" fmla="*/ 317047 h 694872"/>
                  <a:gd name="connsiteX3" fmla="*/ 186530 w 199911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20222 h 694872"/>
                  <a:gd name="connsiteX3" fmla="*/ 186530 w 1989592"/>
                  <a:gd name="connsiteY3" fmla="*/ 694872 h 694872"/>
                  <a:gd name="connsiteX0" fmla="*/ 186530 w 1995942"/>
                  <a:gd name="connsiteY0" fmla="*/ 694872 h 694872"/>
                  <a:gd name="connsiteX1" fmla="*/ 0 w 1995942"/>
                  <a:gd name="connsiteY1" fmla="*/ 0 h 694872"/>
                  <a:gd name="connsiteX2" fmla="*/ 1995942 w 1995942"/>
                  <a:gd name="connsiteY2" fmla="*/ 323397 h 694872"/>
                  <a:gd name="connsiteX3" fmla="*/ 186530 w 1995942"/>
                  <a:gd name="connsiteY3" fmla="*/ 694872 h 694872"/>
                  <a:gd name="connsiteX0" fmla="*/ 180180 w 1989592"/>
                  <a:gd name="connsiteY0" fmla="*/ 704397 h 704397"/>
                  <a:gd name="connsiteX1" fmla="*/ 0 w 1989592"/>
                  <a:gd name="connsiteY1" fmla="*/ 0 h 704397"/>
                  <a:gd name="connsiteX2" fmla="*/ 1989592 w 1989592"/>
                  <a:gd name="connsiteY2" fmla="*/ 332922 h 704397"/>
                  <a:gd name="connsiteX3" fmla="*/ 180180 w 1989592"/>
                  <a:gd name="connsiteY3" fmla="*/ 704397 h 704397"/>
                  <a:gd name="connsiteX0" fmla="*/ 173830 w 1983242"/>
                  <a:gd name="connsiteY0" fmla="*/ 694872 h 694872"/>
                  <a:gd name="connsiteX1" fmla="*/ 0 w 1983242"/>
                  <a:gd name="connsiteY1" fmla="*/ 0 h 694872"/>
                  <a:gd name="connsiteX2" fmla="*/ 1983242 w 1983242"/>
                  <a:gd name="connsiteY2" fmla="*/ 323397 h 694872"/>
                  <a:gd name="connsiteX3" fmla="*/ 173830 w 1983242"/>
                  <a:gd name="connsiteY3" fmla="*/ 694872 h 694872"/>
                  <a:gd name="connsiteX0" fmla="*/ 177005 w 1986417"/>
                  <a:gd name="connsiteY0" fmla="*/ 694872 h 694872"/>
                  <a:gd name="connsiteX1" fmla="*/ 0 w 1986417"/>
                  <a:gd name="connsiteY1" fmla="*/ 0 h 694872"/>
                  <a:gd name="connsiteX2" fmla="*/ 1986417 w 1986417"/>
                  <a:gd name="connsiteY2" fmla="*/ 323397 h 694872"/>
                  <a:gd name="connsiteX3" fmla="*/ 177005 w 1986417"/>
                  <a:gd name="connsiteY3" fmla="*/ 694872 h 694872"/>
                  <a:gd name="connsiteX0" fmla="*/ 164566 w 1973978"/>
                  <a:gd name="connsiteY0" fmla="*/ 698950 h 698950"/>
                  <a:gd name="connsiteX1" fmla="*/ 0 w 1973978"/>
                  <a:gd name="connsiteY1" fmla="*/ 0 h 698950"/>
                  <a:gd name="connsiteX2" fmla="*/ 1973978 w 1973978"/>
                  <a:gd name="connsiteY2" fmla="*/ 327475 h 698950"/>
                  <a:gd name="connsiteX3" fmla="*/ 164566 w 1973978"/>
                  <a:gd name="connsiteY3" fmla="*/ 698950 h 698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3978" h="698950">
                    <a:moveTo>
                      <a:pt x="164566" y="698950"/>
                    </a:moveTo>
                    <a:lnTo>
                      <a:pt x="0" y="0"/>
                    </a:lnTo>
                    <a:lnTo>
                      <a:pt x="1973978" y="327475"/>
                    </a:lnTo>
                    <a:lnTo>
                      <a:pt x="164566" y="69895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前翅膀">
              <a:extLst>
                <a:ext uri="{FF2B5EF4-FFF2-40B4-BE49-F238E27FC236}">
                  <a16:creationId xmlns:a16="http://schemas.microsoft.com/office/drawing/2014/main" id="{1A205A84-D101-4F38-B381-7FF576722F28}"/>
                </a:ext>
              </a:extLst>
            </p:cNvPr>
            <p:cNvGrpSpPr/>
            <p:nvPr/>
          </p:nvGrpSpPr>
          <p:grpSpPr>
            <a:xfrm rot="1044185">
              <a:off x="4507389" y="373608"/>
              <a:ext cx="1150170" cy="640522"/>
              <a:chOff x="2389243" y="1423041"/>
              <a:chExt cx="4680956" cy="2639549"/>
            </a:xfrm>
          </p:grpSpPr>
          <p:sp>
            <p:nvSpPr>
              <p:cNvPr id="9" name="直角三角形 7">
                <a:extLst>
                  <a:ext uri="{FF2B5EF4-FFF2-40B4-BE49-F238E27FC236}">
                    <a16:creationId xmlns:a16="http://schemas.microsoft.com/office/drawing/2014/main" id="{9C9E6984-9AAE-46F3-98A7-5D69D700A81F}"/>
                  </a:ext>
                </a:extLst>
              </p:cNvPr>
              <p:cNvSpPr/>
              <p:nvPr/>
            </p:nvSpPr>
            <p:spPr>
              <a:xfrm>
                <a:off x="2389243" y="2123614"/>
                <a:ext cx="2510973" cy="1938976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10973" h="1938976">
                    <a:moveTo>
                      <a:pt x="0" y="1938976"/>
                    </a:moveTo>
                    <a:lnTo>
                      <a:pt x="1840138" y="0"/>
                    </a:lnTo>
                    <a:lnTo>
                      <a:pt x="2510973" y="1764804"/>
                    </a:lnTo>
                    <a:lnTo>
                      <a:pt x="0" y="1938976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直角三角形 7">
                <a:extLst>
                  <a:ext uri="{FF2B5EF4-FFF2-40B4-BE49-F238E27FC236}">
                    <a16:creationId xmlns:a16="http://schemas.microsoft.com/office/drawing/2014/main" id="{AB79C83E-D6BE-4E96-B772-A48B3837D614}"/>
                  </a:ext>
                </a:extLst>
              </p:cNvPr>
              <p:cNvSpPr/>
              <p:nvPr/>
            </p:nvSpPr>
            <p:spPr>
              <a:xfrm rot="10800000">
                <a:off x="4225564" y="2127361"/>
                <a:ext cx="2010911" cy="1764804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1005527 h 1764804"/>
                  <a:gd name="connsiteX1" fmla="*/ 1349601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0911" h="1764804">
                    <a:moveTo>
                      <a:pt x="0" y="1005527"/>
                    </a:moveTo>
                    <a:lnTo>
                      <a:pt x="1349601" y="0"/>
                    </a:lnTo>
                    <a:lnTo>
                      <a:pt x="2010911" y="1764804"/>
                    </a:lnTo>
                    <a:lnTo>
                      <a:pt x="0" y="1005527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直角三角形 7">
                <a:extLst>
                  <a:ext uri="{FF2B5EF4-FFF2-40B4-BE49-F238E27FC236}">
                    <a16:creationId xmlns:a16="http://schemas.microsoft.com/office/drawing/2014/main" id="{AB336956-9438-4F42-8158-F781E0A1629D}"/>
                  </a:ext>
                </a:extLst>
              </p:cNvPr>
              <p:cNvSpPr/>
              <p:nvPr/>
            </p:nvSpPr>
            <p:spPr>
              <a:xfrm rot="9126709">
                <a:off x="4436298" y="1423041"/>
                <a:ext cx="2633901" cy="1616128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06947"/>
                  <a:gd name="connsiteY0" fmla="*/ 856524 h 1602927"/>
                  <a:gd name="connsiteX1" fmla="*/ 596668 w 2006947"/>
                  <a:gd name="connsiteY1" fmla="*/ 0 h 1602927"/>
                  <a:gd name="connsiteX2" fmla="*/ 2006947 w 2006947"/>
                  <a:gd name="connsiteY2" fmla="*/ 1602927 h 1602927"/>
                  <a:gd name="connsiteX3" fmla="*/ 0 w 2006947"/>
                  <a:gd name="connsiteY3" fmla="*/ 856524 h 1602927"/>
                  <a:gd name="connsiteX0" fmla="*/ 0 w 2014045"/>
                  <a:gd name="connsiteY0" fmla="*/ 856524 h 1603091"/>
                  <a:gd name="connsiteX1" fmla="*/ 596668 w 2014045"/>
                  <a:gd name="connsiteY1" fmla="*/ 0 h 1603091"/>
                  <a:gd name="connsiteX2" fmla="*/ 2014045 w 2014045"/>
                  <a:gd name="connsiteY2" fmla="*/ 1603091 h 1603091"/>
                  <a:gd name="connsiteX3" fmla="*/ 0 w 2014045"/>
                  <a:gd name="connsiteY3" fmla="*/ 856524 h 1603091"/>
                  <a:gd name="connsiteX0" fmla="*/ 0 w 2015366"/>
                  <a:gd name="connsiteY0" fmla="*/ 856524 h 1607382"/>
                  <a:gd name="connsiteX1" fmla="*/ 596668 w 2015366"/>
                  <a:gd name="connsiteY1" fmla="*/ 0 h 1607382"/>
                  <a:gd name="connsiteX2" fmla="*/ 2015366 w 2015366"/>
                  <a:gd name="connsiteY2" fmla="*/ 1607382 h 1607382"/>
                  <a:gd name="connsiteX3" fmla="*/ 0 w 2015366"/>
                  <a:gd name="connsiteY3" fmla="*/ 856524 h 1607382"/>
                  <a:gd name="connsiteX0" fmla="*/ 0 w 2015366"/>
                  <a:gd name="connsiteY0" fmla="*/ 858009 h 1608867"/>
                  <a:gd name="connsiteX1" fmla="*/ 593861 w 2015366"/>
                  <a:gd name="connsiteY1" fmla="*/ 0 h 1608867"/>
                  <a:gd name="connsiteX2" fmla="*/ 2015366 w 2015366"/>
                  <a:gd name="connsiteY2" fmla="*/ 1608867 h 1608867"/>
                  <a:gd name="connsiteX3" fmla="*/ 0 w 2015366"/>
                  <a:gd name="connsiteY3" fmla="*/ 858009 h 1608867"/>
                  <a:gd name="connsiteX0" fmla="*/ 0 w 2372755"/>
                  <a:gd name="connsiteY0" fmla="*/ 650915 h 1608867"/>
                  <a:gd name="connsiteX1" fmla="*/ 951250 w 2372755"/>
                  <a:gd name="connsiteY1" fmla="*/ 0 h 1608867"/>
                  <a:gd name="connsiteX2" fmla="*/ 2372755 w 2372755"/>
                  <a:gd name="connsiteY2" fmla="*/ 1608867 h 1608867"/>
                  <a:gd name="connsiteX3" fmla="*/ 0 w 2372755"/>
                  <a:gd name="connsiteY3" fmla="*/ 650915 h 1608867"/>
                  <a:gd name="connsiteX0" fmla="*/ 0 w 2425910"/>
                  <a:gd name="connsiteY0" fmla="*/ 615600 h 1608867"/>
                  <a:gd name="connsiteX1" fmla="*/ 1004405 w 2425910"/>
                  <a:gd name="connsiteY1" fmla="*/ 0 h 1608867"/>
                  <a:gd name="connsiteX2" fmla="*/ 2425910 w 2425910"/>
                  <a:gd name="connsiteY2" fmla="*/ 1608867 h 1608867"/>
                  <a:gd name="connsiteX3" fmla="*/ 0 w 2425910"/>
                  <a:gd name="connsiteY3" fmla="*/ 615600 h 1608867"/>
                  <a:gd name="connsiteX0" fmla="*/ 0 w 2633901"/>
                  <a:gd name="connsiteY0" fmla="*/ 519898 h 1608867"/>
                  <a:gd name="connsiteX1" fmla="*/ 1212396 w 2633901"/>
                  <a:gd name="connsiteY1" fmla="*/ 0 h 1608867"/>
                  <a:gd name="connsiteX2" fmla="*/ 2633901 w 2633901"/>
                  <a:gd name="connsiteY2" fmla="*/ 1608867 h 1608867"/>
                  <a:gd name="connsiteX3" fmla="*/ 0 w 2633901"/>
                  <a:gd name="connsiteY3" fmla="*/ 519898 h 1608867"/>
                  <a:gd name="connsiteX0" fmla="*/ 0 w 2633901"/>
                  <a:gd name="connsiteY0" fmla="*/ 527159 h 1616128"/>
                  <a:gd name="connsiteX1" fmla="*/ 1205463 w 2633901"/>
                  <a:gd name="connsiteY1" fmla="*/ 0 h 1616128"/>
                  <a:gd name="connsiteX2" fmla="*/ 2633901 w 2633901"/>
                  <a:gd name="connsiteY2" fmla="*/ 1616128 h 1616128"/>
                  <a:gd name="connsiteX3" fmla="*/ 0 w 2633901"/>
                  <a:gd name="connsiteY3" fmla="*/ 527159 h 161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33901" h="1616128">
                    <a:moveTo>
                      <a:pt x="0" y="527159"/>
                    </a:moveTo>
                    <a:lnTo>
                      <a:pt x="1205463" y="0"/>
                    </a:lnTo>
                    <a:lnTo>
                      <a:pt x="2633901" y="1616128"/>
                    </a:lnTo>
                    <a:lnTo>
                      <a:pt x="0" y="527159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7" name="Rounded Rectangle 45">
            <a:extLst>
              <a:ext uri="{FF2B5EF4-FFF2-40B4-BE49-F238E27FC236}">
                <a16:creationId xmlns:a16="http://schemas.microsoft.com/office/drawing/2014/main" id="{783338FA-DDCA-4775-831C-7595C0D98C45}"/>
              </a:ext>
            </a:extLst>
          </p:cNvPr>
          <p:cNvSpPr/>
          <p:nvPr/>
        </p:nvSpPr>
        <p:spPr>
          <a:xfrm>
            <a:off x="1587515" y="1975013"/>
            <a:ext cx="9357359" cy="242470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8" name="TextBox 44">
            <a:extLst>
              <a:ext uri="{FF2B5EF4-FFF2-40B4-BE49-F238E27FC236}">
                <a16:creationId xmlns:a16="http://schemas.microsoft.com/office/drawing/2014/main" id="{2BAD0509-C5AF-4E94-A03E-CB99ADF0BEDD}"/>
              </a:ext>
            </a:extLst>
          </p:cNvPr>
          <p:cNvSpPr txBox="1"/>
          <p:nvPr/>
        </p:nvSpPr>
        <p:spPr>
          <a:xfrm>
            <a:off x="1540220" y="1857711"/>
            <a:ext cx="9357360" cy="2308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333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 TẬP (tiết 2)</a:t>
            </a:r>
          </a:p>
          <a:p>
            <a:pPr algn="ctr">
              <a:lnSpc>
                <a:spcPct val="150000"/>
              </a:lnSpc>
            </a:pPr>
            <a:r>
              <a:rPr lang="en-US" sz="3333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CHỮ NHẬT - HÌNH THOI</a:t>
            </a:r>
          </a:p>
          <a:p>
            <a:pPr algn="ctr">
              <a:lnSpc>
                <a:spcPct val="150000"/>
              </a:lnSpc>
            </a:pPr>
            <a:r>
              <a:rPr lang="en-US" sz="3333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en-US" sz="3333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 HÀNH - </a:t>
            </a:r>
            <a:r>
              <a:rPr lang="en-US" sz="33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THANG CÂN</a:t>
            </a:r>
          </a:p>
        </p:txBody>
      </p:sp>
    </p:spTree>
    <p:extLst>
      <p:ext uri="{BB962C8B-B14F-4D97-AF65-F5344CB8AC3E}">
        <p14:creationId xmlns:p14="http://schemas.microsoft.com/office/powerpoint/2010/main" val="103979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3945"/>
            <a:ext cx="12225404" cy="687679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22349" y="527008"/>
            <a:ext cx="8267426" cy="4197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Hãy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nhau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tìm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xem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có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bao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err="1">
                <a:solidFill>
                  <a:srgbClr val="FF0000"/>
                </a:solidFill>
              </a:rPr>
              <a:t>nhiêu</a:t>
            </a:r>
            <a:r>
              <a:rPr lang="en-US">
                <a:solidFill>
                  <a:srgbClr val="FF0000"/>
                </a:solidFill>
              </a:rPr>
              <a:t> loại hình </a:t>
            </a:r>
            <a:r>
              <a:rPr lang="en-US" dirty="0" err="1">
                <a:solidFill>
                  <a:srgbClr val="FF0000"/>
                </a:solidFill>
              </a:rPr>
              <a:t>em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err="1">
                <a:solidFill>
                  <a:srgbClr val="FF0000"/>
                </a:solidFill>
              </a:rPr>
              <a:t>đã</a:t>
            </a:r>
            <a:r>
              <a:rPr lang="en-US">
                <a:solidFill>
                  <a:srgbClr val="FF0000"/>
                </a:solidFill>
              </a:rPr>
              <a:t> học ở hình dưới đây.</a:t>
            </a:r>
          </a:p>
          <a:p>
            <a:pPr marL="0" indent="0">
              <a:buNone/>
            </a:pPr>
            <a:r>
              <a:rPr lang="en-US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4977" t="32709" r="34756" b="23548"/>
          <a:stretch/>
        </p:blipFill>
        <p:spPr>
          <a:xfrm>
            <a:off x="1218970" y="1509386"/>
            <a:ext cx="5077792" cy="4928992"/>
          </a:xfrm>
          <a:prstGeom prst="rect">
            <a:avLst/>
          </a:prstGeom>
        </p:spPr>
      </p:pic>
      <p:sp>
        <p:nvSpPr>
          <p:cNvPr id="10" name="Content Placeholder 6"/>
          <p:cNvSpPr txBox="1">
            <a:spLocks/>
          </p:cNvSpPr>
          <p:nvPr/>
        </p:nvSpPr>
        <p:spPr>
          <a:xfrm>
            <a:off x="7497872" y="1746294"/>
            <a:ext cx="2504162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B050"/>
                </a:solidFill>
              </a:rPr>
              <a:t>- Tam </a:t>
            </a:r>
            <a:r>
              <a:rPr lang="en-US" dirty="0" err="1">
                <a:solidFill>
                  <a:srgbClr val="00B050"/>
                </a:solidFill>
              </a:rPr>
              <a:t>giác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đều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7568853" y="2650256"/>
            <a:ext cx="289038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7030A0"/>
                </a:solidFill>
              </a:rPr>
              <a:t>- </a:t>
            </a:r>
            <a:r>
              <a:rPr lang="en-US" dirty="0" err="1">
                <a:solidFill>
                  <a:srgbClr val="7030A0"/>
                </a:solidFill>
              </a:rPr>
              <a:t>Hình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bình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hành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2" name="Content Placeholder 6"/>
          <p:cNvSpPr txBox="1">
            <a:spLocks/>
          </p:cNvSpPr>
          <p:nvPr/>
        </p:nvSpPr>
        <p:spPr>
          <a:xfrm>
            <a:off x="7568853" y="3554218"/>
            <a:ext cx="289038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70C0"/>
                </a:solidFill>
              </a:rPr>
              <a:t>- </a:t>
            </a:r>
            <a:r>
              <a:rPr lang="en-US" dirty="0" err="1">
                <a:solidFill>
                  <a:srgbClr val="0070C0"/>
                </a:solidFill>
              </a:rPr>
              <a:t>Hình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thoi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4" name="Parallelogram 13"/>
          <p:cNvSpPr/>
          <p:nvPr/>
        </p:nvSpPr>
        <p:spPr>
          <a:xfrm>
            <a:off x="1405004" y="4584526"/>
            <a:ext cx="2327752" cy="1363250"/>
          </a:xfrm>
          <a:prstGeom prst="parallelogram">
            <a:avLst>
              <a:gd name="adj" fmla="val 596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amond 14"/>
          <p:cNvSpPr/>
          <p:nvPr/>
        </p:nvSpPr>
        <p:spPr>
          <a:xfrm>
            <a:off x="3732756" y="3271382"/>
            <a:ext cx="1534439" cy="2676394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6"/>
          <p:cNvSpPr txBox="1">
            <a:spLocks/>
          </p:cNvSpPr>
          <p:nvPr/>
        </p:nvSpPr>
        <p:spPr>
          <a:xfrm>
            <a:off x="7639834" y="4533336"/>
            <a:ext cx="289038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FFC000"/>
                </a:solidFill>
              </a:rPr>
              <a:t>- </a:t>
            </a:r>
            <a:r>
              <a:rPr lang="en-US" dirty="0" err="1">
                <a:solidFill>
                  <a:srgbClr val="FFC000"/>
                </a:solidFill>
              </a:rPr>
              <a:t>Hình</a:t>
            </a:r>
            <a:r>
              <a:rPr lang="en-US" dirty="0">
                <a:solidFill>
                  <a:srgbClr val="FFC000"/>
                </a:solidFill>
              </a:rPr>
              <a:t> thang </a:t>
            </a:r>
            <a:r>
              <a:rPr lang="en-US" dirty="0" err="1">
                <a:solidFill>
                  <a:srgbClr val="FFC000"/>
                </a:solidFill>
              </a:rPr>
              <a:t>cân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8" name="Trapezoid 17"/>
          <p:cNvSpPr/>
          <p:nvPr/>
        </p:nvSpPr>
        <p:spPr>
          <a:xfrm>
            <a:off x="2204580" y="3206663"/>
            <a:ext cx="3056351" cy="1377863"/>
          </a:xfrm>
          <a:prstGeom prst="trapezoid">
            <a:avLst>
              <a:gd name="adj" fmla="val 568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6"/>
          <p:cNvSpPr txBox="1">
            <a:spLocks/>
          </p:cNvSpPr>
          <p:nvPr/>
        </p:nvSpPr>
        <p:spPr>
          <a:xfrm>
            <a:off x="7710815" y="5404939"/>
            <a:ext cx="289038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FF0000"/>
                </a:solidFill>
              </a:rPr>
              <a:t>- </a:t>
            </a:r>
            <a:r>
              <a:rPr lang="en-US" dirty="0" err="1">
                <a:solidFill>
                  <a:srgbClr val="FF0000"/>
                </a:solidFill>
              </a:rPr>
              <a:t>Hình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lục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giác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đều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Hexagon 19"/>
          <p:cNvSpPr/>
          <p:nvPr/>
        </p:nvSpPr>
        <p:spPr>
          <a:xfrm>
            <a:off x="2198316" y="3224410"/>
            <a:ext cx="3062615" cy="2723366"/>
          </a:xfrm>
          <a:prstGeom prst="hexagon">
            <a:avLst>
              <a:gd name="adj" fmla="val 28680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87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/>
      <p:bldP spid="11" grpId="0"/>
      <p:bldP spid="12" grpId="0"/>
      <p:bldP spid="14" grpId="0" animBg="1"/>
      <p:bldP spid="15" grpId="0" animBg="1"/>
      <p:bldP spid="16" grpId="0"/>
      <p:bldP spid="18" grpId="0" animBg="1"/>
      <p:bldP spid="19" grpId="0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D5AB5891-75A6-4049-B479-BA6FCF4D5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410" y="1813988"/>
            <a:ext cx="2773680" cy="2430780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1E00A86D-FC52-4878-9CD3-AC782C440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677" y="1813988"/>
            <a:ext cx="2773680" cy="2430780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7E5897A7-A6BB-4C4D-AD94-86C13C868D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9755" y="4244768"/>
            <a:ext cx="2773680" cy="2430780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0555CEEC-D6BC-4432-AF93-83920E6BE5D9}"/>
              </a:ext>
            </a:extLst>
          </p:cNvPr>
          <p:cNvSpPr txBox="1"/>
          <p:nvPr/>
        </p:nvSpPr>
        <p:spPr>
          <a:xfrm>
            <a:off x="545293" y="1319528"/>
            <a:ext cx="11012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</a:t>
            </a:r>
            <a:r>
              <a:rPr lang="en-US" sz="24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cắt 3 hình tam giác đều cạnh 4cm rồi ghép thành một hình thang cân.</a:t>
            </a:r>
            <a:endParaRPr lang="vi-VN" sz="2400" b="1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19">
            <a:extLst>
              <a:ext uri="{FF2B5EF4-FFF2-40B4-BE49-F238E27FC236}">
                <a16:creationId xmlns:a16="http://schemas.microsoft.com/office/drawing/2014/main" id="{7EB9729C-BA2C-4CAE-BD31-E16F02AC979A}"/>
              </a:ext>
            </a:extLst>
          </p:cNvPr>
          <p:cNvSpPr/>
          <p:nvPr/>
        </p:nvSpPr>
        <p:spPr>
          <a:xfrm>
            <a:off x="292224" y="605631"/>
            <a:ext cx="2069976" cy="5180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A8D3B774-71D7-4FA7-B9A7-E188709CF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622596">
            <a:off x="8156439" y="2814840"/>
            <a:ext cx="2773680" cy="2430780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D97702D6-A12D-4F14-95EE-D2443ABA8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2446" y="3361151"/>
            <a:ext cx="2773680" cy="2430780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0647E401-3ED9-43EA-8AFA-F5AF12624D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9004" y="3361151"/>
            <a:ext cx="2773680" cy="2430780"/>
          </a:xfrm>
          <a:prstGeom prst="rect">
            <a:avLst/>
          </a:prstGeom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id="{95F24D06-81AC-414F-90EC-84F01846D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622596">
            <a:off x="8171430" y="1265818"/>
            <a:ext cx="2773680" cy="243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9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55143 -0.1090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65" y="-546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0.22748 0.2418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67" y="12083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L 0.59362 0.0064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74" y="324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44444E-6 L -0.00078 0.19768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9AC32D7D-5E62-4010-B1D5-EE9865A2C3D9}"/>
              </a:ext>
            </a:extLst>
          </p:cNvPr>
          <p:cNvSpPr txBox="1"/>
          <p:nvPr/>
        </p:nvSpPr>
        <p:spPr>
          <a:xfrm>
            <a:off x="545293" y="1453234"/>
            <a:ext cx="7123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</a:t>
            </a:r>
            <a:r>
              <a:rPr lang="en-US" sz="24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hình chữ nhật ABCD có cạnh AB = 5cm, </a:t>
            </a:r>
          </a:p>
          <a:p>
            <a:r>
              <a:rPr lang="en-US" sz="24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chéo AC = 7 cm.</a:t>
            </a:r>
            <a:endParaRPr lang="vi-VN" sz="2400" b="1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C19B49B9-8A06-4EDC-ADC9-2CF5B42074B0}"/>
              </a:ext>
            </a:extLst>
          </p:cNvPr>
          <p:cNvGrpSpPr/>
          <p:nvPr/>
        </p:nvGrpSpPr>
        <p:grpSpPr>
          <a:xfrm>
            <a:off x="785788" y="2393448"/>
            <a:ext cx="5310211" cy="480131"/>
            <a:chOff x="785788" y="2684992"/>
            <a:chExt cx="5310211" cy="480131"/>
          </a:xfrm>
        </p:grpSpPr>
        <p:sp>
          <p:nvSpPr>
            <p:cNvPr id="12" name="Oval 25">
              <a:extLst>
                <a:ext uri="{FF2B5EF4-FFF2-40B4-BE49-F238E27FC236}">
                  <a16:creationId xmlns:a16="http://schemas.microsoft.com/office/drawing/2014/main" id="{C7413688-ACDE-4880-83EC-06A2A2924F5D}"/>
                </a:ext>
              </a:extLst>
            </p:cNvPr>
            <p:cNvSpPr/>
            <p:nvPr/>
          </p:nvSpPr>
          <p:spPr>
            <a:xfrm>
              <a:off x="785788" y="2739989"/>
              <a:ext cx="398949" cy="3826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0EA253C9-536D-4BD5-A9E9-A1B29377B78F}"/>
                </a:ext>
              </a:extLst>
            </p:cNvPr>
            <p:cNvSpPr>
              <a:spLocks/>
            </p:cNvSpPr>
            <p:nvPr/>
          </p:nvSpPr>
          <p:spPr>
            <a:xfrm>
              <a:off x="1205512" y="2684992"/>
              <a:ext cx="4890487" cy="480131"/>
            </a:xfrm>
            <a:prstGeom prst="rect">
              <a:avLst/>
            </a:prstGeom>
          </p:spPr>
          <p:txBody>
            <a:bodyPr wrap="square" lIns="109728" tIns="54864" rIns="109728" bIns="54864">
              <a:spAutoFit/>
            </a:bodyPr>
            <a:lstStyle/>
            <a:p>
              <a:r>
                <a:rPr lang="en-US" sz="2400" dirty="0" err="1">
                  <a:latin typeface="Times New Roman" panose="02020603050405020304" pitchFamily="18" charset="0"/>
                  <a:cs typeface="Times New Roman" pitchFamily="18" charset="0"/>
                </a:rPr>
                <a:t>Vẽ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AB </a:t>
              </a: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= 5cm.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6" name="Hình ảnh 15">
            <a:extLst>
              <a:ext uri="{FF2B5EF4-FFF2-40B4-BE49-F238E27FC236}">
                <a16:creationId xmlns:a16="http://schemas.microsoft.com/office/drawing/2014/main" id="{A58A90C0-08F7-4817-A03B-0B77C2AA4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809" y="5422886"/>
            <a:ext cx="6372691" cy="899430"/>
          </a:xfrm>
          <a:prstGeom prst="rect">
            <a:avLst/>
          </a:prstGeom>
        </p:spPr>
      </p:pic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3233F0F7-DF47-4FA3-A44E-D8F1F4900CD0}"/>
              </a:ext>
            </a:extLst>
          </p:cNvPr>
          <p:cNvCxnSpPr/>
          <p:nvPr/>
        </p:nvCxnSpPr>
        <p:spPr>
          <a:xfrm>
            <a:off x="8241810" y="5397782"/>
            <a:ext cx="287155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Đường nối Thẳng 18">
            <a:extLst>
              <a:ext uri="{FF2B5EF4-FFF2-40B4-BE49-F238E27FC236}">
                <a16:creationId xmlns:a16="http://schemas.microsoft.com/office/drawing/2014/main" id="{E039F970-0441-45A6-AA56-98A63941AE61}"/>
              </a:ext>
            </a:extLst>
          </p:cNvPr>
          <p:cNvCxnSpPr>
            <a:cxnSpLocks/>
          </p:cNvCxnSpPr>
          <p:nvPr/>
        </p:nvCxnSpPr>
        <p:spPr>
          <a:xfrm>
            <a:off x="7668658" y="3646433"/>
            <a:ext cx="3444702" cy="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C549D037-AFD5-4C84-9843-8AC52073E39F}"/>
              </a:ext>
            </a:extLst>
          </p:cNvPr>
          <p:cNvCxnSpPr>
            <a:cxnSpLocks/>
          </p:cNvCxnSpPr>
          <p:nvPr/>
        </p:nvCxnSpPr>
        <p:spPr>
          <a:xfrm flipH="1" flipV="1">
            <a:off x="11106505" y="2448445"/>
            <a:ext cx="6857" cy="29493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Đường nối Thẳng 23">
            <a:extLst>
              <a:ext uri="{FF2B5EF4-FFF2-40B4-BE49-F238E27FC236}">
                <a16:creationId xmlns:a16="http://schemas.microsoft.com/office/drawing/2014/main" id="{9E14D2C1-48DD-474F-8204-927847F51D74}"/>
              </a:ext>
            </a:extLst>
          </p:cNvPr>
          <p:cNvCxnSpPr>
            <a:cxnSpLocks/>
          </p:cNvCxnSpPr>
          <p:nvPr/>
        </p:nvCxnSpPr>
        <p:spPr>
          <a:xfrm flipV="1">
            <a:off x="8241810" y="3646435"/>
            <a:ext cx="0" cy="175134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87F60617-FE76-4D7E-B5D4-A77A33B04986}"/>
              </a:ext>
            </a:extLst>
          </p:cNvPr>
          <p:cNvSpPr txBox="1"/>
          <p:nvPr/>
        </p:nvSpPr>
        <p:spPr>
          <a:xfrm>
            <a:off x="8006892" y="5380160"/>
            <a:ext cx="4251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749FA33E-ED22-4052-9D70-1B2AAFA1D325}"/>
              </a:ext>
            </a:extLst>
          </p:cNvPr>
          <p:cNvSpPr txBox="1"/>
          <p:nvPr/>
        </p:nvSpPr>
        <p:spPr>
          <a:xfrm>
            <a:off x="10918248" y="5362536"/>
            <a:ext cx="4074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66BAC129-7BE1-4B6A-8E3F-6626816B51B1}"/>
              </a:ext>
            </a:extLst>
          </p:cNvPr>
          <p:cNvSpPr txBox="1"/>
          <p:nvPr/>
        </p:nvSpPr>
        <p:spPr>
          <a:xfrm>
            <a:off x="11096932" y="3320295"/>
            <a:ext cx="4251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6FA7D458-19C1-408D-AD9B-369A26A79C5B}"/>
              </a:ext>
            </a:extLst>
          </p:cNvPr>
          <p:cNvSpPr txBox="1"/>
          <p:nvPr/>
        </p:nvSpPr>
        <p:spPr>
          <a:xfrm>
            <a:off x="7931511" y="3228584"/>
            <a:ext cx="4251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802321C0-29EE-4625-AB2B-023212708555}"/>
              </a:ext>
            </a:extLst>
          </p:cNvPr>
          <p:cNvSpPr txBox="1"/>
          <p:nvPr/>
        </p:nvSpPr>
        <p:spPr>
          <a:xfrm>
            <a:off x="9373956" y="5362536"/>
            <a:ext cx="790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5 cm</a:t>
            </a:r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Hình ảnh 30" descr="Ảnh có chứa văn bản, thước đo&#10;&#10;Mô tả được tạo tự động">
            <a:extLst>
              <a:ext uri="{FF2B5EF4-FFF2-40B4-BE49-F238E27FC236}">
                <a16:creationId xmlns:a16="http://schemas.microsoft.com/office/drawing/2014/main" id="{44E922B2-3FD7-4DE6-880E-967A0A2B3B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35300" y="3536580"/>
            <a:ext cx="3344639" cy="1900514"/>
          </a:xfrm>
          <a:prstGeom prst="rect">
            <a:avLst/>
          </a:prstGeom>
        </p:spPr>
      </p:pic>
      <p:pic>
        <p:nvPicPr>
          <p:cNvPr id="32" name="Hình ảnh 31" descr="Ảnh có chứa văn bản, thước đo&#10;&#10;Mô tả được tạo tự động">
            <a:extLst>
              <a:ext uri="{FF2B5EF4-FFF2-40B4-BE49-F238E27FC236}">
                <a16:creationId xmlns:a16="http://schemas.microsoft.com/office/drawing/2014/main" id="{00FF4FEB-D32C-442C-B4C1-F117CB2327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7622933" y="2848796"/>
            <a:ext cx="3111167" cy="2124807"/>
          </a:xfrm>
          <a:prstGeom prst="rect">
            <a:avLst/>
          </a:prstGeom>
        </p:spPr>
      </p:pic>
      <p:grpSp>
        <p:nvGrpSpPr>
          <p:cNvPr id="33" name="Nhóm 32">
            <a:extLst>
              <a:ext uri="{FF2B5EF4-FFF2-40B4-BE49-F238E27FC236}">
                <a16:creationId xmlns:a16="http://schemas.microsoft.com/office/drawing/2014/main" id="{72A66D19-EF74-46E2-AD3C-0742DCBBF8D8}"/>
              </a:ext>
            </a:extLst>
          </p:cNvPr>
          <p:cNvGrpSpPr/>
          <p:nvPr/>
        </p:nvGrpSpPr>
        <p:grpSpPr>
          <a:xfrm>
            <a:off x="788773" y="3073988"/>
            <a:ext cx="5885307" cy="480131"/>
            <a:chOff x="785788" y="2684992"/>
            <a:chExt cx="5885307" cy="480131"/>
          </a:xfrm>
        </p:grpSpPr>
        <p:sp>
          <p:nvSpPr>
            <p:cNvPr id="34" name="Oval 25">
              <a:extLst>
                <a:ext uri="{FF2B5EF4-FFF2-40B4-BE49-F238E27FC236}">
                  <a16:creationId xmlns:a16="http://schemas.microsoft.com/office/drawing/2014/main" id="{4C3E8644-DC1E-4667-9A36-E23BA0E0BFA8}"/>
                </a:ext>
              </a:extLst>
            </p:cNvPr>
            <p:cNvSpPr/>
            <p:nvPr/>
          </p:nvSpPr>
          <p:spPr>
            <a:xfrm>
              <a:off x="785788" y="2739989"/>
              <a:ext cx="398949" cy="3826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35" name="Rectangle 9">
              <a:extLst>
                <a:ext uri="{FF2B5EF4-FFF2-40B4-BE49-F238E27FC236}">
                  <a16:creationId xmlns:a16="http://schemas.microsoft.com/office/drawing/2014/main" id="{3874F41E-EBC9-45EE-8D2D-5E2EA99CAA1A}"/>
                </a:ext>
              </a:extLst>
            </p:cNvPr>
            <p:cNvSpPr>
              <a:spLocks/>
            </p:cNvSpPr>
            <p:nvPr/>
          </p:nvSpPr>
          <p:spPr>
            <a:xfrm>
              <a:off x="1205512" y="2684992"/>
              <a:ext cx="5465583" cy="480131"/>
            </a:xfrm>
            <a:prstGeom prst="rect">
              <a:avLst/>
            </a:prstGeom>
          </p:spPr>
          <p:txBody>
            <a:bodyPr wrap="square" lIns="109728" tIns="54864" rIns="109728" bIns="54864">
              <a:spAutoFit/>
            </a:bodyPr>
            <a:lstStyle/>
            <a:p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Qua B vẽ đường thẳng vuông góc với AB.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6" name="Nhóm 35">
            <a:extLst>
              <a:ext uri="{FF2B5EF4-FFF2-40B4-BE49-F238E27FC236}">
                <a16:creationId xmlns:a16="http://schemas.microsoft.com/office/drawing/2014/main" id="{3C39658E-D7E1-497C-8482-4F6B1F37BD67}"/>
              </a:ext>
            </a:extLst>
          </p:cNvPr>
          <p:cNvGrpSpPr/>
          <p:nvPr/>
        </p:nvGrpSpPr>
        <p:grpSpPr>
          <a:xfrm>
            <a:off x="779404" y="3672645"/>
            <a:ext cx="5885307" cy="849463"/>
            <a:chOff x="785788" y="2684992"/>
            <a:chExt cx="5885307" cy="849463"/>
          </a:xfrm>
        </p:grpSpPr>
        <p:sp>
          <p:nvSpPr>
            <p:cNvPr id="37" name="Oval 25">
              <a:extLst>
                <a:ext uri="{FF2B5EF4-FFF2-40B4-BE49-F238E27FC236}">
                  <a16:creationId xmlns:a16="http://schemas.microsoft.com/office/drawing/2014/main" id="{59062851-3C7B-4742-A464-B3F815DFF4F8}"/>
                </a:ext>
              </a:extLst>
            </p:cNvPr>
            <p:cNvSpPr/>
            <p:nvPr/>
          </p:nvSpPr>
          <p:spPr>
            <a:xfrm>
              <a:off x="785788" y="2739989"/>
              <a:ext cx="398949" cy="3826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38" name="Rectangle 9">
              <a:extLst>
                <a:ext uri="{FF2B5EF4-FFF2-40B4-BE49-F238E27FC236}">
                  <a16:creationId xmlns:a16="http://schemas.microsoft.com/office/drawing/2014/main" id="{E354F82D-0851-4F8D-92AE-B1162FB51C41}"/>
                </a:ext>
              </a:extLst>
            </p:cNvPr>
            <p:cNvSpPr>
              <a:spLocks/>
            </p:cNvSpPr>
            <p:nvPr/>
          </p:nvSpPr>
          <p:spPr>
            <a:xfrm>
              <a:off x="1205512" y="2684992"/>
              <a:ext cx="5465583" cy="849463"/>
            </a:xfrm>
            <a:prstGeom prst="rect">
              <a:avLst/>
            </a:prstGeom>
          </p:spPr>
          <p:txBody>
            <a:bodyPr wrap="square" lIns="109728" tIns="54864" rIns="109728" bIns="54864">
              <a:spAutoFit/>
            </a:bodyPr>
            <a:lstStyle/>
            <a:p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Vẽ đường tròn tâm A, bán kính 7cm, cắt đường thẳng trên tại C.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9" name="Rectangle 9">
            <a:extLst>
              <a:ext uri="{FF2B5EF4-FFF2-40B4-BE49-F238E27FC236}">
                <a16:creationId xmlns:a16="http://schemas.microsoft.com/office/drawing/2014/main" id="{61FE6242-AA4C-41BD-AA85-77733E7A9D45}"/>
              </a:ext>
            </a:extLst>
          </p:cNvPr>
          <p:cNvSpPr>
            <a:spLocks/>
          </p:cNvSpPr>
          <p:nvPr/>
        </p:nvSpPr>
        <p:spPr>
          <a:xfrm>
            <a:off x="1178353" y="5709545"/>
            <a:ext cx="5465583" cy="480131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Ta được hình chữ nhật ABCD cần vẽ.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ounded Rectangle 19">
            <a:extLst>
              <a:ext uri="{FF2B5EF4-FFF2-40B4-BE49-F238E27FC236}">
                <a16:creationId xmlns:a16="http://schemas.microsoft.com/office/drawing/2014/main" id="{98201A3C-AF9C-40F9-B7F2-CE40D2DE5099}"/>
              </a:ext>
            </a:extLst>
          </p:cNvPr>
          <p:cNvSpPr/>
          <p:nvPr/>
        </p:nvSpPr>
        <p:spPr>
          <a:xfrm>
            <a:off x="292224" y="605631"/>
            <a:ext cx="2069976" cy="5180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C90963BA-F90E-43DB-BD58-17313472BBF3}"/>
              </a:ext>
            </a:extLst>
          </p:cNvPr>
          <p:cNvGrpSpPr/>
          <p:nvPr/>
        </p:nvGrpSpPr>
        <p:grpSpPr>
          <a:xfrm>
            <a:off x="782471" y="4513073"/>
            <a:ext cx="5885307" cy="1218795"/>
            <a:chOff x="785788" y="2684992"/>
            <a:chExt cx="5885307" cy="1218795"/>
          </a:xfrm>
        </p:grpSpPr>
        <p:sp>
          <p:nvSpPr>
            <p:cNvPr id="42" name="Oval 25">
              <a:extLst>
                <a:ext uri="{FF2B5EF4-FFF2-40B4-BE49-F238E27FC236}">
                  <a16:creationId xmlns:a16="http://schemas.microsoft.com/office/drawing/2014/main" id="{019BF363-13A8-4772-B520-99433EBE6D75}"/>
                </a:ext>
              </a:extLst>
            </p:cNvPr>
            <p:cNvSpPr/>
            <p:nvPr/>
          </p:nvSpPr>
          <p:spPr>
            <a:xfrm>
              <a:off x="785788" y="2739989"/>
              <a:ext cx="398949" cy="3826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43" name="Rectangle 9">
              <a:extLst>
                <a:ext uri="{FF2B5EF4-FFF2-40B4-BE49-F238E27FC236}">
                  <a16:creationId xmlns:a16="http://schemas.microsoft.com/office/drawing/2014/main" id="{DCA543DB-C0EB-4A63-837B-48CA4D0DF4AB}"/>
                </a:ext>
              </a:extLst>
            </p:cNvPr>
            <p:cNvSpPr>
              <a:spLocks/>
            </p:cNvSpPr>
            <p:nvPr/>
          </p:nvSpPr>
          <p:spPr>
            <a:xfrm>
              <a:off x="1205512" y="2684992"/>
              <a:ext cx="5465583" cy="1218795"/>
            </a:xfrm>
            <a:prstGeom prst="rect">
              <a:avLst/>
            </a:prstGeom>
          </p:spPr>
          <p:txBody>
            <a:bodyPr wrap="square" lIns="109728" tIns="54864" rIns="109728" bIns="54864">
              <a:spAutoFit/>
            </a:bodyPr>
            <a:lstStyle/>
            <a:p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Vẽ đường thẳng qua C vuông góc với BC và đường thẳng qua A vuông góc với AB cắt nhau tại D.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9" name="Hình ảnh 8">
            <a:extLst>
              <a:ext uri="{FF2B5EF4-FFF2-40B4-BE49-F238E27FC236}">
                <a16:creationId xmlns:a16="http://schemas.microsoft.com/office/drawing/2014/main" id="{5F329D60-B52B-497C-8F59-28436403CE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77094">
            <a:off x="9989628" y="2020403"/>
            <a:ext cx="1405332" cy="3472318"/>
          </a:xfrm>
          <a:prstGeom prst="rect">
            <a:avLst/>
          </a:prstGeom>
        </p:spPr>
      </p:pic>
      <p:pic>
        <p:nvPicPr>
          <p:cNvPr id="45" name="Hình ảnh 44" descr="Ảnh có chứa văn bản, thước đo&#10;&#10;Mô tả được tạo tự động">
            <a:extLst>
              <a:ext uri="{FF2B5EF4-FFF2-40B4-BE49-F238E27FC236}">
                <a16:creationId xmlns:a16="http://schemas.microsoft.com/office/drawing/2014/main" id="{9964D6CD-744F-40B1-8A51-C2CCD46916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592524" y="2829750"/>
            <a:ext cx="3176499" cy="2085461"/>
          </a:xfrm>
          <a:prstGeom prst="rect">
            <a:avLst/>
          </a:prstGeom>
        </p:spPr>
      </p:pic>
      <p:cxnSp>
        <p:nvCxnSpPr>
          <p:cNvPr id="46" name="Đường nối Thẳng 45">
            <a:extLst>
              <a:ext uri="{FF2B5EF4-FFF2-40B4-BE49-F238E27FC236}">
                <a16:creationId xmlns:a16="http://schemas.microsoft.com/office/drawing/2014/main" id="{441E2F59-72E3-4F4A-9B75-1B45BCFF94E4}"/>
              </a:ext>
            </a:extLst>
          </p:cNvPr>
          <p:cNvCxnSpPr>
            <a:cxnSpLocks/>
          </p:cNvCxnSpPr>
          <p:nvPr/>
        </p:nvCxnSpPr>
        <p:spPr>
          <a:xfrm flipV="1">
            <a:off x="8234935" y="3646433"/>
            <a:ext cx="2861997" cy="175229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Rectangle 9">
            <a:extLst>
              <a:ext uri="{FF2B5EF4-FFF2-40B4-BE49-F238E27FC236}">
                <a16:creationId xmlns:a16="http://schemas.microsoft.com/office/drawing/2014/main" id="{DFEDE2E0-6113-4BFD-87E2-E17A55050C40}"/>
              </a:ext>
            </a:extLst>
          </p:cNvPr>
          <p:cNvSpPr>
            <a:spLocks/>
          </p:cNvSpPr>
          <p:nvPr/>
        </p:nvSpPr>
        <p:spPr>
          <a:xfrm rot="19807346">
            <a:off x="9208189" y="4081380"/>
            <a:ext cx="909388" cy="480131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7cm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96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5" grpId="0"/>
      <p:bldP spid="26" grpId="0"/>
      <p:bldP spid="27" grpId="0"/>
      <p:bldP spid="28" grpId="0"/>
      <p:bldP spid="29" grpId="0"/>
      <p:bldP spid="39" grpId="0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9AC32D7D-5E62-4010-B1D5-EE9865A2C3D9}"/>
              </a:ext>
            </a:extLst>
          </p:cNvPr>
          <p:cNvSpPr txBox="1"/>
          <p:nvPr/>
        </p:nvSpPr>
        <p:spPr>
          <a:xfrm>
            <a:off x="545293" y="1319528"/>
            <a:ext cx="8344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3. </a:t>
            </a:r>
            <a:r>
              <a:rPr lang="en-US" sz="24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hình thoi MNPQ biết góc MNP = 60</a:t>
            </a:r>
            <a:r>
              <a:rPr lang="en-US" sz="2400" b="1" baseline="300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24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MN = 6 cm.    </a:t>
            </a:r>
            <a:endParaRPr lang="vi-VN" sz="2400" b="1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C19B49B9-8A06-4EDC-ADC9-2CF5B42074B0}"/>
              </a:ext>
            </a:extLst>
          </p:cNvPr>
          <p:cNvGrpSpPr/>
          <p:nvPr/>
        </p:nvGrpSpPr>
        <p:grpSpPr>
          <a:xfrm>
            <a:off x="785788" y="2154911"/>
            <a:ext cx="5310211" cy="480131"/>
            <a:chOff x="785788" y="2684992"/>
            <a:chExt cx="5310211" cy="480131"/>
          </a:xfrm>
        </p:grpSpPr>
        <p:sp>
          <p:nvSpPr>
            <p:cNvPr id="12" name="Oval 25">
              <a:extLst>
                <a:ext uri="{FF2B5EF4-FFF2-40B4-BE49-F238E27FC236}">
                  <a16:creationId xmlns:a16="http://schemas.microsoft.com/office/drawing/2014/main" id="{C7413688-ACDE-4880-83EC-06A2A2924F5D}"/>
                </a:ext>
              </a:extLst>
            </p:cNvPr>
            <p:cNvSpPr/>
            <p:nvPr/>
          </p:nvSpPr>
          <p:spPr>
            <a:xfrm>
              <a:off x="785788" y="2739989"/>
              <a:ext cx="398949" cy="3826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0EA253C9-536D-4BD5-A9E9-A1B29377B78F}"/>
                </a:ext>
              </a:extLst>
            </p:cNvPr>
            <p:cNvSpPr>
              <a:spLocks/>
            </p:cNvSpPr>
            <p:nvPr/>
          </p:nvSpPr>
          <p:spPr>
            <a:xfrm>
              <a:off x="1205512" y="2684992"/>
              <a:ext cx="4890487" cy="480131"/>
            </a:xfrm>
            <a:prstGeom prst="rect">
              <a:avLst/>
            </a:prstGeom>
          </p:spPr>
          <p:txBody>
            <a:bodyPr wrap="square" lIns="109728" tIns="54864" rIns="109728" bIns="54864">
              <a:spAutoFit/>
            </a:bodyPr>
            <a:lstStyle/>
            <a:p>
              <a:r>
                <a:rPr lang="en-US" sz="2400" err="1">
                  <a:latin typeface="Times New Roman" panose="02020603050405020304" pitchFamily="18" charset="0"/>
                  <a:cs typeface="Times New Roman" pitchFamily="18" charset="0"/>
                </a:rPr>
                <a:t>Vẽ</a:t>
              </a: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 góc xNy =</a:t>
              </a:r>
              <a:r>
                <a:rPr lang="en-US" sz="2400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60</a:t>
              </a:r>
              <a:r>
                <a:rPr lang="en-US" sz="2400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6" name="Hình ảnh 15">
            <a:extLst>
              <a:ext uri="{FF2B5EF4-FFF2-40B4-BE49-F238E27FC236}">
                <a16:creationId xmlns:a16="http://schemas.microsoft.com/office/drawing/2014/main" id="{A58A90C0-08F7-4817-A03B-0B77C2AA4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367" y="5458132"/>
            <a:ext cx="6372691" cy="899430"/>
          </a:xfrm>
          <a:prstGeom prst="rect">
            <a:avLst/>
          </a:prstGeom>
        </p:spPr>
      </p:pic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3233F0F7-DF47-4FA3-A44E-D8F1F4900CD0}"/>
              </a:ext>
            </a:extLst>
          </p:cNvPr>
          <p:cNvCxnSpPr>
            <a:cxnSpLocks/>
          </p:cNvCxnSpPr>
          <p:nvPr/>
        </p:nvCxnSpPr>
        <p:spPr>
          <a:xfrm>
            <a:off x="7276367" y="5415404"/>
            <a:ext cx="409400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87F60617-FE76-4D7E-B5D4-A77A33B04986}"/>
              </a:ext>
            </a:extLst>
          </p:cNvPr>
          <p:cNvSpPr txBox="1"/>
          <p:nvPr/>
        </p:nvSpPr>
        <p:spPr>
          <a:xfrm>
            <a:off x="7041449" y="5397782"/>
            <a:ext cx="4251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vi-VN" sz="2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749FA33E-ED22-4052-9D70-1B2AAFA1D325}"/>
              </a:ext>
            </a:extLst>
          </p:cNvPr>
          <p:cNvSpPr txBox="1"/>
          <p:nvPr/>
        </p:nvSpPr>
        <p:spPr>
          <a:xfrm>
            <a:off x="10921166" y="5325898"/>
            <a:ext cx="35137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vi-VN" sz="2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Nhóm 32">
            <a:extLst>
              <a:ext uri="{FF2B5EF4-FFF2-40B4-BE49-F238E27FC236}">
                <a16:creationId xmlns:a16="http://schemas.microsoft.com/office/drawing/2014/main" id="{72A66D19-EF74-46E2-AD3C-0742DCBBF8D8}"/>
              </a:ext>
            </a:extLst>
          </p:cNvPr>
          <p:cNvGrpSpPr/>
          <p:nvPr/>
        </p:nvGrpSpPr>
        <p:grpSpPr>
          <a:xfrm>
            <a:off x="788773" y="2835451"/>
            <a:ext cx="5885307" cy="849463"/>
            <a:chOff x="785788" y="2684992"/>
            <a:chExt cx="5885307" cy="849463"/>
          </a:xfrm>
        </p:grpSpPr>
        <p:sp>
          <p:nvSpPr>
            <p:cNvPr id="34" name="Oval 25">
              <a:extLst>
                <a:ext uri="{FF2B5EF4-FFF2-40B4-BE49-F238E27FC236}">
                  <a16:creationId xmlns:a16="http://schemas.microsoft.com/office/drawing/2014/main" id="{4C3E8644-DC1E-4667-9A36-E23BA0E0BFA8}"/>
                </a:ext>
              </a:extLst>
            </p:cNvPr>
            <p:cNvSpPr/>
            <p:nvPr/>
          </p:nvSpPr>
          <p:spPr>
            <a:xfrm>
              <a:off x="785788" y="2739989"/>
              <a:ext cx="398949" cy="3826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35" name="Rectangle 9">
              <a:extLst>
                <a:ext uri="{FF2B5EF4-FFF2-40B4-BE49-F238E27FC236}">
                  <a16:creationId xmlns:a16="http://schemas.microsoft.com/office/drawing/2014/main" id="{3874F41E-EBC9-45EE-8D2D-5E2EA99CAA1A}"/>
                </a:ext>
              </a:extLst>
            </p:cNvPr>
            <p:cNvSpPr>
              <a:spLocks/>
            </p:cNvSpPr>
            <p:nvPr/>
          </p:nvSpPr>
          <p:spPr>
            <a:xfrm>
              <a:off x="1205512" y="2684992"/>
              <a:ext cx="5465583" cy="849463"/>
            </a:xfrm>
            <a:prstGeom prst="rect">
              <a:avLst/>
            </a:prstGeom>
          </p:spPr>
          <p:txBody>
            <a:bodyPr wrap="square" lIns="109728" tIns="54864" rIns="109728" bIns="54864">
              <a:spAutoFit/>
            </a:bodyPr>
            <a:lstStyle/>
            <a:p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Vẽ đường tròn tâm N, bán kính 6cm cắt Nx tại P và Ny tại M.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6" name="Nhóm 35">
            <a:extLst>
              <a:ext uri="{FF2B5EF4-FFF2-40B4-BE49-F238E27FC236}">
                <a16:creationId xmlns:a16="http://schemas.microsoft.com/office/drawing/2014/main" id="{3C39658E-D7E1-497C-8482-4F6B1F37BD67}"/>
              </a:ext>
            </a:extLst>
          </p:cNvPr>
          <p:cNvGrpSpPr/>
          <p:nvPr/>
        </p:nvGrpSpPr>
        <p:grpSpPr>
          <a:xfrm>
            <a:off x="782682" y="3718904"/>
            <a:ext cx="5885307" cy="1218795"/>
            <a:chOff x="785788" y="2684992"/>
            <a:chExt cx="5885307" cy="1218795"/>
          </a:xfrm>
        </p:grpSpPr>
        <p:sp>
          <p:nvSpPr>
            <p:cNvPr id="37" name="Oval 25">
              <a:extLst>
                <a:ext uri="{FF2B5EF4-FFF2-40B4-BE49-F238E27FC236}">
                  <a16:creationId xmlns:a16="http://schemas.microsoft.com/office/drawing/2014/main" id="{59062851-3C7B-4742-A464-B3F815DFF4F8}"/>
                </a:ext>
              </a:extLst>
            </p:cNvPr>
            <p:cNvSpPr/>
            <p:nvPr/>
          </p:nvSpPr>
          <p:spPr>
            <a:xfrm>
              <a:off x="785788" y="2739989"/>
              <a:ext cx="398949" cy="3826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38" name="Rectangle 9">
              <a:extLst>
                <a:ext uri="{FF2B5EF4-FFF2-40B4-BE49-F238E27FC236}">
                  <a16:creationId xmlns:a16="http://schemas.microsoft.com/office/drawing/2014/main" id="{E354F82D-0851-4F8D-92AE-B1162FB51C41}"/>
                </a:ext>
              </a:extLst>
            </p:cNvPr>
            <p:cNvSpPr>
              <a:spLocks/>
            </p:cNvSpPr>
            <p:nvPr/>
          </p:nvSpPr>
          <p:spPr>
            <a:xfrm>
              <a:off x="1205512" y="2684992"/>
              <a:ext cx="5465583" cy="1218795"/>
            </a:xfrm>
            <a:prstGeom prst="rect">
              <a:avLst/>
            </a:prstGeom>
          </p:spPr>
          <p:txBody>
            <a:bodyPr wrap="square" lIns="109728" tIns="54864" rIns="109728" bIns="54864">
              <a:spAutoFit/>
            </a:bodyPr>
            <a:lstStyle/>
            <a:p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Vẽ đường thẳng qua M song song với Nx, đường thẳng qua P và song song với Ny, hai đường cắt nhau tại Q.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9" name="Rectangle 9">
            <a:extLst>
              <a:ext uri="{FF2B5EF4-FFF2-40B4-BE49-F238E27FC236}">
                <a16:creationId xmlns:a16="http://schemas.microsoft.com/office/drawing/2014/main" id="{61FE6242-AA4C-41BD-AA85-77733E7A9D45}"/>
              </a:ext>
            </a:extLst>
          </p:cNvPr>
          <p:cNvSpPr>
            <a:spLocks/>
          </p:cNvSpPr>
          <p:nvPr/>
        </p:nvSpPr>
        <p:spPr>
          <a:xfrm>
            <a:off x="1159580" y="4975223"/>
            <a:ext cx="5465583" cy="480131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Ta được hình thoi MNPQ cần vẽ.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ounded Rectangle 19">
            <a:extLst>
              <a:ext uri="{FF2B5EF4-FFF2-40B4-BE49-F238E27FC236}">
                <a16:creationId xmlns:a16="http://schemas.microsoft.com/office/drawing/2014/main" id="{98201A3C-AF9C-40F9-B7F2-CE40D2DE5099}"/>
              </a:ext>
            </a:extLst>
          </p:cNvPr>
          <p:cNvSpPr/>
          <p:nvPr/>
        </p:nvSpPr>
        <p:spPr>
          <a:xfrm>
            <a:off x="292224" y="605631"/>
            <a:ext cx="2069976" cy="5180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5" name="Hình ảnh 4" descr="Ảnh có chứa văn bản, thiết bị, tối, panen điều khiển&#10;&#10;Mô tả được tạo tự động">
            <a:extLst>
              <a:ext uri="{FF2B5EF4-FFF2-40B4-BE49-F238E27FC236}">
                <a16:creationId xmlns:a16="http://schemas.microsoft.com/office/drawing/2014/main" id="{F3F70935-2C68-4BBE-AB3D-41DDE0337E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099" y="2344927"/>
            <a:ext cx="4762535" cy="4762535"/>
          </a:xfrm>
          <a:prstGeom prst="rect">
            <a:avLst/>
          </a:prstGeom>
        </p:spPr>
      </p:pic>
      <p:sp>
        <p:nvSpPr>
          <p:cNvPr id="44" name="Rectangle 9">
            <a:extLst>
              <a:ext uri="{FF2B5EF4-FFF2-40B4-BE49-F238E27FC236}">
                <a16:creationId xmlns:a16="http://schemas.microsoft.com/office/drawing/2014/main" id="{14F09EF8-7E0F-4AFF-B4A2-0F1C890CFDC1}"/>
              </a:ext>
            </a:extLst>
          </p:cNvPr>
          <p:cNvSpPr>
            <a:spLocks/>
          </p:cNvSpPr>
          <p:nvPr/>
        </p:nvSpPr>
        <p:spPr>
          <a:xfrm>
            <a:off x="8324624" y="3025172"/>
            <a:ext cx="313212" cy="480131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Hình ảnh 47">
            <a:extLst>
              <a:ext uri="{FF2B5EF4-FFF2-40B4-BE49-F238E27FC236}">
                <a16:creationId xmlns:a16="http://schemas.microsoft.com/office/drawing/2014/main" id="{C678F2A7-B4B0-41F1-89BC-390EC8745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87953">
            <a:off x="5681053" y="3164502"/>
            <a:ext cx="6372691" cy="899430"/>
          </a:xfrm>
          <a:prstGeom prst="rect">
            <a:avLst/>
          </a:prstGeom>
        </p:spPr>
      </p:pic>
      <p:cxnSp>
        <p:nvCxnSpPr>
          <p:cNvPr id="49" name="Đường nối Thẳng 48">
            <a:extLst>
              <a:ext uri="{FF2B5EF4-FFF2-40B4-BE49-F238E27FC236}">
                <a16:creationId xmlns:a16="http://schemas.microsoft.com/office/drawing/2014/main" id="{A190D416-C700-4807-9CCF-DBFF9980FD49}"/>
              </a:ext>
            </a:extLst>
          </p:cNvPr>
          <p:cNvCxnSpPr>
            <a:cxnSpLocks/>
          </p:cNvCxnSpPr>
          <p:nvPr/>
        </p:nvCxnSpPr>
        <p:spPr>
          <a:xfrm flipV="1">
            <a:off x="7276367" y="1883573"/>
            <a:ext cx="2031407" cy="353824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77B3269F-FF28-46BD-8D44-4F65AFB7FED8}"/>
              </a:ext>
            </a:extLst>
          </p:cNvPr>
          <p:cNvSpPr txBox="1"/>
          <p:nvPr/>
        </p:nvSpPr>
        <p:spPr>
          <a:xfrm>
            <a:off x="9019272" y="1584086"/>
            <a:ext cx="35137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vi-VN" sz="2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9">
            <a:extLst>
              <a:ext uri="{FF2B5EF4-FFF2-40B4-BE49-F238E27FC236}">
                <a16:creationId xmlns:a16="http://schemas.microsoft.com/office/drawing/2014/main" id="{AC7B469B-22A3-4DBB-9878-19AAC4EC4275}"/>
              </a:ext>
            </a:extLst>
          </p:cNvPr>
          <p:cNvSpPr>
            <a:spLocks/>
          </p:cNvSpPr>
          <p:nvPr/>
        </p:nvSpPr>
        <p:spPr>
          <a:xfrm>
            <a:off x="7407487" y="5006906"/>
            <a:ext cx="665898" cy="480131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" name="Hình ảnh 64">
            <a:extLst>
              <a:ext uri="{FF2B5EF4-FFF2-40B4-BE49-F238E27FC236}">
                <a16:creationId xmlns:a16="http://schemas.microsoft.com/office/drawing/2014/main" id="{DDEF4F68-AAD5-4EBD-9235-D9A1644DB9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92703">
            <a:off x="7051355" y="2437426"/>
            <a:ext cx="3141690" cy="4049693"/>
          </a:xfrm>
          <a:prstGeom prst="rect">
            <a:avLst/>
          </a:prstGeom>
        </p:spPr>
      </p:pic>
      <p:sp>
        <p:nvSpPr>
          <p:cNvPr id="66" name="Hộp Văn bản 65">
            <a:extLst>
              <a:ext uri="{FF2B5EF4-FFF2-40B4-BE49-F238E27FC236}">
                <a16:creationId xmlns:a16="http://schemas.microsoft.com/office/drawing/2014/main" id="{A6856564-A7DD-43DF-9255-1CA16D3B2C08}"/>
              </a:ext>
            </a:extLst>
          </p:cNvPr>
          <p:cNvSpPr txBox="1"/>
          <p:nvPr/>
        </p:nvSpPr>
        <p:spPr>
          <a:xfrm>
            <a:off x="8371574" y="2338622"/>
            <a:ext cx="3742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vi-VN" sz="2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Hộp Văn bản 66">
            <a:extLst>
              <a:ext uri="{FF2B5EF4-FFF2-40B4-BE49-F238E27FC236}">
                <a16:creationId xmlns:a16="http://schemas.microsoft.com/office/drawing/2014/main" id="{5C3E5FEF-00A6-47B6-BB63-5AF0F8C4925A}"/>
              </a:ext>
            </a:extLst>
          </p:cNvPr>
          <p:cNvSpPr txBox="1"/>
          <p:nvPr/>
        </p:nvSpPr>
        <p:spPr>
          <a:xfrm>
            <a:off x="10078559" y="5329785"/>
            <a:ext cx="3742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vi-VN" sz="2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8" name="Hình ảnh 67">
            <a:extLst>
              <a:ext uri="{FF2B5EF4-FFF2-40B4-BE49-F238E27FC236}">
                <a16:creationId xmlns:a16="http://schemas.microsoft.com/office/drawing/2014/main" id="{FF28E3C7-B78E-4D34-8525-91A95778F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367" y="5445432"/>
            <a:ext cx="6372691" cy="899430"/>
          </a:xfrm>
          <a:prstGeom prst="rect">
            <a:avLst/>
          </a:prstGeom>
        </p:spPr>
      </p:pic>
      <p:cxnSp>
        <p:nvCxnSpPr>
          <p:cNvPr id="69" name="Đường nối Thẳng 68">
            <a:extLst>
              <a:ext uri="{FF2B5EF4-FFF2-40B4-BE49-F238E27FC236}">
                <a16:creationId xmlns:a16="http://schemas.microsoft.com/office/drawing/2014/main" id="{109D82D6-BB26-44F5-AC57-3F92B0F752FB}"/>
              </a:ext>
            </a:extLst>
          </p:cNvPr>
          <p:cNvCxnSpPr>
            <a:cxnSpLocks/>
          </p:cNvCxnSpPr>
          <p:nvPr/>
        </p:nvCxnSpPr>
        <p:spPr>
          <a:xfrm>
            <a:off x="8371574" y="2936834"/>
            <a:ext cx="336368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0" name="Hình ảnh 69">
            <a:extLst>
              <a:ext uri="{FF2B5EF4-FFF2-40B4-BE49-F238E27FC236}">
                <a16:creationId xmlns:a16="http://schemas.microsoft.com/office/drawing/2014/main" id="{E3E4FA27-844F-4237-9C13-CB926C2C2A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87953">
            <a:off x="5681053" y="3164502"/>
            <a:ext cx="6372691" cy="899430"/>
          </a:xfrm>
          <a:prstGeom prst="rect">
            <a:avLst/>
          </a:prstGeom>
        </p:spPr>
      </p:pic>
      <p:cxnSp>
        <p:nvCxnSpPr>
          <p:cNvPr id="71" name="Đường nối Thẳng 70">
            <a:extLst>
              <a:ext uri="{FF2B5EF4-FFF2-40B4-BE49-F238E27FC236}">
                <a16:creationId xmlns:a16="http://schemas.microsoft.com/office/drawing/2014/main" id="{907BF7BA-F5B7-4623-82CA-3FFF29ACC13A}"/>
              </a:ext>
            </a:extLst>
          </p:cNvPr>
          <p:cNvCxnSpPr>
            <a:cxnSpLocks/>
          </p:cNvCxnSpPr>
          <p:nvPr/>
        </p:nvCxnSpPr>
        <p:spPr>
          <a:xfrm flipV="1">
            <a:off x="10142987" y="2820852"/>
            <a:ext cx="1476334" cy="259935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2" name="Hộp Văn bản 71">
            <a:extLst>
              <a:ext uri="{FF2B5EF4-FFF2-40B4-BE49-F238E27FC236}">
                <a16:creationId xmlns:a16="http://schemas.microsoft.com/office/drawing/2014/main" id="{190AB308-934C-45DC-9ACC-43EE2E533B4B}"/>
              </a:ext>
            </a:extLst>
          </p:cNvPr>
          <p:cNvSpPr txBox="1"/>
          <p:nvPr/>
        </p:nvSpPr>
        <p:spPr>
          <a:xfrm>
            <a:off x="11327481" y="2504035"/>
            <a:ext cx="3742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vi-VN" sz="2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Rectangle 9">
            <a:extLst>
              <a:ext uri="{FF2B5EF4-FFF2-40B4-BE49-F238E27FC236}">
                <a16:creationId xmlns:a16="http://schemas.microsoft.com/office/drawing/2014/main" id="{3B2D922A-02A3-4DF9-8915-5D7B723B491E}"/>
              </a:ext>
            </a:extLst>
          </p:cNvPr>
          <p:cNvSpPr>
            <a:spLocks/>
          </p:cNvSpPr>
          <p:nvPr/>
        </p:nvSpPr>
        <p:spPr>
          <a:xfrm>
            <a:off x="8496678" y="4994575"/>
            <a:ext cx="1027913" cy="480131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6cm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Rectangle 9">
            <a:extLst>
              <a:ext uri="{FF2B5EF4-FFF2-40B4-BE49-F238E27FC236}">
                <a16:creationId xmlns:a16="http://schemas.microsoft.com/office/drawing/2014/main" id="{6029A955-1B52-4CCE-B89C-0260C7630244}"/>
              </a:ext>
            </a:extLst>
          </p:cNvPr>
          <p:cNvSpPr>
            <a:spLocks/>
          </p:cNvSpPr>
          <p:nvPr/>
        </p:nvSpPr>
        <p:spPr>
          <a:xfrm rot="17871103">
            <a:off x="7404331" y="3652697"/>
            <a:ext cx="1027913" cy="480131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6cm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12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4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7.40741E-7 L -0.00338 -0.36134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00"/>
                            </p:stCondLst>
                            <p:childTnLst>
                              <p:par>
                                <p:cTn id="1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0.17735 0.17408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5" grpId="0"/>
      <p:bldP spid="26" grpId="0"/>
      <p:bldP spid="39" grpId="0"/>
      <p:bldP spid="44" grpId="0"/>
      <p:bldP spid="44" grpId="1"/>
      <p:bldP spid="50" grpId="0"/>
      <p:bldP spid="52" grpId="0"/>
      <p:bldP spid="66" grpId="0"/>
      <p:bldP spid="67" grpId="0"/>
      <p:bldP spid="72" grpId="0"/>
      <p:bldP spid="73" grpId="0"/>
      <p:bldP spid="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199" y="2090057"/>
            <a:ext cx="10554326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9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bản của hình chữ nhật, hình thoi, hình bình hành, hình thang cân.</a:t>
            </a:r>
            <a:endParaRPr lang="en-US" sz="29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9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vẽ </a:t>
            </a:r>
            <a:r>
              <a:rPr lang="en-US" sz="29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9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chữ nhật, hình thoi, hình bình hành, hình thang cân. </a:t>
            </a:r>
          </a:p>
          <a:p>
            <a:pPr marL="285750" indent="-285750">
              <a:buFontTx/>
              <a:buChar char="-"/>
            </a:pPr>
            <a:r>
              <a:rPr lang="en-US" sz="29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trước bài “Chu vi và diện tích một số hình trong thực tiễn”</a:t>
            </a:r>
            <a:endParaRPr lang="en-US" sz="29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 Same Side Corner Rectangle 3"/>
          <p:cNvSpPr/>
          <p:nvPr/>
        </p:nvSpPr>
        <p:spPr>
          <a:xfrm rot="5400000">
            <a:off x="1937851" y="-1486223"/>
            <a:ext cx="728869" cy="4604569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" y="576973"/>
            <a:ext cx="34349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Hướng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dẫn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về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nhà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39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974</TotalTime>
  <Words>336</Words>
  <Application>Microsoft Office PowerPoint</Application>
  <PresentationFormat>Màn hình rộng</PresentationFormat>
  <Paragraphs>53</Paragraphs>
  <Slides>6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Trịnh Thanh Tuấn</dc:creator>
  <cp:lastModifiedBy>Trịnh Thanh Tuấn</cp:lastModifiedBy>
  <cp:revision>49</cp:revision>
  <dcterms:created xsi:type="dcterms:W3CDTF">2021-08-25T15:05:54Z</dcterms:created>
  <dcterms:modified xsi:type="dcterms:W3CDTF">2021-08-27T12:47:42Z</dcterms:modified>
</cp:coreProperties>
</file>