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5" r:id="rId4"/>
    <p:sldId id="265" r:id="rId5"/>
    <p:sldId id="267" r:id="rId6"/>
    <p:sldId id="296" r:id="rId7"/>
    <p:sldId id="297" r:id="rId8"/>
    <p:sldId id="273" r:id="rId9"/>
    <p:sldId id="299" r:id="rId10"/>
    <p:sldId id="272" r:id="rId11"/>
    <p:sldId id="266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C82FDB-2DA2-4556-B739-07EBD330F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34D6B34-7137-4AAE-BA30-97AB0B949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15E576E-610B-4FC7-9610-F7E65D3A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D8BC64-8E8E-4A33-AB2A-23BF12CF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7C5E6F4-7B4F-44CA-8869-63325423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263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21FC33-93AB-4A94-9325-28E09CF7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B89CB56-BE36-47ED-A230-A63FAC2D6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449B61-8BDC-4DE2-B04F-EA65CB48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F08D90-9B31-4358-B0F0-70BC30C2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93A746-4A7F-45A6-BC58-C1E17011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03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91A7181-21C5-480C-A0FA-224FEA79D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69E267-711A-4EF3-A65A-872EF8C0A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DC85B-3844-4D1C-B3F1-CA7533BD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6C46C2-0E40-4EFE-9C84-FFB4DEF1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7BAF79-9D68-4BDB-A9D8-706C8114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342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27/8/2021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1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407162-9C0E-4750-B857-D5E631A5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18A2AE4-4422-4A41-97CE-B8063AE3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420E38-2C7C-423A-A065-5C4F7A17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ABE589-6486-4D09-854F-BA4CC6DD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E71A88-E90A-4102-8A22-8C7D7A32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471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DDEC35-81A9-45FA-9C71-88CECD04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21B0A0-1E99-4532-BC68-E9B4B534B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3467AA-A409-4AA1-9D7F-2A4EDAA8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0400C2-5732-4E5D-AEB3-F806DFAF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CFAB4E-4CEE-41C3-947C-31285B75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420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FE145E-4D67-42BC-AC7D-AF3653B8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19A41C3-63B7-42D9-A7C8-9191CB056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38F4850-F072-44C9-A607-6B7139FE5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63E8022-A209-453C-97EB-38A6B617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4F78258-4A53-4E81-BE9D-4069FBDC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325EF21-44C0-415D-9223-C66AAEBA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86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79C03-49C9-4A5C-A537-9B29217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538C4FD-109B-4BAA-AF3E-98F88FCB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A0C405A-3D46-459F-B146-2438D0D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260D23F-9FA2-42FE-827F-06D87EF0C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5144414-74A2-4E4D-A234-769EC54D9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0927834-EE9E-4AC6-8F19-EAB21DD4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D45C47E-13A1-4D55-B8B9-A2C769D9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14050E-7C8B-4337-A251-0B45DAEC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760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6F57C4-6497-409E-8470-35C32DFC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8D933CB-41B3-427F-B677-7C334B2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B7872DE-ABC9-4858-902A-5A58AFA1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AFE3FC-09E6-4555-BA58-3ED893DE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509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5189FB-1D5B-4DD0-BD61-C80058CA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BE0A039-C688-498D-9CF4-C81F3BC4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7D63641-14BE-4162-98EE-6C993088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367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6B0864-7061-4F48-AC76-78D42A11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1482E3-DF4C-4E7F-91B8-C735AF34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B7D30A-8EB3-4F73-9EA4-9900E0136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13A5D61-ADED-4B62-AC26-0398FC74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AC908E0-C9AE-4480-B589-26258EA3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09F3C32-6A46-425F-B27E-B0DCCCC8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214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CE0181-4A48-41C3-BD21-7D7DD2ED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B7D6D1E-FF04-441B-82CE-5043A89C9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A115F9-6599-4C20-B6EF-556C2D599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CB0C744-74E4-44B6-B160-1A259053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922C76-2347-4B1C-AD92-1A0F17EC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6D7DF64-E712-46A5-AD37-A3E0C286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04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5895199-62D4-47C6-AAA9-7B98C3E1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795E08-B208-4C0A-8232-31FB3C8C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ED39E2-31AA-4916-882C-B012A289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C8726-869B-41E5-9E56-AEB9A05D7530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70E100-FFBD-4648-BEAD-26DBA66DF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BD415B-5426-471D-8F29-E9B76F79B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4BCB-515C-4B03-82CC-5647DE5DAE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592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>
            <a:extLst>
              <a:ext uri="{FF2B5EF4-FFF2-40B4-BE49-F238E27FC236}">
                <a16:creationId xmlns:a16="http://schemas.microsoft.com/office/drawing/2014/main" id="{101F6CD4-BF78-409E-9AC6-B3DE30CF268B}"/>
              </a:ext>
            </a:extLst>
          </p:cNvPr>
          <p:cNvGrpSpPr/>
          <p:nvPr/>
        </p:nvGrpSpPr>
        <p:grpSpPr>
          <a:xfrm rot="20623984">
            <a:off x="5571503" y="35221"/>
            <a:ext cx="979994" cy="870106"/>
            <a:chOff x="4193431" y="26035"/>
            <a:chExt cx="1464128" cy="1237336"/>
          </a:xfrm>
        </p:grpSpPr>
        <p:sp>
          <p:nvSpPr>
            <p:cNvPr id="5" name="等腰三角形 13">
              <a:extLst>
                <a:ext uri="{FF2B5EF4-FFF2-40B4-BE49-F238E27FC236}">
                  <a16:creationId xmlns:a16="http://schemas.microsoft.com/office/drawing/2014/main" id="{8D265FEE-A13B-4E6F-9979-EDD5E70DEFE6}"/>
                </a:ext>
              </a:extLst>
            </p:cNvPr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>
              <a:extLst>
                <a:ext uri="{FF2B5EF4-FFF2-40B4-BE49-F238E27FC236}">
                  <a16:creationId xmlns:a16="http://schemas.microsoft.com/office/drawing/2014/main" id="{6DF51147-420F-40F8-BDCF-2C60FE23DECA}"/>
                </a:ext>
              </a:extLst>
            </p:cNvPr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>
                <a:extLst>
                  <a:ext uri="{FF2B5EF4-FFF2-40B4-BE49-F238E27FC236}">
                    <a16:creationId xmlns:a16="http://schemas.microsoft.com/office/drawing/2014/main" id="{EEAC738F-092A-4118-AA49-10C138F7E390}"/>
                  </a:ext>
                </a:extLst>
              </p:cNvPr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>
                <a:extLst>
                  <a:ext uri="{FF2B5EF4-FFF2-40B4-BE49-F238E27FC236}">
                    <a16:creationId xmlns:a16="http://schemas.microsoft.com/office/drawing/2014/main" id="{2551B5FE-1DE8-4E33-A7A9-E3DC54E77AA7}"/>
                  </a:ext>
                </a:extLst>
              </p:cNvPr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>
                <a:extLst>
                  <a:ext uri="{FF2B5EF4-FFF2-40B4-BE49-F238E27FC236}">
                    <a16:creationId xmlns:a16="http://schemas.microsoft.com/office/drawing/2014/main" id="{5B689C92-5B05-4B19-A534-0E09B42A6822}"/>
                  </a:ext>
                </a:extLst>
              </p:cNvPr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>
                <a:extLst>
                  <a:ext uri="{FF2B5EF4-FFF2-40B4-BE49-F238E27FC236}">
                    <a16:creationId xmlns:a16="http://schemas.microsoft.com/office/drawing/2014/main" id="{7963EA64-77B1-4237-96C8-FAC7EE21A74D}"/>
                  </a:ext>
                </a:extLst>
              </p:cNvPr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>
              <a:extLst>
                <a:ext uri="{FF2B5EF4-FFF2-40B4-BE49-F238E27FC236}">
                  <a16:creationId xmlns:a16="http://schemas.microsoft.com/office/drawing/2014/main" id="{6FDD5ABF-FADF-4404-9E69-E1EE2850ABAF}"/>
                </a:ext>
              </a:extLst>
            </p:cNvPr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>
                <a:extLst>
                  <a:ext uri="{FF2B5EF4-FFF2-40B4-BE49-F238E27FC236}">
                    <a16:creationId xmlns:a16="http://schemas.microsoft.com/office/drawing/2014/main" id="{A90F3503-5487-4069-9371-121F76A008CB}"/>
                  </a:ext>
                </a:extLst>
              </p:cNvPr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>
                <a:extLst>
                  <a:ext uri="{FF2B5EF4-FFF2-40B4-BE49-F238E27FC236}">
                    <a16:creationId xmlns:a16="http://schemas.microsoft.com/office/drawing/2014/main" id="{FE08EC55-C4E9-4486-AEE5-CA8CCBED13C4}"/>
                  </a:ext>
                </a:extLst>
              </p:cNvPr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>
                <a:extLst>
                  <a:ext uri="{FF2B5EF4-FFF2-40B4-BE49-F238E27FC236}">
                    <a16:creationId xmlns:a16="http://schemas.microsoft.com/office/drawing/2014/main" id="{72AAC6D8-676A-4264-A46C-79F601B41B09}"/>
                  </a:ext>
                </a:extLst>
              </p:cNvPr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>
                <a:extLst>
                  <a:ext uri="{FF2B5EF4-FFF2-40B4-BE49-F238E27FC236}">
                    <a16:creationId xmlns:a16="http://schemas.microsoft.com/office/drawing/2014/main" id="{A7A9BCE8-1CD8-413D-8790-F642100475C6}"/>
                  </a:ext>
                </a:extLst>
              </p:cNvPr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>
              <a:extLst>
                <a:ext uri="{FF2B5EF4-FFF2-40B4-BE49-F238E27FC236}">
                  <a16:creationId xmlns:a16="http://schemas.microsoft.com/office/drawing/2014/main" id="{1A205A84-D101-4F38-B381-7FF576722F28}"/>
                </a:ext>
              </a:extLst>
            </p:cNvPr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>
                <a:extLst>
                  <a:ext uri="{FF2B5EF4-FFF2-40B4-BE49-F238E27FC236}">
                    <a16:creationId xmlns:a16="http://schemas.microsoft.com/office/drawing/2014/main" id="{9C9E6984-9AAE-46F3-98A7-5D69D700A81F}"/>
                  </a:ext>
                </a:extLst>
              </p:cNvPr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>
                <a:extLst>
                  <a:ext uri="{FF2B5EF4-FFF2-40B4-BE49-F238E27FC236}">
                    <a16:creationId xmlns:a16="http://schemas.microsoft.com/office/drawing/2014/main" id="{AB79C83E-D6BE-4E96-B772-A48B3837D614}"/>
                  </a:ext>
                </a:extLst>
              </p:cNvPr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>
                <a:extLst>
                  <a:ext uri="{FF2B5EF4-FFF2-40B4-BE49-F238E27FC236}">
                    <a16:creationId xmlns:a16="http://schemas.microsoft.com/office/drawing/2014/main" id="{AB336956-9438-4F42-8158-F781E0A1629D}"/>
                  </a:ext>
                </a:extLst>
              </p:cNvPr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3" name="Rounded Rectangle 45">
            <a:extLst>
              <a:ext uri="{FF2B5EF4-FFF2-40B4-BE49-F238E27FC236}">
                <a16:creationId xmlns:a16="http://schemas.microsoft.com/office/drawing/2014/main" id="{ADE582A4-178B-42FE-AF2C-9383BB08A231}"/>
              </a:ext>
            </a:extLst>
          </p:cNvPr>
          <p:cNvSpPr/>
          <p:nvPr/>
        </p:nvSpPr>
        <p:spPr>
          <a:xfrm>
            <a:off x="1430001" y="2202618"/>
            <a:ext cx="9357359" cy="21440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4" name="TextBox 44">
            <a:extLst>
              <a:ext uri="{FF2B5EF4-FFF2-40B4-BE49-F238E27FC236}">
                <a16:creationId xmlns:a16="http://schemas.microsoft.com/office/drawing/2014/main" id="{FE802717-3DF9-4547-8351-978B7F1F9627}"/>
              </a:ext>
            </a:extLst>
          </p:cNvPr>
          <p:cNvSpPr txBox="1"/>
          <p:nvPr/>
        </p:nvSpPr>
        <p:spPr>
          <a:xfrm>
            <a:off x="1313778" y="2064828"/>
            <a:ext cx="9357360" cy="2308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33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 NHẬT - HÌNH THOI</a:t>
            </a:r>
          </a:p>
          <a:p>
            <a:pPr algn="ctr">
              <a:lnSpc>
                <a:spcPct val="150000"/>
              </a:lnSpc>
            </a:pPr>
            <a:r>
              <a:rPr lang="en-US" sz="333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 HÀNH - </a:t>
            </a:r>
            <a:r>
              <a:rPr lang="en-US" sz="33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THANG CÂN </a:t>
            </a:r>
          </a:p>
          <a:p>
            <a:pPr algn="ctr">
              <a:lnSpc>
                <a:spcPct val="150000"/>
              </a:lnSpc>
            </a:pPr>
            <a:r>
              <a:rPr lang="en-US" sz="333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(Tiết 2)</a:t>
            </a:r>
            <a:endParaRPr lang="en-US" sz="333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79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8724" y="629178"/>
            <a:ext cx="7041485" cy="841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? Hãy cho biết tên hình thang cân đó.</a:t>
            </a: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6558"/>
          <a:stretch/>
        </p:blipFill>
        <p:spPr>
          <a:xfrm>
            <a:off x="3807218" y="1701800"/>
            <a:ext cx="3516449" cy="45065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20732" y="4224867"/>
            <a:ext cx="1557867" cy="1540933"/>
            <a:chOff x="762000" y="2142067"/>
            <a:chExt cx="1557867" cy="154093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62000" y="2218267"/>
              <a:ext cx="1557867" cy="13885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855133" y="2142067"/>
              <a:ext cx="1126067" cy="15409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809067" y="2032000"/>
            <a:ext cx="1557867" cy="1540933"/>
            <a:chOff x="762000" y="2142067"/>
            <a:chExt cx="1557867" cy="154093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62000" y="2218267"/>
              <a:ext cx="1557867" cy="13885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855133" y="2142067"/>
              <a:ext cx="1126067" cy="15409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63137"/>
          <a:stretch/>
        </p:blipFill>
        <p:spPr>
          <a:xfrm>
            <a:off x="7241781" y="1701800"/>
            <a:ext cx="2043247" cy="4506594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6366934" y="5576359"/>
            <a:ext cx="2706551" cy="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</a:rPr>
              <a:t>Hình</a:t>
            </a:r>
            <a:r>
              <a:rPr lang="en-US" b="1" dirty="0">
                <a:solidFill>
                  <a:srgbClr val="0070C0"/>
                </a:solidFill>
              </a:rPr>
              <a:t> thang HKIJ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92224" y="605631"/>
            <a:ext cx="2069976" cy="518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706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build="p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4200" y="2102757"/>
            <a:ext cx="99441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 được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9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bình hành, hình thang cân.</a:t>
            </a: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vẽ </a:t>
            </a:r>
            <a:r>
              <a:rPr lang="en-US" sz="29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bình hành, hình thang cân </a:t>
            </a:r>
            <a:r>
              <a:rPr lang="en-US" sz="29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độ dài.</a:t>
            </a:r>
          </a:p>
          <a:p>
            <a:pPr marL="285750" indent="-285750">
              <a:buFontTx/>
              <a:buChar char="-"/>
            </a:pPr>
            <a:r>
              <a:rPr lang="en-US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SGK </a:t>
            </a:r>
            <a:r>
              <a:rPr lang="en-US" sz="29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</a:t>
            </a:r>
          </a:p>
          <a:p>
            <a:pPr marL="285750" indent="-285750">
              <a:buFontTx/>
              <a:buChar char="-"/>
            </a:pPr>
            <a:r>
              <a:rPr lang="en-US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một tờ giấy hình thoi, một tờ giấy hình vuông để thực hành.</a:t>
            </a: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1937851" y="-1486223"/>
            <a:ext cx="728869" cy="4604569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" y="576973"/>
            <a:ext cx="3434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Hướng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dẫn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nhà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15555" y="1659398"/>
            <a:ext cx="55665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0119" y="1688362"/>
            <a:ext cx="9065623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20">
                <a:latin typeface="Times New Roman" panose="02020603050405020304" pitchFamily="18" charset="0"/>
                <a:cs typeface="Times New Roman" panose="02020603050405020304" pitchFamily="18" charset="0"/>
              </a:rPr>
              <a:t> đây 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908" y="2674392"/>
            <a:ext cx="2566172" cy="1770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273" y="2674392"/>
            <a:ext cx="2513534" cy="1885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8167" y="2540720"/>
            <a:ext cx="2637575" cy="1904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27793" y="4444852"/>
            <a:ext cx="405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4105" y="4468081"/>
            <a:ext cx="405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35438" y="4359488"/>
            <a:ext cx="383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dirty="0"/>
              <a:t> 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8448615" y="3057109"/>
            <a:ext cx="616010" cy="67034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8430372" y="3528723"/>
            <a:ext cx="596153" cy="65812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448615" y="3050607"/>
            <a:ext cx="11210" cy="52187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flipH="1">
            <a:off x="9026525" y="3713549"/>
            <a:ext cx="18243" cy="47329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B022391C-BF0E-4692-A515-2B7FFAA763B7}"/>
              </a:ext>
            </a:extLst>
          </p:cNvPr>
          <p:cNvGrpSpPr/>
          <p:nvPr/>
        </p:nvGrpSpPr>
        <p:grpSpPr>
          <a:xfrm>
            <a:off x="268962" y="571877"/>
            <a:ext cx="3521158" cy="728869"/>
            <a:chOff x="19685" y="504925"/>
            <a:chExt cx="3215125" cy="728869"/>
          </a:xfrm>
        </p:grpSpPr>
        <p:sp>
          <p:nvSpPr>
            <p:cNvPr id="18" name="Round Same Side Corner Rectangle 3">
              <a:extLst>
                <a:ext uri="{FF2B5EF4-FFF2-40B4-BE49-F238E27FC236}">
                  <a16:creationId xmlns:a16="http://schemas.microsoft.com/office/drawing/2014/main" id="{8DCFAE7B-1F9F-428F-B3AD-8224048409AB}"/>
                </a:ext>
              </a:extLst>
            </p:cNvPr>
            <p:cNvSpPr/>
            <p:nvPr/>
          </p:nvSpPr>
          <p:spPr>
            <a:xfrm rot="5400000">
              <a:off x="1154507" y="-629897"/>
              <a:ext cx="728869" cy="2998514"/>
            </a:xfrm>
            <a:custGeom>
              <a:avLst/>
              <a:gdLst>
                <a:gd name="connsiteX0" fmla="*/ 121481 w 728869"/>
                <a:gd name="connsiteY0" fmla="*/ 0 h 4296427"/>
                <a:gd name="connsiteX1" fmla="*/ 607388 w 728869"/>
                <a:gd name="connsiteY1" fmla="*/ 0 h 4296427"/>
                <a:gd name="connsiteX2" fmla="*/ 728869 w 728869"/>
                <a:gd name="connsiteY2" fmla="*/ 121481 h 4296427"/>
                <a:gd name="connsiteX3" fmla="*/ 728869 w 728869"/>
                <a:gd name="connsiteY3" fmla="*/ 4296427 h 4296427"/>
                <a:gd name="connsiteX4" fmla="*/ 728869 w 728869"/>
                <a:gd name="connsiteY4" fmla="*/ 4296427 h 4296427"/>
                <a:gd name="connsiteX5" fmla="*/ 0 w 728869"/>
                <a:gd name="connsiteY5" fmla="*/ 4296427 h 4296427"/>
                <a:gd name="connsiteX6" fmla="*/ 0 w 728869"/>
                <a:gd name="connsiteY6" fmla="*/ 4296427 h 4296427"/>
                <a:gd name="connsiteX7" fmla="*/ 0 w 728869"/>
                <a:gd name="connsiteY7" fmla="*/ 121481 h 4296427"/>
                <a:gd name="connsiteX8" fmla="*/ 121481 w 728869"/>
                <a:gd name="connsiteY8" fmla="*/ 0 h 4296427"/>
                <a:gd name="connsiteX0" fmla="*/ 121481 w 728869"/>
                <a:gd name="connsiteY0" fmla="*/ 187779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21481 w 728869"/>
                <a:gd name="connsiteY8" fmla="*/ 187779 h 4484206"/>
                <a:gd name="connsiteX0" fmla="*/ 121481 w 728869"/>
                <a:gd name="connsiteY0" fmla="*/ 0 h 4508701"/>
                <a:gd name="connsiteX1" fmla="*/ 615552 w 728869"/>
                <a:gd name="connsiteY1" fmla="*/ 24495 h 4508701"/>
                <a:gd name="connsiteX2" fmla="*/ 728869 w 728869"/>
                <a:gd name="connsiteY2" fmla="*/ 333755 h 4508701"/>
                <a:gd name="connsiteX3" fmla="*/ 728869 w 728869"/>
                <a:gd name="connsiteY3" fmla="*/ 4508701 h 4508701"/>
                <a:gd name="connsiteX4" fmla="*/ 728869 w 728869"/>
                <a:gd name="connsiteY4" fmla="*/ 4508701 h 4508701"/>
                <a:gd name="connsiteX5" fmla="*/ 0 w 728869"/>
                <a:gd name="connsiteY5" fmla="*/ 4508701 h 4508701"/>
                <a:gd name="connsiteX6" fmla="*/ 0 w 728869"/>
                <a:gd name="connsiteY6" fmla="*/ 4508701 h 4508701"/>
                <a:gd name="connsiteX7" fmla="*/ 0 w 728869"/>
                <a:gd name="connsiteY7" fmla="*/ 333755 h 4508701"/>
                <a:gd name="connsiteX8" fmla="*/ 121481 w 728869"/>
                <a:gd name="connsiteY8" fmla="*/ 0 h 4508701"/>
                <a:gd name="connsiteX0" fmla="*/ 170466 w 728869"/>
                <a:gd name="connsiteY0" fmla="*/ 122462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70466 w 728869"/>
                <a:gd name="connsiteY8" fmla="*/ 122462 h 4484206"/>
                <a:gd name="connsiteX0" fmla="*/ 170466 w 728869"/>
                <a:gd name="connsiteY0" fmla="*/ 32657 h 4394401"/>
                <a:gd name="connsiteX1" fmla="*/ 542077 w 728869"/>
                <a:gd name="connsiteY1" fmla="*/ 0 h 4394401"/>
                <a:gd name="connsiteX2" fmla="*/ 728869 w 728869"/>
                <a:gd name="connsiteY2" fmla="*/ 219455 h 4394401"/>
                <a:gd name="connsiteX3" fmla="*/ 728869 w 728869"/>
                <a:gd name="connsiteY3" fmla="*/ 4394401 h 4394401"/>
                <a:gd name="connsiteX4" fmla="*/ 728869 w 728869"/>
                <a:gd name="connsiteY4" fmla="*/ 4394401 h 4394401"/>
                <a:gd name="connsiteX5" fmla="*/ 0 w 728869"/>
                <a:gd name="connsiteY5" fmla="*/ 4394401 h 4394401"/>
                <a:gd name="connsiteX6" fmla="*/ 0 w 728869"/>
                <a:gd name="connsiteY6" fmla="*/ 4394401 h 4394401"/>
                <a:gd name="connsiteX7" fmla="*/ 0 w 728869"/>
                <a:gd name="connsiteY7" fmla="*/ 219455 h 4394401"/>
                <a:gd name="connsiteX8" fmla="*/ 170466 w 728869"/>
                <a:gd name="connsiteY8" fmla="*/ 32657 h 4394401"/>
                <a:gd name="connsiteX0" fmla="*/ 170466 w 728869"/>
                <a:gd name="connsiteY0" fmla="*/ 37298 h 4399042"/>
                <a:gd name="connsiteX1" fmla="*/ 542077 w 728869"/>
                <a:gd name="connsiteY1" fmla="*/ 4641 h 4399042"/>
                <a:gd name="connsiteX2" fmla="*/ 728869 w 728869"/>
                <a:gd name="connsiteY2" fmla="*/ 224096 h 4399042"/>
                <a:gd name="connsiteX3" fmla="*/ 728869 w 728869"/>
                <a:gd name="connsiteY3" fmla="*/ 4399042 h 4399042"/>
                <a:gd name="connsiteX4" fmla="*/ 728869 w 728869"/>
                <a:gd name="connsiteY4" fmla="*/ 4399042 h 4399042"/>
                <a:gd name="connsiteX5" fmla="*/ 0 w 728869"/>
                <a:gd name="connsiteY5" fmla="*/ 4399042 h 4399042"/>
                <a:gd name="connsiteX6" fmla="*/ 0 w 728869"/>
                <a:gd name="connsiteY6" fmla="*/ 4399042 h 4399042"/>
                <a:gd name="connsiteX7" fmla="*/ 0 w 728869"/>
                <a:gd name="connsiteY7" fmla="*/ 224096 h 4399042"/>
                <a:gd name="connsiteX8" fmla="*/ 170466 w 728869"/>
                <a:gd name="connsiteY8" fmla="*/ 37298 h 4399042"/>
                <a:gd name="connsiteX0" fmla="*/ 170466 w 728869"/>
                <a:gd name="connsiteY0" fmla="*/ 0 h 4422707"/>
                <a:gd name="connsiteX1" fmla="*/ 542077 w 728869"/>
                <a:gd name="connsiteY1" fmla="*/ 28306 h 4422707"/>
                <a:gd name="connsiteX2" fmla="*/ 728869 w 728869"/>
                <a:gd name="connsiteY2" fmla="*/ 247761 h 4422707"/>
                <a:gd name="connsiteX3" fmla="*/ 728869 w 728869"/>
                <a:gd name="connsiteY3" fmla="*/ 4422707 h 4422707"/>
                <a:gd name="connsiteX4" fmla="*/ 728869 w 728869"/>
                <a:gd name="connsiteY4" fmla="*/ 4422707 h 4422707"/>
                <a:gd name="connsiteX5" fmla="*/ 0 w 728869"/>
                <a:gd name="connsiteY5" fmla="*/ 4422707 h 4422707"/>
                <a:gd name="connsiteX6" fmla="*/ 0 w 728869"/>
                <a:gd name="connsiteY6" fmla="*/ 4422707 h 4422707"/>
                <a:gd name="connsiteX7" fmla="*/ 0 w 728869"/>
                <a:gd name="connsiteY7" fmla="*/ 247761 h 4422707"/>
                <a:gd name="connsiteX8" fmla="*/ 170466 w 728869"/>
                <a:gd name="connsiteY8" fmla="*/ 0 h 4422707"/>
                <a:gd name="connsiteX0" fmla="*/ 170466 w 728869"/>
                <a:gd name="connsiteY0" fmla="*/ 16128 h 4401581"/>
                <a:gd name="connsiteX1" fmla="*/ 542077 w 728869"/>
                <a:gd name="connsiteY1" fmla="*/ 7180 h 4401581"/>
                <a:gd name="connsiteX2" fmla="*/ 728869 w 728869"/>
                <a:gd name="connsiteY2" fmla="*/ 226635 h 4401581"/>
                <a:gd name="connsiteX3" fmla="*/ 728869 w 728869"/>
                <a:gd name="connsiteY3" fmla="*/ 4401581 h 4401581"/>
                <a:gd name="connsiteX4" fmla="*/ 728869 w 728869"/>
                <a:gd name="connsiteY4" fmla="*/ 4401581 h 4401581"/>
                <a:gd name="connsiteX5" fmla="*/ 0 w 728869"/>
                <a:gd name="connsiteY5" fmla="*/ 4401581 h 4401581"/>
                <a:gd name="connsiteX6" fmla="*/ 0 w 728869"/>
                <a:gd name="connsiteY6" fmla="*/ 4401581 h 4401581"/>
                <a:gd name="connsiteX7" fmla="*/ 0 w 728869"/>
                <a:gd name="connsiteY7" fmla="*/ 226635 h 4401581"/>
                <a:gd name="connsiteX8" fmla="*/ 170466 w 728869"/>
                <a:gd name="connsiteY8" fmla="*/ 16128 h 4401581"/>
                <a:gd name="connsiteX0" fmla="*/ 170466 w 728869"/>
                <a:gd name="connsiteY0" fmla="*/ 79479 h 4464932"/>
                <a:gd name="connsiteX1" fmla="*/ 542077 w 728869"/>
                <a:gd name="connsiteY1" fmla="*/ 2798 h 4464932"/>
                <a:gd name="connsiteX2" fmla="*/ 728869 w 728869"/>
                <a:gd name="connsiteY2" fmla="*/ 289986 h 4464932"/>
                <a:gd name="connsiteX3" fmla="*/ 728869 w 728869"/>
                <a:gd name="connsiteY3" fmla="*/ 4464932 h 4464932"/>
                <a:gd name="connsiteX4" fmla="*/ 728869 w 728869"/>
                <a:gd name="connsiteY4" fmla="*/ 4464932 h 4464932"/>
                <a:gd name="connsiteX5" fmla="*/ 0 w 728869"/>
                <a:gd name="connsiteY5" fmla="*/ 4464932 h 4464932"/>
                <a:gd name="connsiteX6" fmla="*/ 0 w 728869"/>
                <a:gd name="connsiteY6" fmla="*/ 4464932 h 4464932"/>
                <a:gd name="connsiteX7" fmla="*/ 0 w 728869"/>
                <a:gd name="connsiteY7" fmla="*/ 289986 h 4464932"/>
                <a:gd name="connsiteX8" fmla="*/ 170466 w 728869"/>
                <a:gd name="connsiteY8" fmla="*/ 79479 h 4464932"/>
                <a:gd name="connsiteX0" fmla="*/ 160306 w 728869"/>
                <a:gd name="connsiteY0" fmla="*/ 0 h 4487056"/>
                <a:gd name="connsiteX1" fmla="*/ 542077 w 728869"/>
                <a:gd name="connsiteY1" fmla="*/ 24922 h 4487056"/>
                <a:gd name="connsiteX2" fmla="*/ 728869 w 728869"/>
                <a:gd name="connsiteY2" fmla="*/ 312110 h 4487056"/>
                <a:gd name="connsiteX3" fmla="*/ 728869 w 728869"/>
                <a:gd name="connsiteY3" fmla="*/ 4487056 h 4487056"/>
                <a:gd name="connsiteX4" fmla="*/ 728869 w 728869"/>
                <a:gd name="connsiteY4" fmla="*/ 4487056 h 4487056"/>
                <a:gd name="connsiteX5" fmla="*/ 0 w 728869"/>
                <a:gd name="connsiteY5" fmla="*/ 4487056 h 4487056"/>
                <a:gd name="connsiteX6" fmla="*/ 0 w 728869"/>
                <a:gd name="connsiteY6" fmla="*/ 4487056 h 4487056"/>
                <a:gd name="connsiteX7" fmla="*/ 0 w 728869"/>
                <a:gd name="connsiteY7" fmla="*/ 312110 h 4487056"/>
                <a:gd name="connsiteX8" fmla="*/ 160306 w 728869"/>
                <a:gd name="connsiteY8" fmla="*/ 0 h 4487056"/>
                <a:gd name="connsiteX0" fmla="*/ 184012 w 728869"/>
                <a:gd name="connsiteY0" fmla="*/ 34153 h 4467024"/>
                <a:gd name="connsiteX1" fmla="*/ 542077 w 728869"/>
                <a:gd name="connsiteY1" fmla="*/ 4890 h 4467024"/>
                <a:gd name="connsiteX2" fmla="*/ 728869 w 728869"/>
                <a:gd name="connsiteY2" fmla="*/ 292078 h 4467024"/>
                <a:gd name="connsiteX3" fmla="*/ 728869 w 728869"/>
                <a:gd name="connsiteY3" fmla="*/ 4467024 h 4467024"/>
                <a:gd name="connsiteX4" fmla="*/ 728869 w 728869"/>
                <a:gd name="connsiteY4" fmla="*/ 4467024 h 4467024"/>
                <a:gd name="connsiteX5" fmla="*/ 0 w 728869"/>
                <a:gd name="connsiteY5" fmla="*/ 4467024 h 4467024"/>
                <a:gd name="connsiteX6" fmla="*/ 0 w 728869"/>
                <a:gd name="connsiteY6" fmla="*/ 4467024 h 4467024"/>
                <a:gd name="connsiteX7" fmla="*/ 0 w 728869"/>
                <a:gd name="connsiteY7" fmla="*/ 292078 h 4467024"/>
                <a:gd name="connsiteX8" fmla="*/ 184012 w 728869"/>
                <a:gd name="connsiteY8" fmla="*/ 34153 h 4467024"/>
                <a:gd name="connsiteX0" fmla="*/ 184012 w 728869"/>
                <a:gd name="connsiteY0" fmla="*/ 40561 h 4473432"/>
                <a:gd name="connsiteX1" fmla="*/ 542077 w 728869"/>
                <a:gd name="connsiteY1" fmla="*/ 11298 h 4473432"/>
                <a:gd name="connsiteX2" fmla="*/ 728869 w 728869"/>
                <a:gd name="connsiteY2" fmla="*/ 298486 h 4473432"/>
                <a:gd name="connsiteX3" fmla="*/ 728869 w 728869"/>
                <a:gd name="connsiteY3" fmla="*/ 4473432 h 4473432"/>
                <a:gd name="connsiteX4" fmla="*/ 728869 w 728869"/>
                <a:gd name="connsiteY4" fmla="*/ 4473432 h 4473432"/>
                <a:gd name="connsiteX5" fmla="*/ 0 w 728869"/>
                <a:gd name="connsiteY5" fmla="*/ 4473432 h 4473432"/>
                <a:gd name="connsiteX6" fmla="*/ 0 w 728869"/>
                <a:gd name="connsiteY6" fmla="*/ 4473432 h 4473432"/>
                <a:gd name="connsiteX7" fmla="*/ 0 w 728869"/>
                <a:gd name="connsiteY7" fmla="*/ 298486 h 4473432"/>
                <a:gd name="connsiteX8" fmla="*/ 184012 w 728869"/>
                <a:gd name="connsiteY8" fmla="*/ 40561 h 4473432"/>
                <a:gd name="connsiteX0" fmla="*/ 184012 w 728869"/>
                <a:gd name="connsiteY0" fmla="*/ 52739 h 4485610"/>
                <a:gd name="connsiteX1" fmla="*/ 542077 w 728869"/>
                <a:gd name="connsiteY1" fmla="*/ 23476 h 4485610"/>
                <a:gd name="connsiteX2" fmla="*/ 728869 w 728869"/>
                <a:gd name="connsiteY2" fmla="*/ 310664 h 4485610"/>
                <a:gd name="connsiteX3" fmla="*/ 728869 w 728869"/>
                <a:gd name="connsiteY3" fmla="*/ 4485610 h 4485610"/>
                <a:gd name="connsiteX4" fmla="*/ 728869 w 728869"/>
                <a:gd name="connsiteY4" fmla="*/ 4485610 h 4485610"/>
                <a:gd name="connsiteX5" fmla="*/ 0 w 728869"/>
                <a:gd name="connsiteY5" fmla="*/ 4485610 h 4485610"/>
                <a:gd name="connsiteX6" fmla="*/ 0 w 728869"/>
                <a:gd name="connsiteY6" fmla="*/ 4485610 h 4485610"/>
                <a:gd name="connsiteX7" fmla="*/ 0 w 728869"/>
                <a:gd name="connsiteY7" fmla="*/ 310664 h 4485610"/>
                <a:gd name="connsiteX8" fmla="*/ 184012 w 728869"/>
                <a:gd name="connsiteY8" fmla="*/ 52739 h 4485610"/>
                <a:gd name="connsiteX0" fmla="*/ 184012 w 728869"/>
                <a:gd name="connsiteY0" fmla="*/ 41785 h 4474656"/>
                <a:gd name="connsiteX1" fmla="*/ 521757 w 728869"/>
                <a:gd name="connsiteY1" fmla="*/ 39614 h 4474656"/>
                <a:gd name="connsiteX2" fmla="*/ 728869 w 728869"/>
                <a:gd name="connsiteY2" fmla="*/ 299710 h 4474656"/>
                <a:gd name="connsiteX3" fmla="*/ 728869 w 728869"/>
                <a:gd name="connsiteY3" fmla="*/ 4474656 h 4474656"/>
                <a:gd name="connsiteX4" fmla="*/ 728869 w 728869"/>
                <a:gd name="connsiteY4" fmla="*/ 4474656 h 4474656"/>
                <a:gd name="connsiteX5" fmla="*/ 0 w 728869"/>
                <a:gd name="connsiteY5" fmla="*/ 4474656 h 4474656"/>
                <a:gd name="connsiteX6" fmla="*/ 0 w 728869"/>
                <a:gd name="connsiteY6" fmla="*/ 4474656 h 4474656"/>
                <a:gd name="connsiteX7" fmla="*/ 0 w 728869"/>
                <a:gd name="connsiteY7" fmla="*/ 299710 h 4474656"/>
                <a:gd name="connsiteX8" fmla="*/ 184012 w 728869"/>
                <a:gd name="connsiteY8" fmla="*/ 41785 h 4474656"/>
                <a:gd name="connsiteX0" fmla="*/ 184012 w 728869"/>
                <a:gd name="connsiteY0" fmla="*/ 55800 h 4488671"/>
                <a:gd name="connsiteX1" fmla="*/ 521757 w 728869"/>
                <a:gd name="connsiteY1" fmla="*/ 53629 h 4488671"/>
                <a:gd name="connsiteX2" fmla="*/ 728869 w 728869"/>
                <a:gd name="connsiteY2" fmla="*/ 313725 h 4488671"/>
                <a:gd name="connsiteX3" fmla="*/ 728869 w 728869"/>
                <a:gd name="connsiteY3" fmla="*/ 4488671 h 4488671"/>
                <a:gd name="connsiteX4" fmla="*/ 728869 w 728869"/>
                <a:gd name="connsiteY4" fmla="*/ 4488671 h 4488671"/>
                <a:gd name="connsiteX5" fmla="*/ 0 w 728869"/>
                <a:gd name="connsiteY5" fmla="*/ 4488671 h 4488671"/>
                <a:gd name="connsiteX6" fmla="*/ 0 w 728869"/>
                <a:gd name="connsiteY6" fmla="*/ 4488671 h 4488671"/>
                <a:gd name="connsiteX7" fmla="*/ 0 w 728869"/>
                <a:gd name="connsiteY7" fmla="*/ 313725 h 4488671"/>
                <a:gd name="connsiteX8" fmla="*/ 184012 w 728869"/>
                <a:gd name="connsiteY8" fmla="*/ 55800 h 4488671"/>
                <a:gd name="connsiteX0" fmla="*/ 184012 w 728869"/>
                <a:gd name="connsiteY0" fmla="*/ 62608 h 4481933"/>
                <a:gd name="connsiteX1" fmla="*/ 521757 w 728869"/>
                <a:gd name="connsiteY1" fmla="*/ 46891 h 4481933"/>
                <a:gd name="connsiteX2" fmla="*/ 728869 w 728869"/>
                <a:gd name="connsiteY2" fmla="*/ 306987 h 4481933"/>
                <a:gd name="connsiteX3" fmla="*/ 728869 w 728869"/>
                <a:gd name="connsiteY3" fmla="*/ 4481933 h 4481933"/>
                <a:gd name="connsiteX4" fmla="*/ 728869 w 728869"/>
                <a:gd name="connsiteY4" fmla="*/ 4481933 h 4481933"/>
                <a:gd name="connsiteX5" fmla="*/ 0 w 728869"/>
                <a:gd name="connsiteY5" fmla="*/ 4481933 h 4481933"/>
                <a:gd name="connsiteX6" fmla="*/ 0 w 728869"/>
                <a:gd name="connsiteY6" fmla="*/ 4481933 h 4481933"/>
                <a:gd name="connsiteX7" fmla="*/ 0 w 728869"/>
                <a:gd name="connsiteY7" fmla="*/ 306987 h 4481933"/>
                <a:gd name="connsiteX8" fmla="*/ 184012 w 728869"/>
                <a:gd name="connsiteY8" fmla="*/ 62608 h 4481933"/>
                <a:gd name="connsiteX0" fmla="*/ 184012 w 728869"/>
                <a:gd name="connsiteY0" fmla="*/ 61413 h 4480738"/>
                <a:gd name="connsiteX1" fmla="*/ 521757 w 728869"/>
                <a:gd name="connsiteY1" fmla="*/ 45696 h 4480738"/>
                <a:gd name="connsiteX2" fmla="*/ 728869 w 728869"/>
                <a:gd name="connsiteY2" fmla="*/ 305792 h 4480738"/>
                <a:gd name="connsiteX3" fmla="*/ 728869 w 728869"/>
                <a:gd name="connsiteY3" fmla="*/ 4480738 h 4480738"/>
                <a:gd name="connsiteX4" fmla="*/ 728869 w 728869"/>
                <a:gd name="connsiteY4" fmla="*/ 4480738 h 4480738"/>
                <a:gd name="connsiteX5" fmla="*/ 0 w 728869"/>
                <a:gd name="connsiteY5" fmla="*/ 4480738 h 4480738"/>
                <a:gd name="connsiteX6" fmla="*/ 0 w 728869"/>
                <a:gd name="connsiteY6" fmla="*/ 4480738 h 4480738"/>
                <a:gd name="connsiteX7" fmla="*/ 0 w 728869"/>
                <a:gd name="connsiteY7" fmla="*/ 305792 h 4480738"/>
                <a:gd name="connsiteX8" fmla="*/ 184012 w 728869"/>
                <a:gd name="connsiteY8" fmla="*/ 61413 h 4480738"/>
                <a:gd name="connsiteX0" fmla="*/ 184012 w 728869"/>
                <a:gd name="connsiteY0" fmla="*/ 55747 h 4475072"/>
                <a:gd name="connsiteX1" fmla="*/ 521757 w 728869"/>
                <a:gd name="connsiteY1" fmla="*/ 40030 h 4475072"/>
                <a:gd name="connsiteX2" fmla="*/ 728869 w 728869"/>
                <a:gd name="connsiteY2" fmla="*/ 300126 h 4475072"/>
                <a:gd name="connsiteX3" fmla="*/ 728869 w 728869"/>
                <a:gd name="connsiteY3" fmla="*/ 4475072 h 4475072"/>
                <a:gd name="connsiteX4" fmla="*/ 728869 w 728869"/>
                <a:gd name="connsiteY4" fmla="*/ 4475072 h 4475072"/>
                <a:gd name="connsiteX5" fmla="*/ 0 w 728869"/>
                <a:gd name="connsiteY5" fmla="*/ 4475072 h 4475072"/>
                <a:gd name="connsiteX6" fmla="*/ 0 w 728869"/>
                <a:gd name="connsiteY6" fmla="*/ 4475072 h 4475072"/>
                <a:gd name="connsiteX7" fmla="*/ 0 w 728869"/>
                <a:gd name="connsiteY7" fmla="*/ 300126 h 4475072"/>
                <a:gd name="connsiteX8" fmla="*/ 184012 w 728869"/>
                <a:gd name="connsiteY8" fmla="*/ 55747 h 4475072"/>
                <a:gd name="connsiteX0" fmla="*/ 184012 w 728869"/>
                <a:gd name="connsiteY0" fmla="*/ 57948 h 4477273"/>
                <a:gd name="connsiteX1" fmla="*/ 521757 w 728869"/>
                <a:gd name="connsiteY1" fmla="*/ 42231 h 4477273"/>
                <a:gd name="connsiteX2" fmla="*/ 728869 w 728869"/>
                <a:gd name="connsiteY2" fmla="*/ 302327 h 4477273"/>
                <a:gd name="connsiteX3" fmla="*/ 728869 w 728869"/>
                <a:gd name="connsiteY3" fmla="*/ 4477273 h 4477273"/>
                <a:gd name="connsiteX4" fmla="*/ 728869 w 728869"/>
                <a:gd name="connsiteY4" fmla="*/ 4477273 h 4477273"/>
                <a:gd name="connsiteX5" fmla="*/ 0 w 728869"/>
                <a:gd name="connsiteY5" fmla="*/ 4477273 h 4477273"/>
                <a:gd name="connsiteX6" fmla="*/ 0 w 728869"/>
                <a:gd name="connsiteY6" fmla="*/ 4477273 h 4477273"/>
                <a:gd name="connsiteX7" fmla="*/ 0 w 728869"/>
                <a:gd name="connsiteY7" fmla="*/ 302327 h 4477273"/>
                <a:gd name="connsiteX8" fmla="*/ 184012 w 728869"/>
                <a:gd name="connsiteY8" fmla="*/ 57948 h 447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869" h="4477273">
                  <a:moveTo>
                    <a:pt x="184012" y="57948"/>
                  </a:moveTo>
                  <a:cubicBezTo>
                    <a:pt x="291793" y="-9797"/>
                    <a:pt x="369948" y="-22119"/>
                    <a:pt x="521757" y="42231"/>
                  </a:cubicBezTo>
                  <a:cubicBezTo>
                    <a:pt x="588849" y="42231"/>
                    <a:pt x="728869" y="235235"/>
                    <a:pt x="728869" y="302327"/>
                  </a:cubicBezTo>
                  <a:lnTo>
                    <a:pt x="728869" y="4477273"/>
                  </a:lnTo>
                  <a:lnTo>
                    <a:pt x="728869" y="4477273"/>
                  </a:lnTo>
                  <a:lnTo>
                    <a:pt x="0" y="4477273"/>
                  </a:lnTo>
                  <a:lnTo>
                    <a:pt x="0" y="4477273"/>
                  </a:lnTo>
                  <a:lnTo>
                    <a:pt x="0" y="302327"/>
                  </a:lnTo>
                  <a:cubicBezTo>
                    <a:pt x="0" y="235235"/>
                    <a:pt x="116920" y="57948"/>
                    <a:pt x="184012" y="579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E361D57A-4C4C-4B04-9E0C-8BB600AFBCA2}"/>
                </a:ext>
              </a:extLst>
            </p:cNvPr>
            <p:cNvSpPr txBox="1"/>
            <p:nvPr/>
          </p:nvSpPr>
          <p:spPr>
            <a:xfrm>
              <a:off x="54288" y="600055"/>
              <a:ext cx="318052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Hình bình hành</a:t>
              </a:r>
              <a:endParaRPr lang="vi-VN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08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Hình ảnh 27">
            <a:extLst>
              <a:ext uri="{FF2B5EF4-FFF2-40B4-BE49-F238E27FC236}">
                <a16:creationId xmlns:a16="http://schemas.microsoft.com/office/drawing/2014/main" id="{9987BF09-60B2-41E7-A2BB-E78E6B22A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5" y="1059143"/>
            <a:ext cx="1299744" cy="1299744"/>
          </a:xfrm>
          <a:prstGeom prst="rect">
            <a:avLst/>
          </a:prstGeom>
        </p:spPr>
      </p:pic>
      <p:cxnSp>
        <p:nvCxnSpPr>
          <p:cNvPr id="31" name="Straight Connector 12">
            <a:extLst>
              <a:ext uri="{FF2B5EF4-FFF2-40B4-BE49-F238E27FC236}">
                <a16:creationId xmlns:a16="http://schemas.microsoft.com/office/drawing/2014/main" id="{803D4C79-506D-4B04-8919-D3308188FDAA}"/>
              </a:ext>
            </a:extLst>
          </p:cNvPr>
          <p:cNvCxnSpPr>
            <a:cxnSpLocks/>
          </p:cNvCxnSpPr>
          <p:nvPr/>
        </p:nvCxnSpPr>
        <p:spPr>
          <a:xfrm>
            <a:off x="1573151" y="463077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8">
            <a:extLst>
              <a:ext uri="{FF2B5EF4-FFF2-40B4-BE49-F238E27FC236}">
                <a16:creationId xmlns:a16="http://schemas.microsoft.com/office/drawing/2014/main" id="{F7A19202-EAAE-4184-9629-8D0F4D44B663}"/>
              </a:ext>
            </a:extLst>
          </p:cNvPr>
          <p:cNvCxnSpPr>
            <a:cxnSpLocks/>
          </p:cNvCxnSpPr>
          <p:nvPr/>
        </p:nvCxnSpPr>
        <p:spPr>
          <a:xfrm>
            <a:off x="1573151" y="463077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Đường nối Thẳng 74">
            <a:extLst>
              <a:ext uri="{FF2B5EF4-FFF2-40B4-BE49-F238E27FC236}">
                <a16:creationId xmlns:a16="http://schemas.microsoft.com/office/drawing/2014/main" id="{B2C1791F-BF38-424E-AE66-9AE2745F4726}"/>
              </a:ext>
            </a:extLst>
          </p:cNvPr>
          <p:cNvCxnSpPr/>
          <p:nvPr/>
        </p:nvCxnSpPr>
        <p:spPr>
          <a:xfrm>
            <a:off x="5512904" y="2320760"/>
            <a:ext cx="0" cy="4548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D9DFDC6A-325F-42AF-AF6E-F697282B5FC2}"/>
              </a:ext>
            </a:extLst>
          </p:cNvPr>
          <p:cNvGrpSpPr/>
          <p:nvPr/>
        </p:nvGrpSpPr>
        <p:grpSpPr>
          <a:xfrm>
            <a:off x="268962" y="571877"/>
            <a:ext cx="3521158" cy="728869"/>
            <a:chOff x="19685" y="504925"/>
            <a:chExt cx="3215125" cy="728869"/>
          </a:xfrm>
        </p:grpSpPr>
        <p:sp>
          <p:nvSpPr>
            <p:cNvPr id="79" name="Round Same Side Corner Rectangle 3">
              <a:extLst>
                <a:ext uri="{FF2B5EF4-FFF2-40B4-BE49-F238E27FC236}">
                  <a16:creationId xmlns:a16="http://schemas.microsoft.com/office/drawing/2014/main" id="{52B4C987-34EF-4A6C-9C4C-E93F312975D4}"/>
                </a:ext>
              </a:extLst>
            </p:cNvPr>
            <p:cNvSpPr/>
            <p:nvPr/>
          </p:nvSpPr>
          <p:spPr>
            <a:xfrm rot="5400000">
              <a:off x="1154507" y="-629897"/>
              <a:ext cx="728869" cy="2998514"/>
            </a:xfrm>
            <a:custGeom>
              <a:avLst/>
              <a:gdLst>
                <a:gd name="connsiteX0" fmla="*/ 121481 w 728869"/>
                <a:gd name="connsiteY0" fmla="*/ 0 h 4296427"/>
                <a:gd name="connsiteX1" fmla="*/ 607388 w 728869"/>
                <a:gd name="connsiteY1" fmla="*/ 0 h 4296427"/>
                <a:gd name="connsiteX2" fmla="*/ 728869 w 728869"/>
                <a:gd name="connsiteY2" fmla="*/ 121481 h 4296427"/>
                <a:gd name="connsiteX3" fmla="*/ 728869 w 728869"/>
                <a:gd name="connsiteY3" fmla="*/ 4296427 h 4296427"/>
                <a:gd name="connsiteX4" fmla="*/ 728869 w 728869"/>
                <a:gd name="connsiteY4" fmla="*/ 4296427 h 4296427"/>
                <a:gd name="connsiteX5" fmla="*/ 0 w 728869"/>
                <a:gd name="connsiteY5" fmla="*/ 4296427 h 4296427"/>
                <a:gd name="connsiteX6" fmla="*/ 0 w 728869"/>
                <a:gd name="connsiteY6" fmla="*/ 4296427 h 4296427"/>
                <a:gd name="connsiteX7" fmla="*/ 0 w 728869"/>
                <a:gd name="connsiteY7" fmla="*/ 121481 h 4296427"/>
                <a:gd name="connsiteX8" fmla="*/ 121481 w 728869"/>
                <a:gd name="connsiteY8" fmla="*/ 0 h 4296427"/>
                <a:gd name="connsiteX0" fmla="*/ 121481 w 728869"/>
                <a:gd name="connsiteY0" fmla="*/ 187779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21481 w 728869"/>
                <a:gd name="connsiteY8" fmla="*/ 187779 h 4484206"/>
                <a:gd name="connsiteX0" fmla="*/ 121481 w 728869"/>
                <a:gd name="connsiteY0" fmla="*/ 0 h 4508701"/>
                <a:gd name="connsiteX1" fmla="*/ 615552 w 728869"/>
                <a:gd name="connsiteY1" fmla="*/ 24495 h 4508701"/>
                <a:gd name="connsiteX2" fmla="*/ 728869 w 728869"/>
                <a:gd name="connsiteY2" fmla="*/ 333755 h 4508701"/>
                <a:gd name="connsiteX3" fmla="*/ 728869 w 728869"/>
                <a:gd name="connsiteY3" fmla="*/ 4508701 h 4508701"/>
                <a:gd name="connsiteX4" fmla="*/ 728869 w 728869"/>
                <a:gd name="connsiteY4" fmla="*/ 4508701 h 4508701"/>
                <a:gd name="connsiteX5" fmla="*/ 0 w 728869"/>
                <a:gd name="connsiteY5" fmla="*/ 4508701 h 4508701"/>
                <a:gd name="connsiteX6" fmla="*/ 0 w 728869"/>
                <a:gd name="connsiteY6" fmla="*/ 4508701 h 4508701"/>
                <a:gd name="connsiteX7" fmla="*/ 0 w 728869"/>
                <a:gd name="connsiteY7" fmla="*/ 333755 h 4508701"/>
                <a:gd name="connsiteX8" fmla="*/ 121481 w 728869"/>
                <a:gd name="connsiteY8" fmla="*/ 0 h 4508701"/>
                <a:gd name="connsiteX0" fmla="*/ 170466 w 728869"/>
                <a:gd name="connsiteY0" fmla="*/ 122462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70466 w 728869"/>
                <a:gd name="connsiteY8" fmla="*/ 122462 h 4484206"/>
                <a:gd name="connsiteX0" fmla="*/ 170466 w 728869"/>
                <a:gd name="connsiteY0" fmla="*/ 32657 h 4394401"/>
                <a:gd name="connsiteX1" fmla="*/ 542077 w 728869"/>
                <a:gd name="connsiteY1" fmla="*/ 0 h 4394401"/>
                <a:gd name="connsiteX2" fmla="*/ 728869 w 728869"/>
                <a:gd name="connsiteY2" fmla="*/ 219455 h 4394401"/>
                <a:gd name="connsiteX3" fmla="*/ 728869 w 728869"/>
                <a:gd name="connsiteY3" fmla="*/ 4394401 h 4394401"/>
                <a:gd name="connsiteX4" fmla="*/ 728869 w 728869"/>
                <a:gd name="connsiteY4" fmla="*/ 4394401 h 4394401"/>
                <a:gd name="connsiteX5" fmla="*/ 0 w 728869"/>
                <a:gd name="connsiteY5" fmla="*/ 4394401 h 4394401"/>
                <a:gd name="connsiteX6" fmla="*/ 0 w 728869"/>
                <a:gd name="connsiteY6" fmla="*/ 4394401 h 4394401"/>
                <a:gd name="connsiteX7" fmla="*/ 0 w 728869"/>
                <a:gd name="connsiteY7" fmla="*/ 219455 h 4394401"/>
                <a:gd name="connsiteX8" fmla="*/ 170466 w 728869"/>
                <a:gd name="connsiteY8" fmla="*/ 32657 h 4394401"/>
                <a:gd name="connsiteX0" fmla="*/ 170466 w 728869"/>
                <a:gd name="connsiteY0" fmla="*/ 37298 h 4399042"/>
                <a:gd name="connsiteX1" fmla="*/ 542077 w 728869"/>
                <a:gd name="connsiteY1" fmla="*/ 4641 h 4399042"/>
                <a:gd name="connsiteX2" fmla="*/ 728869 w 728869"/>
                <a:gd name="connsiteY2" fmla="*/ 224096 h 4399042"/>
                <a:gd name="connsiteX3" fmla="*/ 728869 w 728869"/>
                <a:gd name="connsiteY3" fmla="*/ 4399042 h 4399042"/>
                <a:gd name="connsiteX4" fmla="*/ 728869 w 728869"/>
                <a:gd name="connsiteY4" fmla="*/ 4399042 h 4399042"/>
                <a:gd name="connsiteX5" fmla="*/ 0 w 728869"/>
                <a:gd name="connsiteY5" fmla="*/ 4399042 h 4399042"/>
                <a:gd name="connsiteX6" fmla="*/ 0 w 728869"/>
                <a:gd name="connsiteY6" fmla="*/ 4399042 h 4399042"/>
                <a:gd name="connsiteX7" fmla="*/ 0 w 728869"/>
                <a:gd name="connsiteY7" fmla="*/ 224096 h 4399042"/>
                <a:gd name="connsiteX8" fmla="*/ 170466 w 728869"/>
                <a:gd name="connsiteY8" fmla="*/ 37298 h 4399042"/>
                <a:gd name="connsiteX0" fmla="*/ 170466 w 728869"/>
                <a:gd name="connsiteY0" fmla="*/ 0 h 4422707"/>
                <a:gd name="connsiteX1" fmla="*/ 542077 w 728869"/>
                <a:gd name="connsiteY1" fmla="*/ 28306 h 4422707"/>
                <a:gd name="connsiteX2" fmla="*/ 728869 w 728869"/>
                <a:gd name="connsiteY2" fmla="*/ 247761 h 4422707"/>
                <a:gd name="connsiteX3" fmla="*/ 728869 w 728869"/>
                <a:gd name="connsiteY3" fmla="*/ 4422707 h 4422707"/>
                <a:gd name="connsiteX4" fmla="*/ 728869 w 728869"/>
                <a:gd name="connsiteY4" fmla="*/ 4422707 h 4422707"/>
                <a:gd name="connsiteX5" fmla="*/ 0 w 728869"/>
                <a:gd name="connsiteY5" fmla="*/ 4422707 h 4422707"/>
                <a:gd name="connsiteX6" fmla="*/ 0 w 728869"/>
                <a:gd name="connsiteY6" fmla="*/ 4422707 h 4422707"/>
                <a:gd name="connsiteX7" fmla="*/ 0 w 728869"/>
                <a:gd name="connsiteY7" fmla="*/ 247761 h 4422707"/>
                <a:gd name="connsiteX8" fmla="*/ 170466 w 728869"/>
                <a:gd name="connsiteY8" fmla="*/ 0 h 4422707"/>
                <a:gd name="connsiteX0" fmla="*/ 170466 w 728869"/>
                <a:gd name="connsiteY0" fmla="*/ 16128 h 4401581"/>
                <a:gd name="connsiteX1" fmla="*/ 542077 w 728869"/>
                <a:gd name="connsiteY1" fmla="*/ 7180 h 4401581"/>
                <a:gd name="connsiteX2" fmla="*/ 728869 w 728869"/>
                <a:gd name="connsiteY2" fmla="*/ 226635 h 4401581"/>
                <a:gd name="connsiteX3" fmla="*/ 728869 w 728869"/>
                <a:gd name="connsiteY3" fmla="*/ 4401581 h 4401581"/>
                <a:gd name="connsiteX4" fmla="*/ 728869 w 728869"/>
                <a:gd name="connsiteY4" fmla="*/ 4401581 h 4401581"/>
                <a:gd name="connsiteX5" fmla="*/ 0 w 728869"/>
                <a:gd name="connsiteY5" fmla="*/ 4401581 h 4401581"/>
                <a:gd name="connsiteX6" fmla="*/ 0 w 728869"/>
                <a:gd name="connsiteY6" fmla="*/ 4401581 h 4401581"/>
                <a:gd name="connsiteX7" fmla="*/ 0 w 728869"/>
                <a:gd name="connsiteY7" fmla="*/ 226635 h 4401581"/>
                <a:gd name="connsiteX8" fmla="*/ 170466 w 728869"/>
                <a:gd name="connsiteY8" fmla="*/ 16128 h 4401581"/>
                <a:gd name="connsiteX0" fmla="*/ 170466 w 728869"/>
                <a:gd name="connsiteY0" fmla="*/ 79479 h 4464932"/>
                <a:gd name="connsiteX1" fmla="*/ 542077 w 728869"/>
                <a:gd name="connsiteY1" fmla="*/ 2798 h 4464932"/>
                <a:gd name="connsiteX2" fmla="*/ 728869 w 728869"/>
                <a:gd name="connsiteY2" fmla="*/ 289986 h 4464932"/>
                <a:gd name="connsiteX3" fmla="*/ 728869 w 728869"/>
                <a:gd name="connsiteY3" fmla="*/ 4464932 h 4464932"/>
                <a:gd name="connsiteX4" fmla="*/ 728869 w 728869"/>
                <a:gd name="connsiteY4" fmla="*/ 4464932 h 4464932"/>
                <a:gd name="connsiteX5" fmla="*/ 0 w 728869"/>
                <a:gd name="connsiteY5" fmla="*/ 4464932 h 4464932"/>
                <a:gd name="connsiteX6" fmla="*/ 0 w 728869"/>
                <a:gd name="connsiteY6" fmla="*/ 4464932 h 4464932"/>
                <a:gd name="connsiteX7" fmla="*/ 0 w 728869"/>
                <a:gd name="connsiteY7" fmla="*/ 289986 h 4464932"/>
                <a:gd name="connsiteX8" fmla="*/ 170466 w 728869"/>
                <a:gd name="connsiteY8" fmla="*/ 79479 h 4464932"/>
                <a:gd name="connsiteX0" fmla="*/ 160306 w 728869"/>
                <a:gd name="connsiteY0" fmla="*/ 0 h 4487056"/>
                <a:gd name="connsiteX1" fmla="*/ 542077 w 728869"/>
                <a:gd name="connsiteY1" fmla="*/ 24922 h 4487056"/>
                <a:gd name="connsiteX2" fmla="*/ 728869 w 728869"/>
                <a:gd name="connsiteY2" fmla="*/ 312110 h 4487056"/>
                <a:gd name="connsiteX3" fmla="*/ 728869 w 728869"/>
                <a:gd name="connsiteY3" fmla="*/ 4487056 h 4487056"/>
                <a:gd name="connsiteX4" fmla="*/ 728869 w 728869"/>
                <a:gd name="connsiteY4" fmla="*/ 4487056 h 4487056"/>
                <a:gd name="connsiteX5" fmla="*/ 0 w 728869"/>
                <a:gd name="connsiteY5" fmla="*/ 4487056 h 4487056"/>
                <a:gd name="connsiteX6" fmla="*/ 0 w 728869"/>
                <a:gd name="connsiteY6" fmla="*/ 4487056 h 4487056"/>
                <a:gd name="connsiteX7" fmla="*/ 0 w 728869"/>
                <a:gd name="connsiteY7" fmla="*/ 312110 h 4487056"/>
                <a:gd name="connsiteX8" fmla="*/ 160306 w 728869"/>
                <a:gd name="connsiteY8" fmla="*/ 0 h 4487056"/>
                <a:gd name="connsiteX0" fmla="*/ 184012 w 728869"/>
                <a:gd name="connsiteY0" fmla="*/ 34153 h 4467024"/>
                <a:gd name="connsiteX1" fmla="*/ 542077 w 728869"/>
                <a:gd name="connsiteY1" fmla="*/ 4890 h 4467024"/>
                <a:gd name="connsiteX2" fmla="*/ 728869 w 728869"/>
                <a:gd name="connsiteY2" fmla="*/ 292078 h 4467024"/>
                <a:gd name="connsiteX3" fmla="*/ 728869 w 728869"/>
                <a:gd name="connsiteY3" fmla="*/ 4467024 h 4467024"/>
                <a:gd name="connsiteX4" fmla="*/ 728869 w 728869"/>
                <a:gd name="connsiteY4" fmla="*/ 4467024 h 4467024"/>
                <a:gd name="connsiteX5" fmla="*/ 0 w 728869"/>
                <a:gd name="connsiteY5" fmla="*/ 4467024 h 4467024"/>
                <a:gd name="connsiteX6" fmla="*/ 0 w 728869"/>
                <a:gd name="connsiteY6" fmla="*/ 4467024 h 4467024"/>
                <a:gd name="connsiteX7" fmla="*/ 0 w 728869"/>
                <a:gd name="connsiteY7" fmla="*/ 292078 h 4467024"/>
                <a:gd name="connsiteX8" fmla="*/ 184012 w 728869"/>
                <a:gd name="connsiteY8" fmla="*/ 34153 h 4467024"/>
                <a:gd name="connsiteX0" fmla="*/ 184012 w 728869"/>
                <a:gd name="connsiteY0" fmla="*/ 40561 h 4473432"/>
                <a:gd name="connsiteX1" fmla="*/ 542077 w 728869"/>
                <a:gd name="connsiteY1" fmla="*/ 11298 h 4473432"/>
                <a:gd name="connsiteX2" fmla="*/ 728869 w 728869"/>
                <a:gd name="connsiteY2" fmla="*/ 298486 h 4473432"/>
                <a:gd name="connsiteX3" fmla="*/ 728869 w 728869"/>
                <a:gd name="connsiteY3" fmla="*/ 4473432 h 4473432"/>
                <a:gd name="connsiteX4" fmla="*/ 728869 w 728869"/>
                <a:gd name="connsiteY4" fmla="*/ 4473432 h 4473432"/>
                <a:gd name="connsiteX5" fmla="*/ 0 w 728869"/>
                <a:gd name="connsiteY5" fmla="*/ 4473432 h 4473432"/>
                <a:gd name="connsiteX6" fmla="*/ 0 w 728869"/>
                <a:gd name="connsiteY6" fmla="*/ 4473432 h 4473432"/>
                <a:gd name="connsiteX7" fmla="*/ 0 w 728869"/>
                <a:gd name="connsiteY7" fmla="*/ 298486 h 4473432"/>
                <a:gd name="connsiteX8" fmla="*/ 184012 w 728869"/>
                <a:gd name="connsiteY8" fmla="*/ 40561 h 4473432"/>
                <a:gd name="connsiteX0" fmla="*/ 184012 w 728869"/>
                <a:gd name="connsiteY0" fmla="*/ 52739 h 4485610"/>
                <a:gd name="connsiteX1" fmla="*/ 542077 w 728869"/>
                <a:gd name="connsiteY1" fmla="*/ 23476 h 4485610"/>
                <a:gd name="connsiteX2" fmla="*/ 728869 w 728869"/>
                <a:gd name="connsiteY2" fmla="*/ 310664 h 4485610"/>
                <a:gd name="connsiteX3" fmla="*/ 728869 w 728869"/>
                <a:gd name="connsiteY3" fmla="*/ 4485610 h 4485610"/>
                <a:gd name="connsiteX4" fmla="*/ 728869 w 728869"/>
                <a:gd name="connsiteY4" fmla="*/ 4485610 h 4485610"/>
                <a:gd name="connsiteX5" fmla="*/ 0 w 728869"/>
                <a:gd name="connsiteY5" fmla="*/ 4485610 h 4485610"/>
                <a:gd name="connsiteX6" fmla="*/ 0 w 728869"/>
                <a:gd name="connsiteY6" fmla="*/ 4485610 h 4485610"/>
                <a:gd name="connsiteX7" fmla="*/ 0 w 728869"/>
                <a:gd name="connsiteY7" fmla="*/ 310664 h 4485610"/>
                <a:gd name="connsiteX8" fmla="*/ 184012 w 728869"/>
                <a:gd name="connsiteY8" fmla="*/ 52739 h 4485610"/>
                <a:gd name="connsiteX0" fmla="*/ 184012 w 728869"/>
                <a:gd name="connsiteY0" fmla="*/ 41785 h 4474656"/>
                <a:gd name="connsiteX1" fmla="*/ 521757 w 728869"/>
                <a:gd name="connsiteY1" fmla="*/ 39614 h 4474656"/>
                <a:gd name="connsiteX2" fmla="*/ 728869 w 728869"/>
                <a:gd name="connsiteY2" fmla="*/ 299710 h 4474656"/>
                <a:gd name="connsiteX3" fmla="*/ 728869 w 728869"/>
                <a:gd name="connsiteY3" fmla="*/ 4474656 h 4474656"/>
                <a:gd name="connsiteX4" fmla="*/ 728869 w 728869"/>
                <a:gd name="connsiteY4" fmla="*/ 4474656 h 4474656"/>
                <a:gd name="connsiteX5" fmla="*/ 0 w 728869"/>
                <a:gd name="connsiteY5" fmla="*/ 4474656 h 4474656"/>
                <a:gd name="connsiteX6" fmla="*/ 0 w 728869"/>
                <a:gd name="connsiteY6" fmla="*/ 4474656 h 4474656"/>
                <a:gd name="connsiteX7" fmla="*/ 0 w 728869"/>
                <a:gd name="connsiteY7" fmla="*/ 299710 h 4474656"/>
                <a:gd name="connsiteX8" fmla="*/ 184012 w 728869"/>
                <a:gd name="connsiteY8" fmla="*/ 41785 h 4474656"/>
                <a:gd name="connsiteX0" fmla="*/ 184012 w 728869"/>
                <a:gd name="connsiteY0" fmla="*/ 55800 h 4488671"/>
                <a:gd name="connsiteX1" fmla="*/ 521757 w 728869"/>
                <a:gd name="connsiteY1" fmla="*/ 53629 h 4488671"/>
                <a:gd name="connsiteX2" fmla="*/ 728869 w 728869"/>
                <a:gd name="connsiteY2" fmla="*/ 313725 h 4488671"/>
                <a:gd name="connsiteX3" fmla="*/ 728869 w 728869"/>
                <a:gd name="connsiteY3" fmla="*/ 4488671 h 4488671"/>
                <a:gd name="connsiteX4" fmla="*/ 728869 w 728869"/>
                <a:gd name="connsiteY4" fmla="*/ 4488671 h 4488671"/>
                <a:gd name="connsiteX5" fmla="*/ 0 w 728869"/>
                <a:gd name="connsiteY5" fmla="*/ 4488671 h 4488671"/>
                <a:gd name="connsiteX6" fmla="*/ 0 w 728869"/>
                <a:gd name="connsiteY6" fmla="*/ 4488671 h 4488671"/>
                <a:gd name="connsiteX7" fmla="*/ 0 w 728869"/>
                <a:gd name="connsiteY7" fmla="*/ 313725 h 4488671"/>
                <a:gd name="connsiteX8" fmla="*/ 184012 w 728869"/>
                <a:gd name="connsiteY8" fmla="*/ 55800 h 4488671"/>
                <a:gd name="connsiteX0" fmla="*/ 184012 w 728869"/>
                <a:gd name="connsiteY0" fmla="*/ 62608 h 4481933"/>
                <a:gd name="connsiteX1" fmla="*/ 521757 w 728869"/>
                <a:gd name="connsiteY1" fmla="*/ 46891 h 4481933"/>
                <a:gd name="connsiteX2" fmla="*/ 728869 w 728869"/>
                <a:gd name="connsiteY2" fmla="*/ 306987 h 4481933"/>
                <a:gd name="connsiteX3" fmla="*/ 728869 w 728869"/>
                <a:gd name="connsiteY3" fmla="*/ 4481933 h 4481933"/>
                <a:gd name="connsiteX4" fmla="*/ 728869 w 728869"/>
                <a:gd name="connsiteY4" fmla="*/ 4481933 h 4481933"/>
                <a:gd name="connsiteX5" fmla="*/ 0 w 728869"/>
                <a:gd name="connsiteY5" fmla="*/ 4481933 h 4481933"/>
                <a:gd name="connsiteX6" fmla="*/ 0 w 728869"/>
                <a:gd name="connsiteY6" fmla="*/ 4481933 h 4481933"/>
                <a:gd name="connsiteX7" fmla="*/ 0 w 728869"/>
                <a:gd name="connsiteY7" fmla="*/ 306987 h 4481933"/>
                <a:gd name="connsiteX8" fmla="*/ 184012 w 728869"/>
                <a:gd name="connsiteY8" fmla="*/ 62608 h 4481933"/>
                <a:gd name="connsiteX0" fmla="*/ 184012 w 728869"/>
                <a:gd name="connsiteY0" fmla="*/ 61413 h 4480738"/>
                <a:gd name="connsiteX1" fmla="*/ 521757 w 728869"/>
                <a:gd name="connsiteY1" fmla="*/ 45696 h 4480738"/>
                <a:gd name="connsiteX2" fmla="*/ 728869 w 728869"/>
                <a:gd name="connsiteY2" fmla="*/ 305792 h 4480738"/>
                <a:gd name="connsiteX3" fmla="*/ 728869 w 728869"/>
                <a:gd name="connsiteY3" fmla="*/ 4480738 h 4480738"/>
                <a:gd name="connsiteX4" fmla="*/ 728869 w 728869"/>
                <a:gd name="connsiteY4" fmla="*/ 4480738 h 4480738"/>
                <a:gd name="connsiteX5" fmla="*/ 0 w 728869"/>
                <a:gd name="connsiteY5" fmla="*/ 4480738 h 4480738"/>
                <a:gd name="connsiteX6" fmla="*/ 0 w 728869"/>
                <a:gd name="connsiteY6" fmla="*/ 4480738 h 4480738"/>
                <a:gd name="connsiteX7" fmla="*/ 0 w 728869"/>
                <a:gd name="connsiteY7" fmla="*/ 305792 h 4480738"/>
                <a:gd name="connsiteX8" fmla="*/ 184012 w 728869"/>
                <a:gd name="connsiteY8" fmla="*/ 61413 h 4480738"/>
                <a:gd name="connsiteX0" fmla="*/ 184012 w 728869"/>
                <a:gd name="connsiteY0" fmla="*/ 55747 h 4475072"/>
                <a:gd name="connsiteX1" fmla="*/ 521757 w 728869"/>
                <a:gd name="connsiteY1" fmla="*/ 40030 h 4475072"/>
                <a:gd name="connsiteX2" fmla="*/ 728869 w 728869"/>
                <a:gd name="connsiteY2" fmla="*/ 300126 h 4475072"/>
                <a:gd name="connsiteX3" fmla="*/ 728869 w 728869"/>
                <a:gd name="connsiteY3" fmla="*/ 4475072 h 4475072"/>
                <a:gd name="connsiteX4" fmla="*/ 728869 w 728869"/>
                <a:gd name="connsiteY4" fmla="*/ 4475072 h 4475072"/>
                <a:gd name="connsiteX5" fmla="*/ 0 w 728869"/>
                <a:gd name="connsiteY5" fmla="*/ 4475072 h 4475072"/>
                <a:gd name="connsiteX6" fmla="*/ 0 w 728869"/>
                <a:gd name="connsiteY6" fmla="*/ 4475072 h 4475072"/>
                <a:gd name="connsiteX7" fmla="*/ 0 w 728869"/>
                <a:gd name="connsiteY7" fmla="*/ 300126 h 4475072"/>
                <a:gd name="connsiteX8" fmla="*/ 184012 w 728869"/>
                <a:gd name="connsiteY8" fmla="*/ 55747 h 4475072"/>
                <a:gd name="connsiteX0" fmla="*/ 184012 w 728869"/>
                <a:gd name="connsiteY0" fmla="*/ 57948 h 4477273"/>
                <a:gd name="connsiteX1" fmla="*/ 521757 w 728869"/>
                <a:gd name="connsiteY1" fmla="*/ 42231 h 4477273"/>
                <a:gd name="connsiteX2" fmla="*/ 728869 w 728869"/>
                <a:gd name="connsiteY2" fmla="*/ 302327 h 4477273"/>
                <a:gd name="connsiteX3" fmla="*/ 728869 w 728869"/>
                <a:gd name="connsiteY3" fmla="*/ 4477273 h 4477273"/>
                <a:gd name="connsiteX4" fmla="*/ 728869 w 728869"/>
                <a:gd name="connsiteY4" fmla="*/ 4477273 h 4477273"/>
                <a:gd name="connsiteX5" fmla="*/ 0 w 728869"/>
                <a:gd name="connsiteY5" fmla="*/ 4477273 h 4477273"/>
                <a:gd name="connsiteX6" fmla="*/ 0 w 728869"/>
                <a:gd name="connsiteY6" fmla="*/ 4477273 h 4477273"/>
                <a:gd name="connsiteX7" fmla="*/ 0 w 728869"/>
                <a:gd name="connsiteY7" fmla="*/ 302327 h 4477273"/>
                <a:gd name="connsiteX8" fmla="*/ 184012 w 728869"/>
                <a:gd name="connsiteY8" fmla="*/ 57948 h 447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869" h="4477273">
                  <a:moveTo>
                    <a:pt x="184012" y="57948"/>
                  </a:moveTo>
                  <a:cubicBezTo>
                    <a:pt x="291793" y="-9797"/>
                    <a:pt x="369948" y="-22119"/>
                    <a:pt x="521757" y="42231"/>
                  </a:cubicBezTo>
                  <a:cubicBezTo>
                    <a:pt x="588849" y="42231"/>
                    <a:pt x="728869" y="235235"/>
                    <a:pt x="728869" y="302327"/>
                  </a:cubicBezTo>
                  <a:lnTo>
                    <a:pt x="728869" y="4477273"/>
                  </a:lnTo>
                  <a:lnTo>
                    <a:pt x="728869" y="4477273"/>
                  </a:lnTo>
                  <a:lnTo>
                    <a:pt x="0" y="4477273"/>
                  </a:lnTo>
                  <a:lnTo>
                    <a:pt x="0" y="4477273"/>
                  </a:lnTo>
                  <a:lnTo>
                    <a:pt x="0" y="302327"/>
                  </a:lnTo>
                  <a:cubicBezTo>
                    <a:pt x="0" y="235235"/>
                    <a:pt x="116920" y="57948"/>
                    <a:pt x="184012" y="579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80" name="Hộp Văn bản 79">
              <a:extLst>
                <a:ext uri="{FF2B5EF4-FFF2-40B4-BE49-F238E27FC236}">
                  <a16:creationId xmlns:a16="http://schemas.microsoft.com/office/drawing/2014/main" id="{1A95F4BD-59AF-4CFA-8755-32D7F65DB8B3}"/>
                </a:ext>
              </a:extLst>
            </p:cNvPr>
            <p:cNvSpPr txBox="1"/>
            <p:nvPr/>
          </p:nvSpPr>
          <p:spPr>
            <a:xfrm>
              <a:off x="54288" y="600055"/>
              <a:ext cx="318052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Hình bình hành</a:t>
              </a:r>
              <a:endParaRPr lang="vi-VN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1" name="Straight Connector 12">
            <a:extLst>
              <a:ext uri="{FF2B5EF4-FFF2-40B4-BE49-F238E27FC236}">
                <a16:creationId xmlns:a16="http://schemas.microsoft.com/office/drawing/2014/main" id="{0AEA5740-06AB-47E6-94E9-3536F2E00FD5}"/>
              </a:ext>
            </a:extLst>
          </p:cNvPr>
          <p:cNvCxnSpPr/>
          <p:nvPr/>
        </p:nvCxnSpPr>
        <p:spPr>
          <a:xfrm>
            <a:off x="1797912" y="504817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18">
            <a:extLst>
              <a:ext uri="{FF2B5EF4-FFF2-40B4-BE49-F238E27FC236}">
                <a16:creationId xmlns:a16="http://schemas.microsoft.com/office/drawing/2014/main" id="{BD952B4F-81AE-4CA6-A54A-49A5A112E1FC}"/>
              </a:ext>
            </a:extLst>
          </p:cNvPr>
          <p:cNvCxnSpPr/>
          <p:nvPr/>
        </p:nvCxnSpPr>
        <p:spPr>
          <a:xfrm>
            <a:off x="1797912" y="504817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69">
            <a:extLst>
              <a:ext uri="{FF2B5EF4-FFF2-40B4-BE49-F238E27FC236}">
                <a16:creationId xmlns:a16="http://schemas.microsoft.com/office/drawing/2014/main" id="{CBF98CEC-55EE-43D7-A794-0CBEBAC4F807}"/>
              </a:ext>
            </a:extLst>
          </p:cNvPr>
          <p:cNvSpPr txBox="1"/>
          <p:nvPr/>
        </p:nvSpPr>
        <p:spPr>
          <a:xfrm>
            <a:off x="4125702" y="2806335"/>
            <a:ext cx="1041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4" name="Straight Arrow Connector 71">
            <a:extLst>
              <a:ext uri="{FF2B5EF4-FFF2-40B4-BE49-F238E27FC236}">
                <a16:creationId xmlns:a16="http://schemas.microsoft.com/office/drawing/2014/main" id="{361C48F7-B678-486D-A3C1-B62AF82CBF37}"/>
              </a:ext>
            </a:extLst>
          </p:cNvPr>
          <p:cNvCxnSpPr>
            <a:cxnSpLocks/>
          </p:cNvCxnSpPr>
          <p:nvPr/>
        </p:nvCxnSpPr>
        <p:spPr>
          <a:xfrm>
            <a:off x="4657676" y="3256433"/>
            <a:ext cx="354107" cy="528617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78">
            <a:extLst>
              <a:ext uri="{FF2B5EF4-FFF2-40B4-BE49-F238E27FC236}">
                <a16:creationId xmlns:a16="http://schemas.microsoft.com/office/drawing/2014/main" id="{7F451D53-C9FB-415F-9B6B-DD3168F2652B}"/>
              </a:ext>
            </a:extLst>
          </p:cNvPr>
          <p:cNvSpPr txBox="1"/>
          <p:nvPr/>
        </p:nvSpPr>
        <p:spPr>
          <a:xfrm>
            <a:off x="3189179" y="4031208"/>
            <a:ext cx="1561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6" name="Straight Arrow Connector 80">
            <a:extLst>
              <a:ext uri="{FF2B5EF4-FFF2-40B4-BE49-F238E27FC236}">
                <a16:creationId xmlns:a16="http://schemas.microsoft.com/office/drawing/2014/main" id="{24FE9962-B7AB-469D-A04A-B07470C091B5}"/>
              </a:ext>
            </a:extLst>
          </p:cNvPr>
          <p:cNvCxnSpPr/>
          <p:nvPr/>
        </p:nvCxnSpPr>
        <p:spPr>
          <a:xfrm flipH="1">
            <a:off x="3526144" y="4494472"/>
            <a:ext cx="106235" cy="29046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1">
            <a:extLst>
              <a:ext uri="{FF2B5EF4-FFF2-40B4-BE49-F238E27FC236}">
                <a16:creationId xmlns:a16="http://schemas.microsoft.com/office/drawing/2014/main" id="{B943FF00-ABB4-4F7E-810A-3DA1717F5F42}"/>
              </a:ext>
            </a:extLst>
          </p:cNvPr>
          <p:cNvSpPr txBox="1"/>
          <p:nvPr/>
        </p:nvSpPr>
        <p:spPr>
          <a:xfrm>
            <a:off x="433458" y="5775347"/>
            <a:ext cx="175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8" name="Straight Arrow Connector 83">
            <a:extLst>
              <a:ext uri="{FF2B5EF4-FFF2-40B4-BE49-F238E27FC236}">
                <a16:creationId xmlns:a16="http://schemas.microsoft.com/office/drawing/2014/main" id="{7FB7E3E1-94B4-4D78-830D-7F16C25D6532}"/>
              </a:ext>
            </a:extLst>
          </p:cNvPr>
          <p:cNvCxnSpPr>
            <a:cxnSpLocks/>
            <a:endCxn id="94" idx="5"/>
          </p:cNvCxnSpPr>
          <p:nvPr/>
        </p:nvCxnSpPr>
        <p:spPr>
          <a:xfrm flipV="1">
            <a:off x="1319172" y="4940953"/>
            <a:ext cx="1091112" cy="90042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5">
            <a:extLst>
              <a:ext uri="{FF2B5EF4-FFF2-40B4-BE49-F238E27FC236}">
                <a16:creationId xmlns:a16="http://schemas.microsoft.com/office/drawing/2014/main" id="{B3759E86-F733-4E05-A8A7-41C44420F59E}"/>
              </a:ext>
            </a:extLst>
          </p:cNvPr>
          <p:cNvCxnSpPr>
            <a:cxnSpLocks/>
          </p:cNvCxnSpPr>
          <p:nvPr/>
        </p:nvCxnSpPr>
        <p:spPr>
          <a:xfrm flipV="1">
            <a:off x="1281423" y="5006982"/>
            <a:ext cx="3440024" cy="83439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2">
            <a:extLst>
              <a:ext uri="{FF2B5EF4-FFF2-40B4-BE49-F238E27FC236}">
                <a16:creationId xmlns:a16="http://schemas.microsoft.com/office/drawing/2014/main" id="{E8731492-C7AF-4371-A486-76CBEA8E9ACA}"/>
              </a:ext>
            </a:extLst>
          </p:cNvPr>
          <p:cNvSpPr txBox="1"/>
          <p:nvPr/>
        </p:nvSpPr>
        <p:spPr>
          <a:xfrm>
            <a:off x="847994" y="3293210"/>
            <a:ext cx="1586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" name="Straight Arrow Connector 94">
            <a:extLst>
              <a:ext uri="{FF2B5EF4-FFF2-40B4-BE49-F238E27FC236}">
                <a16:creationId xmlns:a16="http://schemas.microsoft.com/office/drawing/2014/main" id="{09B9FE26-1BF5-4304-A002-D25D1706F739}"/>
              </a:ext>
            </a:extLst>
          </p:cNvPr>
          <p:cNvCxnSpPr>
            <a:cxnSpLocks/>
          </p:cNvCxnSpPr>
          <p:nvPr/>
        </p:nvCxnSpPr>
        <p:spPr>
          <a:xfrm>
            <a:off x="1813437" y="3629717"/>
            <a:ext cx="684977" cy="811088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6">
            <a:extLst>
              <a:ext uri="{FF2B5EF4-FFF2-40B4-BE49-F238E27FC236}">
                <a16:creationId xmlns:a16="http://schemas.microsoft.com/office/drawing/2014/main" id="{AA19B70F-736F-492E-B648-27EF95436F15}"/>
              </a:ext>
            </a:extLst>
          </p:cNvPr>
          <p:cNvCxnSpPr/>
          <p:nvPr/>
        </p:nvCxnSpPr>
        <p:spPr>
          <a:xfrm>
            <a:off x="2255113" y="3577738"/>
            <a:ext cx="883103" cy="24408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Parallelogram 1">
            <a:extLst>
              <a:ext uri="{FF2B5EF4-FFF2-40B4-BE49-F238E27FC236}">
                <a16:creationId xmlns:a16="http://schemas.microsoft.com/office/drawing/2014/main" id="{B5593D91-9F01-4B3F-AE5E-11D2DD1572AC}"/>
              </a:ext>
            </a:extLst>
          </p:cNvPr>
          <p:cNvSpPr/>
          <p:nvPr/>
        </p:nvSpPr>
        <p:spPr>
          <a:xfrm>
            <a:off x="2139342" y="3857183"/>
            <a:ext cx="2882827" cy="2167539"/>
          </a:xfrm>
          <a:prstGeom prst="parallelogram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10">
            <a:extLst>
              <a:ext uri="{FF2B5EF4-FFF2-40B4-BE49-F238E27FC236}">
                <a16:creationId xmlns:a16="http://schemas.microsoft.com/office/drawing/2014/main" id="{3E1ADF03-F244-4D00-A84E-31F68A5699E4}"/>
              </a:ext>
            </a:extLst>
          </p:cNvPr>
          <p:cNvCxnSpPr/>
          <p:nvPr/>
        </p:nvCxnSpPr>
        <p:spPr>
          <a:xfrm>
            <a:off x="2693204" y="3844157"/>
            <a:ext cx="1798838" cy="21360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24">
            <a:extLst>
              <a:ext uri="{FF2B5EF4-FFF2-40B4-BE49-F238E27FC236}">
                <a16:creationId xmlns:a16="http://schemas.microsoft.com/office/drawing/2014/main" id="{9AF4F817-F594-4B2E-96BC-55AEAA6760EA}"/>
              </a:ext>
            </a:extLst>
          </p:cNvPr>
          <p:cNvCxnSpPr/>
          <p:nvPr/>
        </p:nvCxnSpPr>
        <p:spPr>
          <a:xfrm flipH="1">
            <a:off x="10383555" y="817412"/>
            <a:ext cx="482585" cy="21514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25">
            <a:extLst>
              <a:ext uri="{FF2B5EF4-FFF2-40B4-BE49-F238E27FC236}">
                <a16:creationId xmlns:a16="http://schemas.microsoft.com/office/drawing/2014/main" id="{ADC131AD-6148-405F-9D8B-FAC2654439C2}"/>
              </a:ext>
            </a:extLst>
          </p:cNvPr>
          <p:cNvCxnSpPr/>
          <p:nvPr/>
        </p:nvCxnSpPr>
        <p:spPr>
          <a:xfrm flipH="1" flipV="1">
            <a:off x="8402730" y="756112"/>
            <a:ext cx="2480038" cy="3189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28">
            <a:extLst>
              <a:ext uri="{FF2B5EF4-FFF2-40B4-BE49-F238E27FC236}">
                <a16:creationId xmlns:a16="http://schemas.microsoft.com/office/drawing/2014/main" id="{528588CD-E17B-4D75-B21F-8247B8600EE5}"/>
              </a:ext>
            </a:extLst>
          </p:cNvPr>
          <p:cNvCxnSpPr/>
          <p:nvPr/>
        </p:nvCxnSpPr>
        <p:spPr>
          <a:xfrm flipH="1">
            <a:off x="7871960" y="724236"/>
            <a:ext cx="500680" cy="21695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29">
            <a:extLst>
              <a:ext uri="{FF2B5EF4-FFF2-40B4-BE49-F238E27FC236}">
                <a16:creationId xmlns:a16="http://schemas.microsoft.com/office/drawing/2014/main" id="{54360714-B490-4A5F-8746-C593B38A01D4}"/>
              </a:ext>
            </a:extLst>
          </p:cNvPr>
          <p:cNvCxnSpPr/>
          <p:nvPr/>
        </p:nvCxnSpPr>
        <p:spPr>
          <a:xfrm flipH="1" flipV="1">
            <a:off x="7851512" y="2900491"/>
            <a:ext cx="2521872" cy="1174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33">
            <a:extLst>
              <a:ext uri="{FF2B5EF4-FFF2-40B4-BE49-F238E27FC236}">
                <a16:creationId xmlns:a16="http://schemas.microsoft.com/office/drawing/2014/main" id="{561E1D8D-E54D-4BF3-AAA9-54A3B7CC3A67}"/>
              </a:ext>
            </a:extLst>
          </p:cNvPr>
          <p:cNvCxnSpPr/>
          <p:nvPr/>
        </p:nvCxnSpPr>
        <p:spPr>
          <a:xfrm flipV="1">
            <a:off x="7852264" y="786429"/>
            <a:ext cx="3013876" cy="21338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9">
            <a:extLst>
              <a:ext uri="{FF2B5EF4-FFF2-40B4-BE49-F238E27FC236}">
                <a16:creationId xmlns:a16="http://schemas.microsoft.com/office/drawing/2014/main" id="{866E8D4A-60A3-49A6-AD06-F5F2132E696D}"/>
              </a:ext>
            </a:extLst>
          </p:cNvPr>
          <p:cNvCxnSpPr/>
          <p:nvPr/>
        </p:nvCxnSpPr>
        <p:spPr>
          <a:xfrm flipH="1" flipV="1">
            <a:off x="8361971" y="724236"/>
            <a:ext cx="2011412" cy="220105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20">
            <a:extLst>
              <a:ext uri="{FF2B5EF4-FFF2-40B4-BE49-F238E27FC236}">
                <a16:creationId xmlns:a16="http://schemas.microsoft.com/office/drawing/2014/main" id="{552BB401-3CD8-4B32-B807-0BFA4FE914A8}"/>
              </a:ext>
            </a:extLst>
          </p:cNvPr>
          <p:cNvSpPr txBox="1"/>
          <p:nvPr/>
        </p:nvSpPr>
        <p:spPr>
          <a:xfrm>
            <a:off x="8035752" y="213697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5" name="TextBox 34">
            <a:extLst>
              <a:ext uri="{FF2B5EF4-FFF2-40B4-BE49-F238E27FC236}">
                <a16:creationId xmlns:a16="http://schemas.microsoft.com/office/drawing/2014/main" id="{1AF2C922-5B64-420E-A9FC-FDA2417E2BE8}"/>
              </a:ext>
            </a:extLst>
          </p:cNvPr>
          <p:cNvSpPr txBox="1"/>
          <p:nvPr/>
        </p:nvSpPr>
        <p:spPr>
          <a:xfrm>
            <a:off x="10412732" y="2650454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6" name="TextBox 35">
            <a:extLst>
              <a:ext uri="{FF2B5EF4-FFF2-40B4-BE49-F238E27FC236}">
                <a16:creationId xmlns:a16="http://schemas.microsoft.com/office/drawing/2014/main" id="{02AB2B2B-EF66-48C0-962C-A9C0A0C6C0EA}"/>
              </a:ext>
            </a:extLst>
          </p:cNvPr>
          <p:cNvSpPr txBox="1"/>
          <p:nvPr/>
        </p:nvSpPr>
        <p:spPr>
          <a:xfrm>
            <a:off x="7484838" y="2769687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07" name="TextBox 36">
            <a:extLst>
              <a:ext uri="{FF2B5EF4-FFF2-40B4-BE49-F238E27FC236}">
                <a16:creationId xmlns:a16="http://schemas.microsoft.com/office/drawing/2014/main" id="{B3A1F675-3FC6-4A3F-8FB1-2B50A02656C5}"/>
              </a:ext>
            </a:extLst>
          </p:cNvPr>
          <p:cNvSpPr txBox="1"/>
          <p:nvPr/>
        </p:nvSpPr>
        <p:spPr>
          <a:xfrm flipH="1">
            <a:off x="10818946" y="264787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8" name="TextBox 51">
            <a:extLst>
              <a:ext uri="{FF2B5EF4-FFF2-40B4-BE49-F238E27FC236}">
                <a16:creationId xmlns:a16="http://schemas.microsoft.com/office/drawing/2014/main" id="{505CAAAA-D050-4963-BFA5-C29CE7F1F408}"/>
              </a:ext>
            </a:extLst>
          </p:cNvPr>
          <p:cNvSpPr txBox="1"/>
          <p:nvPr/>
        </p:nvSpPr>
        <p:spPr>
          <a:xfrm>
            <a:off x="9136550" y="1305064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09" name="Oval 66">
            <a:extLst>
              <a:ext uri="{FF2B5EF4-FFF2-40B4-BE49-F238E27FC236}">
                <a16:creationId xmlns:a16="http://schemas.microsoft.com/office/drawing/2014/main" id="{631BE68A-9600-498E-A399-27FC4AC6D436}"/>
              </a:ext>
            </a:extLst>
          </p:cNvPr>
          <p:cNvSpPr/>
          <p:nvPr/>
        </p:nvSpPr>
        <p:spPr>
          <a:xfrm flipH="1">
            <a:off x="8312338" y="684533"/>
            <a:ext cx="140946" cy="1366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10" name="Oval 67">
            <a:extLst>
              <a:ext uri="{FF2B5EF4-FFF2-40B4-BE49-F238E27FC236}">
                <a16:creationId xmlns:a16="http://schemas.microsoft.com/office/drawing/2014/main" id="{23F4233B-9320-4D00-9106-A7A355B0BE61}"/>
              </a:ext>
            </a:extLst>
          </p:cNvPr>
          <p:cNvSpPr/>
          <p:nvPr/>
        </p:nvSpPr>
        <p:spPr>
          <a:xfrm flipH="1">
            <a:off x="10314758" y="2835276"/>
            <a:ext cx="146360" cy="1699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11" name="Oval 70">
            <a:extLst>
              <a:ext uri="{FF2B5EF4-FFF2-40B4-BE49-F238E27FC236}">
                <a16:creationId xmlns:a16="http://schemas.microsoft.com/office/drawing/2014/main" id="{A5B5A5E9-D10B-4F6A-81EC-B47286342771}"/>
              </a:ext>
            </a:extLst>
          </p:cNvPr>
          <p:cNvSpPr/>
          <p:nvPr/>
        </p:nvSpPr>
        <p:spPr>
          <a:xfrm flipH="1">
            <a:off x="7823382" y="2831223"/>
            <a:ext cx="142884" cy="13853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12" name="Oval 73">
            <a:extLst>
              <a:ext uri="{FF2B5EF4-FFF2-40B4-BE49-F238E27FC236}">
                <a16:creationId xmlns:a16="http://schemas.microsoft.com/office/drawing/2014/main" id="{88B023F7-3F96-4B5C-A13B-0D263DD7D72D}"/>
              </a:ext>
            </a:extLst>
          </p:cNvPr>
          <p:cNvSpPr/>
          <p:nvPr/>
        </p:nvSpPr>
        <p:spPr>
          <a:xfrm flipH="1">
            <a:off x="10803475" y="707110"/>
            <a:ext cx="158537" cy="1587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13" name="TextBox 54">
            <a:extLst>
              <a:ext uri="{FF2B5EF4-FFF2-40B4-BE49-F238E27FC236}">
                <a16:creationId xmlns:a16="http://schemas.microsoft.com/office/drawing/2014/main" id="{5C0E196B-CCCE-486E-AE31-D68538B501F9}"/>
              </a:ext>
            </a:extLst>
          </p:cNvPr>
          <p:cNvSpPr txBox="1">
            <a:spLocks/>
          </p:cNvSpPr>
          <p:nvPr/>
        </p:nvSpPr>
        <p:spPr>
          <a:xfrm>
            <a:off x="5793395" y="3514331"/>
            <a:ext cx="5168615" cy="83625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17"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z="2417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>
                <a:latin typeface="Times New Roman" pitchFamily="18" charset="0"/>
                <a:cs typeface="Times New Roman" pitchFamily="18" charset="0"/>
              </a:rPr>
              <a:t> bình hành ABCD: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2">
            <a:extLst>
              <a:ext uri="{FF2B5EF4-FFF2-40B4-BE49-F238E27FC236}">
                <a16:creationId xmlns:a16="http://schemas.microsoft.com/office/drawing/2014/main" id="{0EB37C71-62E8-4E19-AD7B-AD258C32ABC8}"/>
              </a:ext>
            </a:extLst>
          </p:cNvPr>
          <p:cNvSpPr txBox="1"/>
          <p:nvPr/>
        </p:nvSpPr>
        <p:spPr>
          <a:xfrm>
            <a:off x="7323521" y="3515909"/>
            <a:ext cx="75184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417" dirty="0">
              <a:solidFill>
                <a:srgbClr val="FF0000"/>
              </a:solidFill>
            </a:endParaRPr>
          </a:p>
        </p:txBody>
      </p:sp>
      <p:sp>
        <p:nvSpPr>
          <p:cNvPr id="116" name="TextBox 4">
            <a:extLst>
              <a:ext uri="{FF2B5EF4-FFF2-40B4-BE49-F238E27FC236}">
                <a16:creationId xmlns:a16="http://schemas.microsoft.com/office/drawing/2014/main" id="{1933DDCC-204A-4BAF-9938-98B55F755FCA}"/>
              </a:ext>
            </a:extLst>
          </p:cNvPr>
          <p:cNvSpPr txBox="1"/>
          <p:nvPr/>
        </p:nvSpPr>
        <p:spPr>
          <a:xfrm>
            <a:off x="8034721" y="3529720"/>
            <a:ext cx="77216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417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7" name="TextBox 6">
            <a:extLst>
              <a:ext uri="{FF2B5EF4-FFF2-40B4-BE49-F238E27FC236}">
                <a16:creationId xmlns:a16="http://schemas.microsoft.com/office/drawing/2014/main" id="{0EE38224-DB52-4166-B6AC-E815E57DF161}"/>
              </a:ext>
            </a:extLst>
          </p:cNvPr>
          <p:cNvSpPr txBox="1"/>
          <p:nvPr/>
        </p:nvSpPr>
        <p:spPr>
          <a:xfrm>
            <a:off x="8766241" y="3515909"/>
            <a:ext cx="174752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118" name="TextBox 110">
            <a:extLst>
              <a:ext uri="{FF2B5EF4-FFF2-40B4-BE49-F238E27FC236}">
                <a16:creationId xmlns:a16="http://schemas.microsoft.com/office/drawing/2014/main" id="{C374F03B-C8CF-4433-89FB-36328CCA0DF9}"/>
              </a:ext>
            </a:extLst>
          </p:cNvPr>
          <p:cNvSpPr txBox="1">
            <a:spLocks/>
          </p:cNvSpPr>
          <p:nvPr/>
        </p:nvSpPr>
        <p:spPr>
          <a:xfrm>
            <a:off x="5741548" y="4406840"/>
            <a:ext cx="3192662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: A, B, C, D</a:t>
            </a:r>
          </a:p>
        </p:txBody>
      </p:sp>
      <p:sp>
        <p:nvSpPr>
          <p:cNvPr id="119" name="TextBox 111">
            <a:extLst>
              <a:ext uri="{FF2B5EF4-FFF2-40B4-BE49-F238E27FC236}">
                <a16:creationId xmlns:a16="http://schemas.microsoft.com/office/drawing/2014/main" id="{CCC8ABD8-3B1E-4628-BAE6-0283910B17E5}"/>
              </a:ext>
            </a:extLst>
          </p:cNvPr>
          <p:cNvSpPr txBox="1">
            <a:spLocks/>
          </p:cNvSpPr>
          <p:nvPr/>
        </p:nvSpPr>
        <p:spPr>
          <a:xfrm>
            <a:off x="5753171" y="4962942"/>
            <a:ext cx="4432005" cy="83625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>
                <a:latin typeface="Times New Roman" pitchFamily="18" charset="0"/>
                <a:cs typeface="Times New Roman" pitchFamily="18" charset="0"/>
              </a:rPr>
              <a:t>: AB và DC đối nhau;  </a:t>
            </a:r>
          </a:p>
          <a:p>
            <a:r>
              <a:rPr lang="en-US" sz="2417">
                <a:latin typeface="Times New Roman" pitchFamily="18" charset="0"/>
                <a:cs typeface="Times New Roman" pitchFamily="18" charset="0"/>
              </a:rPr>
              <a:t>               BC và AD đối nhau.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2">
            <a:extLst>
              <a:ext uri="{FF2B5EF4-FFF2-40B4-BE49-F238E27FC236}">
                <a16:creationId xmlns:a16="http://schemas.microsoft.com/office/drawing/2014/main" id="{33FA60CF-B1A3-4E86-8E9B-0A643CAF31C7}"/>
              </a:ext>
            </a:extLst>
          </p:cNvPr>
          <p:cNvSpPr txBox="1">
            <a:spLocks/>
          </p:cNvSpPr>
          <p:nvPr/>
        </p:nvSpPr>
        <p:spPr>
          <a:xfrm>
            <a:off x="5793395" y="579919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: AC, BD.</a:t>
            </a:r>
          </a:p>
        </p:txBody>
      </p:sp>
      <p:sp>
        <p:nvSpPr>
          <p:cNvPr id="121" name="Hộp Văn bản 120">
            <a:extLst>
              <a:ext uri="{FF2B5EF4-FFF2-40B4-BE49-F238E27FC236}">
                <a16:creationId xmlns:a16="http://schemas.microsoft.com/office/drawing/2014/main" id="{09E33781-AD8C-4670-AE74-0286D4A901C4}"/>
              </a:ext>
            </a:extLst>
          </p:cNvPr>
          <p:cNvSpPr txBox="1"/>
          <p:nvPr/>
        </p:nvSpPr>
        <p:spPr>
          <a:xfrm>
            <a:off x="949107" y="2068076"/>
            <a:ext cx="4334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Tìm hiểu các yếu tố của hình bình hành ABCD.</a:t>
            </a:r>
            <a:endParaRPr lang="vi-VN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Hộp Văn bản 121">
            <a:extLst>
              <a:ext uri="{FF2B5EF4-FFF2-40B4-BE49-F238E27FC236}">
                <a16:creationId xmlns:a16="http://schemas.microsoft.com/office/drawing/2014/main" id="{59BF62DB-2A14-4034-BDE0-CC29D37D25CF}"/>
              </a:ext>
            </a:extLst>
          </p:cNvPr>
          <p:cNvSpPr txBox="1"/>
          <p:nvPr/>
        </p:nvSpPr>
        <p:spPr>
          <a:xfrm>
            <a:off x="1274164" y="1597475"/>
            <a:ext cx="395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Cho hình bình hành ABCD.</a:t>
            </a:r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31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5" grpId="0"/>
      <p:bldP spid="87" grpId="0"/>
      <p:bldP spid="91" grpId="0"/>
      <p:bldP spid="104" grpId="0"/>
      <p:bldP spid="105" grpId="0"/>
      <p:bldP spid="106" grpId="0"/>
      <p:bldP spid="107" grpId="0"/>
      <p:bldP spid="108" grpId="0"/>
      <p:bldP spid="109" grpId="0" animBg="1"/>
      <p:bldP spid="110" grpId="0" animBg="1"/>
      <p:bldP spid="111" grpId="0" animBg="1"/>
      <p:bldP spid="112" grpId="0" animBg="1"/>
      <p:bldP spid="113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Hình chữ nhật 61">
            <a:extLst>
              <a:ext uri="{FF2B5EF4-FFF2-40B4-BE49-F238E27FC236}">
                <a16:creationId xmlns:a16="http://schemas.microsoft.com/office/drawing/2014/main" id="{E56F45A5-5916-4278-B505-A943E3A70F55}"/>
              </a:ext>
            </a:extLst>
          </p:cNvPr>
          <p:cNvSpPr/>
          <p:nvPr/>
        </p:nvSpPr>
        <p:spPr>
          <a:xfrm>
            <a:off x="1126435" y="3307718"/>
            <a:ext cx="5887183" cy="27183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D70CEE8-911C-44DE-8B6D-59E63952C29E}"/>
              </a:ext>
            </a:extLst>
          </p:cNvPr>
          <p:cNvSpPr txBox="1"/>
          <p:nvPr/>
        </p:nvSpPr>
        <p:spPr>
          <a:xfrm>
            <a:off x="1274164" y="1597475"/>
            <a:ext cx="395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Cho hình bình hành ABCD.</a:t>
            </a:r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9987BF09-60B2-41E7-A2BB-E78E6B22A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5" y="1059143"/>
            <a:ext cx="1299744" cy="1299744"/>
          </a:xfrm>
          <a:prstGeom prst="rect">
            <a:avLst/>
          </a:prstGeom>
        </p:spPr>
      </p:pic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50D2B3E0-4A52-4CC5-AE89-64567D535D1F}"/>
              </a:ext>
            </a:extLst>
          </p:cNvPr>
          <p:cNvSpPr txBox="1"/>
          <p:nvPr/>
        </p:nvSpPr>
        <p:spPr>
          <a:xfrm>
            <a:off x="1358793" y="2107389"/>
            <a:ext cx="6071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Dùng thước đo và so sánh độ dài các cạnh đối, và kiểm tra xem O có là trung điểm của AC, BD không?</a:t>
            </a:r>
            <a:endParaRPr lang="vi-VN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929441C-6045-4214-BB1F-81D76A7AF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76" y="3373481"/>
            <a:ext cx="376077" cy="37607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D5972D9-6750-4AB8-841C-7DB83E876721}"/>
              </a:ext>
            </a:extLst>
          </p:cNvPr>
          <p:cNvSpPr txBox="1"/>
          <p:nvPr/>
        </p:nvSpPr>
        <p:spPr>
          <a:xfrm>
            <a:off x="1648442" y="3436840"/>
            <a:ext cx="4410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 cặp cạnh đối diện bằng nhau: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AB = DC; AD = BC.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Hình ảnh 57">
            <a:extLst>
              <a:ext uri="{FF2B5EF4-FFF2-40B4-BE49-F238E27FC236}">
                <a16:creationId xmlns:a16="http://schemas.microsoft.com/office/drawing/2014/main" id="{864E4175-8FDD-423C-A5E2-1E1A1248A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26" y="4360108"/>
            <a:ext cx="376077" cy="376077"/>
          </a:xfrm>
          <a:prstGeom prst="rect">
            <a:avLst/>
          </a:prstGeom>
        </p:spPr>
      </p:pic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E679F000-AD40-4697-9A3D-115F58F5473B}"/>
              </a:ext>
            </a:extLst>
          </p:cNvPr>
          <p:cNvSpPr txBox="1"/>
          <p:nvPr/>
        </p:nvSpPr>
        <p:spPr>
          <a:xfrm>
            <a:off x="1635748" y="4320687"/>
            <a:ext cx="5699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chéo cắt nhau tại trung điểm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mỗi đường: OA = OC; OB = OD.</a:t>
            </a:r>
          </a:p>
        </p:txBody>
      </p:sp>
      <p:pic>
        <p:nvPicPr>
          <p:cNvPr id="60" name="Hình ảnh 59">
            <a:extLst>
              <a:ext uri="{FF2B5EF4-FFF2-40B4-BE49-F238E27FC236}">
                <a16:creationId xmlns:a16="http://schemas.microsoft.com/office/drawing/2014/main" id="{132A30A8-5D3A-4042-B49A-1ABF8F27E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06" y="5400839"/>
            <a:ext cx="376077" cy="376077"/>
          </a:xfrm>
          <a:prstGeom prst="rect">
            <a:avLst/>
          </a:prstGeom>
        </p:spPr>
      </p:pic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BD8B5C3B-F880-4B3E-BA67-809F8F38BBE0}"/>
              </a:ext>
            </a:extLst>
          </p:cNvPr>
          <p:cNvSpPr txBox="1"/>
          <p:nvPr/>
        </p:nvSpPr>
        <p:spPr>
          <a:xfrm>
            <a:off x="1605527" y="5315593"/>
            <a:ext cx="5447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 cặp cạnh đối diện song song với nhau.</a:t>
            </a:r>
          </a:p>
        </p:txBody>
      </p: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C4BDF3DD-1F1D-4190-ADBE-9A10A6211D62}"/>
              </a:ext>
            </a:extLst>
          </p:cNvPr>
          <p:cNvGrpSpPr/>
          <p:nvPr/>
        </p:nvGrpSpPr>
        <p:grpSpPr>
          <a:xfrm>
            <a:off x="268962" y="571877"/>
            <a:ext cx="3521158" cy="728869"/>
            <a:chOff x="19685" y="504925"/>
            <a:chExt cx="3215125" cy="728869"/>
          </a:xfrm>
        </p:grpSpPr>
        <p:sp>
          <p:nvSpPr>
            <p:cNvPr id="40" name="Round Same Side Corner Rectangle 3">
              <a:extLst>
                <a:ext uri="{FF2B5EF4-FFF2-40B4-BE49-F238E27FC236}">
                  <a16:creationId xmlns:a16="http://schemas.microsoft.com/office/drawing/2014/main" id="{F038198A-2B6D-430B-8ED5-5CBB8E39BD82}"/>
                </a:ext>
              </a:extLst>
            </p:cNvPr>
            <p:cNvSpPr/>
            <p:nvPr/>
          </p:nvSpPr>
          <p:spPr>
            <a:xfrm rot="5400000">
              <a:off x="1154507" y="-629897"/>
              <a:ext cx="728869" cy="2998514"/>
            </a:xfrm>
            <a:custGeom>
              <a:avLst/>
              <a:gdLst>
                <a:gd name="connsiteX0" fmla="*/ 121481 w 728869"/>
                <a:gd name="connsiteY0" fmla="*/ 0 h 4296427"/>
                <a:gd name="connsiteX1" fmla="*/ 607388 w 728869"/>
                <a:gd name="connsiteY1" fmla="*/ 0 h 4296427"/>
                <a:gd name="connsiteX2" fmla="*/ 728869 w 728869"/>
                <a:gd name="connsiteY2" fmla="*/ 121481 h 4296427"/>
                <a:gd name="connsiteX3" fmla="*/ 728869 w 728869"/>
                <a:gd name="connsiteY3" fmla="*/ 4296427 h 4296427"/>
                <a:gd name="connsiteX4" fmla="*/ 728869 w 728869"/>
                <a:gd name="connsiteY4" fmla="*/ 4296427 h 4296427"/>
                <a:gd name="connsiteX5" fmla="*/ 0 w 728869"/>
                <a:gd name="connsiteY5" fmla="*/ 4296427 h 4296427"/>
                <a:gd name="connsiteX6" fmla="*/ 0 w 728869"/>
                <a:gd name="connsiteY6" fmla="*/ 4296427 h 4296427"/>
                <a:gd name="connsiteX7" fmla="*/ 0 w 728869"/>
                <a:gd name="connsiteY7" fmla="*/ 121481 h 4296427"/>
                <a:gd name="connsiteX8" fmla="*/ 121481 w 728869"/>
                <a:gd name="connsiteY8" fmla="*/ 0 h 4296427"/>
                <a:gd name="connsiteX0" fmla="*/ 121481 w 728869"/>
                <a:gd name="connsiteY0" fmla="*/ 187779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21481 w 728869"/>
                <a:gd name="connsiteY8" fmla="*/ 187779 h 4484206"/>
                <a:gd name="connsiteX0" fmla="*/ 121481 w 728869"/>
                <a:gd name="connsiteY0" fmla="*/ 0 h 4508701"/>
                <a:gd name="connsiteX1" fmla="*/ 615552 w 728869"/>
                <a:gd name="connsiteY1" fmla="*/ 24495 h 4508701"/>
                <a:gd name="connsiteX2" fmla="*/ 728869 w 728869"/>
                <a:gd name="connsiteY2" fmla="*/ 333755 h 4508701"/>
                <a:gd name="connsiteX3" fmla="*/ 728869 w 728869"/>
                <a:gd name="connsiteY3" fmla="*/ 4508701 h 4508701"/>
                <a:gd name="connsiteX4" fmla="*/ 728869 w 728869"/>
                <a:gd name="connsiteY4" fmla="*/ 4508701 h 4508701"/>
                <a:gd name="connsiteX5" fmla="*/ 0 w 728869"/>
                <a:gd name="connsiteY5" fmla="*/ 4508701 h 4508701"/>
                <a:gd name="connsiteX6" fmla="*/ 0 w 728869"/>
                <a:gd name="connsiteY6" fmla="*/ 4508701 h 4508701"/>
                <a:gd name="connsiteX7" fmla="*/ 0 w 728869"/>
                <a:gd name="connsiteY7" fmla="*/ 333755 h 4508701"/>
                <a:gd name="connsiteX8" fmla="*/ 121481 w 728869"/>
                <a:gd name="connsiteY8" fmla="*/ 0 h 4508701"/>
                <a:gd name="connsiteX0" fmla="*/ 170466 w 728869"/>
                <a:gd name="connsiteY0" fmla="*/ 122462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70466 w 728869"/>
                <a:gd name="connsiteY8" fmla="*/ 122462 h 4484206"/>
                <a:gd name="connsiteX0" fmla="*/ 170466 w 728869"/>
                <a:gd name="connsiteY0" fmla="*/ 32657 h 4394401"/>
                <a:gd name="connsiteX1" fmla="*/ 542077 w 728869"/>
                <a:gd name="connsiteY1" fmla="*/ 0 h 4394401"/>
                <a:gd name="connsiteX2" fmla="*/ 728869 w 728869"/>
                <a:gd name="connsiteY2" fmla="*/ 219455 h 4394401"/>
                <a:gd name="connsiteX3" fmla="*/ 728869 w 728869"/>
                <a:gd name="connsiteY3" fmla="*/ 4394401 h 4394401"/>
                <a:gd name="connsiteX4" fmla="*/ 728869 w 728869"/>
                <a:gd name="connsiteY4" fmla="*/ 4394401 h 4394401"/>
                <a:gd name="connsiteX5" fmla="*/ 0 w 728869"/>
                <a:gd name="connsiteY5" fmla="*/ 4394401 h 4394401"/>
                <a:gd name="connsiteX6" fmla="*/ 0 w 728869"/>
                <a:gd name="connsiteY6" fmla="*/ 4394401 h 4394401"/>
                <a:gd name="connsiteX7" fmla="*/ 0 w 728869"/>
                <a:gd name="connsiteY7" fmla="*/ 219455 h 4394401"/>
                <a:gd name="connsiteX8" fmla="*/ 170466 w 728869"/>
                <a:gd name="connsiteY8" fmla="*/ 32657 h 4394401"/>
                <a:gd name="connsiteX0" fmla="*/ 170466 w 728869"/>
                <a:gd name="connsiteY0" fmla="*/ 37298 h 4399042"/>
                <a:gd name="connsiteX1" fmla="*/ 542077 w 728869"/>
                <a:gd name="connsiteY1" fmla="*/ 4641 h 4399042"/>
                <a:gd name="connsiteX2" fmla="*/ 728869 w 728869"/>
                <a:gd name="connsiteY2" fmla="*/ 224096 h 4399042"/>
                <a:gd name="connsiteX3" fmla="*/ 728869 w 728869"/>
                <a:gd name="connsiteY3" fmla="*/ 4399042 h 4399042"/>
                <a:gd name="connsiteX4" fmla="*/ 728869 w 728869"/>
                <a:gd name="connsiteY4" fmla="*/ 4399042 h 4399042"/>
                <a:gd name="connsiteX5" fmla="*/ 0 w 728869"/>
                <a:gd name="connsiteY5" fmla="*/ 4399042 h 4399042"/>
                <a:gd name="connsiteX6" fmla="*/ 0 w 728869"/>
                <a:gd name="connsiteY6" fmla="*/ 4399042 h 4399042"/>
                <a:gd name="connsiteX7" fmla="*/ 0 w 728869"/>
                <a:gd name="connsiteY7" fmla="*/ 224096 h 4399042"/>
                <a:gd name="connsiteX8" fmla="*/ 170466 w 728869"/>
                <a:gd name="connsiteY8" fmla="*/ 37298 h 4399042"/>
                <a:gd name="connsiteX0" fmla="*/ 170466 w 728869"/>
                <a:gd name="connsiteY0" fmla="*/ 0 h 4422707"/>
                <a:gd name="connsiteX1" fmla="*/ 542077 w 728869"/>
                <a:gd name="connsiteY1" fmla="*/ 28306 h 4422707"/>
                <a:gd name="connsiteX2" fmla="*/ 728869 w 728869"/>
                <a:gd name="connsiteY2" fmla="*/ 247761 h 4422707"/>
                <a:gd name="connsiteX3" fmla="*/ 728869 w 728869"/>
                <a:gd name="connsiteY3" fmla="*/ 4422707 h 4422707"/>
                <a:gd name="connsiteX4" fmla="*/ 728869 w 728869"/>
                <a:gd name="connsiteY4" fmla="*/ 4422707 h 4422707"/>
                <a:gd name="connsiteX5" fmla="*/ 0 w 728869"/>
                <a:gd name="connsiteY5" fmla="*/ 4422707 h 4422707"/>
                <a:gd name="connsiteX6" fmla="*/ 0 w 728869"/>
                <a:gd name="connsiteY6" fmla="*/ 4422707 h 4422707"/>
                <a:gd name="connsiteX7" fmla="*/ 0 w 728869"/>
                <a:gd name="connsiteY7" fmla="*/ 247761 h 4422707"/>
                <a:gd name="connsiteX8" fmla="*/ 170466 w 728869"/>
                <a:gd name="connsiteY8" fmla="*/ 0 h 4422707"/>
                <a:gd name="connsiteX0" fmla="*/ 170466 w 728869"/>
                <a:gd name="connsiteY0" fmla="*/ 16128 h 4401581"/>
                <a:gd name="connsiteX1" fmla="*/ 542077 w 728869"/>
                <a:gd name="connsiteY1" fmla="*/ 7180 h 4401581"/>
                <a:gd name="connsiteX2" fmla="*/ 728869 w 728869"/>
                <a:gd name="connsiteY2" fmla="*/ 226635 h 4401581"/>
                <a:gd name="connsiteX3" fmla="*/ 728869 w 728869"/>
                <a:gd name="connsiteY3" fmla="*/ 4401581 h 4401581"/>
                <a:gd name="connsiteX4" fmla="*/ 728869 w 728869"/>
                <a:gd name="connsiteY4" fmla="*/ 4401581 h 4401581"/>
                <a:gd name="connsiteX5" fmla="*/ 0 w 728869"/>
                <a:gd name="connsiteY5" fmla="*/ 4401581 h 4401581"/>
                <a:gd name="connsiteX6" fmla="*/ 0 w 728869"/>
                <a:gd name="connsiteY6" fmla="*/ 4401581 h 4401581"/>
                <a:gd name="connsiteX7" fmla="*/ 0 w 728869"/>
                <a:gd name="connsiteY7" fmla="*/ 226635 h 4401581"/>
                <a:gd name="connsiteX8" fmla="*/ 170466 w 728869"/>
                <a:gd name="connsiteY8" fmla="*/ 16128 h 4401581"/>
                <a:gd name="connsiteX0" fmla="*/ 170466 w 728869"/>
                <a:gd name="connsiteY0" fmla="*/ 79479 h 4464932"/>
                <a:gd name="connsiteX1" fmla="*/ 542077 w 728869"/>
                <a:gd name="connsiteY1" fmla="*/ 2798 h 4464932"/>
                <a:gd name="connsiteX2" fmla="*/ 728869 w 728869"/>
                <a:gd name="connsiteY2" fmla="*/ 289986 h 4464932"/>
                <a:gd name="connsiteX3" fmla="*/ 728869 w 728869"/>
                <a:gd name="connsiteY3" fmla="*/ 4464932 h 4464932"/>
                <a:gd name="connsiteX4" fmla="*/ 728869 w 728869"/>
                <a:gd name="connsiteY4" fmla="*/ 4464932 h 4464932"/>
                <a:gd name="connsiteX5" fmla="*/ 0 w 728869"/>
                <a:gd name="connsiteY5" fmla="*/ 4464932 h 4464932"/>
                <a:gd name="connsiteX6" fmla="*/ 0 w 728869"/>
                <a:gd name="connsiteY6" fmla="*/ 4464932 h 4464932"/>
                <a:gd name="connsiteX7" fmla="*/ 0 w 728869"/>
                <a:gd name="connsiteY7" fmla="*/ 289986 h 4464932"/>
                <a:gd name="connsiteX8" fmla="*/ 170466 w 728869"/>
                <a:gd name="connsiteY8" fmla="*/ 79479 h 4464932"/>
                <a:gd name="connsiteX0" fmla="*/ 160306 w 728869"/>
                <a:gd name="connsiteY0" fmla="*/ 0 h 4487056"/>
                <a:gd name="connsiteX1" fmla="*/ 542077 w 728869"/>
                <a:gd name="connsiteY1" fmla="*/ 24922 h 4487056"/>
                <a:gd name="connsiteX2" fmla="*/ 728869 w 728869"/>
                <a:gd name="connsiteY2" fmla="*/ 312110 h 4487056"/>
                <a:gd name="connsiteX3" fmla="*/ 728869 w 728869"/>
                <a:gd name="connsiteY3" fmla="*/ 4487056 h 4487056"/>
                <a:gd name="connsiteX4" fmla="*/ 728869 w 728869"/>
                <a:gd name="connsiteY4" fmla="*/ 4487056 h 4487056"/>
                <a:gd name="connsiteX5" fmla="*/ 0 w 728869"/>
                <a:gd name="connsiteY5" fmla="*/ 4487056 h 4487056"/>
                <a:gd name="connsiteX6" fmla="*/ 0 w 728869"/>
                <a:gd name="connsiteY6" fmla="*/ 4487056 h 4487056"/>
                <a:gd name="connsiteX7" fmla="*/ 0 w 728869"/>
                <a:gd name="connsiteY7" fmla="*/ 312110 h 4487056"/>
                <a:gd name="connsiteX8" fmla="*/ 160306 w 728869"/>
                <a:gd name="connsiteY8" fmla="*/ 0 h 4487056"/>
                <a:gd name="connsiteX0" fmla="*/ 184012 w 728869"/>
                <a:gd name="connsiteY0" fmla="*/ 34153 h 4467024"/>
                <a:gd name="connsiteX1" fmla="*/ 542077 w 728869"/>
                <a:gd name="connsiteY1" fmla="*/ 4890 h 4467024"/>
                <a:gd name="connsiteX2" fmla="*/ 728869 w 728869"/>
                <a:gd name="connsiteY2" fmla="*/ 292078 h 4467024"/>
                <a:gd name="connsiteX3" fmla="*/ 728869 w 728869"/>
                <a:gd name="connsiteY3" fmla="*/ 4467024 h 4467024"/>
                <a:gd name="connsiteX4" fmla="*/ 728869 w 728869"/>
                <a:gd name="connsiteY4" fmla="*/ 4467024 h 4467024"/>
                <a:gd name="connsiteX5" fmla="*/ 0 w 728869"/>
                <a:gd name="connsiteY5" fmla="*/ 4467024 h 4467024"/>
                <a:gd name="connsiteX6" fmla="*/ 0 w 728869"/>
                <a:gd name="connsiteY6" fmla="*/ 4467024 h 4467024"/>
                <a:gd name="connsiteX7" fmla="*/ 0 w 728869"/>
                <a:gd name="connsiteY7" fmla="*/ 292078 h 4467024"/>
                <a:gd name="connsiteX8" fmla="*/ 184012 w 728869"/>
                <a:gd name="connsiteY8" fmla="*/ 34153 h 4467024"/>
                <a:gd name="connsiteX0" fmla="*/ 184012 w 728869"/>
                <a:gd name="connsiteY0" fmla="*/ 40561 h 4473432"/>
                <a:gd name="connsiteX1" fmla="*/ 542077 w 728869"/>
                <a:gd name="connsiteY1" fmla="*/ 11298 h 4473432"/>
                <a:gd name="connsiteX2" fmla="*/ 728869 w 728869"/>
                <a:gd name="connsiteY2" fmla="*/ 298486 h 4473432"/>
                <a:gd name="connsiteX3" fmla="*/ 728869 w 728869"/>
                <a:gd name="connsiteY3" fmla="*/ 4473432 h 4473432"/>
                <a:gd name="connsiteX4" fmla="*/ 728869 w 728869"/>
                <a:gd name="connsiteY4" fmla="*/ 4473432 h 4473432"/>
                <a:gd name="connsiteX5" fmla="*/ 0 w 728869"/>
                <a:gd name="connsiteY5" fmla="*/ 4473432 h 4473432"/>
                <a:gd name="connsiteX6" fmla="*/ 0 w 728869"/>
                <a:gd name="connsiteY6" fmla="*/ 4473432 h 4473432"/>
                <a:gd name="connsiteX7" fmla="*/ 0 w 728869"/>
                <a:gd name="connsiteY7" fmla="*/ 298486 h 4473432"/>
                <a:gd name="connsiteX8" fmla="*/ 184012 w 728869"/>
                <a:gd name="connsiteY8" fmla="*/ 40561 h 4473432"/>
                <a:gd name="connsiteX0" fmla="*/ 184012 w 728869"/>
                <a:gd name="connsiteY0" fmla="*/ 52739 h 4485610"/>
                <a:gd name="connsiteX1" fmla="*/ 542077 w 728869"/>
                <a:gd name="connsiteY1" fmla="*/ 23476 h 4485610"/>
                <a:gd name="connsiteX2" fmla="*/ 728869 w 728869"/>
                <a:gd name="connsiteY2" fmla="*/ 310664 h 4485610"/>
                <a:gd name="connsiteX3" fmla="*/ 728869 w 728869"/>
                <a:gd name="connsiteY3" fmla="*/ 4485610 h 4485610"/>
                <a:gd name="connsiteX4" fmla="*/ 728869 w 728869"/>
                <a:gd name="connsiteY4" fmla="*/ 4485610 h 4485610"/>
                <a:gd name="connsiteX5" fmla="*/ 0 w 728869"/>
                <a:gd name="connsiteY5" fmla="*/ 4485610 h 4485610"/>
                <a:gd name="connsiteX6" fmla="*/ 0 w 728869"/>
                <a:gd name="connsiteY6" fmla="*/ 4485610 h 4485610"/>
                <a:gd name="connsiteX7" fmla="*/ 0 w 728869"/>
                <a:gd name="connsiteY7" fmla="*/ 310664 h 4485610"/>
                <a:gd name="connsiteX8" fmla="*/ 184012 w 728869"/>
                <a:gd name="connsiteY8" fmla="*/ 52739 h 4485610"/>
                <a:gd name="connsiteX0" fmla="*/ 184012 w 728869"/>
                <a:gd name="connsiteY0" fmla="*/ 41785 h 4474656"/>
                <a:gd name="connsiteX1" fmla="*/ 521757 w 728869"/>
                <a:gd name="connsiteY1" fmla="*/ 39614 h 4474656"/>
                <a:gd name="connsiteX2" fmla="*/ 728869 w 728869"/>
                <a:gd name="connsiteY2" fmla="*/ 299710 h 4474656"/>
                <a:gd name="connsiteX3" fmla="*/ 728869 w 728869"/>
                <a:gd name="connsiteY3" fmla="*/ 4474656 h 4474656"/>
                <a:gd name="connsiteX4" fmla="*/ 728869 w 728869"/>
                <a:gd name="connsiteY4" fmla="*/ 4474656 h 4474656"/>
                <a:gd name="connsiteX5" fmla="*/ 0 w 728869"/>
                <a:gd name="connsiteY5" fmla="*/ 4474656 h 4474656"/>
                <a:gd name="connsiteX6" fmla="*/ 0 w 728869"/>
                <a:gd name="connsiteY6" fmla="*/ 4474656 h 4474656"/>
                <a:gd name="connsiteX7" fmla="*/ 0 w 728869"/>
                <a:gd name="connsiteY7" fmla="*/ 299710 h 4474656"/>
                <a:gd name="connsiteX8" fmla="*/ 184012 w 728869"/>
                <a:gd name="connsiteY8" fmla="*/ 41785 h 4474656"/>
                <a:gd name="connsiteX0" fmla="*/ 184012 w 728869"/>
                <a:gd name="connsiteY0" fmla="*/ 55800 h 4488671"/>
                <a:gd name="connsiteX1" fmla="*/ 521757 w 728869"/>
                <a:gd name="connsiteY1" fmla="*/ 53629 h 4488671"/>
                <a:gd name="connsiteX2" fmla="*/ 728869 w 728869"/>
                <a:gd name="connsiteY2" fmla="*/ 313725 h 4488671"/>
                <a:gd name="connsiteX3" fmla="*/ 728869 w 728869"/>
                <a:gd name="connsiteY3" fmla="*/ 4488671 h 4488671"/>
                <a:gd name="connsiteX4" fmla="*/ 728869 w 728869"/>
                <a:gd name="connsiteY4" fmla="*/ 4488671 h 4488671"/>
                <a:gd name="connsiteX5" fmla="*/ 0 w 728869"/>
                <a:gd name="connsiteY5" fmla="*/ 4488671 h 4488671"/>
                <a:gd name="connsiteX6" fmla="*/ 0 w 728869"/>
                <a:gd name="connsiteY6" fmla="*/ 4488671 h 4488671"/>
                <a:gd name="connsiteX7" fmla="*/ 0 w 728869"/>
                <a:gd name="connsiteY7" fmla="*/ 313725 h 4488671"/>
                <a:gd name="connsiteX8" fmla="*/ 184012 w 728869"/>
                <a:gd name="connsiteY8" fmla="*/ 55800 h 4488671"/>
                <a:gd name="connsiteX0" fmla="*/ 184012 w 728869"/>
                <a:gd name="connsiteY0" fmla="*/ 62608 h 4481933"/>
                <a:gd name="connsiteX1" fmla="*/ 521757 w 728869"/>
                <a:gd name="connsiteY1" fmla="*/ 46891 h 4481933"/>
                <a:gd name="connsiteX2" fmla="*/ 728869 w 728869"/>
                <a:gd name="connsiteY2" fmla="*/ 306987 h 4481933"/>
                <a:gd name="connsiteX3" fmla="*/ 728869 w 728869"/>
                <a:gd name="connsiteY3" fmla="*/ 4481933 h 4481933"/>
                <a:gd name="connsiteX4" fmla="*/ 728869 w 728869"/>
                <a:gd name="connsiteY4" fmla="*/ 4481933 h 4481933"/>
                <a:gd name="connsiteX5" fmla="*/ 0 w 728869"/>
                <a:gd name="connsiteY5" fmla="*/ 4481933 h 4481933"/>
                <a:gd name="connsiteX6" fmla="*/ 0 w 728869"/>
                <a:gd name="connsiteY6" fmla="*/ 4481933 h 4481933"/>
                <a:gd name="connsiteX7" fmla="*/ 0 w 728869"/>
                <a:gd name="connsiteY7" fmla="*/ 306987 h 4481933"/>
                <a:gd name="connsiteX8" fmla="*/ 184012 w 728869"/>
                <a:gd name="connsiteY8" fmla="*/ 62608 h 4481933"/>
                <a:gd name="connsiteX0" fmla="*/ 184012 w 728869"/>
                <a:gd name="connsiteY0" fmla="*/ 61413 h 4480738"/>
                <a:gd name="connsiteX1" fmla="*/ 521757 w 728869"/>
                <a:gd name="connsiteY1" fmla="*/ 45696 h 4480738"/>
                <a:gd name="connsiteX2" fmla="*/ 728869 w 728869"/>
                <a:gd name="connsiteY2" fmla="*/ 305792 h 4480738"/>
                <a:gd name="connsiteX3" fmla="*/ 728869 w 728869"/>
                <a:gd name="connsiteY3" fmla="*/ 4480738 h 4480738"/>
                <a:gd name="connsiteX4" fmla="*/ 728869 w 728869"/>
                <a:gd name="connsiteY4" fmla="*/ 4480738 h 4480738"/>
                <a:gd name="connsiteX5" fmla="*/ 0 w 728869"/>
                <a:gd name="connsiteY5" fmla="*/ 4480738 h 4480738"/>
                <a:gd name="connsiteX6" fmla="*/ 0 w 728869"/>
                <a:gd name="connsiteY6" fmla="*/ 4480738 h 4480738"/>
                <a:gd name="connsiteX7" fmla="*/ 0 w 728869"/>
                <a:gd name="connsiteY7" fmla="*/ 305792 h 4480738"/>
                <a:gd name="connsiteX8" fmla="*/ 184012 w 728869"/>
                <a:gd name="connsiteY8" fmla="*/ 61413 h 4480738"/>
                <a:gd name="connsiteX0" fmla="*/ 184012 w 728869"/>
                <a:gd name="connsiteY0" fmla="*/ 55747 h 4475072"/>
                <a:gd name="connsiteX1" fmla="*/ 521757 w 728869"/>
                <a:gd name="connsiteY1" fmla="*/ 40030 h 4475072"/>
                <a:gd name="connsiteX2" fmla="*/ 728869 w 728869"/>
                <a:gd name="connsiteY2" fmla="*/ 300126 h 4475072"/>
                <a:gd name="connsiteX3" fmla="*/ 728869 w 728869"/>
                <a:gd name="connsiteY3" fmla="*/ 4475072 h 4475072"/>
                <a:gd name="connsiteX4" fmla="*/ 728869 w 728869"/>
                <a:gd name="connsiteY4" fmla="*/ 4475072 h 4475072"/>
                <a:gd name="connsiteX5" fmla="*/ 0 w 728869"/>
                <a:gd name="connsiteY5" fmla="*/ 4475072 h 4475072"/>
                <a:gd name="connsiteX6" fmla="*/ 0 w 728869"/>
                <a:gd name="connsiteY6" fmla="*/ 4475072 h 4475072"/>
                <a:gd name="connsiteX7" fmla="*/ 0 w 728869"/>
                <a:gd name="connsiteY7" fmla="*/ 300126 h 4475072"/>
                <a:gd name="connsiteX8" fmla="*/ 184012 w 728869"/>
                <a:gd name="connsiteY8" fmla="*/ 55747 h 4475072"/>
                <a:gd name="connsiteX0" fmla="*/ 184012 w 728869"/>
                <a:gd name="connsiteY0" fmla="*/ 57948 h 4477273"/>
                <a:gd name="connsiteX1" fmla="*/ 521757 w 728869"/>
                <a:gd name="connsiteY1" fmla="*/ 42231 h 4477273"/>
                <a:gd name="connsiteX2" fmla="*/ 728869 w 728869"/>
                <a:gd name="connsiteY2" fmla="*/ 302327 h 4477273"/>
                <a:gd name="connsiteX3" fmla="*/ 728869 w 728869"/>
                <a:gd name="connsiteY3" fmla="*/ 4477273 h 4477273"/>
                <a:gd name="connsiteX4" fmla="*/ 728869 w 728869"/>
                <a:gd name="connsiteY4" fmla="*/ 4477273 h 4477273"/>
                <a:gd name="connsiteX5" fmla="*/ 0 w 728869"/>
                <a:gd name="connsiteY5" fmla="*/ 4477273 h 4477273"/>
                <a:gd name="connsiteX6" fmla="*/ 0 w 728869"/>
                <a:gd name="connsiteY6" fmla="*/ 4477273 h 4477273"/>
                <a:gd name="connsiteX7" fmla="*/ 0 w 728869"/>
                <a:gd name="connsiteY7" fmla="*/ 302327 h 4477273"/>
                <a:gd name="connsiteX8" fmla="*/ 184012 w 728869"/>
                <a:gd name="connsiteY8" fmla="*/ 57948 h 447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869" h="4477273">
                  <a:moveTo>
                    <a:pt x="184012" y="57948"/>
                  </a:moveTo>
                  <a:cubicBezTo>
                    <a:pt x="291793" y="-9797"/>
                    <a:pt x="369948" y="-22119"/>
                    <a:pt x="521757" y="42231"/>
                  </a:cubicBezTo>
                  <a:cubicBezTo>
                    <a:pt x="588849" y="42231"/>
                    <a:pt x="728869" y="235235"/>
                    <a:pt x="728869" y="302327"/>
                  </a:cubicBezTo>
                  <a:lnTo>
                    <a:pt x="728869" y="4477273"/>
                  </a:lnTo>
                  <a:lnTo>
                    <a:pt x="728869" y="4477273"/>
                  </a:lnTo>
                  <a:lnTo>
                    <a:pt x="0" y="4477273"/>
                  </a:lnTo>
                  <a:lnTo>
                    <a:pt x="0" y="4477273"/>
                  </a:lnTo>
                  <a:lnTo>
                    <a:pt x="0" y="302327"/>
                  </a:lnTo>
                  <a:cubicBezTo>
                    <a:pt x="0" y="235235"/>
                    <a:pt x="116920" y="57948"/>
                    <a:pt x="184012" y="579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41" name="Hộp Văn bản 40">
              <a:extLst>
                <a:ext uri="{FF2B5EF4-FFF2-40B4-BE49-F238E27FC236}">
                  <a16:creationId xmlns:a16="http://schemas.microsoft.com/office/drawing/2014/main" id="{08C58CE9-388A-4A8D-A04B-3787789B58E4}"/>
                </a:ext>
              </a:extLst>
            </p:cNvPr>
            <p:cNvSpPr txBox="1"/>
            <p:nvPr/>
          </p:nvSpPr>
          <p:spPr>
            <a:xfrm>
              <a:off x="54288" y="600055"/>
              <a:ext cx="318052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Hình bình hành</a:t>
              </a:r>
              <a:endParaRPr lang="vi-VN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Hình ảnh 1">
            <a:extLst>
              <a:ext uri="{FF2B5EF4-FFF2-40B4-BE49-F238E27FC236}">
                <a16:creationId xmlns:a16="http://schemas.microsoft.com/office/drawing/2014/main" id="{BEBCE692-95D4-469C-ACE2-E753C26A1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811" y="3041650"/>
            <a:ext cx="3715512" cy="202127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8F27B5D8-3E5C-44C0-8723-12885594C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80" y="4727184"/>
            <a:ext cx="6372691" cy="899430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1E942E6A-BAA2-4F5D-A1B3-F806D1AEF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0025">
            <a:off x="9285171" y="1706639"/>
            <a:ext cx="6372691" cy="899430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73EE430A-EA8D-4953-A1EA-A5ABDC25C2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7637">
            <a:off x="8668970" y="6004833"/>
            <a:ext cx="6372691" cy="899430"/>
          </a:xfrm>
          <a:prstGeom prst="rect">
            <a:avLst/>
          </a:prstGeom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6992B684-788E-4738-BE25-BB00C7DCD1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9216">
            <a:off x="8144374" y="3390231"/>
            <a:ext cx="6372691" cy="89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4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06172 -0.2013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18933 -0.00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06485 -0.0988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0.1263 -0.0965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9" grpId="0"/>
      <p:bldP spid="5" grpId="0"/>
      <p:bldP spid="59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Nhóm 12">
            <a:extLst>
              <a:ext uri="{FF2B5EF4-FFF2-40B4-BE49-F238E27FC236}">
                <a16:creationId xmlns:a16="http://schemas.microsoft.com/office/drawing/2014/main" id="{6904C52E-2912-495D-926F-8D23D605CADB}"/>
              </a:ext>
            </a:extLst>
          </p:cNvPr>
          <p:cNvGrpSpPr/>
          <p:nvPr/>
        </p:nvGrpSpPr>
        <p:grpSpPr>
          <a:xfrm>
            <a:off x="465350" y="1388043"/>
            <a:ext cx="2903068" cy="699427"/>
            <a:chOff x="465350" y="1502343"/>
            <a:chExt cx="2903068" cy="699427"/>
          </a:xfrm>
        </p:grpSpPr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4A4091F3-B2DD-4153-B9D6-14CC218D2DB4}"/>
                </a:ext>
              </a:extLst>
            </p:cNvPr>
            <p:cNvSpPr txBox="1"/>
            <p:nvPr/>
          </p:nvSpPr>
          <p:spPr>
            <a:xfrm>
              <a:off x="1751349" y="1740105"/>
              <a:ext cx="1617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hành</a:t>
              </a:r>
              <a:endParaRPr lang="vi-V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Hình ảnh 9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8E8CFEE-A6BC-4282-ADE5-C51805E11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350" y="1502343"/>
              <a:ext cx="1305895" cy="646419"/>
            </a:xfrm>
            <a:prstGeom prst="rect">
              <a:avLst/>
            </a:prstGeom>
          </p:spPr>
        </p:pic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C32D7D-5E62-4010-B1D5-EE9865A2C3D9}"/>
              </a:ext>
            </a:extLst>
          </p:cNvPr>
          <p:cNvSpPr txBox="1"/>
          <p:nvPr/>
        </p:nvSpPr>
        <p:spPr>
          <a:xfrm>
            <a:off x="704320" y="2179463"/>
            <a:ext cx="6624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Vẽ hình bình hành ABCD có AB = 3cm, 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BC = 5cm, đường chéo AC = 7cm.</a:t>
            </a:r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C19B49B9-8A06-4EDC-ADC9-2CF5B42074B0}"/>
              </a:ext>
            </a:extLst>
          </p:cNvPr>
          <p:cNvGrpSpPr/>
          <p:nvPr/>
        </p:nvGrpSpPr>
        <p:grpSpPr>
          <a:xfrm>
            <a:off x="785788" y="3046942"/>
            <a:ext cx="5310211" cy="480131"/>
            <a:chOff x="785788" y="2684992"/>
            <a:chExt cx="5310211" cy="480131"/>
          </a:xfrm>
        </p:grpSpPr>
        <p:sp>
          <p:nvSpPr>
            <p:cNvPr id="12" name="Oval 25">
              <a:extLst>
                <a:ext uri="{FF2B5EF4-FFF2-40B4-BE49-F238E27FC236}">
                  <a16:creationId xmlns:a16="http://schemas.microsoft.com/office/drawing/2014/main" id="{C7413688-ACDE-4880-83EC-06A2A2924F5D}"/>
                </a:ext>
              </a:extLst>
            </p:cNvPr>
            <p:cNvSpPr/>
            <p:nvPr/>
          </p:nvSpPr>
          <p:spPr>
            <a:xfrm>
              <a:off x="785788" y="2739989"/>
              <a:ext cx="398949" cy="3826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0EA253C9-536D-4BD5-A9E9-A1B29377B78F}"/>
                </a:ext>
              </a:extLst>
            </p:cNvPr>
            <p:cNvSpPr>
              <a:spLocks/>
            </p:cNvSpPr>
            <p:nvPr/>
          </p:nvSpPr>
          <p:spPr>
            <a:xfrm>
              <a:off x="1205512" y="2684992"/>
              <a:ext cx="4890487" cy="480131"/>
            </a:xfrm>
            <a:prstGeom prst="rect">
              <a:avLst/>
            </a:prstGeom>
          </p:spPr>
          <p:txBody>
            <a:bodyPr wrap="square" lIns="109728" tIns="54864" rIns="109728" bIns="54864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itchFamily="18" charset="0"/>
                </a:rPr>
                <a:t>Vẽ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AB 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= 3cm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A58A90C0-08F7-4817-A03B-0B77C2AA4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0976">
            <a:off x="2973624" y="4260182"/>
            <a:ext cx="6372691" cy="899430"/>
          </a:xfrm>
          <a:prstGeom prst="rect">
            <a:avLst/>
          </a:prstGeom>
        </p:spPr>
      </p:pic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3233F0F7-DF47-4FA3-A44E-D8F1F4900CD0}"/>
              </a:ext>
            </a:extLst>
          </p:cNvPr>
          <p:cNvCxnSpPr>
            <a:cxnSpLocks/>
          </p:cNvCxnSpPr>
          <p:nvPr/>
        </p:nvCxnSpPr>
        <p:spPr>
          <a:xfrm flipH="1">
            <a:off x="7275766" y="2179463"/>
            <a:ext cx="822823" cy="14827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87F60617-FE76-4D7E-B5D4-A77A33B04986}"/>
              </a:ext>
            </a:extLst>
          </p:cNvPr>
          <p:cNvSpPr txBox="1"/>
          <p:nvPr/>
        </p:nvSpPr>
        <p:spPr>
          <a:xfrm>
            <a:off x="6981821" y="3549392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749FA33E-ED22-4052-9D70-1B2AAFA1D325}"/>
              </a:ext>
            </a:extLst>
          </p:cNvPr>
          <p:cNvSpPr txBox="1"/>
          <p:nvPr/>
        </p:nvSpPr>
        <p:spPr>
          <a:xfrm>
            <a:off x="7715011" y="1788240"/>
            <a:ext cx="4074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802321C0-29EE-4625-AB2B-023212708555}"/>
              </a:ext>
            </a:extLst>
          </p:cNvPr>
          <p:cNvSpPr txBox="1"/>
          <p:nvPr/>
        </p:nvSpPr>
        <p:spPr>
          <a:xfrm>
            <a:off x="6900363" y="2515361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72A66D19-EF74-46E2-AD3C-0742DCBBF8D8}"/>
              </a:ext>
            </a:extLst>
          </p:cNvPr>
          <p:cNvGrpSpPr/>
          <p:nvPr/>
        </p:nvGrpSpPr>
        <p:grpSpPr>
          <a:xfrm>
            <a:off x="785788" y="3662174"/>
            <a:ext cx="5885307" cy="1218795"/>
            <a:chOff x="785788" y="2684992"/>
            <a:chExt cx="5885307" cy="1218795"/>
          </a:xfrm>
        </p:grpSpPr>
        <p:sp>
          <p:nvSpPr>
            <p:cNvPr id="34" name="Oval 25">
              <a:extLst>
                <a:ext uri="{FF2B5EF4-FFF2-40B4-BE49-F238E27FC236}">
                  <a16:creationId xmlns:a16="http://schemas.microsoft.com/office/drawing/2014/main" id="{4C3E8644-DC1E-4667-9A36-E23BA0E0BFA8}"/>
                </a:ext>
              </a:extLst>
            </p:cNvPr>
            <p:cNvSpPr/>
            <p:nvPr/>
          </p:nvSpPr>
          <p:spPr>
            <a:xfrm>
              <a:off x="785788" y="2739989"/>
              <a:ext cx="398949" cy="3826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3874F41E-EBC9-45EE-8D2D-5E2EA99CAA1A}"/>
                </a:ext>
              </a:extLst>
            </p:cNvPr>
            <p:cNvSpPr>
              <a:spLocks/>
            </p:cNvSpPr>
            <p:nvPr/>
          </p:nvSpPr>
          <p:spPr>
            <a:xfrm>
              <a:off x="1205512" y="2684992"/>
              <a:ext cx="5465583" cy="1218795"/>
            </a:xfrm>
            <a:prstGeom prst="rect">
              <a:avLst/>
            </a:prstGeom>
          </p:spPr>
          <p:txBody>
            <a:bodyPr wrap="square" lIns="109728" tIns="54864" rIns="109728" bIns="54864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Vẽ đường tròn tâm A bán kính 7 cm,</a:t>
              </a:r>
            </a:p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đường tròn tâm B bán kính 5 cm </a:t>
              </a:r>
            </a:p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cắt nhau tại C,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3C39658E-D7E1-497C-8482-4F6B1F37BD67}"/>
              </a:ext>
            </a:extLst>
          </p:cNvPr>
          <p:cNvGrpSpPr/>
          <p:nvPr/>
        </p:nvGrpSpPr>
        <p:grpSpPr>
          <a:xfrm>
            <a:off x="737561" y="4919253"/>
            <a:ext cx="10090096" cy="849463"/>
            <a:chOff x="785788" y="2684992"/>
            <a:chExt cx="10090096" cy="849463"/>
          </a:xfrm>
        </p:grpSpPr>
        <p:sp>
          <p:nvSpPr>
            <p:cNvPr id="37" name="Oval 25">
              <a:extLst>
                <a:ext uri="{FF2B5EF4-FFF2-40B4-BE49-F238E27FC236}">
                  <a16:creationId xmlns:a16="http://schemas.microsoft.com/office/drawing/2014/main" id="{59062851-3C7B-4742-A464-B3F815DFF4F8}"/>
                </a:ext>
              </a:extLst>
            </p:cNvPr>
            <p:cNvSpPr/>
            <p:nvPr/>
          </p:nvSpPr>
          <p:spPr>
            <a:xfrm>
              <a:off x="785788" y="2739989"/>
              <a:ext cx="398949" cy="3826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8" name="Rectangle 9">
              <a:extLst>
                <a:ext uri="{FF2B5EF4-FFF2-40B4-BE49-F238E27FC236}">
                  <a16:creationId xmlns:a16="http://schemas.microsoft.com/office/drawing/2014/main" id="{E354F82D-0851-4F8D-92AE-B1162FB51C41}"/>
                </a:ext>
              </a:extLst>
            </p:cNvPr>
            <p:cNvSpPr>
              <a:spLocks/>
            </p:cNvSpPr>
            <p:nvPr/>
          </p:nvSpPr>
          <p:spPr>
            <a:xfrm>
              <a:off x="1205512" y="2684992"/>
              <a:ext cx="9670372" cy="849463"/>
            </a:xfrm>
            <a:prstGeom prst="rect">
              <a:avLst/>
            </a:prstGeom>
          </p:spPr>
          <p:txBody>
            <a:bodyPr wrap="square" lIns="109728" tIns="54864" rIns="109728" bIns="54864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Từ A, kẻ đường thẳng song song với BC, từ C kẻ đường thẳng song song với AB, hai đường thẳng cắt nhau tại D.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Rectangle 9">
            <a:extLst>
              <a:ext uri="{FF2B5EF4-FFF2-40B4-BE49-F238E27FC236}">
                <a16:creationId xmlns:a16="http://schemas.microsoft.com/office/drawing/2014/main" id="{61FE6242-AA4C-41BD-AA85-77733E7A9D45}"/>
              </a:ext>
            </a:extLst>
          </p:cNvPr>
          <p:cNvSpPr>
            <a:spLocks/>
          </p:cNvSpPr>
          <p:nvPr/>
        </p:nvSpPr>
        <p:spPr>
          <a:xfrm>
            <a:off x="1157285" y="5835532"/>
            <a:ext cx="5465583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Ta được hình chữ nhật ABCD cần vẽ.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EFE8FBDC-6105-49D6-A462-7250CF72B460}"/>
              </a:ext>
            </a:extLst>
          </p:cNvPr>
          <p:cNvGrpSpPr/>
          <p:nvPr/>
        </p:nvGrpSpPr>
        <p:grpSpPr>
          <a:xfrm>
            <a:off x="268962" y="571877"/>
            <a:ext cx="3521158" cy="728869"/>
            <a:chOff x="19685" y="504925"/>
            <a:chExt cx="3215125" cy="728869"/>
          </a:xfrm>
        </p:grpSpPr>
        <p:sp>
          <p:nvSpPr>
            <p:cNvPr id="41" name="Round Same Side Corner Rectangle 3">
              <a:extLst>
                <a:ext uri="{FF2B5EF4-FFF2-40B4-BE49-F238E27FC236}">
                  <a16:creationId xmlns:a16="http://schemas.microsoft.com/office/drawing/2014/main" id="{0A6166F5-5BD2-4EFC-BAF8-2E7B74B32473}"/>
                </a:ext>
              </a:extLst>
            </p:cNvPr>
            <p:cNvSpPr/>
            <p:nvPr/>
          </p:nvSpPr>
          <p:spPr>
            <a:xfrm rot="5400000">
              <a:off x="1154507" y="-629897"/>
              <a:ext cx="728869" cy="2998514"/>
            </a:xfrm>
            <a:custGeom>
              <a:avLst/>
              <a:gdLst>
                <a:gd name="connsiteX0" fmla="*/ 121481 w 728869"/>
                <a:gd name="connsiteY0" fmla="*/ 0 h 4296427"/>
                <a:gd name="connsiteX1" fmla="*/ 607388 w 728869"/>
                <a:gd name="connsiteY1" fmla="*/ 0 h 4296427"/>
                <a:gd name="connsiteX2" fmla="*/ 728869 w 728869"/>
                <a:gd name="connsiteY2" fmla="*/ 121481 h 4296427"/>
                <a:gd name="connsiteX3" fmla="*/ 728869 w 728869"/>
                <a:gd name="connsiteY3" fmla="*/ 4296427 h 4296427"/>
                <a:gd name="connsiteX4" fmla="*/ 728869 w 728869"/>
                <a:gd name="connsiteY4" fmla="*/ 4296427 h 4296427"/>
                <a:gd name="connsiteX5" fmla="*/ 0 w 728869"/>
                <a:gd name="connsiteY5" fmla="*/ 4296427 h 4296427"/>
                <a:gd name="connsiteX6" fmla="*/ 0 w 728869"/>
                <a:gd name="connsiteY6" fmla="*/ 4296427 h 4296427"/>
                <a:gd name="connsiteX7" fmla="*/ 0 w 728869"/>
                <a:gd name="connsiteY7" fmla="*/ 121481 h 4296427"/>
                <a:gd name="connsiteX8" fmla="*/ 121481 w 728869"/>
                <a:gd name="connsiteY8" fmla="*/ 0 h 4296427"/>
                <a:gd name="connsiteX0" fmla="*/ 121481 w 728869"/>
                <a:gd name="connsiteY0" fmla="*/ 187779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21481 w 728869"/>
                <a:gd name="connsiteY8" fmla="*/ 187779 h 4484206"/>
                <a:gd name="connsiteX0" fmla="*/ 121481 w 728869"/>
                <a:gd name="connsiteY0" fmla="*/ 0 h 4508701"/>
                <a:gd name="connsiteX1" fmla="*/ 615552 w 728869"/>
                <a:gd name="connsiteY1" fmla="*/ 24495 h 4508701"/>
                <a:gd name="connsiteX2" fmla="*/ 728869 w 728869"/>
                <a:gd name="connsiteY2" fmla="*/ 333755 h 4508701"/>
                <a:gd name="connsiteX3" fmla="*/ 728869 w 728869"/>
                <a:gd name="connsiteY3" fmla="*/ 4508701 h 4508701"/>
                <a:gd name="connsiteX4" fmla="*/ 728869 w 728869"/>
                <a:gd name="connsiteY4" fmla="*/ 4508701 h 4508701"/>
                <a:gd name="connsiteX5" fmla="*/ 0 w 728869"/>
                <a:gd name="connsiteY5" fmla="*/ 4508701 h 4508701"/>
                <a:gd name="connsiteX6" fmla="*/ 0 w 728869"/>
                <a:gd name="connsiteY6" fmla="*/ 4508701 h 4508701"/>
                <a:gd name="connsiteX7" fmla="*/ 0 w 728869"/>
                <a:gd name="connsiteY7" fmla="*/ 333755 h 4508701"/>
                <a:gd name="connsiteX8" fmla="*/ 121481 w 728869"/>
                <a:gd name="connsiteY8" fmla="*/ 0 h 4508701"/>
                <a:gd name="connsiteX0" fmla="*/ 170466 w 728869"/>
                <a:gd name="connsiteY0" fmla="*/ 122462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70466 w 728869"/>
                <a:gd name="connsiteY8" fmla="*/ 122462 h 4484206"/>
                <a:gd name="connsiteX0" fmla="*/ 170466 w 728869"/>
                <a:gd name="connsiteY0" fmla="*/ 32657 h 4394401"/>
                <a:gd name="connsiteX1" fmla="*/ 542077 w 728869"/>
                <a:gd name="connsiteY1" fmla="*/ 0 h 4394401"/>
                <a:gd name="connsiteX2" fmla="*/ 728869 w 728869"/>
                <a:gd name="connsiteY2" fmla="*/ 219455 h 4394401"/>
                <a:gd name="connsiteX3" fmla="*/ 728869 w 728869"/>
                <a:gd name="connsiteY3" fmla="*/ 4394401 h 4394401"/>
                <a:gd name="connsiteX4" fmla="*/ 728869 w 728869"/>
                <a:gd name="connsiteY4" fmla="*/ 4394401 h 4394401"/>
                <a:gd name="connsiteX5" fmla="*/ 0 w 728869"/>
                <a:gd name="connsiteY5" fmla="*/ 4394401 h 4394401"/>
                <a:gd name="connsiteX6" fmla="*/ 0 w 728869"/>
                <a:gd name="connsiteY6" fmla="*/ 4394401 h 4394401"/>
                <a:gd name="connsiteX7" fmla="*/ 0 w 728869"/>
                <a:gd name="connsiteY7" fmla="*/ 219455 h 4394401"/>
                <a:gd name="connsiteX8" fmla="*/ 170466 w 728869"/>
                <a:gd name="connsiteY8" fmla="*/ 32657 h 4394401"/>
                <a:gd name="connsiteX0" fmla="*/ 170466 w 728869"/>
                <a:gd name="connsiteY0" fmla="*/ 37298 h 4399042"/>
                <a:gd name="connsiteX1" fmla="*/ 542077 w 728869"/>
                <a:gd name="connsiteY1" fmla="*/ 4641 h 4399042"/>
                <a:gd name="connsiteX2" fmla="*/ 728869 w 728869"/>
                <a:gd name="connsiteY2" fmla="*/ 224096 h 4399042"/>
                <a:gd name="connsiteX3" fmla="*/ 728869 w 728869"/>
                <a:gd name="connsiteY3" fmla="*/ 4399042 h 4399042"/>
                <a:gd name="connsiteX4" fmla="*/ 728869 w 728869"/>
                <a:gd name="connsiteY4" fmla="*/ 4399042 h 4399042"/>
                <a:gd name="connsiteX5" fmla="*/ 0 w 728869"/>
                <a:gd name="connsiteY5" fmla="*/ 4399042 h 4399042"/>
                <a:gd name="connsiteX6" fmla="*/ 0 w 728869"/>
                <a:gd name="connsiteY6" fmla="*/ 4399042 h 4399042"/>
                <a:gd name="connsiteX7" fmla="*/ 0 w 728869"/>
                <a:gd name="connsiteY7" fmla="*/ 224096 h 4399042"/>
                <a:gd name="connsiteX8" fmla="*/ 170466 w 728869"/>
                <a:gd name="connsiteY8" fmla="*/ 37298 h 4399042"/>
                <a:gd name="connsiteX0" fmla="*/ 170466 w 728869"/>
                <a:gd name="connsiteY0" fmla="*/ 0 h 4422707"/>
                <a:gd name="connsiteX1" fmla="*/ 542077 w 728869"/>
                <a:gd name="connsiteY1" fmla="*/ 28306 h 4422707"/>
                <a:gd name="connsiteX2" fmla="*/ 728869 w 728869"/>
                <a:gd name="connsiteY2" fmla="*/ 247761 h 4422707"/>
                <a:gd name="connsiteX3" fmla="*/ 728869 w 728869"/>
                <a:gd name="connsiteY3" fmla="*/ 4422707 h 4422707"/>
                <a:gd name="connsiteX4" fmla="*/ 728869 w 728869"/>
                <a:gd name="connsiteY4" fmla="*/ 4422707 h 4422707"/>
                <a:gd name="connsiteX5" fmla="*/ 0 w 728869"/>
                <a:gd name="connsiteY5" fmla="*/ 4422707 h 4422707"/>
                <a:gd name="connsiteX6" fmla="*/ 0 w 728869"/>
                <a:gd name="connsiteY6" fmla="*/ 4422707 h 4422707"/>
                <a:gd name="connsiteX7" fmla="*/ 0 w 728869"/>
                <a:gd name="connsiteY7" fmla="*/ 247761 h 4422707"/>
                <a:gd name="connsiteX8" fmla="*/ 170466 w 728869"/>
                <a:gd name="connsiteY8" fmla="*/ 0 h 4422707"/>
                <a:gd name="connsiteX0" fmla="*/ 170466 w 728869"/>
                <a:gd name="connsiteY0" fmla="*/ 16128 h 4401581"/>
                <a:gd name="connsiteX1" fmla="*/ 542077 w 728869"/>
                <a:gd name="connsiteY1" fmla="*/ 7180 h 4401581"/>
                <a:gd name="connsiteX2" fmla="*/ 728869 w 728869"/>
                <a:gd name="connsiteY2" fmla="*/ 226635 h 4401581"/>
                <a:gd name="connsiteX3" fmla="*/ 728869 w 728869"/>
                <a:gd name="connsiteY3" fmla="*/ 4401581 h 4401581"/>
                <a:gd name="connsiteX4" fmla="*/ 728869 w 728869"/>
                <a:gd name="connsiteY4" fmla="*/ 4401581 h 4401581"/>
                <a:gd name="connsiteX5" fmla="*/ 0 w 728869"/>
                <a:gd name="connsiteY5" fmla="*/ 4401581 h 4401581"/>
                <a:gd name="connsiteX6" fmla="*/ 0 w 728869"/>
                <a:gd name="connsiteY6" fmla="*/ 4401581 h 4401581"/>
                <a:gd name="connsiteX7" fmla="*/ 0 w 728869"/>
                <a:gd name="connsiteY7" fmla="*/ 226635 h 4401581"/>
                <a:gd name="connsiteX8" fmla="*/ 170466 w 728869"/>
                <a:gd name="connsiteY8" fmla="*/ 16128 h 4401581"/>
                <a:gd name="connsiteX0" fmla="*/ 170466 w 728869"/>
                <a:gd name="connsiteY0" fmla="*/ 79479 h 4464932"/>
                <a:gd name="connsiteX1" fmla="*/ 542077 w 728869"/>
                <a:gd name="connsiteY1" fmla="*/ 2798 h 4464932"/>
                <a:gd name="connsiteX2" fmla="*/ 728869 w 728869"/>
                <a:gd name="connsiteY2" fmla="*/ 289986 h 4464932"/>
                <a:gd name="connsiteX3" fmla="*/ 728869 w 728869"/>
                <a:gd name="connsiteY3" fmla="*/ 4464932 h 4464932"/>
                <a:gd name="connsiteX4" fmla="*/ 728869 w 728869"/>
                <a:gd name="connsiteY4" fmla="*/ 4464932 h 4464932"/>
                <a:gd name="connsiteX5" fmla="*/ 0 w 728869"/>
                <a:gd name="connsiteY5" fmla="*/ 4464932 h 4464932"/>
                <a:gd name="connsiteX6" fmla="*/ 0 w 728869"/>
                <a:gd name="connsiteY6" fmla="*/ 4464932 h 4464932"/>
                <a:gd name="connsiteX7" fmla="*/ 0 w 728869"/>
                <a:gd name="connsiteY7" fmla="*/ 289986 h 4464932"/>
                <a:gd name="connsiteX8" fmla="*/ 170466 w 728869"/>
                <a:gd name="connsiteY8" fmla="*/ 79479 h 4464932"/>
                <a:gd name="connsiteX0" fmla="*/ 160306 w 728869"/>
                <a:gd name="connsiteY0" fmla="*/ 0 h 4487056"/>
                <a:gd name="connsiteX1" fmla="*/ 542077 w 728869"/>
                <a:gd name="connsiteY1" fmla="*/ 24922 h 4487056"/>
                <a:gd name="connsiteX2" fmla="*/ 728869 w 728869"/>
                <a:gd name="connsiteY2" fmla="*/ 312110 h 4487056"/>
                <a:gd name="connsiteX3" fmla="*/ 728869 w 728869"/>
                <a:gd name="connsiteY3" fmla="*/ 4487056 h 4487056"/>
                <a:gd name="connsiteX4" fmla="*/ 728869 w 728869"/>
                <a:gd name="connsiteY4" fmla="*/ 4487056 h 4487056"/>
                <a:gd name="connsiteX5" fmla="*/ 0 w 728869"/>
                <a:gd name="connsiteY5" fmla="*/ 4487056 h 4487056"/>
                <a:gd name="connsiteX6" fmla="*/ 0 w 728869"/>
                <a:gd name="connsiteY6" fmla="*/ 4487056 h 4487056"/>
                <a:gd name="connsiteX7" fmla="*/ 0 w 728869"/>
                <a:gd name="connsiteY7" fmla="*/ 312110 h 4487056"/>
                <a:gd name="connsiteX8" fmla="*/ 160306 w 728869"/>
                <a:gd name="connsiteY8" fmla="*/ 0 h 4487056"/>
                <a:gd name="connsiteX0" fmla="*/ 184012 w 728869"/>
                <a:gd name="connsiteY0" fmla="*/ 34153 h 4467024"/>
                <a:gd name="connsiteX1" fmla="*/ 542077 w 728869"/>
                <a:gd name="connsiteY1" fmla="*/ 4890 h 4467024"/>
                <a:gd name="connsiteX2" fmla="*/ 728869 w 728869"/>
                <a:gd name="connsiteY2" fmla="*/ 292078 h 4467024"/>
                <a:gd name="connsiteX3" fmla="*/ 728869 w 728869"/>
                <a:gd name="connsiteY3" fmla="*/ 4467024 h 4467024"/>
                <a:gd name="connsiteX4" fmla="*/ 728869 w 728869"/>
                <a:gd name="connsiteY4" fmla="*/ 4467024 h 4467024"/>
                <a:gd name="connsiteX5" fmla="*/ 0 w 728869"/>
                <a:gd name="connsiteY5" fmla="*/ 4467024 h 4467024"/>
                <a:gd name="connsiteX6" fmla="*/ 0 w 728869"/>
                <a:gd name="connsiteY6" fmla="*/ 4467024 h 4467024"/>
                <a:gd name="connsiteX7" fmla="*/ 0 w 728869"/>
                <a:gd name="connsiteY7" fmla="*/ 292078 h 4467024"/>
                <a:gd name="connsiteX8" fmla="*/ 184012 w 728869"/>
                <a:gd name="connsiteY8" fmla="*/ 34153 h 4467024"/>
                <a:gd name="connsiteX0" fmla="*/ 184012 w 728869"/>
                <a:gd name="connsiteY0" fmla="*/ 40561 h 4473432"/>
                <a:gd name="connsiteX1" fmla="*/ 542077 w 728869"/>
                <a:gd name="connsiteY1" fmla="*/ 11298 h 4473432"/>
                <a:gd name="connsiteX2" fmla="*/ 728869 w 728869"/>
                <a:gd name="connsiteY2" fmla="*/ 298486 h 4473432"/>
                <a:gd name="connsiteX3" fmla="*/ 728869 w 728869"/>
                <a:gd name="connsiteY3" fmla="*/ 4473432 h 4473432"/>
                <a:gd name="connsiteX4" fmla="*/ 728869 w 728869"/>
                <a:gd name="connsiteY4" fmla="*/ 4473432 h 4473432"/>
                <a:gd name="connsiteX5" fmla="*/ 0 w 728869"/>
                <a:gd name="connsiteY5" fmla="*/ 4473432 h 4473432"/>
                <a:gd name="connsiteX6" fmla="*/ 0 w 728869"/>
                <a:gd name="connsiteY6" fmla="*/ 4473432 h 4473432"/>
                <a:gd name="connsiteX7" fmla="*/ 0 w 728869"/>
                <a:gd name="connsiteY7" fmla="*/ 298486 h 4473432"/>
                <a:gd name="connsiteX8" fmla="*/ 184012 w 728869"/>
                <a:gd name="connsiteY8" fmla="*/ 40561 h 4473432"/>
                <a:gd name="connsiteX0" fmla="*/ 184012 w 728869"/>
                <a:gd name="connsiteY0" fmla="*/ 52739 h 4485610"/>
                <a:gd name="connsiteX1" fmla="*/ 542077 w 728869"/>
                <a:gd name="connsiteY1" fmla="*/ 23476 h 4485610"/>
                <a:gd name="connsiteX2" fmla="*/ 728869 w 728869"/>
                <a:gd name="connsiteY2" fmla="*/ 310664 h 4485610"/>
                <a:gd name="connsiteX3" fmla="*/ 728869 w 728869"/>
                <a:gd name="connsiteY3" fmla="*/ 4485610 h 4485610"/>
                <a:gd name="connsiteX4" fmla="*/ 728869 w 728869"/>
                <a:gd name="connsiteY4" fmla="*/ 4485610 h 4485610"/>
                <a:gd name="connsiteX5" fmla="*/ 0 w 728869"/>
                <a:gd name="connsiteY5" fmla="*/ 4485610 h 4485610"/>
                <a:gd name="connsiteX6" fmla="*/ 0 w 728869"/>
                <a:gd name="connsiteY6" fmla="*/ 4485610 h 4485610"/>
                <a:gd name="connsiteX7" fmla="*/ 0 w 728869"/>
                <a:gd name="connsiteY7" fmla="*/ 310664 h 4485610"/>
                <a:gd name="connsiteX8" fmla="*/ 184012 w 728869"/>
                <a:gd name="connsiteY8" fmla="*/ 52739 h 4485610"/>
                <a:gd name="connsiteX0" fmla="*/ 184012 w 728869"/>
                <a:gd name="connsiteY0" fmla="*/ 41785 h 4474656"/>
                <a:gd name="connsiteX1" fmla="*/ 521757 w 728869"/>
                <a:gd name="connsiteY1" fmla="*/ 39614 h 4474656"/>
                <a:gd name="connsiteX2" fmla="*/ 728869 w 728869"/>
                <a:gd name="connsiteY2" fmla="*/ 299710 h 4474656"/>
                <a:gd name="connsiteX3" fmla="*/ 728869 w 728869"/>
                <a:gd name="connsiteY3" fmla="*/ 4474656 h 4474656"/>
                <a:gd name="connsiteX4" fmla="*/ 728869 w 728869"/>
                <a:gd name="connsiteY4" fmla="*/ 4474656 h 4474656"/>
                <a:gd name="connsiteX5" fmla="*/ 0 w 728869"/>
                <a:gd name="connsiteY5" fmla="*/ 4474656 h 4474656"/>
                <a:gd name="connsiteX6" fmla="*/ 0 w 728869"/>
                <a:gd name="connsiteY6" fmla="*/ 4474656 h 4474656"/>
                <a:gd name="connsiteX7" fmla="*/ 0 w 728869"/>
                <a:gd name="connsiteY7" fmla="*/ 299710 h 4474656"/>
                <a:gd name="connsiteX8" fmla="*/ 184012 w 728869"/>
                <a:gd name="connsiteY8" fmla="*/ 41785 h 4474656"/>
                <a:gd name="connsiteX0" fmla="*/ 184012 w 728869"/>
                <a:gd name="connsiteY0" fmla="*/ 55800 h 4488671"/>
                <a:gd name="connsiteX1" fmla="*/ 521757 w 728869"/>
                <a:gd name="connsiteY1" fmla="*/ 53629 h 4488671"/>
                <a:gd name="connsiteX2" fmla="*/ 728869 w 728869"/>
                <a:gd name="connsiteY2" fmla="*/ 313725 h 4488671"/>
                <a:gd name="connsiteX3" fmla="*/ 728869 w 728869"/>
                <a:gd name="connsiteY3" fmla="*/ 4488671 h 4488671"/>
                <a:gd name="connsiteX4" fmla="*/ 728869 w 728869"/>
                <a:gd name="connsiteY4" fmla="*/ 4488671 h 4488671"/>
                <a:gd name="connsiteX5" fmla="*/ 0 w 728869"/>
                <a:gd name="connsiteY5" fmla="*/ 4488671 h 4488671"/>
                <a:gd name="connsiteX6" fmla="*/ 0 w 728869"/>
                <a:gd name="connsiteY6" fmla="*/ 4488671 h 4488671"/>
                <a:gd name="connsiteX7" fmla="*/ 0 w 728869"/>
                <a:gd name="connsiteY7" fmla="*/ 313725 h 4488671"/>
                <a:gd name="connsiteX8" fmla="*/ 184012 w 728869"/>
                <a:gd name="connsiteY8" fmla="*/ 55800 h 4488671"/>
                <a:gd name="connsiteX0" fmla="*/ 184012 w 728869"/>
                <a:gd name="connsiteY0" fmla="*/ 62608 h 4481933"/>
                <a:gd name="connsiteX1" fmla="*/ 521757 w 728869"/>
                <a:gd name="connsiteY1" fmla="*/ 46891 h 4481933"/>
                <a:gd name="connsiteX2" fmla="*/ 728869 w 728869"/>
                <a:gd name="connsiteY2" fmla="*/ 306987 h 4481933"/>
                <a:gd name="connsiteX3" fmla="*/ 728869 w 728869"/>
                <a:gd name="connsiteY3" fmla="*/ 4481933 h 4481933"/>
                <a:gd name="connsiteX4" fmla="*/ 728869 w 728869"/>
                <a:gd name="connsiteY4" fmla="*/ 4481933 h 4481933"/>
                <a:gd name="connsiteX5" fmla="*/ 0 w 728869"/>
                <a:gd name="connsiteY5" fmla="*/ 4481933 h 4481933"/>
                <a:gd name="connsiteX6" fmla="*/ 0 w 728869"/>
                <a:gd name="connsiteY6" fmla="*/ 4481933 h 4481933"/>
                <a:gd name="connsiteX7" fmla="*/ 0 w 728869"/>
                <a:gd name="connsiteY7" fmla="*/ 306987 h 4481933"/>
                <a:gd name="connsiteX8" fmla="*/ 184012 w 728869"/>
                <a:gd name="connsiteY8" fmla="*/ 62608 h 4481933"/>
                <a:gd name="connsiteX0" fmla="*/ 184012 w 728869"/>
                <a:gd name="connsiteY0" fmla="*/ 61413 h 4480738"/>
                <a:gd name="connsiteX1" fmla="*/ 521757 w 728869"/>
                <a:gd name="connsiteY1" fmla="*/ 45696 h 4480738"/>
                <a:gd name="connsiteX2" fmla="*/ 728869 w 728869"/>
                <a:gd name="connsiteY2" fmla="*/ 305792 h 4480738"/>
                <a:gd name="connsiteX3" fmla="*/ 728869 w 728869"/>
                <a:gd name="connsiteY3" fmla="*/ 4480738 h 4480738"/>
                <a:gd name="connsiteX4" fmla="*/ 728869 w 728869"/>
                <a:gd name="connsiteY4" fmla="*/ 4480738 h 4480738"/>
                <a:gd name="connsiteX5" fmla="*/ 0 w 728869"/>
                <a:gd name="connsiteY5" fmla="*/ 4480738 h 4480738"/>
                <a:gd name="connsiteX6" fmla="*/ 0 w 728869"/>
                <a:gd name="connsiteY6" fmla="*/ 4480738 h 4480738"/>
                <a:gd name="connsiteX7" fmla="*/ 0 w 728869"/>
                <a:gd name="connsiteY7" fmla="*/ 305792 h 4480738"/>
                <a:gd name="connsiteX8" fmla="*/ 184012 w 728869"/>
                <a:gd name="connsiteY8" fmla="*/ 61413 h 4480738"/>
                <a:gd name="connsiteX0" fmla="*/ 184012 w 728869"/>
                <a:gd name="connsiteY0" fmla="*/ 55747 h 4475072"/>
                <a:gd name="connsiteX1" fmla="*/ 521757 w 728869"/>
                <a:gd name="connsiteY1" fmla="*/ 40030 h 4475072"/>
                <a:gd name="connsiteX2" fmla="*/ 728869 w 728869"/>
                <a:gd name="connsiteY2" fmla="*/ 300126 h 4475072"/>
                <a:gd name="connsiteX3" fmla="*/ 728869 w 728869"/>
                <a:gd name="connsiteY3" fmla="*/ 4475072 h 4475072"/>
                <a:gd name="connsiteX4" fmla="*/ 728869 w 728869"/>
                <a:gd name="connsiteY4" fmla="*/ 4475072 h 4475072"/>
                <a:gd name="connsiteX5" fmla="*/ 0 w 728869"/>
                <a:gd name="connsiteY5" fmla="*/ 4475072 h 4475072"/>
                <a:gd name="connsiteX6" fmla="*/ 0 w 728869"/>
                <a:gd name="connsiteY6" fmla="*/ 4475072 h 4475072"/>
                <a:gd name="connsiteX7" fmla="*/ 0 w 728869"/>
                <a:gd name="connsiteY7" fmla="*/ 300126 h 4475072"/>
                <a:gd name="connsiteX8" fmla="*/ 184012 w 728869"/>
                <a:gd name="connsiteY8" fmla="*/ 55747 h 4475072"/>
                <a:gd name="connsiteX0" fmla="*/ 184012 w 728869"/>
                <a:gd name="connsiteY0" fmla="*/ 57948 h 4477273"/>
                <a:gd name="connsiteX1" fmla="*/ 521757 w 728869"/>
                <a:gd name="connsiteY1" fmla="*/ 42231 h 4477273"/>
                <a:gd name="connsiteX2" fmla="*/ 728869 w 728869"/>
                <a:gd name="connsiteY2" fmla="*/ 302327 h 4477273"/>
                <a:gd name="connsiteX3" fmla="*/ 728869 w 728869"/>
                <a:gd name="connsiteY3" fmla="*/ 4477273 h 4477273"/>
                <a:gd name="connsiteX4" fmla="*/ 728869 w 728869"/>
                <a:gd name="connsiteY4" fmla="*/ 4477273 h 4477273"/>
                <a:gd name="connsiteX5" fmla="*/ 0 w 728869"/>
                <a:gd name="connsiteY5" fmla="*/ 4477273 h 4477273"/>
                <a:gd name="connsiteX6" fmla="*/ 0 w 728869"/>
                <a:gd name="connsiteY6" fmla="*/ 4477273 h 4477273"/>
                <a:gd name="connsiteX7" fmla="*/ 0 w 728869"/>
                <a:gd name="connsiteY7" fmla="*/ 302327 h 4477273"/>
                <a:gd name="connsiteX8" fmla="*/ 184012 w 728869"/>
                <a:gd name="connsiteY8" fmla="*/ 57948 h 447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869" h="4477273">
                  <a:moveTo>
                    <a:pt x="184012" y="57948"/>
                  </a:moveTo>
                  <a:cubicBezTo>
                    <a:pt x="291793" y="-9797"/>
                    <a:pt x="369948" y="-22119"/>
                    <a:pt x="521757" y="42231"/>
                  </a:cubicBezTo>
                  <a:cubicBezTo>
                    <a:pt x="588849" y="42231"/>
                    <a:pt x="728869" y="235235"/>
                    <a:pt x="728869" y="302327"/>
                  </a:cubicBezTo>
                  <a:lnTo>
                    <a:pt x="728869" y="4477273"/>
                  </a:lnTo>
                  <a:lnTo>
                    <a:pt x="728869" y="4477273"/>
                  </a:lnTo>
                  <a:lnTo>
                    <a:pt x="0" y="4477273"/>
                  </a:lnTo>
                  <a:lnTo>
                    <a:pt x="0" y="4477273"/>
                  </a:lnTo>
                  <a:lnTo>
                    <a:pt x="0" y="302327"/>
                  </a:lnTo>
                  <a:cubicBezTo>
                    <a:pt x="0" y="235235"/>
                    <a:pt x="116920" y="57948"/>
                    <a:pt x="184012" y="579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42" name="Hộp Văn bản 41">
              <a:extLst>
                <a:ext uri="{FF2B5EF4-FFF2-40B4-BE49-F238E27FC236}">
                  <a16:creationId xmlns:a16="http://schemas.microsoft.com/office/drawing/2014/main" id="{5E5D8DC6-F571-4714-99F4-0EDA32A3159B}"/>
                </a:ext>
              </a:extLst>
            </p:cNvPr>
            <p:cNvSpPr txBox="1"/>
            <p:nvPr/>
          </p:nvSpPr>
          <p:spPr>
            <a:xfrm>
              <a:off x="54288" y="600055"/>
              <a:ext cx="318052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Hình bình hành</a:t>
              </a:r>
              <a:endParaRPr lang="vi-VN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86D42484-7E51-451C-B1F1-240C88745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916" y="-215704"/>
            <a:ext cx="7755755" cy="7755755"/>
          </a:xfrm>
          <a:prstGeom prst="rect">
            <a:avLst/>
          </a:prstGeom>
        </p:spPr>
      </p:pic>
      <p:pic>
        <p:nvPicPr>
          <p:cNvPr id="46" name="Hình ảnh 45">
            <a:extLst>
              <a:ext uri="{FF2B5EF4-FFF2-40B4-BE49-F238E27FC236}">
                <a16:creationId xmlns:a16="http://schemas.microsoft.com/office/drawing/2014/main" id="{EE261ACB-AB46-4189-8B56-392F936A5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064" y="-423348"/>
            <a:ext cx="5205622" cy="5205622"/>
          </a:xfrm>
          <a:prstGeom prst="rect">
            <a:avLst/>
          </a:prstGeom>
        </p:spPr>
      </p:pic>
      <p:sp>
        <p:nvSpPr>
          <p:cNvPr id="51" name="Rectangle 9">
            <a:extLst>
              <a:ext uri="{FF2B5EF4-FFF2-40B4-BE49-F238E27FC236}">
                <a16:creationId xmlns:a16="http://schemas.microsoft.com/office/drawing/2014/main" id="{12FA4D37-F167-48A1-9C09-DEA7F7EFE26E}"/>
              </a:ext>
            </a:extLst>
          </p:cNvPr>
          <p:cNvSpPr>
            <a:spLocks/>
          </p:cNvSpPr>
          <p:nvPr/>
        </p:nvSpPr>
        <p:spPr>
          <a:xfrm>
            <a:off x="3018882" y="4401638"/>
            <a:ext cx="1903415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nối C với B.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Đường nối Thẳng 52">
            <a:extLst>
              <a:ext uri="{FF2B5EF4-FFF2-40B4-BE49-F238E27FC236}">
                <a16:creationId xmlns:a16="http://schemas.microsoft.com/office/drawing/2014/main" id="{9E425B83-193E-44DB-B38F-3629775FB646}"/>
              </a:ext>
            </a:extLst>
          </p:cNvPr>
          <p:cNvCxnSpPr/>
          <p:nvPr/>
        </p:nvCxnSpPr>
        <p:spPr>
          <a:xfrm flipV="1">
            <a:off x="8102175" y="1938747"/>
            <a:ext cx="2476925" cy="2407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FB239976-4C86-4F70-88FE-1B0627640D3D}"/>
              </a:ext>
            </a:extLst>
          </p:cNvPr>
          <p:cNvSpPr txBox="1"/>
          <p:nvPr/>
        </p:nvSpPr>
        <p:spPr>
          <a:xfrm>
            <a:off x="10521203" y="1572498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Hình ảnh 56">
            <a:extLst>
              <a:ext uri="{FF2B5EF4-FFF2-40B4-BE49-F238E27FC236}">
                <a16:creationId xmlns:a16="http://schemas.microsoft.com/office/drawing/2014/main" id="{C270A194-4999-4F48-86D9-0C5A415F0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0727">
            <a:off x="6698613" y="3451155"/>
            <a:ext cx="6372691" cy="899430"/>
          </a:xfrm>
          <a:prstGeom prst="rect">
            <a:avLst/>
          </a:prstGeom>
        </p:spPr>
      </p:pic>
      <p:cxnSp>
        <p:nvCxnSpPr>
          <p:cNvPr id="58" name="Đường nối Thẳng 57">
            <a:extLst>
              <a:ext uri="{FF2B5EF4-FFF2-40B4-BE49-F238E27FC236}">
                <a16:creationId xmlns:a16="http://schemas.microsoft.com/office/drawing/2014/main" id="{677288C0-023F-426E-98E7-23F360BF1B5E}"/>
              </a:ext>
            </a:extLst>
          </p:cNvPr>
          <p:cNvCxnSpPr>
            <a:cxnSpLocks/>
          </p:cNvCxnSpPr>
          <p:nvPr/>
        </p:nvCxnSpPr>
        <p:spPr>
          <a:xfrm flipV="1">
            <a:off x="7295663" y="3237905"/>
            <a:ext cx="4502637" cy="4254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9" name="Hình ảnh 58">
            <a:extLst>
              <a:ext uri="{FF2B5EF4-FFF2-40B4-BE49-F238E27FC236}">
                <a16:creationId xmlns:a16="http://schemas.microsoft.com/office/drawing/2014/main" id="{B8C62BAB-DBD9-479A-9CBC-379481001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0976">
            <a:off x="5702482" y="3592119"/>
            <a:ext cx="6372691" cy="899430"/>
          </a:xfrm>
          <a:prstGeom prst="rect">
            <a:avLst/>
          </a:prstGeom>
        </p:spPr>
      </p:pic>
      <p:cxnSp>
        <p:nvCxnSpPr>
          <p:cNvPr id="60" name="Đường nối Thẳng 59">
            <a:extLst>
              <a:ext uri="{FF2B5EF4-FFF2-40B4-BE49-F238E27FC236}">
                <a16:creationId xmlns:a16="http://schemas.microsoft.com/office/drawing/2014/main" id="{591CF6EC-8F4F-47D2-AF93-8D243DF7F352}"/>
              </a:ext>
            </a:extLst>
          </p:cNvPr>
          <p:cNvCxnSpPr>
            <a:cxnSpLocks/>
          </p:cNvCxnSpPr>
          <p:nvPr/>
        </p:nvCxnSpPr>
        <p:spPr>
          <a:xfrm flipH="1">
            <a:off x="9301057" y="1938747"/>
            <a:ext cx="1290744" cy="23124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D6D8C00B-E06C-4A6D-9E46-9D54AE445F12}"/>
              </a:ext>
            </a:extLst>
          </p:cNvPr>
          <p:cNvSpPr txBox="1"/>
          <p:nvPr/>
        </p:nvSpPr>
        <p:spPr>
          <a:xfrm>
            <a:off x="9632647" y="3382678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56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  <p:bldP spid="29" grpId="0"/>
      <p:bldP spid="39" grpId="0"/>
      <p:bldP spid="51" grpId="0"/>
      <p:bldP spid="54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863" y="1241353"/>
            <a:ext cx="118761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bài: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cm,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cm.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29765" y="3033589"/>
            <a:ext cx="7457599" cy="4086916"/>
            <a:chOff x="2975032" y="3293453"/>
            <a:chExt cx="7457599" cy="4086916"/>
          </a:xfrm>
        </p:grpSpPr>
        <p:grpSp>
          <p:nvGrpSpPr>
            <p:cNvPr id="7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9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7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7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6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6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 rot="6864229">
            <a:off x="2252121" y="3902579"/>
            <a:ext cx="7457599" cy="4086916"/>
            <a:chOff x="2975032" y="3293453"/>
            <a:chExt cx="7457599" cy="4086916"/>
          </a:xfrm>
        </p:grpSpPr>
        <p:grpSp>
          <p:nvGrpSpPr>
            <p:cNvPr id="9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1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1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1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1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1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1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1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1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2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2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2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188" name="Straight Connector 187"/>
          <p:cNvCxnSpPr/>
          <p:nvPr/>
        </p:nvCxnSpPr>
        <p:spPr>
          <a:xfrm>
            <a:off x="3075182" y="4582840"/>
            <a:ext cx="4024320" cy="2989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cxnSpLocks/>
          </p:cNvCxnSpPr>
          <p:nvPr/>
        </p:nvCxnSpPr>
        <p:spPr>
          <a:xfrm flipV="1">
            <a:off x="7102453" y="2836914"/>
            <a:ext cx="805466" cy="178114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V="1">
            <a:off x="3090616" y="1781856"/>
            <a:ext cx="1307141" cy="2817998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3255266" y="2824389"/>
            <a:ext cx="4696028" cy="1414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3496573" y="226101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7893405" y="230101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7085970" y="4491796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2749836" y="443624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6" name="TextBox 195"/>
          <p:cNvSpPr txBox="1"/>
          <p:nvPr/>
        </p:nvSpPr>
        <p:spPr>
          <a:xfrm rot="17299410">
            <a:off x="7323361" y="3562364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4397757" y="4593808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</a:p>
        </p:txBody>
      </p:sp>
      <p:grpSp>
        <p:nvGrpSpPr>
          <p:cNvPr id="198" name="Group 197"/>
          <p:cNvGrpSpPr/>
          <p:nvPr/>
        </p:nvGrpSpPr>
        <p:grpSpPr>
          <a:xfrm>
            <a:off x="3028605" y="3010667"/>
            <a:ext cx="7457599" cy="4086916"/>
            <a:chOff x="2975032" y="3293453"/>
            <a:chExt cx="7457599" cy="4086916"/>
          </a:xfrm>
        </p:grpSpPr>
        <p:grpSp>
          <p:nvGrpSpPr>
            <p:cNvPr id="19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2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1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1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1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1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1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1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1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2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2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2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288" name="Straight Connector 287"/>
          <p:cNvCxnSpPr>
            <a:cxnSpLocks/>
          </p:cNvCxnSpPr>
          <p:nvPr/>
        </p:nvCxnSpPr>
        <p:spPr>
          <a:xfrm flipV="1">
            <a:off x="3102099" y="2824231"/>
            <a:ext cx="810815" cy="1761263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flipH="1" flipV="1">
            <a:off x="3915758" y="2833055"/>
            <a:ext cx="4032789" cy="247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Rounded Rectangle 19">
            <a:extLst>
              <a:ext uri="{FF2B5EF4-FFF2-40B4-BE49-F238E27FC236}">
                <a16:creationId xmlns:a16="http://schemas.microsoft.com/office/drawing/2014/main" id="{107F0899-C901-472A-A08A-27AA6547AE37}"/>
              </a:ext>
            </a:extLst>
          </p:cNvPr>
          <p:cNvSpPr/>
          <p:nvPr/>
        </p:nvSpPr>
        <p:spPr>
          <a:xfrm>
            <a:off x="292224" y="605631"/>
            <a:ext cx="2069976" cy="518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6853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0.27851 -0.212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2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1692 -0.248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2" grpId="0"/>
      <p:bldP spid="193" grpId="0"/>
      <p:bldP spid="194" grpId="0"/>
      <p:bldP spid="195" grpId="0"/>
      <p:bldP spid="196" grpId="0"/>
      <p:bldP spid="197" grpId="0"/>
      <p:bldP spid="3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9" y="3086466"/>
            <a:ext cx="3423934" cy="30825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7579" y="2028012"/>
            <a:ext cx="8865891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699" y="726625"/>
            <a:ext cx="3353170" cy="19983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88" y="3101576"/>
            <a:ext cx="4110053" cy="3082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41" y="3086466"/>
            <a:ext cx="4069760" cy="305231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9512300" y="4657957"/>
            <a:ext cx="182034" cy="536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19289" y="4454757"/>
            <a:ext cx="640623" cy="126871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9289" y="5723467"/>
            <a:ext cx="2932534" cy="127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904021" y="4463279"/>
            <a:ext cx="561668" cy="1260188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159912" y="4450579"/>
            <a:ext cx="1744108" cy="127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3748833" y="4948767"/>
            <a:ext cx="3591767" cy="122766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386318" y="3420533"/>
            <a:ext cx="2209215" cy="156634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6549552" y="3577167"/>
            <a:ext cx="762607" cy="1494366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780367" y="3431118"/>
            <a:ext cx="652518" cy="151764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033000" y="4642846"/>
            <a:ext cx="203200" cy="5514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12300" y="5194300"/>
            <a:ext cx="72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671050" y="4657957"/>
            <a:ext cx="361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42649" y="6236938"/>
            <a:ext cx="189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724804" y="6236938"/>
            <a:ext cx="189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263470" y="6236938"/>
            <a:ext cx="231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Eiffel</a:t>
            </a:r>
          </a:p>
        </p:txBody>
      </p: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0A2D6EEC-6932-4EEB-9B12-5B1ED308A335}"/>
              </a:ext>
            </a:extLst>
          </p:cNvPr>
          <p:cNvGrpSpPr/>
          <p:nvPr/>
        </p:nvGrpSpPr>
        <p:grpSpPr>
          <a:xfrm>
            <a:off x="268962" y="571877"/>
            <a:ext cx="3521158" cy="728869"/>
            <a:chOff x="19685" y="504925"/>
            <a:chExt cx="3215125" cy="728869"/>
          </a:xfrm>
        </p:grpSpPr>
        <p:sp>
          <p:nvSpPr>
            <p:cNvPr id="28" name="Round Same Side Corner Rectangle 3">
              <a:extLst>
                <a:ext uri="{FF2B5EF4-FFF2-40B4-BE49-F238E27FC236}">
                  <a16:creationId xmlns:a16="http://schemas.microsoft.com/office/drawing/2014/main" id="{A5A75C0B-26DF-41A7-9281-DDD3D0F50440}"/>
                </a:ext>
              </a:extLst>
            </p:cNvPr>
            <p:cNvSpPr/>
            <p:nvPr/>
          </p:nvSpPr>
          <p:spPr>
            <a:xfrm rot="5400000">
              <a:off x="1154507" y="-629897"/>
              <a:ext cx="728869" cy="2998514"/>
            </a:xfrm>
            <a:custGeom>
              <a:avLst/>
              <a:gdLst>
                <a:gd name="connsiteX0" fmla="*/ 121481 w 728869"/>
                <a:gd name="connsiteY0" fmla="*/ 0 h 4296427"/>
                <a:gd name="connsiteX1" fmla="*/ 607388 w 728869"/>
                <a:gd name="connsiteY1" fmla="*/ 0 h 4296427"/>
                <a:gd name="connsiteX2" fmla="*/ 728869 w 728869"/>
                <a:gd name="connsiteY2" fmla="*/ 121481 h 4296427"/>
                <a:gd name="connsiteX3" fmla="*/ 728869 w 728869"/>
                <a:gd name="connsiteY3" fmla="*/ 4296427 h 4296427"/>
                <a:gd name="connsiteX4" fmla="*/ 728869 w 728869"/>
                <a:gd name="connsiteY4" fmla="*/ 4296427 h 4296427"/>
                <a:gd name="connsiteX5" fmla="*/ 0 w 728869"/>
                <a:gd name="connsiteY5" fmla="*/ 4296427 h 4296427"/>
                <a:gd name="connsiteX6" fmla="*/ 0 w 728869"/>
                <a:gd name="connsiteY6" fmla="*/ 4296427 h 4296427"/>
                <a:gd name="connsiteX7" fmla="*/ 0 w 728869"/>
                <a:gd name="connsiteY7" fmla="*/ 121481 h 4296427"/>
                <a:gd name="connsiteX8" fmla="*/ 121481 w 728869"/>
                <a:gd name="connsiteY8" fmla="*/ 0 h 4296427"/>
                <a:gd name="connsiteX0" fmla="*/ 121481 w 728869"/>
                <a:gd name="connsiteY0" fmla="*/ 187779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21481 w 728869"/>
                <a:gd name="connsiteY8" fmla="*/ 187779 h 4484206"/>
                <a:gd name="connsiteX0" fmla="*/ 121481 w 728869"/>
                <a:gd name="connsiteY0" fmla="*/ 0 h 4508701"/>
                <a:gd name="connsiteX1" fmla="*/ 615552 w 728869"/>
                <a:gd name="connsiteY1" fmla="*/ 24495 h 4508701"/>
                <a:gd name="connsiteX2" fmla="*/ 728869 w 728869"/>
                <a:gd name="connsiteY2" fmla="*/ 333755 h 4508701"/>
                <a:gd name="connsiteX3" fmla="*/ 728869 w 728869"/>
                <a:gd name="connsiteY3" fmla="*/ 4508701 h 4508701"/>
                <a:gd name="connsiteX4" fmla="*/ 728869 w 728869"/>
                <a:gd name="connsiteY4" fmla="*/ 4508701 h 4508701"/>
                <a:gd name="connsiteX5" fmla="*/ 0 w 728869"/>
                <a:gd name="connsiteY5" fmla="*/ 4508701 h 4508701"/>
                <a:gd name="connsiteX6" fmla="*/ 0 w 728869"/>
                <a:gd name="connsiteY6" fmla="*/ 4508701 h 4508701"/>
                <a:gd name="connsiteX7" fmla="*/ 0 w 728869"/>
                <a:gd name="connsiteY7" fmla="*/ 333755 h 4508701"/>
                <a:gd name="connsiteX8" fmla="*/ 121481 w 728869"/>
                <a:gd name="connsiteY8" fmla="*/ 0 h 4508701"/>
                <a:gd name="connsiteX0" fmla="*/ 170466 w 728869"/>
                <a:gd name="connsiteY0" fmla="*/ 122462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70466 w 728869"/>
                <a:gd name="connsiteY8" fmla="*/ 122462 h 4484206"/>
                <a:gd name="connsiteX0" fmla="*/ 170466 w 728869"/>
                <a:gd name="connsiteY0" fmla="*/ 32657 h 4394401"/>
                <a:gd name="connsiteX1" fmla="*/ 542077 w 728869"/>
                <a:gd name="connsiteY1" fmla="*/ 0 h 4394401"/>
                <a:gd name="connsiteX2" fmla="*/ 728869 w 728869"/>
                <a:gd name="connsiteY2" fmla="*/ 219455 h 4394401"/>
                <a:gd name="connsiteX3" fmla="*/ 728869 w 728869"/>
                <a:gd name="connsiteY3" fmla="*/ 4394401 h 4394401"/>
                <a:gd name="connsiteX4" fmla="*/ 728869 w 728869"/>
                <a:gd name="connsiteY4" fmla="*/ 4394401 h 4394401"/>
                <a:gd name="connsiteX5" fmla="*/ 0 w 728869"/>
                <a:gd name="connsiteY5" fmla="*/ 4394401 h 4394401"/>
                <a:gd name="connsiteX6" fmla="*/ 0 w 728869"/>
                <a:gd name="connsiteY6" fmla="*/ 4394401 h 4394401"/>
                <a:gd name="connsiteX7" fmla="*/ 0 w 728869"/>
                <a:gd name="connsiteY7" fmla="*/ 219455 h 4394401"/>
                <a:gd name="connsiteX8" fmla="*/ 170466 w 728869"/>
                <a:gd name="connsiteY8" fmla="*/ 32657 h 4394401"/>
                <a:gd name="connsiteX0" fmla="*/ 170466 w 728869"/>
                <a:gd name="connsiteY0" fmla="*/ 37298 h 4399042"/>
                <a:gd name="connsiteX1" fmla="*/ 542077 w 728869"/>
                <a:gd name="connsiteY1" fmla="*/ 4641 h 4399042"/>
                <a:gd name="connsiteX2" fmla="*/ 728869 w 728869"/>
                <a:gd name="connsiteY2" fmla="*/ 224096 h 4399042"/>
                <a:gd name="connsiteX3" fmla="*/ 728869 w 728869"/>
                <a:gd name="connsiteY3" fmla="*/ 4399042 h 4399042"/>
                <a:gd name="connsiteX4" fmla="*/ 728869 w 728869"/>
                <a:gd name="connsiteY4" fmla="*/ 4399042 h 4399042"/>
                <a:gd name="connsiteX5" fmla="*/ 0 w 728869"/>
                <a:gd name="connsiteY5" fmla="*/ 4399042 h 4399042"/>
                <a:gd name="connsiteX6" fmla="*/ 0 w 728869"/>
                <a:gd name="connsiteY6" fmla="*/ 4399042 h 4399042"/>
                <a:gd name="connsiteX7" fmla="*/ 0 w 728869"/>
                <a:gd name="connsiteY7" fmla="*/ 224096 h 4399042"/>
                <a:gd name="connsiteX8" fmla="*/ 170466 w 728869"/>
                <a:gd name="connsiteY8" fmla="*/ 37298 h 4399042"/>
                <a:gd name="connsiteX0" fmla="*/ 170466 w 728869"/>
                <a:gd name="connsiteY0" fmla="*/ 0 h 4422707"/>
                <a:gd name="connsiteX1" fmla="*/ 542077 w 728869"/>
                <a:gd name="connsiteY1" fmla="*/ 28306 h 4422707"/>
                <a:gd name="connsiteX2" fmla="*/ 728869 w 728869"/>
                <a:gd name="connsiteY2" fmla="*/ 247761 h 4422707"/>
                <a:gd name="connsiteX3" fmla="*/ 728869 w 728869"/>
                <a:gd name="connsiteY3" fmla="*/ 4422707 h 4422707"/>
                <a:gd name="connsiteX4" fmla="*/ 728869 w 728869"/>
                <a:gd name="connsiteY4" fmla="*/ 4422707 h 4422707"/>
                <a:gd name="connsiteX5" fmla="*/ 0 w 728869"/>
                <a:gd name="connsiteY5" fmla="*/ 4422707 h 4422707"/>
                <a:gd name="connsiteX6" fmla="*/ 0 w 728869"/>
                <a:gd name="connsiteY6" fmla="*/ 4422707 h 4422707"/>
                <a:gd name="connsiteX7" fmla="*/ 0 w 728869"/>
                <a:gd name="connsiteY7" fmla="*/ 247761 h 4422707"/>
                <a:gd name="connsiteX8" fmla="*/ 170466 w 728869"/>
                <a:gd name="connsiteY8" fmla="*/ 0 h 4422707"/>
                <a:gd name="connsiteX0" fmla="*/ 170466 w 728869"/>
                <a:gd name="connsiteY0" fmla="*/ 16128 h 4401581"/>
                <a:gd name="connsiteX1" fmla="*/ 542077 w 728869"/>
                <a:gd name="connsiteY1" fmla="*/ 7180 h 4401581"/>
                <a:gd name="connsiteX2" fmla="*/ 728869 w 728869"/>
                <a:gd name="connsiteY2" fmla="*/ 226635 h 4401581"/>
                <a:gd name="connsiteX3" fmla="*/ 728869 w 728869"/>
                <a:gd name="connsiteY3" fmla="*/ 4401581 h 4401581"/>
                <a:gd name="connsiteX4" fmla="*/ 728869 w 728869"/>
                <a:gd name="connsiteY4" fmla="*/ 4401581 h 4401581"/>
                <a:gd name="connsiteX5" fmla="*/ 0 w 728869"/>
                <a:gd name="connsiteY5" fmla="*/ 4401581 h 4401581"/>
                <a:gd name="connsiteX6" fmla="*/ 0 w 728869"/>
                <a:gd name="connsiteY6" fmla="*/ 4401581 h 4401581"/>
                <a:gd name="connsiteX7" fmla="*/ 0 w 728869"/>
                <a:gd name="connsiteY7" fmla="*/ 226635 h 4401581"/>
                <a:gd name="connsiteX8" fmla="*/ 170466 w 728869"/>
                <a:gd name="connsiteY8" fmla="*/ 16128 h 4401581"/>
                <a:gd name="connsiteX0" fmla="*/ 170466 w 728869"/>
                <a:gd name="connsiteY0" fmla="*/ 79479 h 4464932"/>
                <a:gd name="connsiteX1" fmla="*/ 542077 w 728869"/>
                <a:gd name="connsiteY1" fmla="*/ 2798 h 4464932"/>
                <a:gd name="connsiteX2" fmla="*/ 728869 w 728869"/>
                <a:gd name="connsiteY2" fmla="*/ 289986 h 4464932"/>
                <a:gd name="connsiteX3" fmla="*/ 728869 w 728869"/>
                <a:gd name="connsiteY3" fmla="*/ 4464932 h 4464932"/>
                <a:gd name="connsiteX4" fmla="*/ 728869 w 728869"/>
                <a:gd name="connsiteY4" fmla="*/ 4464932 h 4464932"/>
                <a:gd name="connsiteX5" fmla="*/ 0 w 728869"/>
                <a:gd name="connsiteY5" fmla="*/ 4464932 h 4464932"/>
                <a:gd name="connsiteX6" fmla="*/ 0 w 728869"/>
                <a:gd name="connsiteY6" fmla="*/ 4464932 h 4464932"/>
                <a:gd name="connsiteX7" fmla="*/ 0 w 728869"/>
                <a:gd name="connsiteY7" fmla="*/ 289986 h 4464932"/>
                <a:gd name="connsiteX8" fmla="*/ 170466 w 728869"/>
                <a:gd name="connsiteY8" fmla="*/ 79479 h 4464932"/>
                <a:gd name="connsiteX0" fmla="*/ 160306 w 728869"/>
                <a:gd name="connsiteY0" fmla="*/ 0 h 4487056"/>
                <a:gd name="connsiteX1" fmla="*/ 542077 w 728869"/>
                <a:gd name="connsiteY1" fmla="*/ 24922 h 4487056"/>
                <a:gd name="connsiteX2" fmla="*/ 728869 w 728869"/>
                <a:gd name="connsiteY2" fmla="*/ 312110 h 4487056"/>
                <a:gd name="connsiteX3" fmla="*/ 728869 w 728869"/>
                <a:gd name="connsiteY3" fmla="*/ 4487056 h 4487056"/>
                <a:gd name="connsiteX4" fmla="*/ 728869 w 728869"/>
                <a:gd name="connsiteY4" fmla="*/ 4487056 h 4487056"/>
                <a:gd name="connsiteX5" fmla="*/ 0 w 728869"/>
                <a:gd name="connsiteY5" fmla="*/ 4487056 h 4487056"/>
                <a:gd name="connsiteX6" fmla="*/ 0 w 728869"/>
                <a:gd name="connsiteY6" fmla="*/ 4487056 h 4487056"/>
                <a:gd name="connsiteX7" fmla="*/ 0 w 728869"/>
                <a:gd name="connsiteY7" fmla="*/ 312110 h 4487056"/>
                <a:gd name="connsiteX8" fmla="*/ 160306 w 728869"/>
                <a:gd name="connsiteY8" fmla="*/ 0 h 4487056"/>
                <a:gd name="connsiteX0" fmla="*/ 184012 w 728869"/>
                <a:gd name="connsiteY0" fmla="*/ 34153 h 4467024"/>
                <a:gd name="connsiteX1" fmla="*/ 542077 w 728869"/>
                <a:gd name="connsiteY1" fmla="*/ 4890 h 4467024"/>
                <a:gd name="connsiteX2" fmla="*/ 728869 w 728869"/>
                <a:gd name="connsiteY2" fmla="*/ 292078 h 4467024"/>
                <a:gd name="connsiteX3" fmla="*/ 728869 w 728869"/>
                <a:gd name="connsiteY3" fmla="*/ 4467024 h 4467024"/>
                <a:gd name="connsiteX4" fmla="*/ 728869 w 728869"/>
                <a:gd name="connsiteY4" fmla="*/ 4467024 h 4467024"/>
                <a:gd name="connsiteX5" fmla="*/ 0 w 728869"/>
                <a:gd name="connsiteY5" fmla="*/ 4467024 h 4467024"/>
                <a:gd name="connsiteX6" fmla="*/ 0 w 728869"/>
                <a:gd name="connsiteY6" fmla="*/ 4467024 h 4467024"/>
                <a:gd name="connsiteX7" fmla="*/ 0 w 728869"/>
                <a:gd name="connsiteY7" fmla="*/ 292078 h 4467024"/>
                <a:gd name="connsiteX8" fmla="*/ 184012 w 728869"/>
                <a:gd name="connsiteY8" fmla="*/ 34153 h 4467024"/>
                <a:gd name="connsiteX0" fmla="*/ 184012 w 728869"/>
                <a:gd name="connsiteY0" fmla="*/ 40561 h 4473432"/>
                <a:gd name="connsiteX1" fmla="*/ 542077 w 728869"/>
                <a:gd name="connsiteY1" fmla="*/ 11298 h 4473432"/>
                <a:gd name="connsiteX2" fmla="*/ 728869 w 728869"/>
                <a:gd name="connsiteY2" fmla="*/ 298486 h 4473432"/>
                <a:gd name="connsiteX3" fmla="*/ 728869 w 728869"/>
                <a:gd name="connsiteY3" fmla="*/ 4473432 h 4473432"/>
                <a:gd name="connsiteX4" fmla="*/ 728869 w 728869"/>
                <a:gd name="connsiteY4" fmla="*/ 4473432 h 4473432"/>
                <a:gd name="connsiteX5" fmla="*/ 0 w 728869"/>
                <a:gd name="connsiteY5" fmla="*/ 4473432 h 4473432"/>
                <a:gd name="connsiteX6" fmla="*/ 0 w 728869"/>
                <a:gd name="connsiteY6" fmla="*/ 4473432 h 4473432"/>
                <a:gd name="connsiteX7" fmla="*/ 0 w 728869"/>
                <a:gd name="connsiteY7" fmla="*/ 298486 h 4473432"/>
                <a:gd name="connsiteX8" fmla="*/ 184012 w 728869"/>
                <a:gd name="connsiteY8" fmla="*/ 40561 h 4473432"/>
                <a:gd name="connsiteX0" fmla="*/ 184012 w 728869"/>
                <a:gd name="connsiteY0" fmla="*/ 52739 h 4485610"/>
                <a:gd name="connsiteX1" fmla="*/ 542077 w 728869"/>
                <a:gd name="connsiteY1" fmla="*/ 23476 h 4485610"/>
                <a:gd name="connsiteX2" fmla="*/ 728869 w 728869"/>
                <a:gd name="connsiteY2" fmla="*/ 310664 h 4485610"/>
                <a:gd name="connsiteX3" fmla="*/ 728869 w 728869"/>
                <a:gd name="connsiteY3" fmla="*/ 4485610 h 4485610"/>
                <a:gd name="connsiteX4" fmla="*/ 728869 w 728869"/>
                <a:gd name="connsiteY4" fmla="*/ 4485610 h 4485610"/>
                <a:gd name="connsiteX5" fmla="*/ 0 w 728869"/>
                <a:gd name="connsiteY5" fmla="*/ 4485610 h 4485610"/>
                <a:gd name="connsiteX6" fmla="*/ 0 w 728869"/>
                <a:gd name="connsiteY6" fmla="*/ 4485610 h 4485610"/>
                <a:gd name="connsiteX7" fmla="*/ 0 w 728869"/>
                <a:gd name="connsiteY7" fmla="*/ 310664 h 4485610"/>
                <a:gd name="connsiteX8" fmla="*/ 184012 w 728869"/>
                <a:gd name="connsiteY8" fmla="*/ 52739 h 4485610"/>
                <a:gd name="connsiteX0" fmla="*/ 184012 w 728869"/>
                <a:gd name="connsiteY0" fmla="*/ 41785 h 4474656"/>
                <a:gd name="connsiteX1" fmla="*/ 521757 w 728869"/>
                <a:gd name="connsiteY1" fmla="*/ 39614 h 4474656"/>
                <a:gd name="connsiteX2" fmla="*/ 728869 w 728869"/>
                <a:gd name="connsiteY2" fmla="*/ 299710 h 4474656"/>
                <a:gd name="connsiteX3" fmla="*/ 728869 w 728869"/>
                <a:gd name="connsiteY3" fmla="*/ 4474656 h 4474656"/>
                <a:gd name="connsiteX4" fmla="*/ 728869 w 728869"/>
                <a:gd name="connsiteY4" fmla="*/ 4474656 h 4474656"/>
                <a:gd name="connsiteX5" fmla="*/ 0 w 728869"/>
                <a:gd name="connsiteY5" fmla="*/ 4474656 h 4474656"/>
                <a:gd name="connsiteX6" fmla="*/ 0 w 728869"/>
                <a:gd name="connsiteY6" fmla="*/ 4474656 h 4474656"/>
                <a:gd name="connsiteX7" fmla="*/ 0 w 728869"/>
                <a:gd name="connsiteY7" fmla="*/ 299710 h 4474656"/>
                <a:gd name="connsiteX8" fmla="*/ 184012 w 728869"/>
                <a:gd name="connsiteY8" fmla="*/ 41785 h 4474656"/>
                <a:gd name="connsiteX0" fmla="*/ 184012 w 728869"/>
                <a:gd name="connsiteY0" fmla="*/ 55800 h 4488671"/>
                <a:gd name="connsiteX1" fmla="*/ 521757 w 728869"/>
                <a:gd name="connsiteY1" fmla="*/ 53629 h 4488671"/>
                <a:gd name="connsiteX2" fmla="*/ 728869 w 728869"/>
                <a:gd name="connsiteY2" fmla="*/ 313725 h 4488671"/>
                <a:gd name="connsiteX3" fmla="*/ 728869 w 728869"/>
                <a:gd name="connsiteY3" fmla="*/ 4488671 h 4488671"/>
                <a:gd name="connsiteX4" fmla="*/ 728869 w 728869"/>
                <a:gd name="connsiteY4" fmla="*/ 4488671 h 4488671"/>
                <a:gd name="connsiteX5" fmla="*/ 0 w 728869"/>
                <a:gd name="connsiteY5" fmla="*/ 4488671 h 4488671"/>
                <a:gd name="connsiteX6" fmla="*/ 0 w 728869"/>
                <a:gd name="connsiteY6" fmla="*/ 4488671 h 4488671"/>
                <a:gd name="connsiteX7" fmla="*/ 0 w 728869"/>
                <a:gd name="connsiteY7" fmla="*/ 313725 h 4488671"/>
                <a:gd name="connsiteX8" fmla="*/ 184012 w 728869"/>
                <a:gd name="connsiteY8" fmla="*/ 55800 h 4488671"/>
                <a:gd name="connsiteX0" fmla="*/ 184012 w 728869"/>
                <a:gd name="connsiteY0" fmla="*/ 62608 h 4481933"/>
                <a:gd name="connsiteX1" fmla="*/ 521757 w 728869"/>
                <a:gd name="connsiteY1" fmla="*/ 46891 h 4481933"/>
                <a:gd name="connsiteX2" fmla="*/ 728869 w 728869"/>
                <a:gd name="connsiteY2" fmla="*/ 306987 h 4481933"/>
                <a:gd name="connsiteX3" fmla="*/ 728869 w 728869"/>
                <a:gd name="connsiteY3" fmla="*/ 4481933 h 4481933"/>
                <a:gd name="connsiteX4" fmla="*/ 728869 w 728869"/>
                <a:gd name="connsiteY4" fmla="*/ 4481933 h 4481933"/>
                <a:gd name="connsiteX5" fmla="*/ 0 w 728869"/>
                <a:gd name="connsiteY5" fmla="*/ 4481933 h 4481933"/>
                <a:gd name="connsiteX6" fmla="*/ 0 w 728869"/>
                <a:gd name="connsiteY6" fmla="*/ 4481933 h 4481933"/>
                <a:gd name="connsiteX7" fmla="*/ 0 w 728869"/>
                <a:gd name="connsiteY7" fmla="*/ 306987 h 4481933"/>
                <a:gd name="connsiteX8" fmla="*/ 184012 w 728869"/>
                <a:gd name="connsiteY8" fmla="*/ 62608 h 4481933"/>
                <a:gd name="connsiteX0" fmla="*/ 184012 w 728869"/>
                <a:gd name="connsiteY0" fmla="*/ 61413 h 4480738"/>
                <a:gd name="connsiteX1" fmla="*/ 521757 w 728869"/>
                <a:gd name="connsiteY1" fmla="*/ 45696 h 4480738"/>
                <a:gd name="connsiteX2" fmla="*/ 728869 w 728869"/>
                <a:gd name="connsiteY2" fmla="*/ 305792 h 4480738"/>
                <a:gd name="connsiteX3" fmla="*/ 728869 w 728869"/>
                <a:gd name="connsiteY3" fmla="*/ 4480738 h 4480738"/>
                <a:gd name="connsiteX4" fmla="*/ 728869 w 728869"/>
                <a:gd name="connsiteY4" fmla="*/ 4480738 h 4480738"/>
                <a:gd name="connsiteX5" fmla="*/ 0 w 728869"/>
                <a:gd name="connsiteY5" fmla="*/ 4480738 h 4480738"/>
                <a:gd name="connsiteX6" fmla="*/ 0 w 728869"/>
                <a:gd name="connsiteY6" fmla="*/ 4480738 h 4480738"/>
                <a:gd name="connsiteX7" fmla="*/ 0 w 728869"/>
                <a:gd name="connsiteY7" fmla="*/ 305792 h 4480738"/>
                <a:gd name="connsiteX8" fmla="*/ 184012 w 728869"/>
                <a:gd name="connsiteY8" fmla="*/ 61413 h 4480738"/>
                <a:gd name="connsiteX0" fmla="*/ 184012 w 728869"/>
                <a:gd name="connsiteY0" fmla="*/ 55747 h 4475072"/>
                <a:gd name="connsiteX1" fmla="*/ 521757 w 728869"/>
                <a:gd name="connsiteY1" fmla="*/ 40030 h 4475072"/>
                <a:gd name="connsiteX2" fmla="*/ 728869 w 728869"/>
                <a:gd name="connsiteY2" fmla="*/ 300126 h 4475072"/>
                <a:gd name="connsiteX3" fmla="*/ 728869 w 728869"/>
                <a:gd name="connsiteY3" fmla="*/ 4475072 h 4475072"/>
                <a:gd name="connsiteX4" fmla="*/ 728869 w 728869"/>
                <a:gd name="connsiteY4" fmla="*/ 4475072 h 4475072"/>
                <a:gd name="connsiteX5" fmla="*/ 0 w 728869"/>
                <a:gd name="connsiteY5" fmla="*/ 4475072 h 4475072"/>
                <a:gd name="connsiteX6" fmla="*/ 0 w 728869"/>
                <a:gd name="connsiteY6" fmla="*/ 4475072 h 4475072"/>
                <a:gd name="connsiteX7" fmla="*/ 0 w 728869"/>
                <a:gd name="connsiteY7" fmla="*/ 300126 h 4475072"/>
                <a:gd name="connsiteX8" fmla="*/ 184012 w 728869"/>
                <a:gd name="connsiteY8" fmla="*/ 55747 h 4475072"/>
                <a:gd name="connsiteX0" fmla="*/ 184012 w 728869"/>
                <a:gd name="connsiteY0" fmla="*/ 57948 h 4477273"/>
                <a:gd name="connsiteX1" fmla="*/ 521757 w 728869"/>
                <a:gd name="connsiteY1" fmla="*/ 42231 h 4477273"/>
                <a:gd name="connsiteX2" fmla="*/ 728869 w 728869"/>
                <a:gd name="connsiteY2" fmla="*/ 302327 h 4477273"/>
                <a:gd name="connsiteX3" fmla="*/ 728869 w 728869"/>
                <a:gd name="connsiteY3" fmla="*/ 4477273 h 4477273"/>
                <a:gd name="connsiteX4" fmla="*/ 728869 w 728869"/>
                <a:gd name="connsiteY4" fmla="*/ 4477273 h 4477273"/>
                <a:gd name="connsiteX5" fmla="*/ 0 w 728869"/>
                <a:gd name="connsiteY5" fmla="*/ 4477273 h 4477273"/>
                <a:gd name="connsiteX6" fmla="*/ 0 w 728869"/>
                <a:gd name="connsiteY6" fmla="*/ 4477273 h 4477273"/>
                <a:gd name="connsiteX7" fmla="*/ 0 w 728869"/>
                <a:gd name="connsiteY7" fmla="*/ 302327 h 4477273"/>
                <a:gd name="connsiteX8" fmla="*/ 184012 w 728869"/>
                <a:gd name="connsiteY8" fmla="*/ 57948 h 447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869" h="4477273">
                  <a:moveTo>
                    <a:pt x="184012" y="57948"/>
                  </a:moveTo>
                  <a:cubicBezTo>
                    <a:pt x="291793" y="-9797"/>
                    <a:pt x="369948" y="-22119"/>
                    <a:pt x="521757" y="42231"/>
                  </a:cubicBezTo>
                  <a:cubicBezTo>
                    <a:pt x="588849" y="42231"/>
                    <a:pt x="728869" y="235235"/>
                    <a:pt x="728869" y="302327"/>
                  </a:cubicBezTo>
                  <a:lnTo>
                    <a:pt x="728869" y="4477273"/>
                  </a:lnTo>
                  <a:lnTo>
                    <a:pt x="728869" y="4477273"/>
                  </a:lnTo>
                  <a:lnTo>
                    <a:pt x="0" y="4477273"/>
                  </a:lnTo>
                  <a:lnTo>
                    <a:pt x="0" y="4477273"/>
                  </a:lnTo>
                  <a:lnTo>
                    <a:pt x="0" y="302327"/>
                  </a:lnTo>
                  <a:cubicBezTo>
                    <a:pt x="0" y="235235"/>
                    <a:pt x="116920" y="57948"/>
                    <a:pt x="184012" y="579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DF04BB04-D16D-4ADA-A71B-4E58726E68C1}"/>
                </a:ext>
              </a:extLst>
            </p:cNvPr>
            <p:cNvSpPr txBox="1"/>
            <p:nvPr/>
          </p:nvSpPr>
          <p:spPr>
            <a:xfrm>
              <a:off x="54288" y="600055"/>
              <a:ext cx="318052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Hình thang cân</a:t>
              </a:r>
              <a:endParaRPr lang="vi-VN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9">
            <a:extLst>
              <a:ext uri="{FF2B5EF4-FFF2-40B4-BE49-F238E27FC236}">
                <a16:creationId xmlns:a16="http://schemas.microsoft.com/office/drawing/2014/main" id="{2142FBA7-1AC5-46B6-986D-E7DC598F6CA7}"/>
              </a:ext>
            </a:extLst>
          </p:cNvPr>
          <p:cNvSpPr txBox="1"/>
          <p:nvPr/>
        </p:nvSpPr>
        <p:spPr>
          <a:xfrm>
            <a:off x="397579" y="1459896"/>
            <a:ext cx="8865891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1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2" grpId="0"/>
      <p:bldP spid="53" grpId="0"/>
      <p:bldP spid="54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7014235" y="3345326"/>
            <a:ext cx="4925828" cy="2398735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30315" y="5660506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9" name="Straight Connector 28"/>
          <p:cNvCxnSpPr>
            <a:stCxn id="75" idx="0"/>
          </p:cNvCxnSpPr>
          <p:nvPr/>
        </p:nvCxnSpPr>
        <p:spPr>
          <a:xfrm flipV="1">
            <a:off x="7028082" y="3358963"/>
            <a:ext cx="589098" cy="23672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612539" y="3342651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492684" y="3184671"/>
            <a:ext cx="1081416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74315" y="3727263"/>
            <a:ext cx="1813207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478309" y="4912090"/>
            <a:ext cx="3112480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74873" y="4358130"/>
            <a:ext cx="2082520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543598" y="332461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1" name="Oval 60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2" name="Oval 61"/>
          <p:cNvSpPr/>
          <p:nvPr/>
        </p:nvSpPr>
        <p:spPr>
          <a:xfrm>
            <a:off x="11872593" y="5679603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5" name="Straight Connector 64"/>
          <p:cNvCxnSpPr>
            <a:stCxn id="78" idx="0"/>
          </p:cNvCxnSpPr>
          <p:nvPr/>
        </p:nvCxnSpPr>
        <p:spPr>
          <a:xfrm flipH="1" flipV="1">
            <a:off x="11343893" y="3331064"/>
            <a:ext cx="596170" cy="239512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78" idx="0"/>
          </p:cNvCxnSpPr>
          <p:nvPr/>
        </p:nvCxnSpPr>
        <p:spPr>
          <a:xfrm flipV="1">
            <a:off x="7004916" y="5726191"/>
            <a:ext cx="4935147" cy="60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62" idx="1"/>
          </p:cNvCxnSpPr>
          <p:nvPr/>
        </p:nvCxnSpPr>
        <p:spPr>
          <a:xfrm>
            <a:off x="7599072" y="3347155"/>
            <a:ext cx="4295371" cy="235132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035924" y="3347155"/>
            <a:ext cx="4341560" cy="236477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776854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190346" y="282013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688835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492683" y="5516119"/>
            <a:ext cx="1886581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331595" y="3214473"/>
            <a:ext cx="1716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, B , C , D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756267" y="3751506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AD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773899" y="4363317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BC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255536" y="4947101"/>
            <a:ext cx="1271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 , BD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927271" y="5534585"/>
            <a:ext cx="1271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AB , CD</a:t>
            </a:r>
          </a:p>
        </p:txBody>
      </p: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3E01C493-3044-47B4-A17A-41ABF0CE3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29" y="1079788"/>
            <a:ext cx="1299744" cy="1299744"/>
          </a:xfrm>
          <a:prstGeom prst="rect">
            <a:avLst/>
          </a:prstGeom>
        </p:spPr>
      </p:pic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FDF8190C-FC9D-4717-8852-CD7729F4CBB0}"/>
              </a:ext>
            </a:extLst>
          </p:cNvPr>
          <p:cNvSpPr txBox="1"/>
          <p:nvPr/>
        </p:nvSpPr>
        <p:spPr>
          <a:xfrm>
            <a:off x="1328297" y="2132969"/>
            <a:ext cx="4334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Tìm hiểu các yếu tố của hình thang cân ABCD.</a:t>
            </a:r>
            <a:endParaRPr lang="vi-VN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564871DA-06FD-4E6B-8484-241EEC7C1DC8}"/>
              </a:ext>
            </a:extLst>
          </p:cNvPr>
          <p:cNvSpPr txBox="1"/>
          <p:nvPr/>
        </p:nvSpPr>
        <p:spPr>
          <a:xfrm>
            <a:off x="1274164" y="1597475"/>
            <a:ext cx="395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Cho hình thang cân ABCD.</a:t>
            </a:r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D408A44C-A5CF-437E-8D41-F3B27A5068A9}"/>
              </a:ext>
            </a:extLst>
          </p:cNvPr>
          <p:cNvGrpSpPr/>
          <p:nvPr/>
        </p:nvGrpSpPr>
        <p:grpSpPr>
          <a:xfrm>
            <a:off x="268962" y="571877"/>
            <a:ext cx="3521158" cy="728869"/>
            <a:chOff x="19685" y="504925"/>
            <a:chExt cx="3215125" cy="728869"/>
          </a:xfrm>
        </p:grpSpPr>
        <p:sp>
          <p:nvSpPr>
            <p:cNvPr id="50" name="Round Same Side Corner Rectangle 3">
              <a:extLst>
                <a:ext uri="{FF2B5EF4-FFF2-40B4-BE49-F238E27FC236}">
                  <a16:creationId xmlns:a16="http://schemas.microsoft.com/office/drawing/2014/main" id="{27660240-73A1-46DF-894F-6C584D2F08F3}"/>
                </a:ext>
              </a:extLst>
            </p:cNvPr>
            <p:cNvSpPr/>
            <p:nvPr/>
          </p:nvSpPr>
          <p:spPr>
            <a:xfrm rot="5400000">
              <a:off x="1154507" y="-629897"/>
              <a:ext cx="728869" cy="2998514"/>
            </a:xfrm>
            <a:custGeom>
              <a:avLst/>
              <a:gdLst>
                <a:gd name="connsiteX0" fmla="*/ 121481 w 728869"/>
                <a:gd name="connsiteY0" fmla="*/ 0 h 4296427"/>
                <a:gd name="connsiteX1" fmla="*/ 607388 w 728869"/>
                <a:gd name="connsiteY1" fmla="*/ 0 h 4296427"/>
                <a:gd name="connsiteX2" fmla="*/ 728869 w 728869"/>
                <a:gd name="connsiteY2" fmla="*/ 121481 h 4296427"/>
                <a:gd name="connsiteX3" fmla="*/ 728869 w 728869"/>
                <a:gd name="connsiteY3" fmla="*/ 4296427 h 4296427"/>
                <a:gd name="connsiteX4" fmla="*/ 728869 w 728869"/>
                <a:gd name="connsiteY4" fmla="*/ 4296427 h 4296427"/>
                <a:gd name="connsiteX5" fmla="*/ 0 w 728869"/>
                <a:gd name="connsiteY5" fmla="*/ 4296427 h 4296427"/>
                <a:gd name="connsiteX6" fmla="*/ 0 w 728869"/>
                <a:gd name="connsiteY6" fmla="*/ 4296427 h 4296427"/>
                <a:gd name="connsiteX7" fmla="*/ 0 w 728869"/>
                <a:gd name="connsiteY7" fmla="*/ 121481 h 4296427"/>
                <a:gd name="connsiteX8" fmla="*/ 121481 w 728869"/>
                <a:gd name="connsiteY8" fmla="*/ 0 h 4296427"/>
                <a:gd name="connsiteX0" fmla="*/ 121481 w 728869"/>
                <a:gd name="connsiteY0" fmla="*/ 187779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21481 w 728869"/>
                <a:gd name="connsiteY8" fmla="*/ 187779 h 4484206"/>
                <a:gd name="connsiteX0" fmla="*/ 121481 w 728869"/>
                <a:gd name="connsiteY0" fmla="*/ 0 h 4508701"/>
                <a:gd name="connsiteX1" fmla="*/ 615552 w 728869"/>
                <a:gd name="connsiteY1" fmla="*/ 24495 h 4508701"/>
                <a:gd name="connsiteX2" fmla="*/ 728869 w 728869"/>
                <a:gd name="connsiteY2" fmla="*/ 333755 h 4508701"/>
                <a:gd name="connsiteX3" fmla="*/ 728869 w 728869"/>
                <a:gd name="connsiteY3" fmla="*/ 4508701 h 4508701"/>
                <a:gd name="connsiteX4" fmla="*/ 728869 w 728869"/>
                <a:gd name="connsiteY4" fmla="*/ 4508701 h 4508701"/>
                <a:gd name="connsiteX5" fmla="*/ 0 w 728869"/>
                <a:gd name="connsiteY5" fmla="*/ 4508701 h 4508701"/>
                <a:gd name="connsiteX6" fmla="*/ 0 w 728869"/>
                <a:gd name="connsiteY6" fmla="*/ 4508701 h 4508701"/>
                <a:gd name="connsiteX7" fmla="*/ 0 w 728869"/>
                <a:gd name="connsiteY7" fmla="*/ 333755 h 4508701"/>
                <a:gd name="connsiteX8" fmla="*/ 121481 w 728869"/>
                <a:gd name="connsiteY8" fmla="*/ 0 h 4508701"/>
                <a:gd name="connsiteX0" fmla="*/ 170466 w 728869"/>
                <a:gd name="connsiteY0" fmla="*/ 122462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70466 w 728869"/>
                <a:gd name="connsiteY8" fmla="*/ 122462 h 4484206"/>
                <a:gd name="connsiteX0" fmla="*/ 170466 w 728869"/>
                <a:gd name="connsiteY0" fmla="*/ 32657 h 4394401"/>
                <a:gd name="connsiteX1" fmla="*/ 542077 w 728869"/>
                <a:gd name="connsiteY1" fmla="*/ 0 h 4394401"/>
                <a:gd name="connsiteX2" fmla="*/ 728869 w 728869"/>
                <a:gd name="connsiteY2" fmla="*/ 219455 h 4394401"/>
                <a:gd name="connsiteX3" fmla="*/ 728869 w 728869"/>
                <a:gd name="connsiteY3" fmla="*/ 4394401 h 4394401"/>
                <a:gd name="connsiteX4" fmla="*/ 728869 w 728869"/>
                <a:gd name="connsiteY4" fmla="*/ 4394401 h 4394401"/>
                <a:gd name="connsiteX5" fmla="*/ 0 w 728869"/>
                <a:gd name="connsiteY5" fmla="*/ 4394401 h 4394401"/>
                <a:gd name="connsiteX6" fmla="*/ 0 w 728869"/>
                <a:gd name="connsiteY6" fmla="*/ 4394401 h 4394401"/>
                <a:gd name="connsiteX7" fmla="*/ 0 w 728869"/>
                <a:gd name="connsiteY7" fmla="*/ 219455 h 4394401"/>
                <a:gd name="connsiteX8" fmla="*/ 170466 w 728869"/>
                <a:gd name="connsiteY8" fmla="*/ 32657 h 4394401"/>
                <a:gd name="connsiteX0" fmla="*/ 170466 w 728869"/>
                <a:gd name="connsiteY0" fmla="*/ 37298 h 4399042"/>
                <a:gd name="connsiteX1" fmla="*/ 542077 w 728869"/>
                <a:gd name="connsiteY1" fmla="*/ 4641 h 4399042"/>
                <a:gd name="connsiteX2" fmla="*/ 728869 w 728869"/>
                <a:gd name="connsiteY2" fmla="*/ 224096 h 4399042"/>
                <a:gd name="connsiteX3" fmla="*/ 728869 w 728869"/>
                <a:gd name="connsiteY3" fmla="*/ 4399042 h 4399042"/>
                <a:gd name="connsiteX4" fmla="*/ 728869 w 728869"/>
                <a:gd name="connsiteY4" fmla="*/ 4399042 h 4399042"/>
                <a:gd name="connsiteX5" fmla="*/ 0 w 728869"/>
                <a:gd name="connsiteY5" fmla="*/ 4399042 h 4399042"/>
                <a:gd name="connsiteX6" fmla="*/ 0 w 728869"/>
                <a:gd name="connsiteY6" fmla="*/ 4399042 h 4399042"/>
                <a:gd name="connsiteX7" fmla="*/ 0 w 728869"/>
                <a:gd name="connsiteY7" fmla="*/ 224096 h 4399042"/>
                <a:gd name="connsiteX8" fmla="*/ 170466 w 728869"/>
                <a:gd name="connsiteY8" fmla="*/ 37298 h 4399042"/>
                <a:gd name="connsiteX0" fmla="*/ 170466 w 728869"/>
                <a:gd name="connsiteY0" fmla="*/ 0 h 4422707"/>
                <a:gd name="connsiteX1" fmla="*/ 542077 w 728869"/>
                <a:gd name="connsiteY1" fmla="*/ 28306 h 4422707"/>
                <a:gd name="connsiteX2" fmla="*/ 728869 w 728869"/>
                <a:gd name="connsiteY2" fmla="*/ 247761 h 4422707"/>
                <a:gd name="connsiteX3" fmla="*/ 728869 w 728869"/>
                <a:gd name="connsiteY3" fmla="*/ 4422707 h 4422707"/>
                <a:gd name="connsiteX4" fmla="*/ 728869 w 728869"/>
                <a:gd name="connsiteY4" fmla="*/ 4422707 h 4422707"/>
                <a:gd name="connsiteX5" fmla="*/ 0 w 728869"/>
                <a:gd name="connsiteY5" fmla="*/ 4422707 h 4422707"/>
                <a:gd name="connsiteX6" fmla="*/ 0 w 728869"/>
                <a:gd name="connsiteY6" fmla="*/ 4422707 h 4422707"/>
                <a:gd name="connsiteX7" fmla="*/ 0 w 728869"/>
                <a:gd name="connsiteY7" fmla="*/ 247761 h 4422707"/>
                <a:gd name="connsiteX8" fmla="*/ 170466 w 728869"/>
                <a:gd name="connsiteY8" fmla="*/ 0 h 4422707"/>
                <a:gd name="connsiteX0" fmla="*/ 170466 w 728869"/>
                <a:gd name="connsiteY0" fmla="*/ 16128 h 4401581"/>
                <a:gd name="connsiteX1" fmla="*/ 542077 w 728869"/>
                <a:gd name="connsiteY1" fmla="*/ 7180 h 4401581"/>
                <a:gd name="connsiteX2" fmla="*/ 728869 w 728869"/>
                <a:gd name="connsiteY2" fmla="*/ 226635 h 4401581"/>
                <a:gd name="connsiteX3" fmla="*/ 728869 w 728869"/>
                <a:gd name="connsiteY3" fmla="*/ 4401581 h 4401581"/>
                <a:gd name="connsiteX4" fmla="*/ 728869 w 728869"/>
                <a:gd name="connsiteY4" fmla="*/ 4401581 h 4401581"/>
                <a:gd name="connsiteX5" fmla="*/ 0 w 728869"/>
                <a:gd name="connsiteY5" fmla="*/ 4401581 h 4401581"/>
                <a:gd name="connsiteX6" fmla="*/ 0 w 728869"/>
                <a:gd name="connsiteY6" fmla="*/ 4401581 h 4401581"/>
                <a:gd name="connsiteX7" fmla="*/ 0 w 728869"/>
                <a:gd name="connsiteY7" fmla="*/ 226635 h 4401581"/>
                <a:gd name="connsiteX8" fmla="*/ 170466 w 728869"/>
                <a:gd name="connsiteY8" fmla="*/ 16128 h 4401581"/>
                <a:gd name="connsiteX0" fmla="*/ 170466 w 728869"/>
                <a:gd name="connsiteY0" fmla="*/ 79479 h 4464932"/>
                <a:gd name="connsiteX1" fmla="*/ 542077 w 728869"/>
                <a:gd name="connsiteY1" fmla="*/ 2798 h 4464932"/>
                <a:gd name="connsiteX2" fmla="*/ 728869 w 728869"/>
                <a:gd name="connsiteY2" fmla="*/ 289986 h 4464932"/>
                <a:gd name="connsiteX3" fmla="*/ 728869 w 728869"/>
                <a:gd name="connsiteY3" fmla="*/ 4464932 h 4464932"/>
                <a:gd name="connsiteX4" fmla="*/ 728869 w 728869"/>
                <a:gd name="connsiteY4" fmla="*/ 4464932 h 4464932"/>
                <a:gd name="connsiteX5" fmla="*/ 0 w 728869"/>
                <a:gd name="connsiteY5" fmla="*/ 4464932 h 4464932"/>
                <a:gd name="connsiteX6" fmla="*/ 0 w 728869"/>
                <a:gd name="connsiteY6" fmla="*/ 4464932 h 4464932"/>
                <a:gd name="connsiteX7" fmla="*/ 0 w 728869"/>
                <a:gd name="connsiteY7" fmla="*/ 289986 h 4464932"/>
                <a:gd name="connsiteX8" fmla="*/ 170466 w 728869"/>
                <a:gd name="connsiteY8" fmla="*/ 79479 h 4464932"/>
                <a:gd name="connsiteX0" fmla="*/ 160306 w 728869"/>
                <a:gd name="connsiteY0" fmla="*/ 0 h 4487056"/>
                <a:gd name="connsiteX1" fmla="*/ 542077 w 728869"/>
                <a:gd name="connsiteY1" fmla="*/ 24922 h 4487056"/>
                <a:gd name="connsiteX2" fmla="*/ 728869 w 728869"/>
                <a:gd name="connsiteY2" fmla="*/ 312110 h 4487056"/>
                <a:gd name="connsiteX3" fmla="*/ 728869 w 728869"/>
                <a:gd name="connsiteY3" fmla="*/ 4487056 h 4487056"/>
                <a:gd name="connsiteX4" fmla="*/ 728869 w 728869"/>
                <a:gd name="connsiteY4" fmla="*/ 4487056 h 4487056"/>
                <a:gd name="connsiteX5" fmla="*/ 0 w 728869"/>
                <a:gd name="connsiteY5" fmla="*/ 4487056 h 4487056"/>
                <a:gd name="connsiteX6" fmla="*/ 0 w 728869"/>
                <a:gd name="connsiteY6" fmla="*/ 4487056 h 4487056"/>
                <a:gd name="connsiteX7" fmla="*/ 0 w 728869"/>
                <a:gd name="connsiteY7" fmla="*/ 312110 h 4487056"/>
                <a:gd name="connsiteX8" fmla="*/ 160306 w 728869"/>
                <a:gd name="connsiteY8" fmla="*/ 0 h 4487056"/>
                <a:gd name="connsiteX0" fmla="*/ 184012 w 728869"/>
                <a:gd name="connsiteY0" fmla="*/ 34153 h 4467024"/>
                <a:gd name="connsiteX1" fmla="*/ 542077 w 728869"/>
                <a:gd name="connsiteY1" fmla="*/ 4890 h 4467024"/>
                <a:gd name="connsiteX2" fmla="*/ 728869 w 728869"/>
                <a:gd name="connsiteY2" fmla="*/ 292078 h 4467024"/>
                <a:gd name="connsiteX3" fmla="*/ 728869 w 728869"/>
                <a:gd name="connsiteY3" fmla="*/ 4467024 h 4467024"/>
                <a:gd name="connsiteX4" fmla="*/ 728869 w 728869"/>
                <a:gd name="connsiteY4" fmla="*/ 4467024 h 4467024"/>
                <a:gd name="connsiteX5" fmla="*/ 0 w 728869"/>
                <a:gd name="connsiteY5" fmla="*/ 4467024 h 4467024"/>
                <a:gd name="connsiteX6" fmla="*/ 0 w 728869"/>
                <a:gd name="connsiteY6" fmla="*/ 4467024 h 4467024"/>
                <a:gd name="connsiteX7" fmla="*/ 0 w 728869"/>
                <a:gd name="connsiteY7" fmla="*/ 292078 h 4467024"/>
                <a:gd name="connsiteX8" fmla="*/ 184012 w 728869"/>
                <a:gd name="connsiteY8" fmla="*/ 34153 h 4467024"/>
                <a:gd name="connsiteX0" fmla="*/ 184012 w 728869"/>
                <a:gd name="connsiteY0" fmla="*/ 40561 h 4473432"/>
                <a:gd name="connsiteX1" fmla="*/ 542077 w 728869"/>
                <a:gd name="connsiteY1" fmla="*/ 11298 h 4473432"/>
                <a:gd name="connsiteX2" fmla="*/ 728869 w 728869"/>
                <a:gd name="connsiteY2" fmla="*/ 298486 h 4473432"/>
                <a:gd name="connsiteX3" fmla="*/ 728869 w 728869"/>
                <a:gd name="connsiteY3" fmla="*/ 4473432 h 4473432"/>
                <a:gd name="connsiteX4" fmla="*/ 728869 w 728869"/>
                <a:gd name="connsiteY4" fmla="*/ 4473432 h 4473432"/>
                <a:gd name="connsiteX5" fmla="*/ 0 w 728869"/>
                <a:gd name="connsiteY5" fmla="*/ 4473432 h 4473432"/>
                <a:gd name="connsiteX6" fmla="*/ 0 w 728869"/>
                <a:gd name="connsiteY6" fmla="*/ 4473432 h 4473432"/>
                <a:gd name="connsiteX7" fmla="*/ 0 w 728869"/>
                <a:gd name="connsiteY7" fmla="*/ 298486 h 4473432"/>
                <a:gd name="connsiteX8" fmla="*/ 184012 w 728869"/>
                <a:gd name="connsiteY8" fmla="*/ 40561 h 4473432"/>
                <a:gd name="connsiteX0" fmla="*/ 184012 w 728869"/>
                <a:gd name="connsiteY0" fmla="*/ 52739 h 4485610"/>
                <a:gd name="connsiteX1" fmla="*/ 542077 w 728869"/>
                <a:gd name="connsiteY1" fmla="*/ 23476 h 4485610"/>
                <a:gd name="connsiteX2" fmla="*/ 728869 w 728869"/>
                <a:gd name="connsiteY2" fmla="*/ 310664 h 4485610"/>
                <a:gd name="connsiteX3" fmla="*/ 728869 w 728869"/>
                <a:gd name="connsiteY3" fmla="*/ 4485610 h 4485610"/>
                <a:gd name="connsiteX4" fmla="*/ 728869 w 728869"/>
                <a:gd name="connsiteY4" fmla="*/ 4485610 h 4485610"/>
                <a:gd name="connsiteX5" fmla="*/ 0 w 728869"/>
                <a:gd name="connsiteY5" fmla="*/ 4485610 h 4485610"/>
                <a:gd name="connsiteX6" fmla="*/ 0 w 728869"/>
                <a:gd name="connsiteY6" fmla="*/ 4485610 h 4485610"/>
                <a:gd name="connsiteX7" fmla="*/ 0 w 728869"/>
                <a:gd name="connsiteY7" fmla="*/ 310664 h 4485610"/>
                <a:gd name="connsiteX8" fmla="*/ 184012 w 728869"/>
                <a:gd name="connsiteY8" fmla="*/ 52739 h 4485610"/>
                <a:gd name="connsiteX0" fmla="*/ 184012 w 728869"/>
                <a:gd name="connsiteY0" fmla="*/ 41785 h 4474656"/>
                <a:gd name="connsiteX1" fmla="*/ 521757 w 728869"/>
                <a:gd name="connsiteY1" fmla="*/ 39614 h 4474656"/>
                <a:gd name="connsiteX2" fmla="*/ 728869 w 728869"/>
                <a:gd name="connsiteY2" fmla="*/ 299710 h 4474656"/>
                <a:gd name="connsiteX3" fmla="*/ 728869 w 728869"/>
                <a:gd name="connsiteY3" fmla="*/ 4474656 h 4474656"/>
                <a:gd name="connsiteX4" fmla="*/ 728869 w 728869"/>
                <a:gd name="connsiteY4" fmla="*/ 4474656 h 4474656"/>
                <a:gd name="connsiteX5" fmla="*/ 0 w 728869"/>
                <a:gd name="connsiteY5" fmla="*/ 4474656 h 4474656"/>
                <a:gd name="connsiteX6" fmla="*/ 0 w 728869"/>
                <a:gd name="connsiteY6" fmla="*/ 4474656 h 4474656"/>
                <a:gd name="connsiteX7" fmla="*/ 0 w 728869"/>
                <a:gd name="connsiteY7" fmla="*/ 299710 h 4474656"/>
                <a:gd name="connsiteX8" fmla="*/ 184012 w 728869"/>
                <a:gd name="connsiteY8" fmla="*/ 41785 h 4474656"/>
                <a:gd name="connsiteX0" fmla="*/ 184012 w 728869"/>
                <a:gd name="connsiteY0" fmla="*/ 55800 h 4488671"/>
                <a:gd name="connsiteX1" fmla="*/ 521757 w 728869"/>
                <a:gd name="connsiteY1" fmla="*/ 53629 h 4488671"/>
                <a:gd name="connsiteX2" fmla="*/ 728869 w 728869"/>
                <a:gd name="connsiteY2" fmla="*/ 313725 h 4488671"/>
                <a:gd name="connsiteX3" fmla="*/ 728869 w 728869"/>
                <a:gd name="connsiteY3" fmla="*/ 4488671 h 4488671"/>
                <a:gd name="connsiteX4" fmla="*/ 728869 w 728869"/>
                <a:gd name="connsiteY4" fmla="*/ 4488671 h 4488671"/>
                <a:gd name="connsiteX5" fmla="*/ 0 w 728869"/>
                <a:gd name="connsiteY5" fmla="*/ 4488671 h 4488671"/>
                <a:gd name="connsiteX6" fmla="*/ 0 w 728869"/>
                <a:gd name="connsiteY6" fmla="*/ 4488671 h 4488671"/>
                <a:gd name="connsiteX7" fmla="*/ 0 w 728869"/>
                <a:gd name="connsiteY7" fmla="*/ 313725 h 4488671"/>
                <a:gd name="connsiteX8" fmla="*/ 184012 w 728869"/>
                <a:gd name="connsiteY8" fmla="*/ 55800 h 4488671"/>
                <a:gd name="connsiteX0" fmla="*/ 184012 w 728869"/>
                <a:gd name="connsiteY0" fmla="*/ 62608 h 4481933"/>
                <a:gd name="connsiteX1" fmla="*/ 521757 w 728869"/>
                <a:gd name="connsiteY1" fmla="*/ 46891 h 4481933"/>
                <a:gd name="connsiteX2" fmla="*/ 728869 w 728869"/>
                <a:gd name="connsiteY2" fmla="*/ 306987 h 4481933"/>
                <a:gd name="connsiteX3" fmla="*/ 728869 w 728869"/>
                <a:gd name="connsiteY3" fmla="*/ 4481933 h 4481933"/>
                <a:gd name="connsiteX4" fmla="*/ 728869 w 728869"/>
                <a:gd name="connsiteY4" fmla="*/ 4481933 h 4481933"/>
                <a:gd name="connsiteX5" fmla="*/ 0 w 728869"/>
                <a:gd name="connsiteY5" fmla="*/ 4481933 h 4481933"/>
                <a:gd name="connsiteX6" fmla="*/ 0 w 728869"/>
                <a:gd name="connsiteY6" fmla="*/ 4481933 h 4481933"/>
                <a:gd name="connsiteX7" fmla="*/ 0 w 728869"/>
                <a:gd name="connsiteY7" fmla="*/ 306987 h 4481933"/>
                <a:gd name="connsiteX8" fmla="*/ 184012 w 728869"/>
                <a:gd name="connsiteY8" fmla="*/ 62608 h 4481933"/>
                <a:gd name="connsiteX0" fmla="*/ 184012 w 728869"/>
                <a:gd name="connsiteY0" fmla="*/ 61413 h 4480738"/>
                <a:gd name="connsiteX1" fmla="*/ 521757 w 728869"/>
                <a:gd name="connsiteY1" fmla="*/ 45696 h 4480738"/>
                <a:gd name="connsiteX2" fmla="*/ 728869 w 728869"/>
                <a:gd name="connsiteY2" fmla="*/ 305792 h 4480738"/>
                <a:gd name="connsiteX3" fmla="*/ 728869 w 728869"/>
                <a:gd name="connsiteY3" fmla="*/ 4480738 h 4480738"/>
                <a:gd name="connsiteX4" fmla="*/ 728869 w 728869"/>
                <a:gd name="connsiteY4" fmla="*/ 4480738 h 4480738"/>
                <a:gd name="connsiteX5" fmla="*/ 0 w 728869"/>
                <a:gd name="connsiteY5" fmla="*/ 4480738 h 4480738"/>
                <a:gd name="connsiteX6" fmla="*/ 0 w 728869"/>
                <a:gd name="connsiteY6" fmla="*/ 4480738 h 4480738"/>
                <a:gd name="connsiteX7" fmla="*/ 0 w 728869"/>
                <a:gd name="connsiteY7" fmla="*/ 305792 h 4480738"/>
                <a:gd name="connsiteX8" fmla="*/ 184012 w 728869"/>
                <a:gd name="connsiteY8" fmla="*/ 61413 h 4480738"/>
                <a:gd name="connsiteX0" fmla="*/ 184012 w 728869"/>
                <a:gd name="connsiteY0" fmla="*/ 55747 h 4475072"/>
                <a:gd name="connsiteX1" fmla="*/ 521757 w 728869"/>
                <a:gd name="connsiteY1" fmla="*/ 40030 h 4475072"/>
                <a:gd name="connsiteX2" fmla="*/ 728869 w 728869"/>
                <a:gd name="connsiteY2" fmla="*/ 300126 h 4475072"/>
                <a:gd name="connsiteX3" fmla="*/ 728869 w 728869"/>
                <a:gd name="connsiteY3" fmla="*/ 4475072 h 4475072"/>
                <a:gd name="connsiteX4" fmla="*/ 728869 w 728869"/>
                <a:gd name="connsiteY4" fmla="*/ 4475072 h 4475072"/>
                <a:gd name="connsiteX5" fmla="*/ 0 w 728869"/>
                <a:gd name="connsiteY5" fmla="*/ 4475072 h 4475072"/>
                <a:gd name="connsiteX6" fmla="*/ 0 w 728869"/>
                <a:gd name="connsiteY6" fmla="*/ 4475072 h 4475072"/>
                <a:gd name="connsiteX7" fmla="*/ 0 w 728869"/>
                <a:gd name="connsiteY7" fmla="*/ 300126 h 4475072"/>
                <a:gd name="connsiteX8" fmla="*/ 184012 w 728869"/>
                <a:gd name="connsiteY8" fmla="*/ 55747 h 4475072"/>
                <a:gd name="connsiteX0" fmla="*/ 184012 w 728869"/>
                <a:gd name="connsiteY0" fmla="*/ 57948 h 4477273"/>
                <a:gd name="connsiteX1" fmla="*/ 521757 w 728869"/>
                <a:gd name="connsiteY1" fmla="*/ 42231 h 4477273"/>
                <a:gd name="connsiteX2" fmla="*/ 728869 w 728869"/>
                <a:gd name="connsiteY2" fmla="*/ 302327 h 4477273"/>
                <a:gd name="connsiteX3" fmla="*/ 728869 w 728869"/>
                <a:gd name="connsiteY3" fmla="*/ 4477273 h 4477273"/>
                <a:gd name="connsiteX4" fmla="*/ 728869 w 728869"/>
                <a:gd name="connsiteY4" fmla="*/ 4477273 h 4477273"/>
                <a:gd name="connsiteX5" fmla="*/ 0 w 728869"/>
                <a:gd name="connsiteY5" fmla="*/ 4477273 h 4477273"/>
                <a:gd name="connsiteX6" fmla="*/ 0 w 728869"/>
                <a:gd name="connsiteY6" fmla="*/ 4477273 h 4477273"/>
                <a:gd name="connsiteX7" fmla="*/ 0 w 728869"/>
                <a:gd name="connsiteY7" fmla="*/ 302327 h 4477273"/>
                <a:gd name="connsiteX8" fmla="*/ 184012 w 728869"/>
                <a:gd name="connsiteY8" fmla="*/ 57948 h 447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869" h="4477273">
                  <a:moveTo>
                    <a:pt x="184012" y="57948"/>
                  </a:moveTo>
                  <a:cubicBezTo>
                    <a:pt x="291793" y="-9797"/>
                    <a:pt x="369948" y="-22119"/>
                    <a:pt x="521757" y="42231"/>
                  </a:cubicBezTo>
                  <a:cubicBezTo>
                    <a:pt x="588849" y="42231"/>
                    <a:pt x="728869" y="235235"/>
                    <a:pt x="728869" y="302327"/>
                  </a:cubicBezTo>
                  <a:lnTo>
                    <a:pt x="728869" y="4477273"/>
                  </a:lnTo>
                  <a:lnTo>
                    <a:pt x="728869" y="4477273"/>
                  </a:lnTo>
                  <a:lnTo>
                    <a:pt x="0" y="4477273"/>
                  </a:lnTo>
                  <a:lnTo>
                    <a:pt x="0" y="4477273"/>
                  </a:lnTo>
                  <a:lnTo>
                    <a:pt x="0" y="302327"/>
                  </a:lnTo>
                  <a:cubicBezTo>
                    <a:pt x="0" y="235235"/>
                    <a:pt x="116920" y="57948"/>
                    <a:pt x="184012" y="579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51" name="Hộp Văn bản 50">
              <a:extLst>
                <a:ext uri="{FF2B5EF4-FFF2-40B4-BE49-F238E27FC236}">
                  <a16:creationId xmlns:a16="http://schemas.microsoft.com/office/drawing/2014/main" id="{930FB428-3A9B-468F-8944-F0810A0F2B6E}"/>
                </a:ext>
              </a:extLst>
            </p:cNvPr>
            <p:cNvSpPr txBox="1"/>
            <p:nvPr/>
          </p:nvSpPr>
          <p:spPr>
            <a:xfrm>
              <a:off x="54288" y="600055"/>
              <a:ext cx="318052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Hình thang cân</a:t>
              </a:r>
              <a:endParaRPr lang="vi-VN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68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45" grpId="0"/>
      <p:bldP spid="46" grpId="0"/>
      <p:bldP spid="47" grpId="0"/>
      <p:bldP spid="49" grpId="0"/>
      <p:bldP spid="60" grpId="0" animBg="1"/>
      <p:bldP spid="61" grpId="0" animBg="1"/>
      <p:bldP spid="62" grpId="0" animBg="1"/>
      <p:bldP spid="75" grpId="0"/>
      <p:bldP spid="76" grpId="0"/>
      <p:bldP spid="77" grpId="0"/>
      <p:bldP spid="78" grpId="0"/>
      <p:bldP spid="55" grpId="0"/>
      <p:bldP spid="28" grpId="0"/>
      <p:bldP spid="63" grpId="0"/>
      <p:bldP spid="64" grpId="0"/>
      <p:bldP spid="66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Hình chữ nhật 61">
            <a:extLst>
              <a:ext uri="{FF2B5EF4-FFF2-40B4-BE49-F238E27FC236}">
                <a16:creationId xmlns:a16="http://schemas.microsoft.com/office/drawing/2014/main" id="{E56F45A5-5916-4278-B505-A943E3A70F55}"/>
              </a:ext>
            </a:extLst>
          </p:cNvPr>
          <p:cNvSpPr/>
          <p:nvPr/>
        </p:nvSpPr>
        <p:spPr>
          <a:xfrm>
            <a:off x="1126435" y="3307718"/>
            <a:ext cx="5887183" cy="27183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D70CEE8-911C-44DE-8B6D-59E63952C29E}"/>
              </a:ext>
            </a:extLst>
          </p:cNvPr>
          <p:cNvSpPr txBox="1"/>
          <p:nvPr/>
        </p:nvSpPr>
        <p:spPr>
          <a:xfrm>
            <a:off x="1274164" y="1597475"/>
            <a:ext cx="395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Cho hình thang cân ABCD.</a:t>
            </a:r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9987BF09-60B2-41E7-A2BB-E78E6B22A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5" y="1059143"/>
            <a:ext cx="1299744" cy="1299744"/>
          </a:xfrm>
          <a:prstGeom prst="rect">
            <a:avLst/>
          </a:prstGeom>
        </p:spPr>
      </p:pic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50D2B3E0-4A52-4CC5-AE89-64567D535D1F}"/>
              </a:ext>
            </a:extLst>
          </p:cNvPr>
          <p:cNvSpPr txBox="1"/>
          <p:nvPr/>
        </p:nvSpPr>
        <p:spPr>
          <a:xfrm>
            <a:off x="1358793" y="2107389"/>
            <a:ext cx="6071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Dùng thước đo và so sánh độ dài các cạnh bên và các đường chéo của hình thang cân.</a:t>
            </a:r>
            <a:endParaRPr lang="vi-VN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929441C-6045-4214-BB1F-81D76A7AF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76" y="3402056"/>
            <a:ext cx="376077" cy="37607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D5972D9-6750-4AB8-841C-7DB83E876721}"/>
              </a:ext>
            </a:extLst>
          </p:cNvPr>
          <p:cNvSpPr txBox="1"/>
          <p:nvPr/>
        </p:nvSpPr>
        <p:spPr>
          <a:xfrm>
            <a:off x="1648442" y="3436840"/>
            <a:ext cx="4535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 cạnh bên bằng nhau: AD = BC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Hình ảnh 57">
            <a:extLst>
              <a:ext uri="{FF2B5EF4-FFF2-40B4-BE49-F238E27FC236}">
                <a16:creationId xmlns:a16="http://schemas.microsoft.com/office/drawing/2014/main" id="{864E4175-8FDD-423C-A5E2-1E1A1248A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05" y="4159623"/>
            <a:ext cx="376077" cy="376077"/>
          </a:xfrm>
          <a:prstGeom prst="rect">
            <a:avLst/>
          </a:prstGeom>
        </p:spPr>
      </p:pic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E679F000-AD40-4697-9A3D-115F58F5473B}"/>
              </a:ext>
            </a:extLst>
          </p:cNvPr>
          <p:cNvSpPr txBox="1"/>
          <p:nvPr/>
        </p:nvSpPr>
        <p:spPr>
          <a:xfrm>
            <a:off x="1632042" y="4160615"/>
            <a:ext cx="5699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chéo bằng nhau AC = BD.</a:t>
            </a:r>
          </a:p>
        </p:txBody>
      </p:sp>
      <p:pic>
        <p:nvPicPr>
          <p:cNvPr id="60" name="Hình ảnh 59">
            <a:extLst>
              <a:ext uri="{FF2B5EF4-FFF2-40B4-BE49-F238E27FC236}">
                <a16:creationId xmlns:a16="http://schemas.microsoft.com/office/drawing/2014/main" id="{132A30A8-5D3A-4042-B49A-1ABF8F27E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05" y="4838092"/>
            <a:ext cx="376077" cy="376077"/>
          </a:xfrm>
          <a:prstGeom prst="rect">
            <a:avLst/>
          </a:prstGeom>
        </p:spPr>
      </p:pic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BD8B5C3B-F880-4B3E-BA67-809F8F38BBE0}"/>
              </a:ext>
            </a:extLst>
          </p:cNvPr>
          <p:cNvSpPr txBox="1"/>
          <p:nvPr/>
        </p:nvSpPr>
        <p:spPr>
          <a:xfrm>
            <a:off x="1655361" y="4847336"/>
            <a:ext cx="4440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Hai cạnh đáy song song với nhau: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AB song song CD</a:t>
            </a: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8F27B5D8-3E5C-44C0-8723-12885594C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045">
            <a:off x="8283058" y="3969279"/>
            <a:ext cx="6372691" cy="899430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73EE430A-EA8D-4953-A1EA-A5ABDC25C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81274">
            <a:off x="7041648" y="449848"/>
            <a:ext cx="6372691" cy="899430"/>
          </a:xfrm>
          <a:prstGeom prst="rect">
            <a:avLst/>
          </a:prstGeom>
        </p:spPr>
      </p:pic>
      <p:grpSp>
        <p:nvGrpSpPr>
          <p:cNvPr id="22" name="Nhóm 21">
            <a:extLst>
              <a:ext uri="{FF2B5EF4-FFF2-40B4-BE49-F238E27FC236}">
                <a16:creationId xmlns:a16="http://schemas.microsoft.com/office/drawing/2014/main" id="{EBC30412-094A-431F-941A-657D2AB8B4C6}"/>
              </a:ext>
            </a:extLst>
          </p:cNvPr>
          <p:cNvGrpSpPr/>
          <p:nvPr/>
        </p:nvGrpSpPr>
        <p:grpSpPr>
          <a:xfrm>
            <a:off x="268962" y="571877"/>
            <a:ext cx="3521158" cy="728869"/>
            <a:chOff x="19685" y="504925"/>
            <a:chExt cx="3215125" cy="728869"/>
          </a:xfrm>
        </p:grpSpPr>
        <p:sp>
          <p:nvSpPr>
            <p:cNvPr id="23" name="Round Same Side Corner Rectangle 3">
              <a:extLst>
                <a:ext uri="{FF2B5EF4-FFF2-40B4-BE49-F238E27FC236}">
                  <a16:creationId xmlns:a16="http://schemas.microsoft.com/office/drawing/2014/main" id="{4FEF8A29-13F0-45D7-8461-B947D7B6EEE6}"/>
                </a:ext>
              </a:extLst>
            </p:cNvPr>
            <p:cNvSpPr/>
            <p:nvPr/>
          </p:nvSpPr>
          <p:spPr>
            <a:xfrm rot="5400000">
              <a:off x="1154507" y="-629897"/>
              <a:ext cx="728869" cy="2998514"/>
            </a:xfrm>
            <a:custGeom>
              <a:avLst/>
              <a:gdLst>
                <a:gd name="connsiteX0" fmla="*/ 121481 w 728869"/>
                <a:gd name="connsiteY0" fmla="*/ 0 h 4296427"/>
                <a:gd name="connsiteX1" fmla="*/ 607388 w 728869"/>
                <a:gd name="connsiteY1" fmla="*/ 0 h 4296427"/>
                <a:gd name="connsiteX2" fmla="*/ 728869 w 728869"/>
                <a:gd name="connsiteY2" fmla="*/ 121481 h 4296427"/>
                <a:gd name="connsiteX3" fmla="*/ 728869 w 728869"/>
                <a:gd name="connsiteY3" fmla="*/ 4296427 h 4296427"/>
                <a:gd name="connsiteX4" fmla="*/ 728869 w 728869"/>
                <a:gd name="connsiteY4" fmla="*/ 4296427 h 4296427"/>
                <a:gd name="connsiteX5" fmla="*/ 0 w 728869"/>
                <a:gd name="connsiteY5" fmla="*/ 4296427 h 4296427"/>
                <a:gd name="connsiteX6" fmla="*/ 0 w 728869"/>
                <a:gd name="connsiteY6" fmla="*/ 4296427 h 4296427"/>
                <a:gd name="connsiteX7" fmla="*/ 0 w 728869"/>
                <a:gd name="connsiteY7" fmla="*/ 121481 h 4296427"/>
                <a:gd name="connsiteX8" fmla="*/ 121481 w 728869"/>
                <a:gd name="connsiteY8" fmla="*/ 0 h 4296427"/>
                <a:gd name="connsiteX0" fmla="*/ 121481 w 728869"/>
                <a:gd name="connsiteY0" fmla="*/ 187779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21481 w 728869"/>
                <a:gd name="connsiteY8" fmla="*/ 187779 h 4484206"/>
                <a:gd name="connsiteX0" fmla="*/ 121481 w 728869"/>
                <a:gd name="connsiteY0" fmla="*/ 0 h 4508701"/>
                <a:gd name="connsiteX1" fmla="*/ 615552 w 728869"/>
                <a:gd name="connsiteY1" fmla="*/ 24495 h 4508701"/>
                <a:gd name="connsiteX2" fmla="*/ 728869 w 728869"/>
                <a:gd name="connsiteY2" fmla="*/ 333755 h 4508701"/>
                <a:gd name="connsiteX3" fmla="*/ 728869 w 728869"/>
                <a:gd name="connsiteY3" fmla="*/ 4508701 h 4508701"/>
                <a:gd name="connsiteX4" fmla="*/ 728869 w 728869"/>
                <a:gd name="connsiteY4" fmla="*/ 4508701 h 4508701"/>
                <a:gd name="connsiteX5" fmla="*/ 0 w 728869"/>
                <a:gd name="connsiteY5" fmla="*/ 4508701 h 4508701"/>
                <a:gd name="connsiteX6" fmla="*/ 0 w 728869"/>
                <a:gd name="connsiteY6" fmla="*/ 4508701 h 4508701"/>
                <a:gd name="connsiteX7" fmla="*/ 0 w 728869"/>
                <a:gd name="connsiteY7" fmla="*/ 333755 h 4508701"/>
                <a:gd name="connsiteX8" fmla="*/ 121481 w 728869"/>
                <a:gd name="connsiteY8" fmla="*/ 0 h 4508701"/>
                <a:gd name="connsiteX0" fmla="*/ 170466 w 728869"/>
                <a:gd name="connsiteY0" fmla="*/ 122462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70466 w 728869"/>
                <a:gd name="connsiteY8" fmla="*/ 122462 h 4484206"/>
                <a:gd name="connsiteX0" fmla="*/ 170466 w 728869"/>
                <a:gd name="connsiteY0" fmla="*/ 32657 h 4394401"/>
                <a:gd name="connsiteX1" fmla="*/ 542077 w 728869"/>
                <a:gd name="connsiteY1" fmla="*/ 0 h 4394401"/>
                <a:gd name="connsiteX2" fmla="*/ 728869 w 728869"/>
                <a:gd name="connsiteY2" fmla="*/ 219455 h 4394401"/>
                <a:gd name="connsiteX3" fmla="*/ 728869 w 728869"/>
                <a:gd name="connsiteY3" fmla="*/ 4394401 h 4394401"/>
                <a:gd name="connsiteX4" fmla="*/ 728869 w 728869"/>
                <a:gd name="connsiteY4" fmla="*/ 4394401 h 4394401"/>
                <a:gd name="connsiteX5" fmla="*/ 0 w 728869"/>
                <a:gd name="connsiteY5" fmla="*/ 4394401 h 4394401"/>
                <a:gd name="connsiteX6" fmla="*/ 0 w 728869"/>
                <a:gd name="connsiteY6" fmla="*/ 4394401 h 4394401"/>
                <a:gd name="connsiteX7" fmla="*/ 0 w 728869"/>
                <a:gd name="connsiteY7" fmla="*/ 219455 h 4394401"/>
                <a:gd name="connsiteX8" fmla="*/ 170466 w 728869"/>
                <a:gd name="connsiteY8" fmla="*/ 32657 h 4394401"/>
                <a:gd name="connsiteX0" fmla="*/ 170466 w 728869"/>
                <a:gd name="connsiteY0" fmla="*/ 37298 h 4399042"/>
                <a:gd name="connsiteX1" fmla="*/ 542077 w 728869"/>
                <a:gd name="connsiteY1" fmla="*/ 4641 h 4399042"/>
                <a:gd name="connsiteX2" fmla="*/ 728869 w 728869"/>
                <a:gd name="connsiteY2" fmla="*/ 224096 h 4399042"/>
                <a:gd name="connsiteX3" fmla="*/ 728869 w 728869"/>
                <a:gd name="connsiteY3" fmla="*/ 4399042 h 4399042"/>
                <a:gd name="connsiteX4" fmla="*/ 728869 w 728869"/>
                <a:gd name="connsiteY4" fmla="*/ 4399042 h 4399042"/>
                <a:gd name="connsiteX5" fmla="*/ 0 w 728869"/>
                <a:gd name="connsiteY5" fmla="*/ 4399042 h 4399042"/>
                <a:gd name="connsiteX6" fmla="*/ 0 w 728869"/>
                <a:gd name="connsiteY6" fmla="*/ 4399042 h 4399042"/>
                <a:gd name="connsiteX7" fmla="*/ 0 w 728869"/>
                <a:gd name="connsiteY7" fmla="*/ 224096 h 4399042"/>
                <a:gd name="connsiteX8" fmla="*/ 170466 w 728869"/>
                <a:gd name="connsiteY8" fmla="*/ 37298 h 4399042"/>
                <a:gd name="connsiteX0" fmla="*/ 170466 w 728869"/>
                <a:gd name="connsiteY0" fmla="*/ 0 h 4422707"/>
                <a:gd name="connsiteX1" fmla="*/ 542077 w 728869"/>
                <a:gd name="connsiteY1" fmla="*/ 28306 h 4422707"/>
                <a:gd name="connsiteX2" fmla="*/ 728869 w 728869"/>
                <a:gd name="connsiteY2" fmla="*/ 247761 h 4422707"/>
                <a:gd name="connsiteX3" fmla="*/ 728869 w 728869"/>
                <a:gd name="connsiteY3" fmla="*/ 4422707 h 4422707"/>
                <a:gd name="connsiteX4" fmla="*/ 728869 w 728869"/>
                <a:gd name="connsiteY4" fmla="*/ 4422707 h 4422707"/>
                <a:gd name="connsiteX5" fmla="*/ 0 w 728869"/>
                <a:gd name="connsiteY5" fmla="*/ 4422707 h 4422707"/>
                <a:gd name="connsiteX6" fmla="*/ 0 w 728869"/>
                <a:gd name="connsiteY6" fmla="*/ 4422707 h 4422707"/>
                <a:gd name="connsiteX7" fmla="*/ 0 w 728869"/>
                <a:gd name="connsiteY7" fmla="*/ 247761 h 4422707"/>
                <a:gd name="connsiteX8" fmla="*/ 170466 w 728869"/>
                <a:gd name="connsiteY8" fmla="*/ 0 h 4422707"/>
                <a:gd name="connsiteX0" fmla="*/ 170466 w 728869"/>
                <a:gd name="connsiteY0" fmla="*/ 16128 h 4401581"/>
                <a:gd name="connsiteX1" fmla="*/ 542077 w 728869"/>
                <a:gd name="connsiteY1" fmla="*/ 7180 h 4401581"/>
                <a:gd name="connsiteX2" fmla="*/ 728869 w 728869"/>
                <a:gd name="connsiteY2" fmla="*/ 226635 h 4401581"/>
                <a:gd name="connsiteX3" fmla="*/ 728869 w 728869"/>
                <a:gd name="connsiteY3" fmla="*/ 4401581 h 4401581"/>
                <a:gd name="connsiteX4" fmla="*/ 728869 w 728869"/>
                <a:gd name="connsiteY4" fmla="*/ 4401581 h 4401581"/>
                <a:gd name="connsiteX5" fmla="*/ 0 w 728869"/>
                <a:gd name="connsiteY5" fmla="*/ 4401581 h 4401581"/>
                <a:gd name="connsiteX6" fmla="*/ 0 w 728869"/>
                <a:gd name="connsiteY6" fmla="*/ 4401581 h 4401581"/>
                <a:gd name="connsiteX7" fmla="*/ 0 w 728869"/>
                <a:gd name="connsiteY7" fmla="*/ 226635 h 4401581"/>
                <a:gd name="connsiteX8" fmla="*/ 170466 w 728869"/>
                <a:gd name="connsiteY8" fmla="*/ 16128 h 4401581"/>
                <a:gd name="connsiteX0" fmla="*/ 170466 w 728869"/>
                <a:gd name="connsiteY0" fmla="*/ 79479 h 4464932"/>
                <a:gd name="connsiteX1" fmla="*/ 542077 w 728869"/>
                <a:gd name="connsiteY1" fmla="*/ 2798 h 4464932"/>
                <a:gd name="connsiteX2" fmla="*/ 728869 w 728869"/>
                <a:gd name="connsiteY2" fmla="*/ 289986 h 4464932"/>
                <a:gd name="connsiteX3" fmla="*/ 728869 w 728869"/>
                <a:gd name="connsiteY3" fmla="*/ 4464932 h 4464932"/>
                <a:gd name="connsiteX4" fmla="*/ 728869 w 728869"/>
                <a:gd name="connsiteY4" fmla="*/ 4464932 h 4464932"/>
                <a:gd name="connsiteX5" fmla="*/ 0 w 728869"/>
                <a:gd name="connsiteY5" fmla="*/ 4464932 h 4464932"/>
                <a:gd name="connsiteX6" fmla="*/ 0 w 728869"/>
                <a:gd name="connsiteY6" fmla="*/ 4464932 h 4464932"/>
                <a:gd name="connsiteX7" fmla="*/ 0 w 728869"/>
                <a:gd name="connsiteY7" fmla="*/ 289986 h 4464932"/>
                <a:gd name="connsiteX8" fmla="*/ 170466 w 728869"/>
                <a:gd name="connsiteY8" fmla="*/ 79479 h 4464932"/>
                <a:gd name="connsiteX0" fmla="*/ 160306 w 728869"/>
                <a:gd name="connsiteY0" fmla="*/ 0 h 4487056"/>
                <a:gd name="connsiteX1" fmla="*/ 542077 w 728869"/>
                <a:gd name="connsiteY1" fmla="*/ 24922 h 4487056"/>
                <a:gd name="connsiteX2" fmla="*/ 728869 w 728869"/>
                <a:gd name="connsiteY2" fmla="*/ 312110 h 4487056"/>
                <a:gd name="connsiteX3" fmla="*/ 728869 w 728869"/>
                <a:gd name="connsiteY3" fmla="*/ 4487056 h 4487056"/>
                <a:gd name="connsiteX4" fmla="*/ 728869 w 728869"/>
                <a:gd name="connsiteY4" fmla="*/ 4487056 h 4487056"/>
                <a:gd name="connsiteX5" fmla="*/ 0 w 728869"/>
                <a:gd name="connsiteY5" fmla="*/ 4487056 h 4487056"/>
                <a:gd name="connsiteX6" fmla="*/ 0 w 728869"/>
                <a:gd name="connsiteY6" fmla="*/ 4487056 h 4487056"/>
                <a:gd name="connsiteX7" fmla="*/ 0 w 728869"/>
                <a:gd name="connsiteY7" fmla="*/ 312110 h 4487056"/>
                <a:gd name="connsiteX8" fmla="*/ 160306 w 728869"/>
                <a:gd name="connsiteY8" fmla="*/ 0 h 4487056"/>
                <a:gd name="connsiteX0" fmla="*/ 184012 w 728869"/>
                <a:gd name="connsiteY0" fmla="*/ 34153 h 4467024"/>
                <a:gd name="connsiteX1" fmla="*/ 542077 w 728869"/>
                <a:gd name="connsiteY1" fmla="*/ 4890 h 4467024"/>
                <a:gd name="connsiteX2" fmla="*/ 728869 w 728869"/>
                <a:gd name="connsiteY2" fmla="*/ 292078 h 4467024"/>
                <a:gd name="connsiteX3" fmla="*/ 728869 w 728869"/>
                <a:gd name="connsiteY3" fmla="*/ 4467024 h 4467024"/>
                <a:gd name="connsiteX4" fmla="*/ 728869 w 728869"/>
                <a:gd name="connsiteY4" fmla="*/ 4467024 h 4467024"/>
                <a:gd name="connsiteX5" fmla="*/ 0 w 728869"/>
                <a:gd name="connsiteY5" fmla="*/ 4467024 h 4467024"/>
                <a:gd name="connsiteX6" fmla="*/ 0 w 728869"/>
                <a:gd name="connsiteY6" fmla="*/ 4467024 h 4467024"/>
                <a:gd name="connsiteX7" fmla="*/ 0 w 728869"/>
                <a:gd name="connsiteY7" fmla="*/ 292078 h 4467024"/>
                <a:gd name="connsiteX8" fmla="*/ 184012 w 728869"/>
                <a:gd name="connsiteY8" fmla="*/ 34153 h 4467024"/>
                <a:gd name="connsiteX0" fmla="*/ 184012 w 728869"/>
                <a:gd name="connsiteY0" fmla="*/ 40561 h 4473432"/>
                <a:gd name="connsiteX1" fmla="*/ 542077 w 728869"/>
                <a:gd name="connsiteY1" fmla="*/ 11298 h 4473432"/>
                <a:gd name="connsiteX2" fmla="*/ 728869 w 728869"/>
                <a:gd name="connsiteY2" fmla="*/ 298486 h 4473432"/>
                <a:gd name="connsiteX3" fmla="*/ 728869 w 728869"/>
                <a:gd name="connsiteY3" fmla="*/ 4473432 h 4473432"/>
                <a:gd name="connsiteX4" fmla="*/ 728869 w 728869"/>
                <a:gd name="connsiteY4" fmla="*/ 4473432 h 4473432"/>
                <a:gd name="connsiteX5" fmla="*/ 0 w 728869"/>
                <a:gd name="connsiteY5" fmla="*/ 4473432 h 4473432"/>
                <a:gd name="connsiteX6" fmla="*/ 0 w 728869"/>
                <a:gd name="connsiteY6" fmla="*/ 4473432 h 4473432"/>
                <a:gd name="connsiteX7" fmla="*/ 0 w 728869"/>
                <a:gd name="connsiteY7" fmla="*/ 298486 h 4473432"/>
                <a:gd name="connsiteX8" fmla="*/ 184012 w 728869"/>
                <a:gd name="connsiteY8" fmla="*/ 40561 h 4473432"/>
                <a:gd name="connsiteX0" fmla="*/ 184012 w 728869"/>
                <a:gd name="connsiteY0" fmla="*/ 52739 h 4485610"/>
                <a:gd name="connsiteX1" fmla="*/ 542077 w 728869"/>
                <a:gd name="connsiteY1" fmla="*/ 23476 h 4485610"/>
                <a:gd name="connsiteX2" fmla="*/ 728869 w 728869"/>
                <a:gd name="connsiteY2" fmla="*/ 310664 h 4485610"/>
                <a:gd name="connsiteX3" fmla="*/ 728869 w 728869"/>
                <a:gd name="connsiteY3" fmla="*/ 4485610 h 4485610"/>
                <a:gd name="connsiteX4" fmla="*/ 728869 w 728869"/>
                <a:gd name="connsiteY4" fmla="*/ 4485610 h 4485610"/>
                <a:gd name="connsiteX5" fmla="*/ 0 w 728869"/>
                <a:gd name="connsiteY5" fmla="*/ 4485610 h 4485610"/>
                <a:gd name="connsiteX6" fmla="*/ 0 w 728869"/>
                <a:gd name="connsiteY6" fmla="*/ 4485610 h 4485610"/>
                <a:gd name="connsiteX7" fmla="*/ 0 w 728869"/>
                <a:gd name="connsiteY7" fmla="*/ 310664 h 4485610"/>
                <a:gd name="connsiteX8" fmla="*/ 184012 w 728869"/>
                <a:gd name="connsiteY8" fmla="*/ 52739 h 4485610"/>
                <a:gd name="connsiteX0" fmla="*/ 184012 w 728869"/>
                <a:gd name="connsiteY0" fmla="*/ 41785 h 4474656"/>
                <a:gd name="connsiteX1" fmla="*/ 521757 w 728869"/>
                <a:gd name="connsiteY1" fmla="*/ 39614 h 4474656"/>
                <a:gd name="connsiteX2" fmla="*/ 728869 w 728869"/>
                <a:gd name="connsiteY2" fmla="*/ 299710 h 4474656"/>
                <a:gd name="connsiteX3" fmla="*/ 728869 w 728869"/>
                <a:gd name="connsiteY3" fmla="*/ 4474656 h 4474656"/>
                <a:gd name="connsiteX4" fmla="*/ 728869 w 728869"/>
                <a:gd name="connsiteY4" fmla="*/ 4474656 h 4474656"/>
                <a:gd name="connsiteX5" fmla="*/ 0 w 728869"/>
                <a:gd name="connsiteY5" fmla="*/ 4474656 h 4474656"/>
                <a:gd name="connsiteX6" fmla="*/ 0 w 728869"/>
                <a:gd name="connsiteY6" fmla="*/ 4474656 h 4474656"/>
                <a:gd name="connsiteX7" fmla="*/ 0 w 728869"/>
                <a:gd name="connsiteY7" fmla="*/ 299710 h 4474656"/>
                <a:gd name="connsiteX8" fmla="*/ 184012 w 728869"/>
                <a:gd name="connsiteY8" fmla="*/ 41785 h 4474656"/>
                <a:gd name="connsiteX0" fmla="*/ 184012 w 728869"/>
                <a:gd name="connsiteY0" fmla="*/ 55800 h 4488671"/>
                <a:gd name="connsiteX1" fmla="*/ 521757 w 728869"/>
                <a:gd name="connsiteY1" fmla="*/ 53629 h 4488671"/>
                <a:gd name="connsiteX2" fmla="*/ 728869 w 728869"/>
                <a:gd name="connsiteY2" fmla="*/ 313725 h 4488671"/>
                <a:gd name="connsiteX3" fmla="*/ 728869 w 728869"/>
                <a:gd name="connsiteY3" fmla="*/ 4488671 h 4488671"/>
                <a:gd name="connsiteX4" fmla="*/ 728869 w 728869"/>
                <a:gd name="connsiteY4" fmla="*/ 4488671 h 4488671"/>
                <a:gd name="connsiteX5" fmla="*/ 0 w 728869"/>
                <a:gd name="connsiteY5" fmla="*/ 4488671 h 4488671"/>
                <a:gd name="connsiteX6" fmla="*/ 0 w 728869"/>
                <a:gd name="connsiteY6" fmla="*/ 4488671 h 4488671"/>
                <a:gd name="connsiteX7" fmla="*/ 0 w 728869"/>
                <a:gd name="connsiteY7" fmla="*/ 313725 h 4488671"/>
                <a:gd name="connsiteX8" fmla="*/ 184012 w 728869"/>
                <a:gd name="connsiteY8" fmla="*/ 55800 h 4488671"/>
                <a:gd name="connsiteX0" fmla="*/ 184012 w 728869"/>
                <a:gd name="connsiteY0" fmla="*/ 62608 h 4481933"/>
                <a:gd name="connsiteX1" fmla="*/ 521757 w 728869"/>
                <a:gd name="connsiteY1" fmla="*/ 46891 h 4481933"/>
                <a:gd name="connsiteX2" fmla="*/ 728869 w 728869"/>
                <a:gd name="connsiteY2" fmla="*/ 306987 h 4481933"/>
                <a:gd name="connsiteX3" fmla="*/ 728869 w 728869"/>
                <a:gd name="connsiteY3" fmla="*/ 4481933 h 4481933"/>
                <a:gd name="connsiteX4" fmla="*/ 728869 w 728869"/>
                <a:gd name="connsiteY4" fmla="*/ 4481933 h 4481933"/>
                <a:gd name="connsiteX5" fmla="*/ 0 w 728869"/>
                <a:gd name="connsiteY5" fmla="*/ 4481933 h 4481933"/>
                <a:gd name="connsiteX6" fmla="*/ 0 w 728869"/>
                <a:gd name="connsiteY6" fmla="*/ 4481933 h 4481933"/>
                <a:gd name="connsiteX7" fmla="*/ 0 w 728869"/>
                <a:gd name="connsiteY7" fmla="*/ 306987 h 4481933"/>
                <a:gd name="connsiteX8" fmla="*/ 184012 w 728869"/>
                <a:gd name="connsiteY8" fmla="*/ 62608 h 4481933"/>
                <a:gd name="connsiteX0" fmla="*/ 184012 w 728869"/>
                <a:gd name="connsiteY0" fmla="*/ 61413 h 4480738"/>
                <a:gd name="connsiteX1" fmla="*/ 521757 w 728869"/>
                <a:gd name="connsiteY1" fmla="*/ 45696 h 4480738"/>
                <a:gd name="connsiteX2" fmla="*/ 728869 w 728869"/>
                <a:gd name="connsiteY2" fmla="*/ 305792 h 4480738"/>
                <a:gd name="connsiteX3" fmla="*/ 728869 w 728869"/>
                <a:gd name="connsiteY3" fmla="*/ 4480738 h 4480738"/>
                <a:gd name="connsiteX4" fmla="*/ 728869 w 728869"/>
                <a:gd name="connsiteY4" fmla="*/ 4480738 h 4480738"/>
                <a:gd name="connsiteX5" fmla="*/ 0 w 728869"/>
                <a:gd name="connsiteY5" fmla="*/ 4480738 h 4480738"/>
                <a:gd name="connsiteX6" fmla="*/ 0 w 728869"/>
                <a:gd name="connsiteY6" fmla="*/ 4480738 h 4480738"/>
                <a:gd name="connsiteX7" fmla="*/ 0 w 728869"/>
                <a:gd name="connsiteY7" fmla="*/ 305792 h 4480738"/>
                <a:gd name="connsiteX8" fmla="*/ 184012 w 728869"/>
                <a:gd name="connsiteY8" fmla="*/ 61413 h 4480738"/>
                <a:gd name="connsiteX0" fmla="*/ 184012 w 728869"/>
                <a:gd name="connsiteY0" fmla="*/ 55747 h 4475072"/>
                <a:gd name="connsiteX1" fmla="*/ 521757 w 728869"/>
                <a:gd name="connsiteY1" fmla="*/ 40030 h 4475072"/>
                <a:gd name="connsiteX2" fmla="*/ 728869 w 728869"/>
                <a:gd name="connsiteY2" fmla="*/ 300126 h 4475072"/>
                <a:gd name="connsiteX3" fmla="*/ 728869 w 728869"/>
                <a:gd name="connsiteY3" fmla="*/ 4475072 h 4475072"/>
                <a:gd name="connsiteX4" fmla="*/ 728869 w 728869"/>
                <a:gd name="connsiteY4" fmla="*/ 4475072 h 4475072"/>
                <a:gd name="connsiteX5" fmla="*/ 0 w 728869"/>
                <a:gd name="connsiteY5" fmla="*/ 4475072 h 4475072"/>
                <a:gd name="connsiteX6" fmla="*/ 0 w 728869"/>
                <a:gd name="connsiteY6" fmla="*/ 4475072 h 4475072"/>
                <a:gd name="connsiteX7" fmla="*/ 0 w 728869"/>
                <a:gd name="connsiteY7" fmla="*/ 300126 h 4475072"/>
                <a:gd name="connsiteX8" fmla="*/ 184012 w 728869"/>
                <a:gd name="connsiteY8" fmla="*/ 55747 h 4475072"/>
                <a:gd name="connsiteX0" fmla="*/ 184012 w 728869"/>
                <a:gd name="connsiteY0" fmla="*/ 57948 h 4477273"/>
                <a:gd name="connsiteX1" fmla="*/ 521757 w 728869"/>
                <a:gd name="connsiteY1" fmla="*/ 42231 h 4477273"/>
                <a:gd name="connsiteX2" fmla="*/ 728869 w 728869"/>
                <a:gd name="connsiteY2" fmla="*/ 302327 h 4477273"/>
                <a:gd name="connsiteX3" fmla="*/ 728869 w 728869"/>
                <a:gd name="connsiteY3" fmla="*/ 4477273 h 4477273"/>
                <a:gd name="connsiteX4" fmla="*/ 728869 w 728869"/>
                <a:gd name="connsiteY4" fmla="*/ 4477273 h 4477273"/>
                <a:gd name="connsiteX5" fmla="*/ 0 w 728869"/>
                <a:gd name="connsiteY5" fmla="*/ 4477273 h 4477273"/>
                <a:gd name="connsiteX6" fmla="*/ 0 w 728869"/>
                <a:gd name="connsiteY6" fmla="*/ 4477273 h 4477273"/>
                <a:gd name="connsiteX7" fmla="*/ 0 w 728869"/>
                <a:gd name="connsiteY7" fmla="*/ 302327 h 4477273"/>
                <a:gd name="connsiteX8" fmla="*/ 184012 w 728869"/>
                <a:gd name="connsiteY8" fmla="*/ 57948 h 447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869" h="4477273">
                  <a:moveTo>
                    <a:pt x="184012" y="57948"/>
                  </a:moveTo>
                  <a:cubicBezTo>
                    <a:pt x="291793" y="-9797"/>
                    <a:pt x="369948" y="-22119"/>
                    <a:pt x="521757" y="42231"/>
                  </a:cubicBezTo>
                  <a:cubicBezTo>
                    <a:pt x="588849" y="42231"/>
                    <a:pt x="728869" y="235235"/>
                    <a:pt x="728869" y="302327"/>
                  </a:cubicBezTo>
                  <a:lnTo>
                    <a:pt x="728869" y="4477273"/>
                  </a:lnTo>
                  <a:lnTo>
                    <a:pt x="728869" y="4477273"/>
                  </a:lnTo>
                  <a:lnTo>
                    <a:pt x="0" y="4477273"/>
                  </a:lnTo>
                  <a:lnTo>
                    <a:pt x="0" y="4477273"/>
                  </a:lnTo>
                  <a:lnTo>
                    <a:pt x="0" y="302327"/>
                  </a:lnTo>
                  <a:cubicBezTo>
                    <a:pt x="0" y="235235"/>
                    <a:pt x="116920" y="57948"/>
                    <a:pt x="184012" y="579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76F305E2-97C8-4D56-AD38-28414ADBA1AD}"/>
                </a:ext>
              </a:extLst>
            </p:cNvPr>
            <p:cNvSpPr txBox="1"/>
            <p:nvPr/>
          </p:nvSpPr>
          <p:spPr>
            <a:xfrm>
              <a:off x="54288" y="600055"/>
              <a:ext cx="318052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Hình thang cân</a:t>
              </a:r>
              <a:endParaRPr lang="vi-VN" sz="29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777904C7-B1C0-4315-8B61-364C9CA7A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24856">
            <a:off x="3833511" y="4445182"/>
            <a:ext cx="6372691" cy="899430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78571043-662D-4E13-9CB0-865F7E939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2173">
            <a:off x="7880756" y="2155607"/>
            <a:ext cx="6372691" cy="899430"/>
          </a:xfrm>
          <a:prstGeom prst="rect">
            <a:avLst/>
          </a:prstGeom>
        </p:spPr>
      </p:pic>
      <p:pic>
        <p:nvPicPr>
          <p:cNvPr id="30" name="Hình ảnh 29">
            <a:extLst>
              <a:ext uri="{FF2B5EF4-FFF2-40B4-BE49-F238E27FC236}">
                <a16:creationId xmlns:a16="http://schemas.microsoft.com/office/drawing/2014/main" id="{7C7B5186-474E-4BF8-BA07-94C374238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0770" y="1924050"/>
            <a:ext cx="3874149" cy="246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7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9" grpId="0"/>
      <p:bldP spid="5" grpId="0"/>
      <p:bldP spid="59" grpId="0"/>
      <p:bldP spid="61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638</Words>
  <Application>Microsoft Office PowerPoint</Application>
  <PresentationFormat>Màn hình rộng</PresentationFormat>
  <Paragraphs>143</Paragraphs>
  <Slides>11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Trịnh Thanh Tuấn</dc:creator>
  <cp:lastModifiedBy>Trịnh Thanh Tuấn</cp:lastModifiedBy>
  <cp:revision>60</cp:revision>
  <dcterms:created xsi:type="dcterms:W3CDTF">2021-08-25T15:05:54Z</dcterms:created>
  <dcterms:modified xsi:type="dcterms:W3CDTF">2021-08-27T03:37:49Z</dcterms:modified>
</cp:coreProperties>
</file>