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8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3842" autoAdjust="0"/>
  </p:normalViewPr>
  <p:slideViewPr>
    <p:cSldViewPr showGuides="1">
      <p:cViewPr>
        <p:scale>
          <a:sx n="87" d="100"/>
          <a:sy n="87" d="100"/>
        </p:scale>
        <p:origin x="-528" y="-3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5916-BE20-4084-83FD-98924AF44B9B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F7204-CB7C-44A9-8750-D82E7E947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04DA77-0714-4226-8456-DE0FB00C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8689CE-C57C-4CCE-B5D7-91A284CB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40DF66-3D9B-4E31-B419-8D199F94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F0A372-E784-4489-91B1-EB5F9893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E1B435-934F-44C4-8F1B-EC379BCB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9BAE6C-C81A-448F-810E-8201A0E7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98452A-D52B-4D53-AA70-42F3E1B9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6A006-59DD-41EF-BB59-5CF0A5B0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7CF5D0-5E86-4B07-82F0-4706674B4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32F55C-8EFE-4A66-9DB3-D0CB8877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E38045-8612-4FFC-BF9F-64FB98C8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15B52-8190-4B2D-852C-B23A268A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92C063-6317-449C-A341-883F2682D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D53C2C5-1069-41AD-AB8E-A272B5F74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35F9C6-7A1E-4BB1-8382-AF2048FA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2CF1DA-3491-456F-B971-C43EFCD2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D613E6-C32A-4783-9219-260167E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F57CA7-22C9-4637-98D5-45CB81C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5C8BC-CF44-4FCD-ACB9-6C06E1FD0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E26985-A785-4717-80AD-9B8D8F5B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05A630-F12E-492E-A3AD-AE8A2360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5C2166-B6AA-4084-B4D7-069DDC9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C20EA2-78ED-4391-B2FB-25000FDB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3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xmlns="" id="{6A56C175-3290-48E8-AF9A-D3BB37A05760}"/>
              </a:ext>
            </a:extLst>
          </p:cNvPr>
          <p:cNvSpPr txBox="1"/>
          <p:nvPr userDrawn="1"/>
        </p:nvSpPr>
        <p:spPr>
          <a:xfrm>
            <a:off x="0" y="-15123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6CB0E7E-7BDA-4369-B06E-95E5B313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F2DE87-7D95-4722-9EE5-248D158C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D0A038-BC78-4ECC-BEFF-CCB515E4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9EE9-F3BF-4B40-83E7-C9BC68FDDB0E}" type="datetimeFigureOut">
              <a:rPr lang="en-US" smtClean="0"/>
              <a:t>23-Dec-21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ECDB14-4F91-4B5C-8ACA-1B5E7E69B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30118F-80C4-4861-A4D3-A50D382E7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D0CE00B-B040-4546-AF5D-EEF96AA126B0}"/>
              </a:ext>
            </a:extLst>
          </p:cNvPr>
          <p:cNvGrpSpPr>
            <a:grpSpLocks noGrp="1" noSelect="1" noRot="1" noMove="1" noResize="1"/>
          </p:cNvGrpSpPr>
          <p:nvPr userDrawn="1">
            <p:custDataLst>
              <p:tags r:id="rId7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A423BDB-6737-4700-9989-01683A4147DA}"/>
                </a:ext>
              </a:extLst>
            </p:cNvPr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391E50D3-44ED-477F-84FB-1E24BC65ED8F}"/>
                </a:ext>
              </a:extLst>
            </p:cNvPr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2465F73-4B27-4C0F-9B02-510C8E083EB6}"/>
                </a:ext>
              </a:extLst>
            </p:cNvPr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>
            <a:extLst>
              <a:ext uri="{FF2B5EF4-FFF2-40B4-BE49-F238E27FC236}">
                <a16:creationId xmlns:a16="http://schemas.microsoft.com/office/drawing/2014/main" xmlns="" id="{0F30810D-0BA7-48B5-9100-E09C5C296021}"/>
              </a:ext>
            </a:extLst>
          </p:cNvPr>
          <p:cNvSpPr>
            <a:spLocks noSelect="1"/>
          </p:cNvSpPr>
          <p:nvPr userDrawn="1">
            <p:custDataLst>
              <p:tags r:id="rId8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>
            <a:extLst>
              <a:ext uri="{FF2B5EF4-FFF2-40B4-BE49-F238E27FC236}">
                <a16:creationId xmlns:a16="http://schemas.microsoft.com/office/drawing/2014/main" xmlns="" id="{5703AF2A-1D5F-4BD2-8904-9B6C863CB9B3}"/>
              </a:ext>
            </a:extLst>
          </p:cNvPr>
          <p:cNvSpPr>
            <a:spLocks noSelect="1"/>
          </p:cNvSpPr>
          <p:nvPr userDrawn="1">
            <p:custDataLst>
              <p:tags r:id="rId9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4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  <p:sldLayoutId id="2147483649" r:id="rId3"/>
    <p:sldLayoutId id="2147483657" r:id="rId4"/>
    <p:sldLayoutId id="2147483650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40247CF-2636-4C32-975F-6BF764F98A95}"/>
              </a:ext>
            </a:extLst>
          </p:cNvPr>
          <p:cNvGrpSpPr/>
          <p:nvPr/>
        </p:nvGrpSpPr>
        <p:grpSpPr>
          <a:xfrm>
            <a:off x="1600200" y="14654"/>
            <a:ext cx="6038738" cy="1539898"/>
            <a:chOff x="370515" y="314174"/>
            <a:chExt cx="6943060" cy="1539898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1BDEC330-9C5A-4435-A62C-0509B1230497}"/>
                </a:ext>
              </a:extLst>
            </p:cNvPr>
            <p:cNvSpPr/>
            <p:nvPr/>
          </p:nvSpPr>
          <p:spPr>
            <a:xfrm>
              <a:off x="370515" y="314174"/>
              <a:ext cx="1295400" cy="9939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/>
                <a:t>Bài</a:t>
              </a:r>
              <a:r>
                <a:rPr lang="en-US" sz="2400" dirty="0"/>
                <a:t> 4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4BBA063-838B-40C1-9E85-162742793A62}"/>
                </a:ext>
              </a:extLst>
            </p:cNvPr>
            <p:cNvSpPr txBox="1"/>
            <p:nvPr/>
          </p:nvSpPr>
          <p:spPr>
            <a:xfrm>
              <a:off x="1742183" y="499855"/>
              <a:ext cx="5562600" cy="135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4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</a:t>
              </a:r>
              <a:r>
                <a:rPr lang="en-US" sz="4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đồ</a:t>
              </a:r>
              <a:r>
                <a:rPr lang="en-US" sz="4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48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cột</a:t>
              </a:r>
              <a:r>
                <a:rPr lang="en-US" sz="4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. </a:t>
              </a:r>
              <a:endParaRPr lang="en-US" sz="4000" dirty="0" smtClean="0">
                <a:solidFill>
                  <a:schemeClr val="accent2">
                    <a:lumMod val="75000"/>
                  </a:schemeClr>
                </a:solidFill>
                <a:latin typeface="#9Slide02 Tieu de dai" panose="02000000000000000000" pitchFamily="2" charset="0"/>
                <a:ea typeface="#9Slide02 Tieu de dai" panose="02000000000000000000" pitchFamily="2" charset="0"/>
              </a:endParaRPr>
            </a:p>
            <a:p>
              <a:pPr algn="ctr"/>
              <a:r>
                <a:rPr lang="en-US" sz="4000" dirty="0" err="1" smtClean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</a:t>
              </a:r>
              <a:r>
                <a:rPr lang="en-US" sz="4000" dirty="0" smtClean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đồ</a:t>
              </a:r>
              <a:r>
                <a:rPr lang="en-US" sz="4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cột</a:t>
              </a:r>
              <a:r>
                <a:rPr lang="en-US" sz="4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4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kép</a:t>
              </a:r>
              <a:endParaRPr lang="en-US" sz="4000" dirty="0">
                <a:solidFill>
                  <a:schemeClr val="accent2">
                    <a:lumMod val="75000"/>
                  </a:schemeClr>
                </a:solidFill>
                <a:latin typeface="#9Slide02 Tieu de dai" panose="02000000000000000000" pitchFamily="2" charset="0"/>
                <a:ea typeface="#9Slide02 Tieu de dai" panose="02000000000000000000" pitchFamily="2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4D9FDDD6-CB20-4635-8501-31EDFBBCFF69}"/>
                </a:ext>
              </a:extLst>
            </p:cNvPr>
            <p:cNvCxnSpPr>
              <a:cxnSpLocks/>
            </p:cNvCxnSpPr>
            <p:nvPr/>
          </p:nvCxnSpPr>
          <p:spPr>
            <a:xfrm>
              <a:off x="912775" y="1308100"/>
              <a:ext cx="6400800" cy="0"/>
            </a:xfrm>
            <a:prstGeom prst="line">
              <a:avLst/>
            </a:prstGeom>
            <a:ln w="7620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DBF5DE68-9551-4729-BDEA-67F46AB4E59C}"/>
                </a:ext>
              </a:extLst>
            </p:cNvPr>
            <p:cNvCxnSpPr>
              <a:cxnSpLocks/>
            </p:cNvCxnSpPr>
            <p:nvPr/>
          </p:nvCxnSpPr>
          <p:spPr>
            <a:xfrm>
              <a:off x="2136073" y="1176964"/>
              <a:ext cx="4273180" cy="0"/>
            </a:xfrm>
            <a:prstGeom prst="line">
              <a:avLst/>
            </a:prstGeom>
            <a:ln w="1905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B68E842-105B-4EB9-ABBF-5306B8992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362200"/>
            <a:ext cx="9551413" cy="178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26927D51-5CD7-4A7C-83D4-06CDAC7F11F1}"/>
              </a:ext>
            </a:extLst>
          </p:cNvPr>
          <p:cNvSpPr/>
          <p:nvPr/>
        </p:nvSpPr>
        <p:spPr>
          <a:xfrm>
            <a:off x="1891430" y="585959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6. Vẽ biểu đồ cột kép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12B1DAB-6E95-40B2-87F0-90C7FDFEE905}"/>
              </a:ext>
            </a:extLst>
          </p:cNvPr>
          <p:cNvGrpSpPr/>
          <p:nvPr/>
        </p:nvGrpSpPr>
        <p:grpSpPr>
          <a:xfrm>
            <a:off x="225662" y="1914751"/>
            <a:ext cx="1665768" cy="292909"/>
            <a:chOff x="912774" y="2314315"/>
            <a:chExt cx="1570075" cy="29290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27A34A1D-35D3-4F23-9831-A01BE5D6DB81}"/>
                </a:ext>
              </a:extLst>
            </p:cNvPr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Vận dụng 3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E3512BFD-7BE1-4FE7-BF59-0746071C1E83}"/>
                </a:ext>
              </a:extLst>
            </p:cNvPr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CAEA709-80A0-41FE-83EB-470D44021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224" y="1549261"/>
            <a:ext cx="70389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8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980E3126-BB16-459F-9536-20CA7208CDF5}"/>
              </a:ext>
            </a:extLst>
          </p:cNvPr>
          <p:cNvSpPr/>
          <p:nvPr/>
        </p:nvSpPr>
        <p:spPr>
          <a:xfrm>
            <a:off x="457200" y="685800"/>
            <a:ext cx="10820400" cy="510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HOẠT ĐỘNG THỰC HÀNH THEO NHÓM (2 NGƯỜI/NHÓM)</a:t>
            </a:r>
          </a:p>
          <a:p>
            <a:pPr algn="ctr"/>
            <a:endParaRPr lang="en-US" sz="280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Học sinh đóng vai là một doanh nhân đi khảo sát thị trường giày bán cho học sinh khối lớp 6 (lớp 7, lớp 8, lớp 9,…)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Học sinh cần biết được size giày nào là phổ biến nhất để sản xuất giày.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Hãy khảo sát ít nhất 20 bạn học sinh lớp 6, 20 bạn học sinh lớp 7 và lập bảng thống kê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Sau đó vẽ biểu đồ cột cho học sinh lớp 6, cho học sinh lớp 7.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Vẽ biểu đồ cột kép cho cả 2 lớp</a:t>
            </a:r>
          </a:p>
        </p:txBody>
      </p:sp>
    </p:spTree>
    <p:extLst>
      <p:ext uri="{BB962C8B-B14F-4D97-AF65-F5344CB8AC3E}">
        <p14:creationId xmlns:p14="http://schemas.microsoft.com/office/powerpoint/2010/main" val="34355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40247CF-2636-4C32-975F-6BF764F98A95}"/>
              </a:ext>
            </a:extLst>
          </p:cNvPr>
          <p:cNvGrpSpPr/>
          <p:nvPr/>
        </p:nvGrpSpPr>
        <p:grpSpPr>
          <a:xfrm>
            <a:off x="1766534" y="304800"/>
            <a:ext cx="6943060" cy="993926"/>
            <a:chOff x="370515" y="356704"/>
            <a:chExt cx="6943060" cy="99392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1BDEC330-9C5A-4435-A62C-0509B1230497}"/>
                </a:ext>
              </a:extLst>
            </p:cNvPr>
            <p:cNvSpPr/>
            <p:nvPr/>
          </p:nvSpPr>
          <p:spPr>
            <a:xfrm>
              <a:off x="370515" y="356704"/>
              <a:ext cx="1295400" cy="9939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Bài 4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4BBA063-838B-40C1-9E85-162742793A62}"/>
                </a:ext>
              </a:extLst>
            </p:cNvPr>
            <p:cNvSpPr txBox="1"/>
            <p:nvPr/>
          </p:nvSpPr>
          <p:spPr>
            <a:xfrm>
              <a:off x="1714870" y="696801"/>
              <a:ext cx="5562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 đồ cột. Biểu đồ cột kép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4D9FDDD6-CB20-4635-8501-31EDFBBCFF69}"/>
                </a:ext>
              </a:extLst>
            </p:cNvPr>
            <p:cNvCxnSpPr>
              <a:cxnSpLocks/>
            </p:cNvCxnSpPr>
            <p:nvPr/>
          </p:nvCxnSpPr>
          <p:spPr>
            <a:xfrm>
              <a:off x="912775" y="1308100"/>
              <a:ext cx="6400800" cy="0"/>
            </a:xfrm>
            <a:prstGeom prst="line">
              <a:avLst/>
            </a:prstGeom>
            <a:ln w="7620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DBF5DE68-9551-4729-BDEA-67F46AB4E59C}"/>
                </a:ext>
              </a:extLst>
            </p:cNvPr>
            <p:cNvCxnSpPr>
              <a:cxnSpLocks/>
            </p:cNvCxnSpPr>
            <p:nvPr/>
          </p:nvCxnSpPr>
          <p:spPr>
            <a:xfrm>
              <a:off x="2136073" y="1176964"/>
              <a:ext cx="4273180" cy="0"/>
            </a:xfrm>
            <a:prstGeom prst="line">
              <a:avLst/>
            </a:prstGeom>
            <a:ln w="1905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CAD347B-F03A-4D33-B8D9-923A94024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064" y="2183945"/>
            <a:ext cx="88582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3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40247CF-2636-4C32-975F-6BF764F98A95}"/>
              </a:ext>
            </a:extLst>
          </p:cNvPr>
          <p:cNvGrpSpPr/>
          <p:nvPr/>
        </p:nvGrpSpPr>
        <p:grpSpPr>
          <a:xfrm>
            <a:off x="1766534" y="304800"/>
            <a:ext cx="6943060" cy="993926"/>
            <a:chOff x="370515" y="356704"/>
            <a:chExt cx="6943060" cy="99392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1BDEC330-9C5A-4435-A62C-0509B1230497}"/>
                </a:ext>
              </a:extLst>
            </p:cNvPr>
            <p:cNvSpPr/>
            <p:nvPr/>
          </p:nvSpPr>
          <p:spPr>
            <a:xfrm>
              <a:off x="370515" y="356704"/>
              <a:ext cx="1295400" cy="9939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Bài 4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54BBA063-838B-40C1-9E85-162742793A62}"/>
                </a:ext>
              </a:extLst>
            </p:cNvPr>
            <p:cNvSpPr txBox="1"/>
            <p:nvPr/>
          </p:nvSpPr>
          <p:spPr>
            <a:xfrm>
              <a:off x="1714870" y="696801"/>
              <a:ext cx="5562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 đồ cột. Biểu đồ cột kép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4D9FDDD6-CB20-4635-8501-31EDFBBCFF69}"/>
                </a:ext>
              </a:extLst>
            </p:cNvPr>
            <p:cNvCxnSpPr>
              <a:cxnSpLocks/>
            </p:cNvCxnSpPr>
            <p:nvPr/>
          </p:nvCxnSpPr>
          <p:spPr>
            <a:xfrm>
              <a:off x="912775" y="1308100"/>
              <a:ext cx="6400800" cy="0"/>
            </a:xfrm>
            <a:prstGeom prst="line">
              <a:avLst/>
            </a:prstGeom>
            <a:ln w="7620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DBF5DE68-9551-4729-BDEA-67F46AB4E59C}"/>
                </a:ext>
              </a:extLst>
            </p:cNvPr>
            <p:cNvCxnSpPr>
              <a:cxnSpLocks/>
            </p:cNvCxnSpPr>
            <p:nvPr/>
          </p:nvCxnSpPr>
          <p:spPr>
            <a:xfrm>
              <a:off x="2136073" y="1176964"/>
              <a:ext cx="4273180" cy="0"/>
            </a:xfrm>
            <a:prstGeom prst="line">
              <a:avLst/>
            </a:prstGeom>
            <a:ln w="1905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9BD080DD-93E8-4D37-A5FD-D60FCCA73AB1}"/>
              </a:ext>
            </a:extLst>
          </p:cNvPr>
          <p:cNvSpPr/>
          <p:nvPr/>
        </p:nvSpPr>
        <p:spPr>
          <a:xfrm>
            <a:off x="1434265" y="1625158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1. Ôn tập biểu đồ cột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25C335D-6652-4208-975C-C2C051903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438400"/>
            <a:ext cx="4905375" cy="400050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95731FB9-6E9C-43DC-8CFF-1FB4BC395696}"/>
              </a:ext>
            </a:extLst>
          </p:cNvPr>
          <p:cNvSpPr/>
          <p:nvPr/>
        </p:nvSpPr>
        <p:spPr>
          <a:xfrm>
            <a:off x="1434265" y="2666999"/>
            <a:ext cx="4800600" cy="24383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>
                <a:solidFill>
                  <a:srgbClr val="FF0000"/>
                </a:solidFill>
              </a:rPr>
              <a:t>Hoạt động nhóm:</a:t>
            </a:r>
          </a:p>
          <a:p>
            <a:pPr algn="ctr"/>
            <a:endParaRPr lang="en-US">
              <a:solidFill>
                <a:srgbClr val="FF0000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>
                <a:solidFill>
                  <a:srgbClr val="FF0000"/>
                </a:solidFill>
              </a:rPr>
              <a:t>Hãy vẽ biểu đồ tranh với số liệu được cho trong bảng sau</a:t>
            </a:r>
          </a:p>
          <a:p>
            <a:pPr marL="285750" indent="-285750" algn="ctr">
              <a:buFontTx/>
              <a:buChar char="-"/>
            </a:pPr>
            <a:r>
              <a:rPr lang="en-US">
                <a:solidFill>
                  <a:srgbClr val="FF0000"/>
                </a:solidFill>
              </a:rPr>
              <a:t>Nêu những thuận lợi và khó khăn khi vẽ biểu đồ tranh</a:t>
            </a:r>
          </a:p>
        </p:txBody>
      </p:sp>
    </p:spTree>
    <p:extLst>
      <p:ext uri="{BB962C8B-B14F-4D97-AF65-F5344CB8AC3E}">
        <p14:creationId xmlns:p14="http://schemas.microsoft.com/office/powerpoint/2010/main" val="359610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7955D19-E094-4FE6-8DC3-A0980E6A941F}"/>
              </a:ext>
            </a:extLst>
          </p:cNvPr>
          <p:cNvGrpSpPr/>
          <p:nvPr/>
        </p:nvGrpSpPr>
        <p:grpSpPr>
          <a:xfrm>
            <a:off x="1766534" y="304800"/>
            <a:ext cx="6943060" cy="993926"/>
            <a:chOff x="370515" y="356704"/>
            <a:chExt cx="6943060" cy="99392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xmlns="" id="{85AA62F0-FD2C-4C4B-820E-C10BFCA13D5C}"/>
                </a:ext>
              </a:extLst>
            </p:cNvPr>
            <p:cNvSpPr/>
            <p:nvPr/>
          </p:nvSpPr>
          <p:spPr>
            <a:xfrm>
              <a:off x="370515" y="356704"/>
              <a:ext cx="1295400" cy="9939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Bài 4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61592947-D331-4F4B-872E-16741C956896}"/>
                </a:ext>
              </a:extLst>
            </p:cNvPr>
            <p:cNvSpPr txBox="1"/>
            <p:nvPr/>
          </p:nvSpPr>
          <p:spPr>
            <a:xfrm>
              <a:off x="1714870" y="696801"/>
              <a:ext cx="5562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 đồ cột. Biểu đồ cột kép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A1623010-45E3-4A80-B50D-BAF6225CC6BB}"/>
                </a:ext>
              </a:extLst>
            </p:cNvPr>
            <p:cNvCxnSpPr>
              <a:cxnSpLocks/>
            </p:cNvCxnSpPr>
            <p:nvPr/>
          </p:nvCxnSpPr>
          <p:spPr>
            <a:xfrm>
              <a:off x="912775" y="1308100"/>
              <a:ext cx="6400800" cy="0"/>
            </a:xfrm>
            <a:prstGeom prst="line">
              <a:avLst/>
            </a:prstGeom>
            <a:ln w="7620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934ABE80-CB99-499D-8514-23294EC0EFC7}"/>
                </a:ext>
              </a:extLst>
            </p:cNvPr>
            <p:cNvCxnSpPr>
              <a:cxnSpLocks/>
            </p:cNvCxnSpPr>
            <p:nvPr/>
          </p:nvCxnSpPr>
          <p:spPr>
            <a:xfrm>
              <a:off x="2136073" y="1176964"/>
              <a:ext cx="4273180" cy="0"/>
            </a:xfrm>
            <a:prstGeom prst="line">
              <a:avLst/>
            </a:prstGeom>
            <a:ln w="1905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8AC6B72B-6D63-47B0-8827-BD14C5619BA7}"/>
              </a:ext>
            </a:extLst>
          </p:cNvPr>
          <p:cNvSpPr/>
          <p:nvPr/>
        </p:nvSpPr>
        <p:spPr>
          <a:xfrm>
            <a:off x="1434265" y="1625158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1. Ôn tập biểu đồ cột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D37FCE6-5B24-43C9-9675-E60518B33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476500"/>
            <a:ext cx="4905375" cy="400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B4E60F6-2413-43BA-9734-D8AF27421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575" y="2141831"/>
            <a:ext cx="682942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CB5AA713-0C9A-4F9B-8748-F76014F7CF7A}"/>
              </a:ext>
            </a:extLst>
          </p:cNvPr>
          <p:cNvSpPr/>
          <p:nvPr/>
        </p:nvSpPr>
        <p:spPr>
          <a:xfrm>
            <a:off x="1905000" y="76200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2. Đọc biểu đồ cột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9CF4BD-F74B-40ED-BD44-4B162C0E9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335" y="674620"/>
            <a:ext cx="7606066" cy="47328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F097AE7-E1E9-46CC-8F7C-26CA484499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1701" y="5391150"/>
            <a:ext cx="7448550" cy="116205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08E2EA8-7226-49A6-BABE-3258BF49A04B}"/>
              </a:ext>
            </a:extLst>
          </p:cNvPr>
          <p:cNvGrpSpPr/>
          <p:nvPr/>
        </p:nvGrpSpPr>
        <p:grpSpPr>
          <a:xfrm>
            <a:off x="225662" y="1914751"/>
            <a:ext cx="1665768" cy="292909"/>
            <a:chOff x="912774" y="2314315"/>
            <a:chExt cx="1570075" cy="29290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58305DE7-7DD0-4DC6-9D21-1D8D6E1FD687}"/>
                </a:ext>
              </a:extLst>
            </p:cNvPr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Vận dụng 1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C4D3CE-5511-42A9-9ED1-F30474D98CD1}"/>
                </a:ext>
              </a:extLst>
            </p:cNvPr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138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CEB9D42-BC2A-4478-B624-1643B28AD54F}"/>
              </a:ext>
            </a:extLst>
          </p:cNvPr>
          <p:cNvSpPr/>
          <p:nvPr/>
        </p:nvSpPr>
        <p:spPr>
          <a:xfrm>
            <a:off x="1905000" y="620780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3. Vẽ biểu đồ cột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5BC49C4-51FC-4BA8-AAEE-28EE08C5D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553" y="1259922"/>
            <a:ext cx="6953250" cy="189547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9797033A-043A-499D-AE81-52EBE2AC6755}"/>
              </a:ext>
            </a:extLst>
          </p:cNvPr>
          <p:cNvGrpSpPr/>
          <p:nvPr/>
        </p:nvGrpSpPr>
        <p:grpSpPr>
          <a:xfrm>
            <a:off x="225662" y="1914751"/>
            <a:ext cx="1665768" cy="292909"/>
            <a:chOff x="912774" y="2314315"/>
            <a:chExt cx="1570075" cy="29290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254D0B08-1921-46AE-92D8-54DBE809F406}"/>
                </a:ext>
              </a:extLst>
            </p:cNvPr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Thực hành 1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33237F1E-9EE1-4ED2-80CD-DFBC96E18F26}"/>
                </a:ext>
              </a:extLst>
            </p:cNvPr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78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2650545-A962-46DE-AE92-CCE3E056C7EB}"/>
              </a:ext>
            </a:extLst>
          </p:cNvPr>
          <p:cNvSpPr/>
          <p:nvPr/>
        </p:nvSpPr>
        <p:spPr>
          <a:xfrm>
            <a:off x="1905000" y="620780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3. Vẽ biểu đồ cột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C9EFA95-720F-4EAC-B7F5-598DBE156F03}"/>
              </a:ext>
            </a:extLst>
          </p:cNvPr>
          <p:cNvGrpSpPr/>
          <p:nvPr/>
        </p:nvGrpSpPr>
        <p:grpSpPr>
          <a:xfrm>
            <a:off x="225662" y="1914751"/>
            <a:ext cx="1665768" cy="292909"/>
            <a:chOff x="912774" y="2314315"/>
            <a:chExt cx="1570075" cy="29290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662F4FDC-6716-499B-83B8-E7D9C0FDECFB}"/>
                </a:ext>
              </a:extLst>
            </p:cNvPr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Vận dụng 2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AEDE354C-A2E4-4B1F-8549-71374C3EE89B}"/>
                </a:ext>
              </a:extLst>
            </p:cNvPr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3A0D1A6-9F0C-4ECD-A544-D76B51045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742" y="1717164"/>
            <a:ext cx="69627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2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F281A5A-7457-4B9F-AF59-C0AC2A46EFC9}"/>
              </a:ext>
            </a:extLst>
          </p:cNvPr>
          <p:cNvSpPr/>
          <p:nvPr/>
        </p:nvSpPr>
        <p:spPr>
          <a:xfrm>
            <a:off x="1905000" y="620780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4. Giới thiệu biểu đồ cột kép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97FD06-93F8-436C-B56F-4F2672F7D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290" y="1295400"/>
            <a:ext cx="625792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5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6680283-D9D5-468E-BFF9-8C27BF965ECE}"/>
              </a:ext>
            </a:extLst>
          </p:cNvPr>
          <p:cNvSpPr/>
          <p:nvPr/>
        </p:nvSpPr>
        <p:spPr>
          <a:xfrm>
            <a:off x="1905000" y="304800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5. Đọc biểu đồ cột kép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993D81C-9563-445D-B91A-1F41D5F5D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793535"/>
            <a:ext cx="7210425" cy="601027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5E9D420-69C4-4BA7-8BC8-4FA82BD0E143}"/>
              </a:ext>
            </a:extLst>
          </p:cNvPr>
          <p:cNvGrpSpPr/>
          <p:nvPr/>
        </p:nvGrpSpPr>
        <p:grpSpPr>
          <a:xfrm>
            <a:off x="225662" y="1914751"/>
            <a:ext cx="1665768" cy="292909"/>
            <a:chOff x="912774" y="2314315"/>
            <a:chExt cx="1570075" cy="29290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F10A903-5D74-420C-993A-4D096471CAE6}"/>
                </a:ext>
              </a:extLst>
            </p:cNvPr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Thực hành 2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3726CEEF-C838-473F-8D0E-2CC0E86AF93E}"/>
                </a:ext>
              </a:extLst>
            </p:cNvPr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319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>
            <a:extLst>
              <a:ext uri="{FF2B5EF4-FFF2-40B4-BE49-F238E27FC236}">
                <a16:creationId xmlns:a16="http://schemas.microsoft.com/office/drawing/2014/main" xmlns="" id="{F73B1D61-A91C-4B02-8B64-FE4013BE4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04CFFFF3-C603-4F10-941B-D5401F511CC1}"/>
              </a:ext>
            </a:extLst>
          </p:cNvPr>
          <p:cNvSpPr/>
          <p:nvPr/>
        </p:nvSpPr>
        <p:spPr>
          <a:xfrm>
            <a:off x="1905000" y="304800"/>
            <a:ext cx="3102935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+mj-lt"/>
              </a:rPr>
              <a:t>6. Vẽ biểu đồ cột kép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37023E0-737A-4F76-8D14-69116DE2F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" y="2362200"/>
            <a:ext cx="5661658" cy="32790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D52E9EB-B773-4D51-AAEA-6B4BD0433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915" y="1699419"/>
            <a:ext cx="68294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0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lank.potx" id="{4C410E64-73D4-4894-A16A-B0A564A2C1B3}" vid="{BD11DD77-7AB8-40E7-98B4-F754939C4E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247</TotalTime>
  <Words>253</Words>
  <Application>Microsoft Office PowerPoint</Application>
  <PresentationFormat>Custom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Admin</dc:creator>
  <cp:keywords>9Slide</cp:keywords>
  <dc:description>9Slide.vn</dc:description>
  <cp:lastModifiedBy>DELL</cp:lastModifiedBy>
  <cp:revision>40</cp:revision>
  <dcterms:created xsi:type="dcterms:W3CDTF">2021-08-22T07:32:29Z</dcterms:created>
  <dcterms:modified xsi:type="dcterms:W3CDTF">2021-12-23T07:55:15Z</dcterms:modified>
  <cp:category>9Slide.vn</cp:category>
  <cp:contentStatus>9Slide</cp:contentStatus>
</cp:coreProperties>
</file>