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3" r:id="rId6"/>
    <p:sldId id="262" r:id="rId7"/>
    <p:sldId id="264" r:id="rId8"/>
    <p:sldId id="265" r:id="rId9"/>
    <p:sldId id="266" r:id="rId10"/>
    <p:sldId id="269" r:id="rId11"/>
    <p:sldId id="270" r:id="rId12"/>
    <p:sldId id="271" r:id="rId13"/>
    <p:sldId id="276" r:id="rId14"/>
    <p:sldId id="277" r:id="rId15"/>
    <p:sldId id="278" r:id="rId16"/>
    <p:sldId id="267" r:id="rId17"/>
    <p:sldId id="258" r:id="rId18"/>
    <p:sldId id="279" r:id="rId19"/>
    <p:sldId id="280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FF"/>
    <a:srgbClr val="66FF33"/>
    <a:srgbClr val="4BD0FF"/>
    <a:srgbClr val="FF572F"/>
    <a:srgbClr val="FF3300"/>
    <a:srgbClr val="FF8633"/>
    <a:srgbClr val="FF6600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0993-6D02-4219-B0A3-605763F54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5B5FB-351F-403E-82D1-BC56AAE1C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6D4F7-BB9F-42A1-8B41-D3944328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90B2-15CF-4302-9E85-26B38038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9C1D7-2B61-4651-A37C-D338E198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B867-0A87-4322-87B9-8A3EEA77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79A93-8D75-46DD-BAA7-CB4D69173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F6620-FDF8-4895-951C-40F09711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43C28-7EE6-4BAE-8930-0B20A744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8255-BDC1-408D-AEA5-B4EAE524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1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F0D9D-A5C3-43B3-873C-761ACF5FE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314FE-85F0-4D57-ADE1-B22E06BB5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C110-1B72-4783-AB64-EC0F855A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DEE6-AB2D-4BDF-A2D1-5A38438D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79AA4-4014-4EFA-A630-8A0F0418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16F2-3175-4D9E-81C6-37ACC270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A59F4-F097-4F18-9761-B14FE3BEF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8558-1FEE-48EE-A65A-EF62295B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3E7EF-4A78-434E-8317-94682DFE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D7EA1-3ACE-4016-AE4A-0C8C20F1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7637-AA57-43E1-9C49-F376B000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AB928-94A5-4DFD-B565-C8A2DD6D0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DC151-F51F-4CDC-974C-BA9D6F6B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0614A-E181-415E-83D2-362E0C34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6FAB-1712-4A20-AB6B-112E7616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25CB-5B24-4CCB-BA75-2A534B3D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564A-C95B-459B-B62E-015B722E9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FA579-B754-46D2-B352-B3EA26ABB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8F350-9D4C-4653-ACDF-75C747A4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81C43-98B9-4DB1-A752-65B04C25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7D2B5-5C78-4980-BCB5-BC77700D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D29F-CA51-470C-9FE4-B22A377F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C4E46-31DB-4CB0-9F7E-231656517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7E622-72C7-48D6-A47D-2C9E265C4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AF564-40B1-41EE-8199-787FCAF55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643A0-977D-4CAF-A483-93E8E49B6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68360-5710-4337-B47A-4A2658F2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0F1E1-3B7A-4EBE-B061-90CB57D6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0CE08-AB23-4E7F-B364-08F974D7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CCA8-741A-40D9-9259-6FC6140E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E889A-94B3-47E4-8D0E-E12132A1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F7AAC-7CC0-48B7-9B92-2F9E83B1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3A1E2-6932-4092-A3B0-93FA114B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2A3379-E9B4-4627-ACE7-38F8B9A8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CB863-4B5D-4375-8C8B-E6DCA55A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85640-3369-456C-9DD4-5C82FEBC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28D6-1CE3-479B-A512-7FF8CE4B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CE10-B42F-4ACE-A60B-58B0E5A6D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0B936-E19A-4AF1-9CC6-C371ACF26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0D1AC-F3B2-437C-ACEB-D0572689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20DF9-7024-4348-971A-7D9D4361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3772F-215B-4207-8821-DBA12E59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4CE1-22A4-4A32-A141-C2E7541A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EE58A-790B-413B-BA01-771E7221F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1E25C-BA87-4CE9-B2AB-791E84163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6D3B7-46D5-42EF-81D6-1E041BE0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FDA67-F7DE-4688-A947-5EE2639B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E456F-320D-4351-8EA7-D93AB2BC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A5805-E4A7-4193-A787-97EB9422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11FB-63F4-41CD-ACD9-7A0CE3BCE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596C-C151-4BBB-A58A-6EBDB0700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4ECA-3DFE-4C06-93DD-F5A18CF3E65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F4922-9037-4CE3-ABCB-85C5F2804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5A903-9CFA-4F69-B4B0-9360F05D1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56C1-655D-491A-B975-8847920A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3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
<Relationships xmlns="http://schemas.openxmlformats.org/package/2006/relationships"><Relationship Id="rId3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
<Relationships xmlns="http://schemas.openxmlformats.org/package/2006/relationships"><Relationship Id="rId3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/Relationships>
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/Relationships>
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/Relationships>
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B14CB-8E69-408A-BCF0-04717BA3283B}"/>
              </a:ext>
            </a:extLst>
          </p:cNvPr>
          <p:cNvSpPr/>
          <p:nvPr/>
        </p:nvSpPr>
        <p:spPr>
          <a:xfrm>
            <a:off x="0" y="-1"/>
            <a:ext cx="12192000" cy="2289319"/>
          </a:xfrm>
          <a:custGeom>
            <a:avLst/>
            <a:gdLst>
              <a:gd name="connsiteX0" fmla="*/ 0 w 12192000"/>
              <a:gd name="connsiteY0" fmla="*/ 0 h 2289319"/>
              <a:gd name="connsiteX1" fmla="*/ 214811 w 12192000"/>
              <a:gd name="connsiteY1" fmla="*/ 0 h 2289319"/>
              <a:gd name="connsiteX2" fmla="*/ 917303 w 12192000"/>
              <a:gd name="connsiteY2" fmla="*/ 0 h 2289319"/>
              <a:gd name="connsiteX3" fmla="*/ 1375954 w 12192000"/>
              <a:gd name="connsiteY3" fmla="*/ 0 h 2289319"/>
              <a:gd name="connsiteX4" fmla="*/ 1712686 w 12192000"/>
              <a:gd name="connsiteY4" fmla="*/ 0 h 2289319"/>
              <a:gd name="connsiteX5" fmla="*/ 1927497 w 12192000"/>
              <a:gd name="connsiteY5" fmla="*/ 0 h 2289319"/>
              <a:gd name="connsiteX6" fmla="*/ 2142309 w 12192000"/>
              <a:gd name="connsiteY6" fmla="*/ 0 h 2289319"/>
              <a:gd name="connsiteX7" fmla="*/ 2357120 w 12192000"/>
              <a:gd name="connsiteY7" fmla="*/ 0 h 2289319"/>
              <a:gd name="connsiteX8" fmla="*/ 2693851 w 12192000"/>
              <a:gd name="connsiteY8" fmla="*/ 0 h 2289319"/>
              <a:gd name="connsiteX9" fmla="*/ 3396343 w 12192000"/>
              <a:gd name="connsiteY9" fmla="*/ 0 h 2289319"/>
              <a:gd name="connsiteX10" fmla="*/ 3854994 w 12192000"/>
              <a:gd name="connsiteY10" fmla="*/ 0 h 2289319"/>
              <a:gd name="connsiteX11" fmla="*/ 4557486 w 12192000"/>
              <a:gd name="connsiteY11" fmla="*/ 0 h 2289319"/>
              <a:gd name="connsiteX12" fmla="*/ 4894217 w 12192000"/>
              <a:gd name="connsiteY12" fmla="*/ 0 h 2289319"/>
              <a:gd name="connsiteX13" fmla="*/ 5474789 w 12192000"/>
              <a:gd name="connsiteY13" fmla="*/ 0 h 2289319"/>
              <a:gd name="connsiteX14" fmla="*/ 5811520 w 12192000"/>
              <a:gd name="connsiteY14" fmla="*/ 0 h 2289319"/>
              <a:gd name="connsiteX15" fmla="*/ 6270171 w 12192000"/>
              <a:gd name="connsiteY15" fmla="*/ 0 h 2289319"/>
              <a:gd name="connsiteX16" fmla="*/ 6972663 w 12192000"/>
              <a:gd name="connsiteY16" fmla="*/ 0 h 2289319"/>
              <a:gd name="connsiteX17" fmla="*/ 7675154 w 12192000"/>
              <a:gd name="connsiteY17" fmla="*/ 0 h 2289319"/>
              <a:gd name="connsiteX18" fmla="*/ 7889966 w 12192000"/>
              <a:gd name="connsiteY18" fmla="*/ 0 h 2289319"/>
              <a:gd name="connsiteX19" fmla="*/ 8348617 w 12192000"/>
              <a:gd name="connsiteY19" fmla="*/ 0 h 2289319"/>
              <a:gd name="connsiteX20" fmla="*/ 9173029 w 12192000"/>
              <a:gd name="connsiteY20" fmla="*/ 0 h 2289319"/>
              <a:gd name="connsiteX21" fmla="*/ 9387840 w 12192000"/>
              <a:gd name="connsiteY21" fmla="*/ 0 h 2289319"/>
              <a:gd name="connsiteX22" fmla="*/ 9846491 w 12192000"/>
              <a:gd name="connsiteY22" fmla="*/ 0 h 2289319"/>
              <a:gd name="connsiteX23" fmla="*/ 10427063 w 12192000"/>
              <a:gd name="connsiteY23" fmla="*/ 0 h 2289319"/>
              <a:gd name="connsiteX24" fmla="*/ 11251474 w 12192000"/>
              <a:gd name="connsiteY24" fmla="*/ 0 h 2289319"/>
              <a:gd name="connsiteX25" fmla="*/ 12192000 w 12192000"/>
              <a:gd name="connsiteY25" fmla="*/ 0 h 2289319"/>
              <a:gd name="connsiteX26" fmla="*/ 12192000 w 12192000"/>
              <a:gd name="connsiteY26" fmla="*/ 595223 h 2289319"/>
              <a:gd name="connsiteX27" fmla="*/ 12192000 w 12192000"/>
              <a:gd name="connsiteY27" fmla="*/ 1098873 h 2289319"/>
              <a:gd name="connsiteX28" fmla="*/ 12192000 w 12192000"/>
              <a:gd name="connsiteY28" fmla="*/ 1694096 h 2289319"/>
              <a:gd name="connsiteX29" fmla="*/ 12192000 w 12192000"/>
              <a:gd name="connsiteY29" fmla="*/ 2289319 h 2289319"/>
              <a:gd name="connsiteX30" fmla="*/ 11489509 w 12192000"/>
              <a:gd name="connsiteY30" fmla="*/ 2289319 h 2289319"/>
              <a:gd name="connsiteX31" fmla="*/ 10908937 w 12192000"/>
              <a:gd name="connsiteY31" fmla="*/ 2289319 h 2289319"/>
              <a:gd name="connsiteX32" fmla="*/ 10206446 w 12192000"/>
              <a:gd name="connsiteY32" fmla="*/ 2289319 h 2289319"/>
              <a:gd name="connsiteX33" fmla="*/ 9869714 w 12192000"/>
              <a:gd name="connsiteY33" fmla="*/ 2289319 h 2289319"/>
              <a:gd name="connsiteX34" fmla="*/ 9532983 w 12192000"/>
              <a:gd name="connsiteY34" fmla="*/ 2289319 h 2289319"/>
              <a:gd name="connsiteX35" fmla="*/ 9318171 w 12192000"/>
              <a:gd name="connsiteY35" fmla="*/ 2289319 h 2289319"/>
              <a:gd name="connsiteX36" fmla="*/ 8981440 w 12192000"/>
              <a:gd name="connsiteY36" fmla="*/ 2289319 h 2289319"/>
              <a:gd name="connsiteX37" fmla="*/ 8278949 w 12192000"/>
              <a:gd name="connsiteY37" fmla="*/ 2289319 h 2289319"/>
              <a:gd name="connsiteX38" fmla="*/ 7576457 w 12192000"/>
              <a:gd name="connsiteY38" fmla="*/ 2289319 h 2289319"/>
              <a:gd name="connsiteX39" fmla="*/ 6752046 w 12192000"/>
              <a:gd name="connsiteY39" fmla="*/ 2289319 h 2289319"/>
              <a:gd name="connsiteX40" fmla="*/ 6293394 w 12192000"/>
              <a:gd name="connsiteY40" fmla="*/ 2289319 h 2289319"/>
              <a:gd name="connsiteX41" fmla="*/ 6078583 w 12192000"/>
              <a:gd name="connsiteY41" fmla="*/ 2289319 h 2289319"/>
              <a:gd name="connsiteX42" fmla="*/ 5863771 w 12192000"/>
              <a:gd name="connsiteY42" fmla="*/ 2289319 h 2289319"/>
              <a:gd name="connsiteX43" fmla="*/ 5527040 w 12192000"/>
              <a:gd name="connsiteY43" fmla="*/ 2289319 h 2289319"/>
              <a:gd name="connsiteX44" fmla="*/ 5068389 w 12192000"/>
              <a:gd name="connsiteY44" fmla="*/ 2289319 h 2289319"/>
              <a:gd name="connsiteX45" fmla="*/ 4487817 w 12192000"/>
              <a:gd name="connsiteY45" fmla="*/ 2289319 h 2289319"/>
              <a:gd name="connsiteX46" fmla="*/ 4273006 w 12192000"/>
              <a:gd name="connsiteY46" fmla="*/ 2289319 h 2289319"/>
              <a:gd name="connsiteX47" fmla="*/ 3814354 w 12192000"/>
              <a:gd name="connsiteY47" fmla="*/ 2289319 h 2289319"/>
              <a:gd name="connsiteX48" fmla="*/ 3599543 w 12192000"/>
              <a:gd name="connsiteY48" fmla="*/ 2289319 h 2289319"/>
              <a:gd name="connsiteX49" fmla="*/ 2775131 w 12192000"/>
              <a:gd name="connsiteY49" fmla="*/ 2289319 h 2289319"/>
              <a:gd name="connsiteX50" fmla="*/ 2560320 w 12192000"/>
              <a:gd name="connsiteY50" fmla="*/ 2289319 h 2289319"/>
              <a:gd name="connsiteX51" fmla="*/ 1735909 w 12192000"/>
              <a:gd name="connsiteY51" fmla="*/ 2289319 h 2289319"/>
              <a:gd name="connsiteX52" fmla="*/ 1399177 w 12192000"/>
              <a:gd name="connsiteY52" fmla="*/ 2289319 h 2289319"/>
              <a:gd name="connsiteX53" fmla="*/ 696686 w 12192000"/>
              <a:gd name="connsiteY53" fmla="*/ 2289319 h 2289319"/>
              <a:gd name="connsiteX54" fmla="*/ 0 w 12192000"/>
              <a:gd name="connsiteY54" fmla="*/ 2289319 h 2289319"/>
              <a:gd name="connsiteX55" fmla="*/ 0 w 12192000"/>
              <a:gd name="connsiteY55" fmla="*/ 1694096 h 2289319"/>
              <a:gd name="connsiteX56" fmla="*/ 0 w 12192000"/>
              <a:gd name="connsiteY56" fmla="*/ 1144660 h 2289319"/>
              <a:gd name="connsiteX57" fmla="*/ 0 w 12192000"/>
              <a:gd name="connsiteY57" fmla="*/ 641009 h 2289319"/>
              <a:gd name="connsiteX58" fmla="*/ 0 w 12192000"/>
              <a:gd name="connsiteY58" fmla="*/ 0 h 228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2289319" fill="none" extrusionOk="0">
                <a:moveTo>
                  <a:pt x="0" y="0"/>
                </a:moveTo>
                <a:cubicBezTo>
                  <a:pt x="48931" y="-15277"/>
                  <a:pt x="112322" y="9274"/>
                  <a:pt x="214811" y="0"/>
                </a:cubicBezTo>
                <a:cubicBezTo>
                  <a:pt x="317300" y="-9274"/>
                  <a:pt x="612908" y="79753"/>
                  <a:pt x="917303" y="0"/>
                </a:cubicBezTo>
                <a:cubicBezTo>
                  <a:pt x="1221698" y="-79753"/>
                  <a:pt x="1172219" y="35394"/>
                  <a:pt x="1375954" y="0"/>
                </a:cubicBezTo>
                <a:cubicBezTo>
                  <a:pt x="1579689" y="-35394"/>
                  <a:pt x="1640434" y="36635"/>
                  <a:pt x="1712686" y="0"/>
                </a:cubicBezTo>
                <a:cubicBezTo>
                  <a:pt x="1784938" y="-36635"/>
                  <a:pt x="1851581" y="952"/>
                  <a:pt x="1927497" y="0"/>
                </a:cubicBezTo>
                <a:cubicBezTo>
                  <a:pt x="2003413" y="-952"/>
                  <a:pt x="2052227" y="8483"/>
                  <a:pt x="2142309" y="0"/>
                </a:cubicBezTo>
                <a:cubicBezTo>
                  <a:pt x="2232391" y="-8483"/>
                  <a:pt x="2306371" y="5200"/>
                  <a:pt x="2357120" y="0"/>
                </a:cubicBezTo>
                <a:cubicBezTo>
                  <a:pt x="2407869" y="-5200"/>
                  <a:pt x="2613309" y="6676"/>
                  <a:pt x="2693851" y="0"/>
                </a:cubicBezTo>
                <a:cubicBezTo>
                  <a:pt x="2774393" y="-6676"/>
                  <a:pt x="3053774" y="51269"/>
                  <a:pt x="3396343" y="0"/>
                </a:cubicBezTo>
                <a:cubicBezTo>
                  <a:pt x="3738912" y="-51269"/>
                  <a:pt x="3740645" y="36349"/>
                  <a:pt x="3854994" y="0"/>
                </a:cubicBezTo>
                <a:cubicBezTo>
                  <a:pt x="3969343" y="-36349"/>
                  <a:pt x="4353485" y="12403"/>
                  <a:pt x="4557486" y="0"/>
                </a:cubicBezTo>
                <a:cubicBezTo>
                  <a:pt x="4761487" y="-12403"/>
                  <a:pt x="4812614" y="6665"/>
                  <a:pt x="4894217" y="0"/>
                </a:cubicBezTo>
                <a:cubicBezTo>
                  <a:pt x="4975820" y="-6665"/>
                  <a:pt x="5210737" y="47437"/>
                  <a:pt x="5474789" y="0"/>
                </a:cubicBezTo>
                <a:cubicBezTo>
                  <a:pt x="5738841" y="-47437"/>
                  <a:pt x="5646920" y="39521"/>
                  <a:pt x="5811520" y="0"/>
                </a:cubicBezTo>
                <a:cubicBezTo>
                  <a:pt x="5976120" y="-39521"/>
                  <a:pt x="6172201" y="25686"/>
                  <a:pt x="6270171" y="0"/>
                </a:cubicBezTo>
                <a:cubicBezTo>
                  <a:pt x="6368141" y="-25686"/>
                  <a:pt x="6806774" y="56700"/>
                  <a:pt x="6972663" y="0"/>
                </a:cubicBezTo>
                <a:cubicBezTo>
                  <a:pt x="7138552" y="-56700"/>
                  <a:pt x="7505383" y="36924"/>
                  <a:pt x="7675154" y="0"/>
                </a:cubicBezTo>
                <a:cubicBezTo>
                  <a:pt x="7844925" y="-36924"/>
                  <a:pt x="7805444" y="18341"/>
                  <a:pt x="7889966" y="0"/>
                </a:cubicBezTo>
                <a:cubicBezTo>
                  <a:pt x="7974488" y="-18341"/>
                  <a:pt x="8122299" y="26353"/>
                  <a:pt x="8348617" y="0"/>
                </a:cubicBezTo>
                <a:cubicBezTo>
                  <a:pt x="8574935" y="-26353"/>
                  <a:pt x="8984573" y="8527"/>
                  <a:pt x="9173029" y="0"/>
                </a:cubicBezTo>
                <a:cubicBezTo>
                  <a:pt x="9361485" y="-8527"/>
                  <a:pt x="9302641" y="7536"/>
                  <a:pt x="9387840" y="0"/>
                </a:cubicBezTo>
                <a:cubicBezTo>
                  <a:pt x="9473039" y="-7536"/>
                  <a:pt x="9723267" y="28742"/>
                  <a:pt x="9846491" y="0"/>
                </a:cubicBezTo>
                <a:cubicBezTo>
                  <a:pt x="9969715" y="-28742"/>
                  <a:pt x="10295285" y="19597"/>
                  <a:pt x="10427063" y="0"/>
                </a:cubicBezTo>
                <a:cubicBezTo>
                  <a:pt x="10558841" y="-19597"/>
                  <a:pt x="10944256" y="37642"/>
                  <a:pt x="11251474" y="0"/>
                </a:cubicBezTo>
                <a:cubicBezTo>
                  <a:pt x="11558692" y="-37642"/>
                  <a:pt x="11880221" y="13816"/>
                  <a:pt x="12192000" y="0"/>
                </a:cubicBezTo>
                <a:cubicBezTo>
                  <a:pt x="12201017" y="170888"/>
                  <a:pt x="12156924" y="360951"/>
                  <a:pt x="12192000" y="595223"/>
                </a:cubicBezTo>
                <a:cubicBezTo>
                  <a:pt x="12227076" y="829495"/>
                  <a:pt x="12182150" y="849035"/>
                  <a:pt x="12192000" y="1098873"/>
                </a:cubicBezTo>
                <a:cubicBezTo>
                  <a:pt x="12201850" y="1348711"/>
                  <a:pt x="12160926" y="1505783"/>
                  <a:pt x="12192000" y="1694096"/>
                </a:cubicBezTo>
                <a:cubicBezTo>
                  <a:pt x="12223074" y="1882409"/>
                  <a:pt x="12123900" y="2044925"/>
                  <a:pt x="12192000" y="2289319"/>
                </a:cubicBezTo>
                <a:cubicBezTo>
                  <a:pt x="11842615" y="2372668"/>
                  <a:pt x="11763537" y="2256993"/>
                  <a:pt x="11489509" y="2289319"/>
                </a:cubicBezTo>
                <a:cubicBezTo>
                  <a:pt x="11215481" y="2321645"/>
                  <a:pt x="11130339" y="2236154"/>
                  <a:pt x="10908937" y="2289319"/>
                </a:cubicBezTo>
                <a:cubicBezTo>
                  <a:pt x="10687535" y="2342484"/>
                  <a:pt x="10523902" y="2248591"/>
                  <a:pt x="10206446" y="2289319"/>
                </a:cubicBezTo>
                <a:cubicBezTo>
                  <a:pt x="9888990" y="2330047"/>
                  <a:pt x="9945902" y="2266163"/>
                  <a:pt x="9869714" y="2289319"/>
                </a:cubicBezTo>
                <a:cubicBezTo>
                  <a:pt x="9793526" y="2312475"/>
                  <a:pt x="9656946" y="2279872"/>
                  <a:pt x="9532983" y="2289319"/>
                </a:cubicBezTo>
                <a:cubicBezTo>
                  <a:pt x="9409020" y="2298766"/>
                  <a:pt x="9406552" y="2285426"/>
                  <a:pt x="9318171" y="2289319"/>
                </a:cubicBezTo>
                <a:cubicBezTo>
                  <a:pt x="9229790" y="2293212"/>
                  <a:pt x="9079943" y="2266695"/>
                  <a:pt x="8981440" y="2289319"/>
                </a:cubicBezTo>
                <a:cubicBezTo>
                  <a:pt x="8882937" y="2311943"/>
                  <a:pt x="8588653" y="2225947"/>
                  <a:pt x="8278949" y="2289319"/>
                </a:cubicBezTo>
                <a:cubicBezTo>
                  <a:pt x="7969245" y="2352691"/>
                  <a:pt x="7773376" y="2234369"/>
                  <a:pt x="7576457" y="2289319"/>
                </a:cubicBezTo>
                <a:cubicBezTo>
                  <a:pt x="7379538" y="2344269"/>
                  <a:pt x="7049641" y="2247474"/>
                  <a:pt x="6752046" y="2289319"/>
                </a:cubicBezTo>
                <a:cubicBezTo>
                  <a:pt x="6454451" y="2331164"/>
                  <a:pt x="6466268" y="2254262"/>
                  <a:pt x="6293394" y="2289319"/>
                </a:cubicBezTo>
                <a:cubicBezTo>
                  <a:pt x="6120520" y="2324376"/>
                  <a:pt x="6140928" y="2265976"/>
                  <a:pt x="6078583" y="2289319"/>
                </a:cubicBezTo>
                <a:cubicBezTo>
                  <a:pt x="6016238" y="2312662"/>
                  <a:pt x="5933878" y="2279006"/>
                  <a:pt x="5863771" y="2289319"/>
                </a:cubicBezTo>
                <a:cubicBezTo>
                  <a:pt x="5793664" y="2299632"/>
                  <a:pt x="5615573" y="2270374"/>
                  <a:pt x="5527040" y="2289319"/>
                </a:cubicBezTo>
                <a:cubicBezTo>
                  <a:pt x="5438507" y="2308264"/>
                  <a:pt x="5231928" y="2243822"/>
                  <a:pt x="5068389" y="2289319"/>
                </a:cubicBezTo>
                <a:cubicBezTo>
                  <a:pt x="4904850" y="2334816"/>
                  <a:pt x="4707704" y="2281044"/>
                  <a:pt x="4487817" y="2289319"/>
                </a:cubicBezTo>
                <a:cubicBezTo>
                  <a:pt x="4267930" y="2297594"/>
                  <a:pt x="4361165" y="2288684"/>
                  <a:pt x="4273006" y="2289319"/>
                </a:cubicBezTo>
                <a:cubicBezTo>
                  <a:pt x="4184847" y="2289954"/>
                  <a:pt x="3963510" y="2258629"/>
                  <a:pt x="3814354" y="2289319"/>
                </a:cubicBezTo>
                <a:cubicBezTo>
                  <a:pt x="3665198" y="2320009"/>
                  <a:pt x="3663295" y="2282232"/>
                  <a:pt x="3599543" y="2289319"/>
                </a:cubicBezTo>
                <a:cubicBezTo>
                  <a:pt x="3535791" y="2296406"/>
                  <a:pt x="3135746" y="2267314"/>
                  <a:pt x="2775131" y="2289319"/>
                </a:cubicBezTo>
                <a:cubicBezTo>
                  <a:pt x="2414516" y="2311324"/>
                  <a:pt x="2649368" y="2282110"/>
                  <a:pt x="2560320" y="2289319"/>
                </a:cubicBezTo>
                <a:cubicBezTo>
                  <a:pt x="2471272" y="2296528"/>
                  <a:pt x="1929733" y="2205749"/>
                  <a:pt x="1735909" y="2289319"/>
                </a:cubicBezTo>
                <a:cubicBezTo>
                  <a:pt x="1542085" y="2372889"/>
                  <a:pt x="1486352" y="2254475"/>
                  <a:pt x="1399177" y="2289319"/>
                </a:cubicBezTo>
                <a:cubicBezTo>
                  <a:pt x="1312002" y="2324163"/>
                  <a:pt x="1032627" y="2227373"/>
                  <a:pt x="696686" y="2289319"/>
                </a:cubicBezTo>
                <a:cubicBezTo>
                  <a:pt x="360745" y="2351265"/>
                  <a:pt x="170195" y="2242784"/>
                  <a:pt x="0" y="2289319"/>
                </a:cubicBezTo>
                <a:cubicBezTo>
                  <a:pt x="-65374" y="2032188"/>
                  <a:pt x="59155" y="1837948"/>
                  <a:pt x="0" y="1694096"/>
                </a:cubicBezTo>
                <a:cubicBezTo>
                  <a:pt x="-59155" y="1550244"/>
                  <a:pt x="6535" y="1381547"/>
                  <a:pt x="0" y="1144660"/>
                </a:cubicBezTo>
                <a:cubicBezTo>
                  <a:pt x="-6535" y="907773"/>
                  <a:pt x="27164" y="820812"/>
                  <a:pt x="0" y="641009"/>
                </a:cubicBezTo>
                <a:cubicBezTo>
                  <a:pt x="-27164" y="461206"/>
                  <a:pt x="60269" y="296793"/>
                  <a:pt x="0" y="0"/>
                </a:cubicBezTo>
                <a:close/>
              </a:path>
              <a:path w="12192000" h="2289319" stroke="0" extrusionOk="0">
                <a:moveTo>
                  <a:pt x="0" y="0"/>
                </a:moveTo>
                <a:cubicBezTo>
                  <a:pt x="175677" y="-857"/>
                  <a:pt x="301553" y="30895"/>
                  <a:pt x="458651" y="0"/>
                </a:cubicBezTo>
                <a:cubicBezTo>
                  <a:pt x="615749" y="-30895"/>
                  <a:pt x="641821" y="21723"/>
                  <a:pt x="795383" y="0"/>
                </a:cubicBezTo>
                <a:cubicBezTo>
                  <a:pt x="948945" y="-21723"/>
                  <a:pt x="964812" y="1116"/>
                  <a:pt x="1132114" y="0"/>
                </a:cubicBezTo>
                <a:cubicBezTo>
                  <a:pt x="1299416" y="-1116"/>
                  <a:pt x="1398675" y="16387"/>
                  <a:pt x="1468846" y="0"/>
                </a:cubicBezTo>
                <a:cubicBezTo>
                  <a:pt x="1539017" y="-16387"/>
                  <a:pt x="1857082" y="7808"/>
                  <a:pt x="2049417" y="0"/>
                </a:cubicBezTo>
                <a:cubicBezTo>
                  <a:pt x="2241752" y="-7808"/>
                  <a:pt x="2444696" y="56985"/>
                  <a:pt x="2751909" y="0"/>
                </a:cubicBezTo>
                <a:cubicBezTo>
                  <a:pt x="3059122" y="-56985"/>
                  <a:pt x="3058425" y="39757"/>
                  <a:pt x="3332480" y="0"/>
                </a:cubicBezTo>
                <a:cubicBezTo>
                  <a:pt x="3606535" y="-39757"/>
                  <a:pt x="3778100" y="65341"/>
                  <a:pt x="3913051" y="0"/>
                </a:cubicBezTo>
                <a:cubicBezTo>
                  <a:pt x="4048002" y="-65341"/>
                  <a:pt x="4519834" y="3677"/>
                  <a:pt x="4737463" y="0"/>
                </a:cubicBezTo>
                <a:cubicBezTo>
                  <a:pt x="4955092" y="-3677"/>
                  <a:pt x="5082057" y="14841"/>
                  <a:pt x="5196114" y="0"/>
                </a:cubicBezTo>
                <a:cubicBezTo>
                  <a:pt x="5310171" y="-14841"/>
                  <a:pt x="5678989" y="10321"/>
                  <a:pt x="6020526" y="0"/>
                </a:cubicBezTo>
                <a:cubicBezTo>
                  <a:pt x="6362063" y="-10321"/>
                  <a:pt x="6380640" y="17708"/>
                  <a:pt x="6601097" y="0"/>
                </a:cubicBezTo>
                <a:cubicBezTo>
                  <a:pt x="6821554" y="-17708"/>
                  <a:pt x="7057033" y="58494"/>
                  <a:pt x="7303589" y="0"/>
                </a:cubicBezTo>
                <a:cubicBezTo>
                  <a:pt x="7550145" y="-58494"/>
                  <a:pt x="7626365" y="44479"/>
                  <a:pt x="7884160" y="0"/>
                </a:cubicBezTo>
                <a:cubicBezTo>
                  <a:pt x="8141955" y="-44479"/>
                  <a:pt x="8036221" y="23039"/>
                  <a:pt x="8098971" y="0"/>
                </a:cubicBezTo>
                <a:cubicBezTo>
                  <a:pt x="8161721" y="-23039"/>
                  <a:pt x="8646164" y="64961"/>
                  <a:pt x="8801463" y="0"/>
                </a:cubicBezTo>
                <a:cubicBezTo>
                  <a:pt x="8956762" y="-64961"/>
                  <a:pt x="9291470" y="39015"/>
                  <a:pt x="9503954" y="0"/>
                </a:cubicBezTo>
                <a:cubicBezTo>
                  <a:pt x="9716438" y="-39015"/>
                  <a:pt x="9926686" y="72874"/>
                  <a:pt x="10206446" y="0"/>
                </a:cubicBezTo>
                <a:cubicBezTo>
                  <a:pt x="10486206" y="-72874"/>
                  <a:pt x="10577291" y="41546"/>
                  <a:pt x="10787017" y="0"/>
                </a:cubicBezTo>
                <a:cubicBezTo>
                  <a:pt x="10996743" y="-41546"/>
                  <a:pt x="11336830" y="2702"/>
                  <a:pt x="11611429" y="0"/>
                </a:cubicBezTo>
                <a:cubicBezTo>
                  <a:pt x="11886028" y="-2702"/>
                  <a:pt x="12055246" y="35356"/>
                  <a:pt x="12192000" y="0"/>
                </a:cubicBezTo>
                <a:cubicBezTo>
                  <a:pt x="12201410" y="196662"/>
                  <a:pt x="12129255" y="386333"/>
                  <a:pt x="12192000" y="595223"/>
                </a:cubicBezTo>
                <a:cubicBezTo>
                  <a:pt x="12254745" y="804113"/>
                  <a:pt x="12153500" y="1015569"/>
                  <a:pt x="12192000" y="1167553"/>
                </a:cubicBezTo>
                <a:cubicBezTo>
                  <a:pt x="12230500" y="1319537"/>
                  <a:pt x="12189472" y="1585653"/>
                  <a:pt x="12192000" y="1716989"/>
                </a:cubicBezTo>
                <a:cubicBezTo>
                  <a:pt x="12194528" y="1848325"/>
                  <a:pt x="12190851" y="2067051"/>
                  <a:pt x="12192000" y="2289319"/>
                </a:cubicBezTo>
                <a:cubicBezTo>
                  <a:pt x="12041465" y="2328640"/>
                  <a:pt x="11952441" y="2285302"/>
                  <a:pt x="11855269" y="2289319"/>
                </a:cubicBezTo>
                <a:cubicBezTo>
                  <a:pt x="11758097" y="2293336"/>
                  <a:pt x="11626118" y="2284660"/>
                  <a:pt x="11518537" y="2289319"/>
                </a:cubicBezTo>
                <a:cubicBezTo>
                  <a:pt x="11410956" y="2293978"/>
                  <a:pt x="11286284" y="2283284"/>
                  <a:pt x="11181806" y="2289319"/>
                </a:cubicBezTo>
                <a:cubicBezTo>
                  <a:pt x="11077328" y="2295354"/>
                  <a:pt x="10773856" y="2288861"/>
                  <a:pt x="10601234" y="2289319"/>
                </a:cubicBezTo>
                <a:cubicBezTo>
                  <a:pt x="10428612" y="2289777"/>
                  <a:pt x="10190095" y="2285927"/>
                  <a:pt x="10020663" y="2289319"/>
                </a:cubicBezTo>
                <a:cubicBezTo>
                  <a:pt x="9851231" y="2292711"/>
                  <a:pt x="9671263" y="2283318"/>
                  <a:pt x="9440091" y="2289319"/>
                </a:cubicBezTo>
                <a:cubicBezTo>
                  <a:pt x="9208919" y="2295320"/>
                  <a:pt x="8991822" y="2212613"/>
                  <a:pt x="8737600" y="2289319"/>
                </a:cubicBezTo>
                <a:cubicBezTo>
                  <a:pt x="8483378" y="2366025"/>
                  <a:pt x="8257836" y="2234096"/>
                  <a:pt x="7913189" y="2289319"/>
                </a:cubicBezTo>
                <a:cubicBezTo>
                  <a:pt x="7568542" y="2344542"/>
                  <a:pt x="7681735" y="2273349"/>
                  <a:pt x="7576457" y="2289319"/>
                </a:cubicBezTo>
                <a:cubicBezTo>
                  <a:pt x="7471179" y="2305289"/>
                  <a:pt x="7153566" y="2261080"/>
                  <a:pt x="6873966" y="2289319"/>
                </a:cubicBezTo>
                <a:cubicBezTo>
                  <a:pt x="6594366" y="2317558"/>
                  <a:pt x="6631301" y="2235632"/>
                  <a:pt x="6415314" y="2289319"/>
                </a:cubicBezTo>
                <a:cubicBezTo>
                  <a:pt x="6199327" y="2343006"/>
                  <a:pt x="6279522" y="2285029"/>
                  <a:pt x="6200503" y="2289319"/>
                </a:cubicBezTo>
                <a:cubicBezTo>
                  <a:pt x="6121484" y="2293609"/>
                  <a:pt x="5923577" y="2239982"/>
                  <a:pt x="5741851" y="2289319"/>
                </a:cubicBezTo>
                <a:cubicBezTo>
                  <a:pt x="5560125" y="2338656"/>
                  <a:pt x="5499085" y="2279643"/>
                  <a:pt x="5405120" y="2289319"/>
                </a:cubicBezTo>
                <a:cubicBezTo>
                  <a:pt x="5311155" y="2298995"/>
                  <a:pt x="4872755" y="2205330"/>
                  <a:pt x="4702629" y="2289319"/>
                </a:cubicBezTo>
                <a:cubicBezTo>
                  <a:pt x="4532503" y="2373308"/>
                  <a:pt x="4180756" y="2285165"/>
                  <a:pt x="3878217" y="2289319"/>
                </a:cubicBezTo>
                <a:cubicBezTo>
                  <a:pt x="3575678" y="2293473"/>
                  <a:pt x="3506850" y="2247289"/>
                  <a:pt x="3175726" y="2289319"/>
                </a:cubicBezTo>
                <a:cubicBezTo>
                  <a:pt x="2844602" y="2331349"/>
                  <a:pt x="2639776" y="2256883"/>
                  <a:pt x="2473234" y="2289319"/>
                </a:cubicBezTo>
                <a:cubicBezTo>
                  <a:pt x="2306692" y="2321755"/>
                  <a:pt x="2300597" y="2286415"/>
                  <a:pt x="2136503" y="2289319"/>
                </a:cubicBezTo>
                <a:cubicBezTo>
                  <a:pt x="1972409" y="2292223"/>
                  <a:pt x="1815195" y="2288380"/>
                  <a:pt x="1555931" y="2289319"/>
                </a:cubicBezTo>
                <a:cubicBezTo>
                  <a:pt x="1296667" y="2290258"/>
                  <a:pt x="1329765" y="2262246"/>
                  <a:pt x="1219200" y="2289319"/>
                </a:cubicBezTo>
                <a:cubicBezTo>
                  <a:pt x="1108635" y="2316392"/>
                  <a:pt x="568445" y="2252949"/>
                  <a:pt x="0" y="2289319"/>
                </a:cubicBezTo>
                <a:cubicBezTo>
                  <a:pt x="-4730" y="2154171"/>
                  <a:pt x="8912" y="1954578"/>
                  <a:pt x="0" y="1762776"/>
                </a:cubicBezTo>
                <a:cubicBezTo>
                  <a:pt x="-8912" y="1570974"/>
                  <a:pt x="49131" y="1369438"/>
                  <a:pt x="0" y="1167553"/>
                </a:cubicBezTo>
                <a:cubicBezTo>
                  <a:pt x="-49131" y="965668"/>
                  <a:pt x="57344" y="748840"/>
                  <a:pt x="0" y="595223"/>
                </a:cubicBezTo>
                <a:cubicBezTo>
                  <a:pt x="-57344" y="441606"/>
                  <a:pt x="51964" y="227974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ÔN TẬP CHƯƠNG 3</a:t>
            </a:r>
          </a:p>
          <a:p>
            <a:pPr algn="ctr"/>
            <a:r>
              <a:rPr lang="en-US" sz="4800" b="1">
                <a:solidFill>
                  <a:schemeClr val="tx1"/>
                </a:solidFill>
              </a:rPr>
              <a:t>HÌNH HỌC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27368-9F33-448A-881B-7E65528E8DF6}"/>
              </a:ext>
            </a:extLst>
          </p:cNvPr>
          <p:cNvSpPr txBox="1"/>
          <p:nvPr/>
        </p:nvSpPr>
        <p:spPr>
          <a:xfrm>
            <a:off x="4183742" y="2670319"/>
            <a:ext cx="677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A. LÍ THUYẾT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A536A-57F8-4B0C-8C6B-A831AA6B4FC1}"/>
              </a:ext>
            </a:extLst>
          </p:cNvPr>
          <p:cNvSpPr txBox="1"/>
          <p:nvPr/>
        </p:nvSpPr>
        <p:spPr>
          <a:xfrm>
            <a:off x="4183742" y="4048905"/>
            <a:ext cx="677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B. CÂU HỎI TRẮC NGHIỆM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EBC55-2F75-4F70-A910-1E1C31D66694}"/>
              </a:ext>
            </a:extLst>
          </p:cNvPr>
          <p:cNvSpPr txBox="1"/>
          <p:nvPr/>
        </p:nvSpPr>
        <p:spPr>
          <a:xfrm>
            <a:off x="4183742" y="5199347"/>
            <a:ext cx="6778172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70C0"/>
                </a:solidFill>
              </a:rPr>
              <a:t>C. BÀI TẬP TỰ LUẬN</a:t>
            </a:r>
          </a:p>
        </p:txBody>
      </p:sp>
    </p:spTree>
    <p:extLst>
      <p:ext uri="{BB962C8B-B14F-4D97-AF65-F5344CB8AC3E}">
        <p14:creationId xmlns:p14="http://schemas.microsoft.com/office/powerpoint/2010/main" val="2823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7EC9A-3F7B-4CF3-ADAC-BA58E5B34FC1}"/>
              </a:ext>
            </a:extLst>
          </p:cNvPr>
          <p:cNvSpPr txBox="1"/>
          <p:nvPr/>
        </p:nvSpPr>
        <p:spPr>
          <a:xfrm>
            <a:off x="184602" y="165377"/>
            <a:ext cx="1186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Nhắc lại về chu vi và diện tích các hình đã học: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F9C8E8-D5F3-4342-828A-E5072A801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0" t="33673" r="39703" b="18041"/>
          <a:stretch/>
        </p:blipFill>
        <p:spPr>
          <a:xfrm>
            <a:off x="910568" y="1047825"/>
            <a:ext cx="10574314" cy="57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0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8F0DE-749C-466F-90F4-74BE9593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1" t="50000" r="11473" b="20635"/>
          <a:stretch/>
        </p:blipFill>
        <p:spPr>
          <a:xfrm>
            <a:off x="562028" y="903515"/>
            <a:ext cx="11067944" cy="5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5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3BAE2-C194-4BB3-84E5-E13EA3C99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6" t="26191" r="22768" b="13651"/>
          <a:stretch/>
        </p:blipFill>
        <p:spPr>
          <a:xfrm>
            <a:off x="544285" y="424542"/>
            <a:ext cx="10995260" cy="60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0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8E5B2-C43D-4773-A815-838258005D91}"/>
              </a:ext>
            </a:extLst>
          </p:cNvPr>
          <p:cNvSpPr txBox="1"/>
          <p:nvPr/>
        </p:nvSpPr>
        <p:spPr>
          <a:xfrm>
            <a:off x="1295401" y="1878915"/>
            <a:ext cx="925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thoi có độ dài hai đường chéo lần lượt là 50 m và 60 m thì có diện tích là: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CBB00B-A175-4077-BB45-54D2FAA17963}"/>
              </a:ext>
            </a:extLst>
          </p:cNvPr>
          <p:cNvSpPr/>
          <p:nvPr/>
        </p:nvSpPr>
        <p:spPr>
          <a:xfrm>
            <a:off x="0" y="-31221"/>
            <a:ext cx="12074031" cy="510179"/>
          </a:xfrm>
          <a:custGeom>
            <a:avLst/>
            <a:gdLst>
              <a:gd name="connsiteX0" fmla="*/ 0 w 12074031"/>
              <a:gd name="connsiteY0" fmla="*/ 0 h 510179"/>
              <a:gd name="connsiteX1" fmla="*/ 695694 w 12074031"/>
              <a:gd name="connsiteY1" fmla="*/ 0 h 510179"/>
              <a:gd name="connsiteX2" fmla="*/ 908427 w 12074031"/>
              <a:gd name="connsiteY2" fmla="*/ 0 h 510179"/>
              <a:gd name="connsiteX3" fmla="*/ 1483381 w 12074031"/>
              <a:gd name="connsiteY3" fmla="*/ 0 h 510179"/>
              <a:gd name="connsiteX4" fmla="*/ 2179075 w 12074031"/>
              <a:gd name="connsiteY4" fmla="*/ 0 h 510179"/>
              <a:gd name="connsiteX5" fmla="*/ 2995510 w 12074031"/>
              <a:gd name="connsiteY5" fmla="*/ 0 h 510179"/>
              <a:gd name="connsiteX6" fmla="*/ 3208243 w 12074031"/>
              <a:gd name="connsiteY6" fmla="*/ 0 h 510179"/>
              <a:gd name="connsiteX7" fmla="*/ 3903937 w 12074031"/>
              <a:gd name="connsiteY7" fmla="*/ 0 h 510179"/>
              <a:gd name="connsiteX8" fmla="*/ 4358150 w 12074031"/>
              <a:gd name="connsiteY8" fmla="*/ 0 h 510179"/>
              <a:gd name="connsiteX9" fmla="*/ 4691623 w 12074031"/>
              <a:gd name="connsiteY9" fmla="*/ 0 h 510179"/>
              <a:gd name="connsiteX10" fmla="*/ 4904356 w 12074031"/>
              <a:gd name="connsiteY10" fmla="*/ 0 h 510179"/>
              <a:gd name="connsiteX11" fmla="*/ 5117089 w 12074031"/>
              <a:gd name="connsiteY11" fmla="*/ 0 h 510179"/>
              <a:gd name="connsiteX12" fmla="*/ 5329822 w 12074031"/>
              <a:gd name="connsiteY12" fmla="*/ 0 h 510179"/>
              <a:gd name="connsiteX13" fmla="*/ 5663295 w 12074031"/>
              <a:gd name="connsiteY13" fmla="*/ 0 h 510179"/>
              <a:gd name="connsiteX14" fmla="*/ 6358990 w 12074031"/>
              <a:gd name="connsiteY14" fmla="*/ 0 h 510179"/>
              <a:gd name="connsiteX15" fmla="*/ 6813203 w 12074031"/>
              <a:gd name="connsiteY15" fmla="*/ 0 h 510179"/>
              <a:gd name="connsiteX16" fmla="*/ 7508897 w 12074031"/>
              <a:gd name="connsiteY16" fmla="*/ 0 h 510179"/>
              <a:gd name="connsiteX17" fmla="*/ 7842371 w 12074031"/>
              <a:gd name="connsiteY17" fmla="*/ 0 h 510179"/>
              <a:gd name="connsiteX18" fmla="*/ 8417324 w 12074031"/>
              <a:gd name="connsiteY18" fmla="*/ 0 h 510179"/>
              <a:gd name="connsiteX19" fmla="*/ 8750798 w 12074031"/>
              <a:gd name="connsiteY19" fmla="*/ 0 h 510179"/>
              <a:gd name="connsiteX20" fmla="*/ 9205011 w 12074031"/>
              <a:gd name="connsiteY20" fmla="*/ 0 h 510179"/>
              <a:gd name="connsiteX21" fmla="*/ 9900705 w 12074031"/>
              <a:gd name="connsiteY21" fmla="*/ 0 h 510179"/>
              <a:gd name="connsiteX22" fmla="*/ 10596400 w 12074031"/>
              <a:gd name="connsiteY22" fmla="*/ 0 h 510179"/>
              <a:gd name="connsiteX23" fmla="*/ 10809133 w 12074031"/>
              <a:gd name="connsiteY23" fmla="*/ 0 h 510179"/>
              <a:gd name="connsiteX24" fmla="*/ 11263346 w 12074031"/>
              <a:gd name="connsiteY24" fmla="*/ 0 h 510179"/>
              <a:gd name="connsiteX25" fmla="*/ 12074031 w 12074031"/>
              <a:gd name="connsiteY25" fmla="*/ 0 h 510179"/>
              <a:gd name="connsiteX26" fmla="*/ 12074031 w 12074031"/>
              <a:gd name="connsiteY26" fmla="*/ 510179 h 510179"/>
              <a:gd name="connsiteX27" fmla="*/ 11378337 w 12074031"/>
              <a:gd name="connsiteY27" fmla="*/ 510179 h 510179"/>
              <a:gd name="connsiteX28" fmla="*/ 10682643 w 12074031"/>
              <a:gd name="connsiteY28" fmla="*/ 510179 h 510179"/>
              <a:gd name="connsiteX29" fmla="*/ 9986948 w 12074031"/>
              <a:gd name="connsiteY29" fmla="*/ 510179 h 510179"/>
              <a:gd name="connsiteX30" fmla="*/ 9170514 w 12074031"/>
              <a:gd name="connsiteY30" fmla="*/ 510179 h 510179"/>
              <a:gd name="connsiteX31" fmla="*/ 8474820 w 12074031"/>
              <a:gd name="connsiteY31" fmla="*/ 510179 h 510179"/>
              <a:gd name="connsiteX32" fmla="*/ 7779126 w 12074031"/>
              <a:gd name="connsiteY32" fmla="*/ 510179 h 510179"/>
              <a:gd name="connsiteX33" fmla="*/ 7204172 w 12074031"/>
              <a:gd name="connsiteY33" fmla="*/ 510179 h 510179"/>
              <a:gd name="connsiteX34" fmla="*/ 6387737 w 12074031"/>
              <a:gd name="connsiteY34" fmla="*/ 510179 h 510179"/>
              <a:gd name="connsiteX35" fmla="*/ 6175004 w 12074031"/>
              <a:gd name="connsiteY35" fmla="*/ 510179 h 510179"/>
              <a:gd name="connsiteX36" fmla="*/ 5600051 w 12074031"/>
              <a:gd name="connsiteY36" fmla="*/ 510179 h 510179"/>
              <a:gd name="connsiteX37" fmla="*/ 4904356 w 12074031"/>
              <a:gd name="connsiteY37" fmla="*/ 510179 h 510179"/>
              <a:gd name="connsiteX38" fmla="*/ 4570883 w 12074031"/>
              <a:gd name="connsiteY38" fmla="*/ 510179 h 510179"/>
              <a:gd name="connsiteX39" fmla="*/ 4237410 w 12074031"/>
              <a:gd name="connsiteY39" fmla="*/ 510179 h 510179"/>
              <a:gd name="connsiteX40" fmla="*/ 4024677 w 12074031"/>
              <a:gd name="connsiteY40" fmla="*/ 510179 h 510179"/>
              <a:gd name="connsiteX41" fmla="*/ 3691204 w 12074031"/>
              <a:gd name="connsiteY41" fmla="*/ 510179 h 510179"/>
              <a:gd name="connsiteX42" fmla="*/ 2995510 w 12074031"/>
              <a:gd name="connsiteY42" fmla="*/ 510179 h 510179"/>
              <a:gd name="connsiteX43" fmla="*/ 2299815 w 12074031"/>
              <a:gd name="connsiteY43" fmla="*/ 510179 h 510179"/>
              <a:gd name="connsiteX44" fmla="*/ 1483381 w 12074031"/>
              <a:gd name="connsiteY44" fmla="*/ 510179 h 510179"/>
              <a:gd name="connsiteX45" fmla="*/ 1029167 w 12074031"/>
              <a:gd name="connsiteY45" fmla="*/ 510179 h 510179"/>
              <a:gd name="connsiteX46" fmla="*/ 816434 w 12074031"/>
              <a:gd name="connsiteY46" fmla="*/ 510179 h 510179"/>
              <a:gd name="connsiteX47" fmla="*/ 603702 w 12074031"/>
              <a:gd name="connsiteY47" fmla="*/ 510179 h 510179"/>
              <a:gd name="connsiteX48" fmla="*/ 0 w 12074031"/>
              <a:gd name="connsiteY48" fmla="*/ 510179 h 510179"/>
              <a:gd name="connsiteX49" fmla="*/ 0 w 12074031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4031" h="510179" fill="none" extrusionOk="0">
                <a:moveTo>
                  <a:pt x="0" y="0"/>
                </a:moveTo>
                <a:cubicBezTo>
                  <a:pt x="325483" y="-67544"/>
                  <a:pt x="508547" y="78774"/>
                  <a:pt x="695694" y="0"/>
                </a:cubicBezTo>
                <a:cubicBezTo>
                  <a:pt x="882841" y="-78774"/>
                  <a:pt x="808743" y="18435"/>
                  <a:pt x="908427" y="0"/>
                </a:cubicBezTo>
                <a:cubicBezTo>
                  <a:pt x="1008111" y="-18435"/>
                  <a:pt x="1247767" y="24947"/>
                  <a:pt x="1483381" y="0"/>
                </a:cubicBezTo>
                <a:cubicBezTo>
                  <a:pt x="1718995" y="-24947"/>
                  <a:pt x="1872598" y="38747"/>
                  <a:pt x="2179075" y="0"/>
                </a:cubicBezTo>
                <a:cubicBezTo>
                  <a:pt x="2485552" y="-38747"/>
                  <a:pt x="2806383" y="4802"/>
                  <a:pt x="2995510" y="0"/>
                </a:cubicBezTo>
                <a:cubicBezTo>
                  <a:pt x="3184637" y="-4802"/>
                  <a:pt x="3117756" y="22578"/>
                  <a:pt x="3208243" y="0"/>
                </a:cubicBezTo>
                <a:cubicBezTo>
                  <a:pt x="3298730" y="-22578"/>
                  <a:pt x="3741888" y="19098"/>
                  <a:pt x="3903937" y="0"/>
                </a:cubicBezTo>
                <a:cubicBezTo>
                  <a:pt x="4065986" y="-19098"/>
                  <a:pt x="4207785" y="50068"/>
                  <a:pt x="4358150" y="0"/>
                </a:cubicBezTo>
                <a:cubicBezTo>
                  <a:pt x="4508515" y="-50068"/>
                  <a:pt x="4558408" y="25713"/>
                  <a:pt x="4691623" y="0"/>
                </a:cubicBezTo>
                <a:cubicBezTo>
                  <a:pt x="4824838" y="-25713"/>
                  <a:pt x="4853858" y="3869"/>
                  <a:pt x="4904356" y="0"/>
                </a:cubicBezTo>
                <a:cubicBezTo>
                  <a:pt x="4954854" y="-3869"/>
                  <a:pt x="5066988" y="20011"/>
                  <a:pt x="5117089" y="0"/>
                </a:cubicBezTo>
                <a:cubicBezTo>
                  <a:pt x="5167190" y="-20011"/>
                  <a:pt x="5228436" y="23022"/>
                  <a:pt x="5329822" y="0"/>
                </a:cubicBezTo>
                <a:cubicBezTo>
                  <a:pt x="5431208" y="-23022"/>
                  <a:pt x="5508150" y="35945"/>
                  <a:pt x="5663295" y="0"/>
                </a:cubicBezTo>
                <a:cubicBezTo>
                  <a:pt x="5818440" y="-35945"/>
                  <a:pt x="6218156" y="69654"/>
                  <a:pt x="6358990" y="0"/>
                </a:cubicBezTo>
                <a:cubicBezTo>
                  <a:pt x="6499824" y="-69654"/>
                  <a:pt x="6597622" y="29956"/>
                  <a:pt x="6813203" y="0"/>
                </a:cubicBezTo>
                <a:cubicBezTo>
                  <a:pt x="7028784" y="-29956"/>
                  <a:pt x="7189374" y="64781"/>
                  <a:pt x="7508897" y="0"/>
                </a:cubicBezTo>
                <a:cubicBezTo>
                  <a:pt x="7828420" y="-64781"/>
                  <a:pt x="7735150" y="4412"/>
                  <a:pt x="7842371" y="0"/>
                </a:cubicBezTo>
                <a:cubicBezTo>
                  <a:pt x="7949592" y="-4412"/>
                  <a:pt x="8151664" y="50993"/>
                  <a:pt x="8417324" y="0"/>
                </a:cubicBezTo>
                <a:cubicBezTo>
                  <a:pt x="8682984" y="-50993"/>
                  <a:pt x="8604844" y="31185"/>
                  <a:pt x="8750798" y="0"/>
                </a:cubicBezTo>
                <a:cubicBezTo>
                  <a:pt x="8896752" y="-31185"/>
                  <a:pt x="8992142" y="8106"/>
                  <a:pt x="9205011" y="0"/>
                </a:cubicBezTo>
                <a:cubicBezTo>
                  <a:pt x="9417880" y="-8106"/>
                  <a:pt x="9730316" y="61684"/>
                  <a:pt x="9900705" y="0"/>
                </a:cubicBezTo>
                <a:cubicBezTo>
                  <a:pt x="10071094" y="-61684"/>
                  <a:pt x="10332136" y="63498"/>
                  <a:pt x="10596400" y="0"/>
                </a:cubicBezTo>
                <a:cubicBezTo>
                  <a:pt x="10860665" y="-63498"/>
                  <a:pt x="10718541" y="14119"/>
                  <a:pt x="10809133" y="0"/>
                </a:cubicBezTo>
                <a:cubicBezTo>
                  <a:pt x="10899725" y="-14119"/>
                  <a:pt x="11134522" y="20032"/>
                  <a:pt x="11263346" y="0"/>
                </a:cubicBezTo>
                <a:cubicBezTo>
                  <a:pt x="11392170" y="-20032"/>
                  <a:pt x="11685598" y="89526"/>
                  <a:pt x="12074031" y="0"/>
                </a:cubicBezTo>
                <a:cubicBezTo>
                  <a:pt x="12112229" y="193478"/>
                  <a:pt x="12028920" y="337960"/>
                  <a:pt x="12074031" y="510179"/>
                </a:cubicBezTo>
                <a:cubicBezTo>
                  <a:pt x="11777163" y="582281"/>
                  <a:pt x="11662272" y="440221"/>
                  <a:pt x="11378337" y="510179"/>
                </a:cubicBezTo>
                <a:cubicBezTo>
                  <a:pt x="11094402" y="580137"/>
                  <a:pt x="10882936" y="444105"/>
                  <a:pt x="10682643" y="510179"/>
                </a:cubicBezTo>
                <a:cubicBezTo>
                  <a:pt x="10482350" y="576253"/>
                  <a:pt x="10319731" y="491527"/>
                  <a:pt x="9986948" y="510179"/>
                </a:cubicBezTo>
                <a:cubicBezTo>
                  <a:pt x="9654166" y="528831"/>
                  <a:pt x="9438239" y="490283"/>
                  <a:pt x="9170514" y="510179"/>
                </a:cubicBezTo>
                <a:cubicBezTo>
                  <a:pt x="8902789" y="530075"/>
                  <a:pt x="8670517" y="447647"/>
                  <a:pt x="8474820" y="510179"/>
                </a:cubicBezTo>
                <a:cubicBezTo>
                  <a:pt x="8279123" y="572711"/>
                  <a:pt x="7946859" y="494232"/>
                  <a:pt x="7779126" y="510179"/>
                </a:cubicBezTo>
                <a:cubicBezTo>
                  <a:pt x="7611393" y="526126"/>
                  <a:pt x="7361323" y="463855"/>
                  <a:pt x="7204172" y="510179"/>
                </a:cubicBezTo>
                <a:cubicBezTo>
                  <a:pt x="7047021" y="556503"/>
                  <a:pt x="6794351" y="496536"/>
                  <a:pt x="6387737" y="510179"/>
                </a:cubicBezTo>
                <a:cubicBezTo>
                  <a:pt x="5981123" y="523822"/>
                  <a:pt x="6248364" y="498747"/>
                  <a:pt x="6175004" y="510179"/>
                </a:cubicBezTo>
                <a:cubicBezTo>
                  <a:pt x="6101644" y="521611"/>
                  <a:pt x="5795888" y="478729"/>
                  <a:pt x="5600051" y="510179"/>
                </a:cubicBezTo>
                <a:cubicBezTo>
                  <a:pt x="5404214" y="541629"/>
                  <a:pt x="5223591" y="455081"/>
                  <a:pt x="4904356" y="510179"/>
                </a:cubicBezTo>
                <a:cubicBezTo>
                  <a:pt x="4585121" y="565277"/>
                  <a:pt x="4691292" y="481734"/>
                  <a:pt x="4570883" y="510179"/>
                </a:cubicBezTo>
                <a:cubicBezTo>
                  <a:pt x="4450474" y="538624"/>
                  <a:pt x="4370454" y="477080"/>
                  <a:pt x="4237410" y="510179"/>
                </a:cubicBezTo>
                <a:cubicBezTo>
                  <a:pt x="4104366" y="543278"/>
                  <a:pt x="4122633" y="507053"/>
                  <a:pt x="4024677" y="510179"/>
                </a:cubicBezTo>
                <a:cubicBezTo>
                  <a:pt x="3926721" y="513305"/>
                  <a:pt x="3809701" y="503591"/>
                  <a:pt x="3691204" y="510179"/>
                </a:cubicBezTo>
                <a:cubicBezTo>
                  <a:pt x="3572707" y="516767"/>
                  <a:pt x="3228903" y="433022"/>
                  <a:pt x="2995510" y="510179"/>
                </a:cubicBezTo>
                <a:cubicBezTo>
                  <a:pt x="2762117" y="587336"/>
                  <a:pt x="2559902" y="505339"/>
                  <a:pt x="2299815" y="510179"/>
                </a:cubicBezTo>
                <a:cubicBezTo>
                  <a:pt x="2039728" y="515019"/>
                  <a:pt x="1837676" y="474024"/>
                  <a:pt x="1483381" y="510179"/>
                </a:cubicBezTo>
                <a:cubicBezTo>
                  <a:pt x="1129086" y="546334"/>
                  <a:pt x="1177578" y="455742"/>
                  <a:pt x="1029167" y="510179"/>
                </a:cubicBezTo>
                <a:cubicBezTo>
                  <a:pt x="880756" y="564616"/>
                  <a:pt x="891761" y="500942"/>
                  <a:pt x="816434" y="510179"/>
                </a:cubicBezTo>
                <a:cubicBezTo>
                  <a:pt x="741107" y="519416"/>
                  <a:pt x="657290" y="496234"/>
                  <a:pt x="603702" y="510179"/>
                </a:cubicBezTo>
                <a:cubicBezTo>
                  <a:pt x="550114" y="524124"/>
                  <a:pt x="228315" y="483200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074031" h="510179" stroke="0" extrusionOk="0">
                <a:moveTo>
                  <a:pt x="0" y="0"/>
                </a:moveTo>
                <a:cubicBezTo>
                  <a:pt x="119623" y="-37277"/>
                  <a:pt x="347501" y="53646"/>
                  <a:pt x="454214" y="0"/>
                </a:cubicBezTo>
                <a:cubicBezTo>
                  <a:pt x="560927" y="-53646"/>
                  <a:pt x="639610" y="33467"/>
                  <a:pt x="787687" y="0"/>
                </a:cubicBezTo>
                <a:cubicBezTo>
                  <a:pt x="935764" y="-33467"/>
                  <a:pt x="1009411" y="24283"/>
                  <a:pt x="1121160" y="0"/>
                </a:cubicBezTo>
                <a:cubicBezTo>
                  <a:pt x="1232909" y="-24283"/>
                  <a:pt x="1373251" y="24390"/>
                  <a:pt x="1454633" y="0"/>
                </a:cubicBezTo>
                <a:cubicBezTo>
                  <a:pt x="1536015" y="-24390"/>
                  <a:pt x="1914522" y="5148"/>
                  <a:pt x="2029587" y="0"/>
                </a:cubicBezTo>
                <a:cubicBezTo>
                  <a:pt x="2144652" y="-5148"/>
                  <a:pt x="2462001" y="62048"/>
                  <a:pt x="2725281" y="0"/>
                </a:cubicBezTo>
                <a:cubicBezTo>
                  <a:pt x="2988561" y="-62048"/>
                  <a:pt x="3183936" y="24107"/>
                  <a:pt x="3300235" y="0"/>
                </a:cubicBezTo>
                <a:cubicBezTo>
                  <a:pt x="3416534" y="-24107"/>
                  <a:pt x="3608338" y="16542"/>
                  <a:pt x="3875189" y="0"/>
                </a:cubicBezTo>
                <a:cubicBezTo>
                  <a:pt x="4142040" y="-16542"/>
                  <a:pt x="4404275" y="45665"/>
                  <a:pt x="4691623" y="0"/>
                </a:cubicBezTo>
                <a:cubicBezTo>
                  <a:pt x="4978971" y="-45665"/>
                  <a:pt x="5001017" y="29467"/>
                  <a:pt x="5145837" y="0"/>
                </a:cubicBezTo>
                <a:cubicBezTo>
                  <a:pt x="5290657" y="-29467"/>
                  <a:pt x="5569826" y="78284"/>
                  <a:pt x="5962271" y="0"/>
                </a:cubicBezTo>
                <a:cubicBezTo>
                  <a:pt x="6354716" y="-78284"/>
                  <a:pt x="6319169" y="45258"/>
                  <a:pt x="6537225" y="0"/>
                </a:cubicBezTo>
                <a:cubicBezTo>
                  <a:pt x="6755281" y="-45258"/>
                  <a:pt x="6989903" y="40380"/>
                  <a:pt x="7232920" y="0"/>
                </a:cubicBezTo>
                <a:cubicBezTo>
                  <a:pt x="7475938" y="-40380"/>
                  <a:pt x="7540041" y="10631"/>
                  <a:pt x="7807873" y="0"/>
                </a:cubicBezTo>
                <a:cubicBezTo>
                  <a:pt x="8075705" y="-10631"/>
                  <a:pt x="7921426" y="16633"/>
                  <a:pt x="8020606" y="0"/>
                </a:cubicBezTo>
                <a:cubicBezTo>
                  <a:pt x="8119786" y="-16633"/>
                  <a:pt x="8396119" y="82731"/>
                  <a:pt x="8716300" y="0"/>
                </a:cubicBezTo>
                <a:cubicBezTo>
                  <a:pt x="9036481" y="-82731"/>
                  <a:pt x="9119217" y="39778"/>
                  <a:pt x="9411995" y="0"/>
                </a:cubicBezTo>
                <a:cubicBezTo>
                  <a:pt x="9704773" y="-39778"/>
                  <a:pt x="9926926" y="7138"/>
                  <a:pt x="10107689" y="0"/>
                </a:cubicBezTo>
                <a:cubicBezTo>
                  <a:pt x="10288452" y="-7138"/>
                  <a:pt x="10566168" y="15709"/>
                  <a:pt x="10682643" y="0"/>
                </a:cubicBezTo>
                <a:cubicBezTo>
                  <a:pt x="10799118" y="-15709"/>
                  <a:pt x="11271073" y="36688"/>
                  <a:pt x="11499077" y="0"/>
                </a:cubicBezTo>
                <a:cubicBezTo>
                  <a:pt x="11727081" y="-36688"/>
                  <a:pt x="11818042" y="40816"/>
                  <a:pt x="12074031" y="0"/>
                </a:cubicBezTo>
                <a:cubicBezTo>
                  <a:pt x="12124850" y="131166"/>
                  <a:pt x="12016432" y="407765"/>
                  <a:pt x="12074031" y="510179"/>
                </a:cubicBezTo>
                <a:cubicBezTo>
                  <a:pt x="11826806" y="567567"/>
                  <a:pt x="11673939" y="457806"/>
                  <a:pt x="11499077" y="510179"/>
                </a:cubicBezTo>
                <a:cubicBezTo>
                  <a:pt x="11324215" y="562552"/>
                  <a:pt x="11203215" y="487836"/>
                  <a:pt x="11044864" y="510179"/>
                </a:cubicBezTo>
                <a:cubicBezTo>
                  <a:pt x="10886513" y="532522"/>
                  <a:pt x="10843952" y="508608"/>
                  <a:pt x="10711390" y="510179"/>
                </a:cubicBezTo>
                <a:cubicBezTo>
                  <a:pt x="10578828" y="511750"/>
                  <a:pt x="10361184" y="457498"/>
                  <a:pt x="10136437" y="510179"/>
                </a:cubicBezTo>
                <a:cubicBezTo>
                  <a:pt x="9911690" y="562860"/>
                  <a:pt x="9928408" y="504035"/>
                  <a:pt x="9802963" y="510179"/>
                </a:cubicBezTo>
                <a:cubicBezTo>
                  <a:pt x="9677518" y="516323"/>
                  <a:pt x="9568709" y="477638"/>
                  <a:pt x="9469490" y="510179"/>
                </a:cubicBezTo>
                <a:cubicBezTo>
                  <a:pt x="9370271" y="542720"/>
                  <a:pt x="9104005" y="490957"/>
                  <a:pt x="8894536" y="510179"/>
                </a:cubicBezTo>
                <a:cubicBezTo>
                  <a:pt x="8685067" y="529401"/>
                  <a:pt x="8482193" y="504521"/>
                  <a:pt x="8319582" y="510179"/>
                </a:cubicBezTo>
                <a:cubicBezTo>
                  <a:pt x="8156971" y="515837"/>
                  <a:pt x="8015674" y="507858"/>
                  <a:pt x="7744628" y="510179"/>
                </a:cubicBezTo>
                <a:cubicBezTo>
                  <a:pt x="7473582" y="512500"/>
                  <a:pt x="7249861" y="438595"/>
                  <a:pt x="7048934" y="510179"/>
                </a:cubicBezTo>
                <a:cubicBezTo>
                  <a:pt x="6848007" y="581763"/>
                  <a:pt x="6522042" y="469102"/>
                  <a:pt x="6232500" y="510179"/>
                </a:cubicBezTo>
                <a:cubicBezTo>
                  <a:pt x="5942958" y="551256"/>
                  <a:pt x="6021322" y="485243"/>
                  <a:pt x="5899027" y="510179"/>
                </a:cubicBezTo>
                <a:cubicBezTo>
                  <a:pt x="5776732" y="535115"/>
                  <a:pt x="5345190" y="431660"/>
                  <a:pt x="5203332" y="510179"/>
                </a:cubicBezTo>
                <a:cubicBezTo>
                  <a:pt x="5061474" y="588698"/>
                  <a:pt x="4939213" y="478222"/>
                  <a:pt x="4749119" y="510179"/>
                </a:cubicBezTo>
                <a:cubicBezTo>
                  <a:pt x="4559025" y="542136"/>
                  <a:pt x="4634384" y="485883"/>
                  <a:pt x="4536386" y="510179"/>
                </a:cubicBezTo>
                <a:cubicBezTo>
                  <a:pt x="4438388" y="534475"/>
                  <a:pt x="4173551" y="489230"/>
                  <a:pt x="4082172" y="510179"/>
                </a:cubicBezTo>
                <a:cubicBezTo>
                  <a:pt x="3990793" y="531128"/>
                  <a:pt x="3861465" y="509636"/>
                  <a:pt x="3748699" y="510179"/>
                </a:cubicBezTo>
                <a:cubicBezTo>
                  <a:pt x="3635933" y="510722"/>
                  <a:pt x="3370649" y="501162"/>
                  <a:pt x="3053005" y="510179"/>
                </a:cubicBezTo>
                <a:cubicBezTo>
                  <a:pt x="2735361" y="519196"/>
                  <a:pt x="2477053" y="496988"/>
                  <a:pt x="2236571" y="510179"/>
                </a:cubicBezTo>
                <a:cubicBezTo>
                  <a:pt x="1996089" y="523370"/>
                  <a:pt x="1690894" y="454826"/>
                  <a:pt x="1540876" y="510179"/>
                </a:cubicBezTo>
                <a:cubicBezTo>
                  <a:pt x="1390858" y="565532"/>
                  <a:pt x="1052542" y="442139"/>
                  <a:pt x="845182" y="510179"/>
                </a:cubicBezTo>
                <a:cubicBezTo>
                  <a:pt x="637822" y="578219"/>
                  <a:pt x="646000" y="492660"/>
                  <a:pt x="511709" y="510179"/>
                </a:cubicBezTo>
                <a:cubicBezTo>
                  <a:pt x="377418" y="527698"/>
                  <a:pt x="142674" y="479665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CE727-1FBA-40D5-A07F-BE4C047194A4}"/>
              </a:ext>
            </a:extLst>
          </p:cNvPr>
          <p:cNvSpPr txBox="1"/>
          <p:nvPr/>
        </p:nvSpPr>
        <p:spPr>
          <a:xfrm>
            <a:off x="117969" y="-31221"/>
            <a:ext cx="55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B. CÂU HỎI TRẮC NGHIỆM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1AB608-2DAC-412E-BB39-C21941C0A5C8}"/>
              </a:ext>
            </a:extLst>
          </p:cNvPr>
          <p:cNvGrpSpPr/>
          <p:nvPr/>
        </p:nvGrpSpPr>
        <p:grpSpPr>
          <a:xfrm>
            <a:off x="1561028" y="3659833"/>
            <a:ext cx="2259858" cy="646331"/>
            <a:chOff x="1561028" y="3659833"/>
            <a:chExt cx="2259858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0F4A66-B215-4259-AA83-2BE037BB6B07}"/>
                </a:ext>
              </a:extLst>
            </p:cNvPr>
            <p:cNvSpPr txBox="1"/>
            <p:nvPr/>
          </p:nvSpPr>
          <p:spPr>
            <a:xfrm>
              <a:off x="1561028" y="3659833"/>
              <a:ext cx="18788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300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9DB3F5-A86B-457A-9C9F-8D664682119B}"/>
              </a:ext>
            </a:extLst>
          </p:cNvPr>
          <p:cNvGrpSpPr/>
          <p:nvPr/>
        </p:nvGrpSpPr>
        <p:grpSpPr>
          <a:xfrm>
            <a:off x="7761515" y="3770623"/>
            <a:ext cx="2351320" cy="646331"/>
            <a:chOff x="7761515" y="3770623"/>
            <a:chExt cx="2351320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1F361F-617E-4CE7-BE6D-1B904FE0DDE7}"/>
                </a:ext>
              </a:extLst>
            </p:cNvPr>
            <p:cNvSpPr txBox="1"/>
            <p:nvPr/>
          </p:nvSpPr>
          <p:spPr>
            <a:xfrm>
              <a:off x="7761515" y="3770623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3000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9B07AD-C7D9-4A80-AA97-ECF7453AF363}"/>
              </a:ext>
            </a:extLst>
          </p:cNvPr>
          <p:cNvGrpSpPr/>
          <p:nvPr/>
        </p:nvGrpSpPr>
        <p:grpSpPr>
          <a:xfrm>
            <a:off x="1709058" y="4990896"/>
            <a:ext cx="2449294" cy="646331"/>
            <a:chOff x="1709058" y="4990896"/>
            <a:chExt cx="2449294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840B5-5A4F-4A7D-94B7-9C5714FCB906}"/>
                </a:ext>
              </a:extLst>
            </p:cNvPr>
            <p:cNvSpPr txBox="1"/>
            <p:nvPr/>
          </p:nvSpPr>
          <p:spPr>
            <a:xfrm>
              <a:off x="1709058" y="4990896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1 500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AF2DA0-8643-4A95-A8B7-2E191BCE666C}"/>
              </a:ext>
            </a:extLst>
          </p:cNvPr>
          <p:cNvGrpSpPr/>
          <p:nvPr/>
        </p:nvGrpSpPr>
        <p:grpSpPr>
          <a:xfrm>
            <a:off x="7761515" y="4990896"/>
            <a:ext cx="2155373" cy="646331"/>
            <a:chOff x="7761515" y="4990896"/>
            <a:chExt cx="2155373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DE2CAA-1FBF-4262-81C3-99582CCB95B6}"/>
                </a:ext>
              </a:extLst>
            </p:cNvPr>
            <p:cNvSpPr txBox="1"/>
            <p:nvPr/>
          </p:nvSpPr>
          <p:spPr>
            <a:xfrm>
              <a:off x="7761515" y="4990896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 150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37928F-57BC-46CD-A793-BE4596FDF05D}"/>
              </a:ext>
            </a:extLst>
          </p:cNvPr>
          <p:cNvSpPr txBox="1"/>
          <p:nvPr/>
        </p:nvSpPr>
        <p:spPr>
          <a:xfrm>
            <a:off x="0" y="628149"/>
            <a:ext cx="504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AB2A73-A5BA-4DF2-891C-FCF767F70EF7}"/>
              </a:ext>
            </a:extLst>
          </p:cNvPr>
          <p:cNvSpPr/>
          <p:nvPr/>
        </p:nvSpPr>
        <p:spPr>
          <a:xfrm>
            <a:off x="1606712" y="4891925"/>
            <a:ext cx="907887" cy="9078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8E5B2-C43D-4773-A815-838258005D91}"/>
              </a:ext>
            </a:extLst>
          </p:cNvPr>
          <p:cNvSpPr txBox="1"/>
          <p:nvPr/>
        </p:nvSpPr>
        <p:spPr>
          <a:xfrm>
            <a:off x="1295401" y="1878915"/>
            <a:ext cx="1038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thang cân có độ dài hai cạnh đáy và chiều cao lần lượt là 40 m, 30 m và 25 m có diện tích là: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CBB00B-A175-4077-BB45-54D2FAA17963}"/>
              </a:ext>
            </a:extLst>
          </p:cNvPr>
          <p:cNvSpPr/>
          <p:nvPr/>
        </p:nvSpPr>
        <p:spPr>
          <a:xfrm>
            <a:off x="0" y="-31221"/>
            <a:ext cx="12074031" cy="510179"/>
          </a:xfrm>
          <a:custGeom>
            <a:avLst/>
            <a:gdLst>
              <a:gd name="connsiteX0" fmla="*/ 0 w 12074031"/>
              <a:gd name="connsiteY0" fmla="*/ 0 h 510179"/>
              <a:gd name="connsiteX1" fmla="*/ 695694 w 12074031"/>
              <a:gd name="connsiteY1" fmla="*/ 0 h 510179"/>
              <a:gd name="connsiteX2" fmla="*/ 908427 w 12074031"/>
              <a:gd name="connsiteY2" fmla="*/ 0 h 510179"/>
              <a:gd name="connsiteX3" fmla="*/ 1483381 w 12074031"/>
              <a:gd name="connsiteY3" fmla="*/ 0 h 510179"/>
              <a:gd name="connsiteX4" fmla="*/ 2179075 w 12074031"/>
              <a:gd name="connsiteY4" fmla="*/ 0 h 510179"/>
              <a:gd name="connsiteX5" fmla="*/ 2995510 w 12074031"/>
              <a:gd name="connsiteY5" fmla="*/ 0 h 510179"/>
              <a:gd name="connsiteX6" fmla="*/ 3208243 w 12074031"/>
              <a:gd name="connsiteY6" fmla="*/ 0 h 510179"/>
              <a:gd name="connsiteX7" fmla="*/ 3903937 w 12074031"/>
              <a:gd name="connsiteY7" fmla="*/ 0 h 510179"/>
              <a:gd name="connsiteX8" fmla="*/ 4358150 w 12074031"/>
              <a:gd name="connsiteY8" fmla="*/ 0 h 510179"/>
              <a:gd name="connsiteX9" fmla="*/ 4691623 w 12074031"/>
              <a:gd name="connsiteY9" fmla="*/ 0 h 510179"/>
              <a:gd name="connsiteX10" fmla="*/ 4904356 w 12074031"/>
              <a:gd name="connsiteY10" fmla="*/ 0 h 510179"/>
              <a:gd name="connsiteX11" fmla="*/ 5117089 w 12074031"/>
              <a:gd name="connsiteY11" fmla="*/ 0 h 510179"/>
              <a:gd name="connsiteX12" fmla="*/ 5329822 w 12074031"/>
              <a:gd name="connsiteY12" fmla="*/ 0 h 510179"/>
              <a:gd name="connsiteX13" fmla="*/ 5663295 w 12074031"/>
              <a:gd name="connsiteY13" fmla="*/ 0 h 510179"/>
              <a:gd name="connsiteX14" fmla="*/ 6358990 w 12074031"/>
              <a:gd name="connsiteY14" fmla="*/ 0 h 510179"/>
              <a:gd name="connsiteX15" fmla="*/ 6813203 w 12074031"/>
              <a:gd name="connsiteY15" fmla="*/ 0 h 510179"/>
              <a:gd name="connsiteX16" fmla="*/ 7508897 w 12074031"/>
              <a:gd name="connsiteY16" fmla="*/ 0 h 510179"/>
              <a:gd name="connsiteX17" fmla="*/ 7842371 w 12074031"/>
              <a:gd name="connsiteY17" fmla="*/ 0 h 510179"/>
              <a:gd name="connsiteX18" fmla="*/ 8417324 w 12074031"/>
              <a:gd name="connsiteY18" fmla="*/ 0 h 510179"/>
              <a:gd name="connsiteX19" fmla="*/ 8750798 w 12074031"/>
              <a:gd name="connsiteY19" fmla="*/ 0 h 510179"/>
              <a:gd name="connsiteX20" fmla="*/ 9205011 w 12074031"/>
              <a:gd name="connsiteY20" fmla="*/ 0 h 510179"/>
              <a:gd name="connsiteX21" fmla="*/ 9900705 w 12074031"/>
              <a:gd name="connsiteY21" fmla="*/ 0 h 510179"/>
              <a:gd name="connsiteX22" fmla="*/ 10596400 w 12074031"/>
              <a:gd name="connsiteY22" fmla="*/ 0 h 510179"/>
              <a:gd name="connsiteX23" fmla="*/ 10809133 w 12074031"/>
              <a:gd name="connsiteY23" fmla="*/ 0 h 510179"/>
              <a:gd name="connsiteX24" fmla="*/ 11263346 w 12074031"/>
              <a:gd name="connsiteY24" fmla="*/ 0 h 510179"/>
              <a:gd name="connsiteX25" fmla="*/ 12074031 w 12074031"/>
              <a:gd name="connsiteY25" fmla="*/ 0 h 510179"/>
              <a:gd name="connsiteX26" fmla="*/ 12074031 w 12074031"/>
              <a:gd name="connsiteY26" fmla="*/ 510179 h 510179"/>
              <a:gd name="connsiteX27" fmla="*/ 11378337 w 12074031"/>
              <a:gd name="connsiteY27" fmla="*/ 510179 h 510179"/>
              <a:gd name="connsiteX28" fmla="*/ 10682643 w 12074031"/>
              <a:gd name="connsiteY28" fmla="*/ 510179 h 510179"/>
              <a:gd name="connsiteX29" fmla="*/ 9986948 w 12074031"/>
              <a:gd name="connsiteY29" fmla="*/ 510179 h 510179"/>
              <a:gd name="connsiteX30" fmla="*/ 9170514 w 12074031"/>
              <a:gd name="connsiteY30" fmla="*/ 510179 h 510179"/>
              <a:gd name="connsiteX31" fmla="*/ 8474820 w 12074031"/>
              <a:gd name="connsiteY31" fmla="*/ 510179 h 510179"/>
              <a:gd name="connsiteX32" fmla="*/ 7779126 w 12074031"/>
              <a:gd name="connsiteY32" fmla="*/ 510179 h 510179"/>
              <a:gd name="connsiteX33" fmla="*/ 7204172 w 12074031"/>
              <a:gd name="connsiteY33" fmla="*/ 510179 h 510179"/>
              <a:gd name="connsiteX34" fmla="*/ 6387737 w 12074031"/>
              <a:gd name="connsiteY34" fmla="*/ 510179 h 510179"/>
              <a:gd name="connsiteX35" fmla="*/ 6175004 w 12074031"/>
              <a:gd name="connsiteY35" fmla="*/ 510179 h 510179"/>
              <a:gd name="connsiteX36" fmla="*/ 5600051 w 12074031"/>
              <a:gd name="connsiteY36" fmla="*/ 510179 h 510179"/>
              <a:gd name="connsiteX37" fmla="*/ 4904356 w 12074031"/>
              <a:gd name="connsiteY37" fmla="*/ 510179 h 510179"/>
              <a:gd name="connsiteX38" fmla="*/ 4570883 w 12074031"/>
              <a:gd name="connsiteY38" fmla="*/ 510179 h 510179"/>
              <a:gd name="connsiteX39" fmla="*/ 4237410 w 12074031"/>
              <a:gd name="connsiteY39" fmla="*/ 510179 h 510179"/>
              <a:gd name="connsiteX40" fmla="*/ 4024677 w 12074031"/>
              <a:gd name="connsiteY40" fmla="*/ 510179 h 510179"/>
              <a:gd name="connsiteX41" fmla="*/ 3691204 w 12074031"/>
              <a:gd name="connsiteY41" fmla="*/ 510179 h 510179"/>
              <a:gd name="connsiteX42" fmla="*/ 2995510 w 12074031"/>
              <a:gd name="connsiteY42" fmla="*/ 510179 h 510179"/>
              <a:gd name="connsiteX43" fmla="*/ 2299815 w 12074031"/>
              <a:gd name="connsiteY43" fmla="*/ 510179 h 510179"/>
              <a:gd name="connsiteX44" fmla="*/ 1483381 w 12074031"/>
              <a:gd name="connsiteY44" fmla="*/ 510179 h 510179"/>
              <a:gd name="connsiteX45" fmla="*/ 1029167 w 12074031"/>
              <a:gd name="connsiteY45" fmla="*/ 510179 h 510179"/>
              <a:gd name="connsiteX46" fmla="*/ 816434 w 12074031"/>
              <a:gd name="connsiteY46" fmla="*/ 510179 h 510179"/>
              <a:gd name="connsiteX47" fmla="*/ 603702 w 12074031"/>
              <a:gd name="connsiteY47" fmla="*/ 510179 h 510179"/>
              <a:gd name="connsiteX48" fmla="*/ 0 w 12074031"/>
              <a:gd name="connsiteY48" fmla="*/ 510179 h 510179"/>
              <a:gd name="connsiteX49" fmla="*/ 0 w 12074031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4031" h="510179" fill="none" extrusionOk="0">
                <a:moveTo>
                  <a:pt x="0" y="0"/>
                </a:moveTo>
                <a:cubicBezTo>
                  <a:pt x="325483" y="-67544"/>
                  <a:pt x="508547" y="78774"/>
                  <a:pt x="695694" y="0"/>
                </a:cubicBezTo>
                <a:cubicBezTo>
                  <a:pt x="882841" y="-78774"/>
                  <a:pt x="808743" y="18435"/>
                  <a:pt x="908427" y="0"/>
                </a:cubicBezTo>
                <a:cubicBezTo>
                  <a:pt x="1008111" y="-18435"/>
                  <a:pt x="1247767" y="24947"/>
                  <a:pt x="1483381" y="0"/>
                </a:cubicBezTo>
                <a:cubicBezTo>
                  <a:pt x="1718995" y="-24947"/>
                  <a:pt x="1872598" y="38747"/>
                  <a:pt x="2179075" y="0"/>
                </a:cubicBezTo>
                <a:cubicBezTo>
                  <a:pt x="2485552" y="-38747"/>
                  <a:pt x="2806383" y="4802"/>
                  <a:pt x="2995510" y="0"/>
                </a:cubicBezTo>
                <a:cubicBezTo>
                  <a:pt x="3184637" y="-4802"/>
                  <a:pt x="3117756" y="22578"/>
                  <a:pt x="3208243" y="0"/>
                </a:cubicBezTo>
                <a:cubicBezTo>
                  <a:pt x="3298730" y="-22578"/>
                  <a:pt x="3741888" y="19098"/>
                  <a:pt x="3903937" y="0"/>
                </a:cubicBezTo>
                <a:cubicBezTo>
                  <a:pt x="4065986" y="-19098"/>
                  <a:pt x="4207785" y="50068"/>
                  <a:pt x="4358150" y="0"/>
                </a:cubicBezTo>
                <a:cubicBezTo>
                  <a:pt x="4508515" y="-50068"/>
                  <a:pt x="4558408" y="25713"/>
                  <a:pt x="4691623" y="0"/>
                </a:cubicBezTo>
                <a:cubicBezTo>
                  <a:pt x="4824838" y="-25713"/>
                  <a:pt x="4853858" y="3869"/>
                  <a:pt x="4904356" y="0"/>
                </a:cubicBezTo>
                <a:cubicBezTo>
                  <a:pt x="4954854" y="-3869"/>
                  <a:pt x="5066988" y="20011"/>
                  <a:pt x="5117089" y="0"/>
                </a:cubicBezTo>
                <a:cubicBezTo>
                  <a:pt x="5167190" y="-20011"/>
                  <a:pt x="5228436" y="23022"/>
                  <a:pt x="5329822" y="0"/>
                </a:cubicBezTo>
                <a:cubicBezTo>
                  <a:pt x="5431208" y="-23022"/>
                  <a:pt x="5508150" y="35945"/>
                  <a:pt x="5663295" y="0"/>
                </a:cubicBezTo>
                <a:cubicBezTo>
                  <a:pt x="5818440" y="-35945"/>
                  <a:pt x="6218156" y="69654"/>
                  <a:pt x="6358990" y="0"/>
                </a:cubicBezTo>
                <a:cubicBezTo>
                  <a:pt x="6499824" y="-69654"/>
                  <a:pt x="6597622" y="29956"/>
                  <a:pt x="6813203" y="0"/>
                </a:cubicBezTo>
                <a:cubicBezTo>
                  <a:pt x="7028784" y="-29956"/>
                  <a:pt x="7189374" y="64781"/>
                  <a:pt x="7508897" y="0"/>
                </a:cubicBezTo>
                <a:cubicBezTo>
                  <a:pt x="7828420" y="-64781"/>
                  <a:pt x="7735150" y="4412"/>
                  <a:pt x="7842371" y="0"/>
                </a:cubicBezTo>
                <a:cubicBezTo>
                  <a:pt x="7949592" y="-4412"/>
                  <a:pt x="8151664" y="50993"/>
                  <a:pt x="8417324" y="0"/>
                </a:cubicBezTo>
                <a:cubicBezTo>
                  <a:pt x="8682984" y="-50993"/>
                  <a:pt x="8604844" y="31185"/>
                  <a:pt x="8750798" y="0"/>
                </a:cubicBezTo>
                <a:cubicBezTo>
                  <a:pt x="8896752" y="-31185"/>
                  <a:pt x="8992142" y="8106"/>
                  <a:pt x="9205011" y="0"/>
                </a:cubicBezTo>
                <a:cubicBezTo>
                  <a:pt x="9417880" y="-8106"/>
                  <a:pt x="9730316" y="61684"/>
                  <a:pt x="9900705" y="0"/>
                </a:cubicBezTo>
                <a:cubicBezTo>
                  <a:pt x="10071094" y="-61684"/>
                  <a:pt x="10332136" y="63498"/>
                  <a:pt x="10596400" y="0"/>
                </a:cubicBezTo>
                <a:cubicBezTo>
                  <a:pt x="10860665" y="-63498"/>
                  <a:pt x="10718541" y="14119"/>
                  <a:pt x="10809133" y="0"/>
                </a:cubicBezTo>
                <a:cubicBezTo>
                  <a:pt x="10899725" y="-14119"/>
                  <a:pt x="11134522" y="20032"/>
                  <a:pt x="11263346" y="0"/>
                </a:cubicBezTo>
                <a:cubicBezTo>
                  <a:pt x="11392170" y="-20032"/>
                  <a:pt x="11685598" y="89526"/>
                  <a:pt x="12074031" y="0"/>
                </a:cubicBezTo>
                <a:cubicBezTo>
                  <a:pt x="12112229" y="193478"/>
                  <a:pt x="12028920" y="337960"/>
                  <a:pt x="12074031" y="510179"/>
                </a:cubicBezTo>
                <a:cubicBezTo>
                  <a:pt x="11777163" y="582281"/>
                  <a:pt x="11662272" y="440221"/>
                  <a:pt x="11378337" y="510179"/>
                </a:cubicBezTo>
                <a:cubicBezTo>
                  <a:pt x="11094402" y="580137"/>
                  <a:pt x="10882936" y="444105"/>
                  <a:pt x="10682643" y="510179"/>
                </a:cubicBezTo>
                <a:cubicBezTo>
                  <a:pt x="10482350" y="576253"/>
                  <a:pt x="10319731" y="491527"/>
                  <a:pt x="9986948" y="510179"/>
                </a:cubicBezTo>
                <a:cubicBezTo>
                  <a:pt x="9654166" y="528831"/>
                  <a:pt x="9438239" y="490283"/>
                  <a:pt x="9170514" y="510179"/>
                </a:cubicBezTo>
                <a:cubicBezTo>
                  <a:pt x="8902789" y="530075"/>
                  <a:pt x="8670517" y="447647"/>
                  <a:pt x="8474820" y="510179"/>
                </a:cubicBezTo>
                <a:cubicBezTo>
                  <a:pt x="8279123" y="572711"/>
                  <a:pt x="7946859" y="494232"/>
                  <a:pt x="7779126" y="510179"/>
                </a:cubicBezTo>
                <a:cubicBezTo>
                  <a:pt x="7611393" y="526126"/>
                  <a:pt x="7361323" y="463855"/>
                  <a:pt x="7204172" y="510179"/>
                </a:cubicBezTo>
                <a:cubicBezTo>
                  <a:pt x="7047021" y="556503"/>
                  <a:pt x="6794351" y="496536"/>
                  <a:pt x="6387737" y="510179"/>
                </a:cubicBezTo>
                <a:cubicBezTo>
                  <a:pt x="5981123" y="523822"/>
                  <a:pt x="6248364" y="498747"/>
                  <a:pt x="6175004" y="510179"/>
                </a:cubicBezTo>
                <a:cubicBezTo>
                  <a:pt x="6101644" y="521611"/>
                  <a:pt x="5795888" y="478729"/>
                  <a:pt x="5600051" y="510179"/>
                </a:cubicBezTo>
                <a:cubicBezTo>
                  <a:pt x="5404214" y="541629"/>
                  <a:pt x="5223591" y="455081"/>
                  <a:pt x="4904356" y="510179"/>
                </a:cubicBezTo>
                <a:cubicBezTo>
                  <a:pt x="4585121" y="565277"/>
                  <a:pt x="4691292" y="481734"/>
                  <a:pt x="4570883" y="510179"/>
                </a:cubicBezTo>
                <a:cubicBezTo>
                  <a:pt x="4450474" y="538624"/>
                  <a:pt x="4370454" y="477080"/>
                  <a:pt x="4237410" y="510179"/>
                </a:cubicBezTo>
                <a:cubicBezTo>
                  <a:pt x="4104366" y="543278"/>
                  <a:pt x="4122633" y="507053"/>
                  <a:pt x="4024677" y="510179"/>
                </a:cubicBezTo>
                <a:cubicBezTo>
                  <a:pt x="3926721" y="513305"/>
                  <a:pt x="3809701" y="503591"/>
                  <a:pt x="3691204" y="510179"/>
                </a:cubicBezTo>
                <a:cubicBezTo>
                  <a:pt x="3572707" y="516767"/>
                  <a:pt x="3228903" y="433022"/>
                  <a:pt x="2995510" y="510179"/>
                </a:cubicBezTo>
                <a:cubicBezTo>
                  <a:pt x="2762117" y="587336"/>
                  <a:pt x="2559902" y="505339"/>
                  <a:pt x="2299815" y="510179"/>
                </a:cubicBezTo>
                <a:cubicBezTo>
                  <a:pt x="2039728" y="515019"/>
                  <a:pt x="1837676" y="474024"/>
                  <a:pt x="1483381" y="510179"/>
                </a:cubicBezTo>
                <a:cubicBezTo>
                  <a:pt x="1129086" y="546334"/>
                  <a:pt x="1177578" y="455742"/>
                  <a:pt x="1029167" y="510179"/>
                </a:cubicBezTo>
                <a:cubicBezTo>
                  <a:pt x="880756" y="564616"/>
                  <a:pt x="891761" y="500942"/>
                  <a:pt x="816434" y="510179"/>
                </a:cubicBezTo>
                <a:cubicBezTo>
                  <a:pt x="741107" y="519416"/>
                  <a:pt x="657290" y="496234"/>
                  <a:pt x="603702" y="510179"/>
                </a:cubicBezTo>
                <a:cubicBezTo>
                  <a:pt x="550114" y="524124"/>
                  <a:pt x="228315" y="483200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074031" h="510179" stroke="0" extrusionOk="0">
                <a:moveTo>
                  <a:pt x="0" y="0"/>
                </a:moveTo>
                <a:cubicBezTo>
                  <a:pt x="119623" y="-37277"/>
                  <a:pt x="347501" y="53646"/>
                  <a:pt x="454214" y="0"/>
                </a:cubicBezTo>
                <a:cubicBezTo>
                  <a:pt x="560927" y="-53646"/>
                  <a:pt x="639610" y="33467"/>
                  <a:pt x="787687" y="0"/>
                </a:cubicBezTo>
                <a:cubicBezTo>
                  <a:pt x="935764" y="-33467"/>
                  <a:pt x="1009411" y="24283"/>
                  <a:pt x="1121160" y="0"/>
                </a:cubicBezTo>
                <a:cubicBezTo>
                  <a:pt x="1232909" y="-24283"/>
                  <a:pt x="1373251" y="24390"/>
                  <a:pt x="1454633" y="0"/>
                </a:cubicBezTo>
                <a:cubicBezTo>
                  <a:pt x="1536015" y="-24390"/>
                  <a:pt x="1914522" y="5148"/>
                  <a:pt x="2029587" y="0"/>
                </a:cubicBezTo>
                <a:cubicBezTo>
                  <a:pt x="2144652" y="-5148"/>
                  <a:pt x="2462001" y="62048"/>
                  <a:pt x="2725281" y="0"/>
                </a:cubicBezTo>
                <a:cubicBezTo>
                  <a:pt x="2988561" y="-62048"/>
                  <a:pt x="3183936" y="24107"/>
                  <a:pt x="3300235" y="0"/>
                </a:cubicBezTo>
                <a:cubicBezTo>
                  <a:pt x="3416534" y="-24107"/>
                  <a:pt x="3608338" y="16542"/>
                  <a:pt x="3875189" y="0"/>
                </a:cubicBezTo>
                <a:cubicBezTo>
                  <a:pt x="4142040" y="-16542"/>
                  <a:pt x="4404275" y="45665"/>
                  <a:pt x="4691623" y="0"/>
                </a:cubicBezTo>
                <a:cubicBezTo>
                  <a:pt x="4978971" y="-45665"/>
                  <a:pt x="5001017" y="29467"/>
                  <a:pt x="5145837" y="0"/>
                </a:cubicBezTo>
                <a:cubicBezTo>
                  <a:pt x="5290657" y="-29467"/>
                  <a:pt x="5569826" y="78284"/>
                  <a:pt x="5962271" y="0"/>
                </a:cubicBezTo>
                <a:cubicBezTo>
                  <a:pt x="6354716" y="-78284"/>
                  <a:pt x="6319169" y="45258"/>
                  <a:pt x="6537225" y="0"/>
                </a:cubicBezTo>
                <a:cubicBezTo>
                  <a:pt x="6755281" y="-45258"/>
                  <a:pt x="6989903" y="40380"/>
                  <a:pt x="7232920" y="0"/>
                </a:cubicBezTo>
                <a:cubicBezTo>
                  <a:pt x="7475938" y="-40380"/>
                  <a:pt x="7540041" y="10631"/>
                  <a:pt x="7807873" y="0"/>
                </a:cubicBezTo>
                <a:cubicBezTo>
                  <a:pt x="8075705" y="-10631"/>
                  <a:pt x="7921426" y="16633"/>
                  <a:pt x="8020606" y="0"/>
                </a:cubicBezTo>
                <a:cubicBezTo>
                  <a:pt x="8119786" y="-16633"/>
                  <a:pt x="8396119" y="82731"/>
                  <a:pt x="8716300" y="0"/>
                </a:cubicBezTo>
                <a:cubicBezTo>
                  <a:pt x="9036481" y="-82731"/>
                  <a:pt x="9119217" y="39778"/>
                  <a:pt x="9411995" y="0"/>
                </a:cubicBezTo>
                <a:cubicBezTo>
                  <a:pt x="9704773" y="-39778"/>
                  <a:pt x="9926926" y="7138"/>
                  <a:pt x="10107689" y="0"/>
                </a:cubicBezTo>
                <a:cubicBezTo>
                  <a:pt x="10288452" y="-7138"/>
                  <a:pt x="10566168" y="15709"/>
                  <a:pt x="10682643" y="0"/>
                </a:cubicBezTo>
                <a:cubicBezTo>
                  <a:pt x="10799118" y="-15709"/>
                  <a:pt x="11271073" y="36688"/>
                  <a:pt x="11499077" y="0"/>
                </a:cubicBezTo>
                <a:cubicBezTo>
                  <a:pt x="11727081" y="-36688"/>
                  <a:pt x="11818042" y="40816"/>
                  <a:pt x="12074031" y="0"/>
                </a:cubicBezTo>
                <a:cubicBezTo>
                  <a:pt x="12124850" y="131166"/>
                  <a:pt x="12016432" y="407765"/>
                  <a:pt x="12074031" y="510179"/>
                </a:cubicBezTo>
                <a:cubicBezTo>
                  <a:pt x="11826806" y="567567"/>
                  <a:pt x="11673939" y="457806"/>
                  <a:pt x="11499077" y="510179"/>
                </a:cubicBezTo>
                <a:cubicBezTo>
                  <a:pt x="11324215" y="562552"/>
                  <a:pt x="11203215" y="487836"/>
                  <a:pt x="11044864" y="510179"/>
                </a:cubicBezTo>
                <a:cubicBezTo>
                  <a:pt x="10886513" y="532522"/>
                  <a:pt x="10843952" y="508608"/>
                  <a:pt x="10711390" y="510179"/>
                </a:cubicBezTo>
                <a:cubicBezTo>
                  <a:pt x="10578828" y="511750"/>
                  <a:pt x="10361184" y="457498"/>
                  <a:pt x="10136437" y="510179"/>
                </a:cubicBezTo>
                <a:cubicBezTo>
                  <a:pt x="9911690" y="562860"/>
                  <a:pt x="9928408" y="504035"/>
                  <a:pt x="9802963" y="510179"/>
                </a:cubicBezTo>
                <a:cubicBezTo>
                  <a:pt x="9677518" y="516323"/>
                  <a:pt x="9568709" y="477638"/>
                  <a:pt x="9469490" y="510179"/>
                </a:cubicBezTo>
                <a:cubicBezTo>
                  <a:pt x="9370271" y="542720"/>
                  <a:pt x="9104005" y="490957"/>
                  <a:pt x="8894536" y="510179"/>
                </a:cubicBezTo>
                <a:cubicBezTo>
                  <a:pt x="8685067" y="529401"/>
                  <a:pt x="8482193" y="504521"/>
                  <a:pt x="8319582" y="510179"/>
                </a:cubicBezTo>
                <a:cubicBezTo>
                  <a:pt x="8156971" y="515837"/>
                  <a:pt x="8015674" y="507858"/>
                  <a:pt x="7744628" y="510179"/>
                </a:cubicBezTo>
                <a:cubicBezTo>
                  <a:pt x="7473582" y="512500"/>
                  <a:pt x="7249861" y="438595"/>
                  <a:pt x="7048934" y="510179"/>
                </a:cubicBezTo>
                <a:cubicBezTo>
                  <a:pt x="6848007" y="581763"/>
                  <a:pt x="6522042" y="469102"/>
                  <a:pt x="6232500" y="510179"/>
                </a:cubicBezTo>
                <a:cubicBezTo>
                  <a:pt x="5942958" y="551256"/>
                  <a:pt x="6021322" y="485243"/>
                  <a:pt x="5899027" y="510179"/>
                </a:cubicBezTo>
                <a:cubicBezTo>
                  <a:pt x="5776732" y="535115"/>
                  <a:pt x="5345190" y="431660"/>
                  <a:pt x="5203332" y="510179"/>
                </a:cubicBezTo>
                <a:cubicBezTo>
                  <a:pt x="5061474" y="588698"/>
                  <a:pt x="4939213" y="478222"/>
                  <a:pt x="4749119" y="510179"/>
                </a:cubicBezTo>
                <a:cubicBezTo>
                  <a:pt x="4559025" y="542136"/>
                  <a:pt x="4634384" y="485883"/>
                  <a:pt x="4536386" y="510179"/>
                </a:cubicBezTo>
                <a:cubicBezTo>
                  <a:pt x="4438388" y="534475"/>
                  <a:pt x="4173551" y="489230"/>
                  <a:pt x="4082172" y="510179"/>
                </a:cubicBezTo>
                <a:cubicBezTo>
                  <a:pt x="3990793" y="531128"/>
                  <a:pt x="3861465" y="509636"/>
                  <a:pt x="3748699" y="510179"/>
                </a:cubicBezTo>
                <a:cubicBezTo>
                  <a:pt x="3635933" y="510722"/>
                  <a:pt x="3370649" y="501162"/>
                  <a:pt x="3053005" y="510179"/>
                </a:cubicBezTo>
                <a:cubicBezTo>
                  <a:pt x="2735361" y="519196"/>
                  <a:pt x="2477053" y="496988"/>
                  <a:pt x="2236571" y="510179"/>
                </a:cubicBezTo>
                <a:cubicBezTo>
                  <a:pt x="1996089" y="523370"/>
                  <a:pt x="1690894" y="454826"/>
                  <a:pt x="1540876" y="510179"/>
                </a:cubicBezTo>
                <a:cubicBezTo>
                  <a:pt x="1390858" y="565532"/>
                  <a:pt x="1052542" y="442139"/>
                  <a:pt x="845182" y="510179"/>
                </a:cubicBezTo>
                <a:cubicBezTo>
                  <a:pt x="637822" y="578219"/>
                  <a:pt x="646000" y="492660"/>
                  <a:pt x="511709" y="510179"/>
                </a:cubicBezTo>
                <a:cubicBezTo>
                  <a:pt x="377418" y="527698"/>
                  <a:pt x="142674" y="479665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CE727-1FBA-40D5-A07F-BE4C047194A4}"/>
              </a:ext>
            </a:extLst>
          </p:cNvPr>
          <p:cNvSpPr txBox="1"/>
          <p:nvPr/>
        </p:nvSpPr>
        <p:spPr>
          <a:xfrm>
            <a:off x="117969" y="-31221"/>
            <a:ext cx="55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C. CÂU HỎI TRẮC NGHIỆM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2EEA84-AF49-4A23-BF31-E63A60634E04}"/>
              </a:ext>
            </a:extLst>
          </p:cNvPr>
          <p:cNvGrpSpPr/>
          <p:nvPr/>
        </p:nvGrpSpPr>
        <p:grpSpPr>
          <a:xfrm>
            <a:off x="1709058" y="3659833"/>
            <a:ext cx="2525488" cy="646331"/>
            <a:chOff x="1709058" y="3659833"/>
            <a:chExt cx="2525488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0F4A66-B215-4259-AA83-2BE037BB6B07}"/>
                </a:ext>
              </a:extLst>
            </p:cNvPr>
            <p:cNvSpPr txBox="1"/>
            <p:nvPr/>
          </p:nvSpPr>
          <p:spPr>
            <a:xfrm>
              <a:off x="1709058" y="3659833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1 750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86F684-77D2-436B-8923-035132E04444}"/>
              </a:ext>
            </a:extLst>
          </p:cNvPr>
          <p:cNvGrpSpPr/>
          <p:nvPr/>
        </p:nvGrpSpPr>
        <p:grpSpPr>
          <a:xfrm>
            <a:off x="7761515" y="3770623"/>
            <a:ext cx="2111828" cy="646331"/>
            <a:chOff x="7761515" y="3770623"/>
            <a:chExt cx="2111828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1F361F-617E-4CE7-BE6D-1B904FE0DDE7}"/>
                </a:ext>
              </a:extLst>
            </p:cNvPr>
            <p:cNvSpPr txBox="1"/>
            <p:nvPr/>
          </p:nvSpPr>
          <p:spPr>
            <a:xfrm>
              <a:off x="7761515" y="3770623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175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86B777-1FBA-4795-8683-984816CAACFE}"/>
              </a:ext>
            </a:extLst>
          </p:cNvPr>
          <p:cNvGrpSpPr/>
          <p:nvPr/>
        </p:nvGrpSpPr>
        <p:grpSpPr>
          <a:xfrm>
            <a:off x="1709058" y="4990896"/>
            <a:ext cx="2198920" cy="646331"/>
            <a:chOff x="1709058" y="4990896"/>
            <a:chExt cx="2198920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840B5-5A4F-4A7D-94B7-9C5714FCB906}"/>
                </a:ext>
              </a:extLst>
            </p:cNvPr>
            <p:cNvSpPr txBox="1"/>
            <p:nvPr/>
          </p:nvSpPr>
          <p:spPr>
            <a:xfrm>
              <a:off x="1709058" y="4990896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 875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82F3D7-D44F-44BA-9E50-3A4953C0343F}"/>
              </a:ext>
            </a:extLst>
          </p:cNvPr>
          <p:cNvGrpSpPr/>
          <p:nvPr/>
        </p:nvGrpSpPr>
        <p:grpSpPr>
          <a:xfrm>
            <a:off x="7761515" y="4990896"/>
            <a:ext cx="2503716" cy="646331"/>
            <a:chOff x="7761515" y="4990896"/>
            <a:chExt cx="2503716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DE2CAA-1FBF-4262-81C3-99582CCB95B6}"/>
                </a:ext>
              </a:extLst>
            </p:cNvPr>
            <p:cNvSpPr txBox="1"/>
            <p:nvPr/>
          </p:nvSpPr>
          <p:spPr>
            <a:xfrm>
              <a:off x="7761515" y="4990896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 8 750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37928F-57BC-46CD-A793-BE4596FDF05D}"/>
              </a:ext>
            </a:extLst>
          </p:cNvPr>
          <p:cNvSpPr txBox="1"/>
          <p:nvPr/>
        </p:nvSpPr>
        <p:spPr>
          <a:xfrm>
            <a:off x="0" y="628149"/>
            <a:ext cx="504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B66FC-9C22-4CDE-9611-449A534052C5}"/>
              </a:ext>
            </a:extLst>
          </p:cNvPr>
          <p:cNvSpPr/>
          <p:nvPr/>
        </p:nvSpPr>
        <p:spPr>
          <a:xfrm>
            <a:off x="1606712" y="4891925"/>
            <a:ext cx="907887" cy="9078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8E5B2-C43D-4773-A815-838258005D91}"/>
              </a:ext>
            </a:extLst>
          </p:cNvPr>
          <p:cNvSpPr txBox="1"/>
          <p:nvPr/>
        </p:nvSpPr>
        <p:spPr>
          <a:xfrm>
            <a:off x="1295401" y="1878915"/>
            <a:ext cx="1038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bình hành có độ dài một cạnh và chiều cao tương ứng lần lượt là 70 dm và 50 dm có diện tích là: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CBB00B-A175-4077-BB45-54D2FAA17963}"/>
              </a:ext>
            </a:extLst>
          </p:cNvPr>
          <p:cNvSpPr/>
          <p:nvPr/>
        </p:nvSpPr>
        <p:spPr>
          <a:xfrm>
            <a:off x="0" y="-31221"/>
            <a:ext cx="12074031" cy="510179"/>
          </a:xfrm>
          <a:custGeom>
            <a:avLst/>
            <a:gdLst>
              <a:gd name="connsiteX0" fmla="*/ 0 w 12074031"/>
              <a:gd name="connsiteY0" fmla="*/ 0 h 510179"/>
              <a:gd name="connsiteX1" fmla="*/ 695694 w 12074031"/>
              <a:gd name="connsiteY1" fmla="*/ 0 h 510179"/>
              <a:gd name="connsiteX2" fmla="*/ 908427 w 12074031"/>
              <a:gd name="connsiteY2" fmla="*/ 0 h 510179"/>
              <a:gd name="connsiteX3" fmla="*/ 1483381 w 12074031"/>
              <a:gd name="connsiteY3" fmla="*/ 0 h 510179"/>
              <a:gd name="connsiteX4" fmla="*/ 2179075 w 12074031"/>
              <a:gd name="connsiteY4" fmla="*/ 0 h 510179"/>
              <a:gd name="connsiteX5" fmla="*/ 2995510 w 12074031"/>
              <a:gd name="connsiteY5" fmla="*/ 0 h 510179"/>
              <a:gd name="connsiteX6" fmla="*/ 3208243 w 12074031"/>
              <a:gd name="connsiteY6" fmla="*/ 0 h 510179"/>
              <a:gd name="connsiteX7" fmla="*/ 3903937 w 12074031"/>
              <a:gd name="connsiteY7" fmla="*/ 0 h 510179"/>
              <a:gd name="connsiteX8" fmla="*/ 4358150 w 12074031"/>
              <a:gd name="connsiteY8" fmla="*/ 0 h 510179"/>
              <a:gd name="connsiteX9" fmla="*/ 4691623 w 12074031"/>
              <a:gd name="connsiteY9" fmla="*/ 0 h 510179"/>
              <a:gd name="connsiteX10" fmla="*/ 4904356 w 12074031"/>
              <a:gd name="connsiteY10" fmla="*/ 0 h 510179"/>
              <a:gd name="connsiteX11" fmla="*/ 5117089 w 12074031"/>
              <a:gd name="connsiteY11" fmla="*/ 0 h 510179"/>
              <a:gd name="connsiteX12" fmla="*/ 5329822 w 12074031"/>
              <a:gd name="connsiteY12" fmla="*/ 0 h 510179"/>
              <a:gd name="connsiteX13" fmla="*/ 5663295 w 12074031"/>
              <a:gd name="connsiteY13" fmla="*/ 0 h 510179"/>
              <a:gd name="connsiteX14" fmla="*/ 6358990 w 12074031"/>
              <a:gd name="connsiteY14" fmla="*/ 0 h 510179"/>
              <a:gd name="connsiteX15" fmla="*/ 6813203 w 12074031"/>
              <a:gd name="connsiteY15" fmla="*/ 0 h 510179"/>
              <a:gd name="connsiteX16" fmla="*/ 7508897 w 12074031"/>
              <a:gd name="connsiteY16" fmla="*/ 0 h 510179"/>
              <a:gd name="connsiteX17" fmla="*/ 7842371 w 12074031"/>
              <a:gd name="connsiteY17" fmla="*/ 0 h 510179"/>
              <a:gd name="connsiteX18" fmla="*/ 8417324 w 12074031"/>
              <a:gd name="connsiteY18" fmla="*/ 0 h 510179"/>
              <a:gd name="connsiteX19" fmla="*/ 8750798 w 12074031"/>
              <a:gd name="connsiteY19" fmla="*/ 0 h 510179"/>
              <a:gd name="connsiteX20" fmla="*/ 9205011 w 12074031"/>
              <a:gd name="connsiteY20" fmla="*/ 0 h 510179"/>
              <a:gd name="connsiteX21" fmla="*/ 9900705 w 12074031"/>
              <a:gd name="connsiteY21" fmla="*/ 0 h 510179"/>
              <a:gd name="connsiteX22" fmla="*/ 10596400 w 12074031"/>
              <a:gd name="connsiteY22" fmla="*/ 0 h 510179"/>
              <a:gd name="connsiteX23" fmla="*/ 10809133 w 12074031"/>
              <a:gd name="connsiteY23" fmla="*/ 0 h 510179"/>
              <a:gd name="connsiteX24" fmla="*/ 11263346 w 12074031"/>
              <a:gd name="connsiteY24" fmla="*/ 0 h 510179"/>
              <a:gd name="connsiteX25" fmla="*/ 12074031 w 12074031"/>
              <a:gd name="connsiteY25" fmla="*/ 0 h 510179"/>
              <a:gd name="connsiteX26" fmla="*/ 12074031 w 12074031"/>
              <a:gd name="connsiteY26" fmla="*/ 510179 h 510179"/>
              <a:gd name="connsiteX27" fmla="*/ 11378337 w 12074031"/>
              <a:gd name="connsiteY27" fmla="*/ 510179 h 510179"/>
              <a:gd name="connsiteX28" fmla="*/ 10682643 w 12074031"/>
              <a:gd name="connsiteY28" fmla="*/ 510179 h 510179"/>
              <a:gd name="connsiteX29" fmla="*/ 9986948 w 12074031"/>
              <a:gd name="connsiteY29" fmla="*/ 510179 h 510179"/>
              <a:gd name="connsiteX30" fmla="*/ 9170514 w 12074031"/>
              <a:gd name="connsiteY30" fmla="*/ 510179 h 510179"/>
              <a:gd name="connsiteX31" fmla="*/ 8474820 w 12074031"/>
              <a:gd name="connsiteY31" fmla="*/ 510179 h 510179"/>
              <a:gd name="connsiteX32" fmla="*/ 7779126 w 12074031"/>
              <a:gd name="connsiteY32" fmla="*/ 510179 h 510179"/>
              <a:gd name="connsiteX33" fmla="*/ 7204172 w 12074031"/>
              <a:gd name="connsiteY33" fmla="*/ 510179 h 510179"/>
              <a:gd name="connsiteX34" fmla="*/ 6387737 w 12074031"/>
              <a:gd name="connsiteY34" fmla="*/ 510179 h 510179"/>
              <a:gd name="connsiteX35" fmla="*/ 6175004 w 12074031"/>
              <a:gd name="connsiteY35" fmla="*/ 510179 h 510179"/>
              <a:gd name="connsiteX36" fmla="*/ 5600051 w 12074031"/>
              <a:gd name="connsiteY36" fmla="*/ 510179 h 510179"/>
              <a:gd name="connsiteX37" fmla="*/ 4904356 w 12074031"/>
              <a:gd name="connsiteY37" fmla="*/ 510179 h 510179"/>
              <a:gd name="connsiteX38" fmla="*/ 4570883 w 12074031"/>
              <a:gd name="connsiteY38" fmla="*/ 510179 h 510179"/>
              <a:gd name="connsiteX39" fmla="*/ 4237410 w 12074031"/>
              <a:gd name="connsiteY39" fmla="*/ 510179 h 510179"/>
              <a:gd name="connsiteX40" fmla="*/ 4024677 w 12074031"/>
              <a:gd name="connsiteY40" fmla="*/ 510179 h 510179"/>
              <a:gd name="connsiteX41" fmla="*/ 3691204 w 12074031"/>
              <a:gd name="connsiteY41" fmla="*/ 510179 h 510179"/>
              <a:gd name="connsiteX42" fmla="*/ 2995510 w 12074031"/>
              <a:gd name="connsiteY42" fmla="*/ 510179 h 510179"/>
              <a:gd name="connsiteX43" fmla="*/ 2299815 w 12074031"/>
              <a:gd name="connsiteY43" fmla="*/ 510179 h 510179"/>
              <a:gd name="connsiteX44" fmla="*/ 1483381 w 12074031"/>
              <a:gd name="connsiteY44" fmla="*/ 510179 h 510179"/>
              <a:gd name="connsiteX45" fmla="*/ 1029167 w 12074031"/>
              <a:gd name="connsiteY45" fmla="*/ 510179 h 510179"/>
              <a:gd name="connsiteX46" fmla="*/ 816434 w 12074031"/>
              <a:gd name="connsiteY46" fmla="*/ 510179 h 510179"/>
              <a:gd name="connsiteX47" fmla="*/ 603702 w 12074031"/>
              <a:gd name="connsiteY47" fmla="*/ 510179 h 510179"/>
              <a:gd name="connsiteX48" fmla="*/ 0 w 12074031"/>
              <a:gd name="connsiteY48" fmla="*/ 510179 h 510179"/>
              <a:gd name="connsiteX49" fmla="*/ 0 w 12074031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4031" h="510179" fill="none" extrusionOk="0">
                <a:moveTo>
                  <a:pt x="0" y="0"/>
                </a:moveTo>
                <a:cubicBezTo>
                  <a:pt x="325483" y="-67544"/>
                  <a:pt x="508547" y="78774"/>
                  <a:pt x="695694" y="0"/>
                </a:cubicBezTo>
                <a:cubicBezTo>
                  <a:pt x="882841" y="-78774"/>
                  <a:pt x="808743" y="18435"/>
                  <a:pt x="908427" y="0"/>
                </a:cubicBezTo>
                <a:cubicBezTo>
                  <a:pt x="1008111" y="-18435"/>
                  <a:pt x="1247767" y="24947"/>
                  <a:pt x="1483381" y="0"/>
                </a:cubicBezTo>
                <a:cubicBezTo>
                  <a:pt x="1718995" y="-24947"/>
                  <a:pt x="1872598" y="38747"/>
                  <a:pt x="2179075" y="0"/>
                </a:cubicBezTo>
                <a:cubicBezTo>
                  <a:pt x="2485552" y="-38747"/>
                  <a:pt x="2806383" y="4802"/>
                  <a:pt x="2995510" y="0"/>
                </a:cubicBezTo>
                <a:cubicBezTo>
                  <a:pt x="3184637" y="-4802"/>
                  <a:pt x="3117756" y="22578"/>
                  <a:pt x="3208243" y="0"/>
                </a:cubicBezTo>
                <a:cubicBezTo>
                  <a:pt x="3298730" y="-22578"/>
                  <a:pt x="3741888" y="19098"/>
                  <a:pt x="3903937" y="0"/>
                </a:cubicBezTo>
                <a:cubicBezTo>
                  <a:pt x="4065986" y="-19098"/>
                  <a:pt x="4207785" y="50068"/>
                  <a:pt x="4358150" y="0"/>
                </a:cubicBezTo>
                <a:cubicBezTo>
                  <a:pt x="4508515" y="-50068"/>
                  <a:pt x="4558408" y="25713"/>
                  <a:pt x="4691623" y="0"/>
                </a:cubicBezTo>
                <a:cubicBezTo>
                  <a:pt x="4824838" y="-25713"/>
                  <a:pt x="4853858" y="3869"/>
                  <a:pt x="4904356" y="0"/>
                </a:cubicBezTo>
                <a:cubicBezTo>
                  <a:pt x="4954854" y="-3869"/>
                  <a:pt x="5066988" y="20011"/>
                  <a:pt x="5117089" y="0"/>
                </a:cubicBezTo>
                <a:cubicBezTo>
                  <a:pt x="5167190" y="-20011"/>
                  <a:pt x="5228436" y="23022"/>
                  <a:pt x="5329822" y="0"/>
                </a:cubicBezTo>
                <a:cubicBezTo>
                  <a:pt x="5431208" y="-23022"/>
                  <a:pt x="5508150" y="35945"/>
                  <a:pt x="5663295" y="0"/>
                </a:cubicBezTo>
                <a:cubicBezTo>
                  <a:pt x="5818440" y="-35945"/>
                  <a:pt x="6218156" y="69654"/>
                  <a:pt x="6358990" y="0"/>
                </a:cubicBezTo>
                <a:cubicBezTo>
                  <a:pt x="6499824" y="-69654"/>
                  <a:pt x="6597622" y="29956"/>
                  <a:pt x="6813203" y="0"/>
                </a:cubicBezTo>
                <a:cubicBezTo>
                  <a:pt x="7028784" y="-29956"/>
                  <a:pt x="7189374" y="64781"/>
                  <a:pt x="7508897" y="0"/>
                </a:cubicBezTo>
                <a:cubicBezTo>
                  <a:pt x="7828420" y="-64781"/>
                  <a:pt x="7735150" y="4412"/>
                  <a:pt x="7842371" y="0"/>
                </a:cubicBezTo>
                <a:cubicBezTo>
                  <a:pt x="7949592" y="-4412"/>
                  <a:pt x="8151664" y="50993"/>
                  <a:pt x="8417324" y="0"/>
                </a:cubicBezTo>
                <a:cubicBezTo>
                  <a:pt x="8682984" y="-50993"/>
                  <a:pt x="8604844" y="31185"/>
                  <a:pt x="8750798" y="0"/>
                </a:cubicBezTo>
                <a:cubicBezTo>
                  <a:pt x="8896752" y="-31185"/>
                  <a:pt x="8992142" y="8106"/>
                  <a:pt x="9205011" y="0"/>
                </a:cubicBezTo>
                <a:cubicBezTo>
                  <a:pt x="9417880" y="-8106"/>
                  <a:pt x="9730316" y="61684"/>
                  <a:pt x="9900705" y="0"/>
                </a:cubicBezTo>
                <a:cubicBezTo>
                  <a:pt x="10071094" y="-61684"/>
                  <a:pt x="10332136" y="63498"/>
                  <a:pt x="10596400" y="0"/>
                </a:cubicBezTo>
                <a:cubicBezTo>
                  <a:pt x="10860665" y="-63498"/>
                  <a:pt x="10718541" y="14119"/>
                  <a:pt x="10809133" y="0"/>
                </a:cubicBezTo>
                <a:cubicBezTo>
                  <a:pt x="10899725" y="-14119"/>
                  <a:pt x="11134522" y="20032"/>
                  <a:pt x="11263346" y="0"/>
                </a:cubicBezTo>
                <a:cubicBezTo>
                  <a:pt x="11392170" y="-20032"/>
                  <a:pt x="11685598" y="89526"/>
                  <a:pt x="12074031" y="0"/>
                </a:cubicBezTo>
                <a:cubicBezTo>
                  <a:pt x="12112229" y="193478"/>
                  <a:pt x="12028920" y="337960"/>
                  <a:pt x="12074031" y="510179"/>
                </a:cubicBezTo>
                <a:cubicBezTo>
                  <a:pt x="11777163" y="582281"/>
                  <a:pt x="11662272" y="440221"/>
                  <a:pt x="11378337" y="510179"/>
                </a:cubicBezTo>
                <a:cubicBezTo>
                  <a:pt x="11094402" y="580137"/>
                  <a:pt x="10882936" y="444105"/>
                  <a:pt x="10682643" y="510179"/>
                </a:cubicBezTo>
                <a:cubicBezTo>
                  <a:pt x="10482350" y="576253"/>
                  <a:pt x="10319731" y="491527"/>
                  <a:pt x="9986948" y="510179"/>
                </a:cubicBezTo>
                <a:cubicBezTo>
                  <a:pt x="9654166" y="528831"/>
                  <a:pt x="9438239" y="490283"/>
                  <a:pt x="9170514" y="510179"/>
                </a:cubicBezTo>
                <a:cubicBezTo>
                  <a:pt x="8902789" y="530075"/>
                  <a:pt x="8670517" y="447647"/>
                  <a:pt x="8474820" y="510179"/>
                </a:cubicBezTo>
                <a:cubicBezTo>
                  <a:pt x="8279123" y="572711"/>
                  <a:pt x="7946859" y="494232"/>
                  <a:pt x="7779126" y="510179"/>
                </a:cubicBezTo>
                <a:cubicBezTo>
                  <a:pt x="7611393" y="526126"/>
                  <a:pt x="7361323" y="463855"/>
                  <a:pt x="7204172" y="510179"/>
                </a:cubicBezTo>
                <a:cubicBezTo>
                  <a:pt x="7047021" y="556503"/>
                  <a:pt x="6794351" y="496536"/>
                  <a:pt x="6387737" y="510179"/>
                </a:cubicBezTo>
                <a:cubicBezTo>
                  <a:pt x="5981123" y="523822"/>
                  <a:pt x="6248364" y="498747"/>
                  <a:pt x="6175004" y="510179"/>
                </a:cubicBezTo>
                <a:cubicBezTo>
                  <a:pt x="6101644" y="521611"/>
                  <a:pt x="5795888" y="478729"/>
                  <a:pt x="5600051" y="510179"/>
                </a:cubicBezTo>
                <a:cubicBezTo>
                  <a:pt x="5404214" y="541629"/>
                  <a:pt x="5223591" y="455081"/>
                  <a:pt x="4904356" y="510179"/>
                </a:cubicBezTo>
                <a:cubicBezTo>
                  <a:pt x="4585121" y="565277"/>
                  <a:pt x="4691292" y="481734"/>
                  <a:pt x="4570883" y="510179"/>
                </a:cubicBezTo>
                <a:cubicBezTo>
                  <a:pt x="4450474" y="538624"/>
                  <a:pt x="4370454" y="477080"/>
                  <a:pt x="4237410" y="510179"/>
                </a:cubicBezTo>
                <a:cubicBezTo>
                  <a:pt x="4104366" y="543278"/>
                  <a:pt x="4122633" y="507053"/>
                  <a:pt x="4024677" y="510179"/>
                </a:cubicBezTo>
                <a:cubicBezTo>
                  <a:pt x="3926721" y="513305"/>
                  <a:pt x="3809701" y="503591"/>
                  <a:pt x="3691204" y="510179"/>
                </a:cubicBezTo>
                <a:cubicBezTo>
                  <a:pt x="3572707" y="516767"/>
                  <a:pt x="3228903" y="433022"/>
                  <a:pt x="2995510" y="510179"/>
                </a:cubicBezTo>
                <a:cubicBezTo>
                  <a:pt x="2762117" y="587336"/>
                  <a:pt x="2559902" y="505339"/>
                  <a:pt x="2299815" y="510179"/>
                </a:cubicBezTo>
                <a:cubicBezTo>
                  <a:pt x="2039728" y="515019"/>
                  <a:pt x="1837676" y="474024"/>
                  <a:pt x="1483381" y="510179"/>
                </a:cubicBezTo>
                <a:cubicBezTo>
                  <a:pt x="1129086" y="546334"/>
                  <a:pt x="1177578" y="455742"/>
                  <a:pt x="1029167" y="510179"/>
                </a:cubicBezTo>
                <a:cubicBezTo>
                  <a:pt x="880756" y="564616"/>
                  <a:pt x="891761" y="500942"/>
                  <a:pt x="816434" y="510179"/>
                </a:cubicBezTo>
                <a:cubicBezTo>
                  <a:pt x="741107" y="519416"/>
                  <a:pt x="657290" y="496234"/>
                  <a:pt x="603702" y="510179"/>
                </a:cubicBezTo>
                <a:cubicBezTo>
                  <a:pt x="550114" y="524124"/>
                  <a:pt x="228315" y="483200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074031" h="510179" stroke="0" extrusionOk="0">
                <a:moveTo>
                  <a:pt x="0" y="0"/>
                </a:moveTo>
                <a:cubicBezTo>
                  <a:pt x="119623" y="-37277"/>
                  <a:pt x="347501" y="53646"/>
                  <a:pt x="454214" y="0"/>
                </a:cubicBezTo>
                <a:cubicBezTo>
                  <a:pt x="560927" y="-53646"/>
                  <a:pt x="639610" y="33467"/>
                  <a:pt x="787687" y="0"/>
                </a:cubicBezTo>
                <a:cubicBezTo>
                  <a:pt x="935764" y="-33467"/>
                  <a:pt x="1009411" y="24283"/>
                  <a:pt x="1121160" y="0"/>
                </a:cubicBezTo>
                <a:cubicBezTo>
                  <a:pt x="1232909" y="-24283"/>
                  <a:pt x="1373251" y="24390"/>
                  <a:pt x="1454633" y="0"/>
                </a:cubicBezTo>
                <a:cubicBezTo>
                  <a:pt x="1536015" y="-24390"/>
                  <a:pt x="1914522" y="5148"/>
                  <a:pt x="2029587" y="0"/>
                </a:cubicBezTo>
                <a:cubicBezTo>
                  <a:pt x="2144652" y="-5148"/>
                  <a:pt x="2462001" y="62048"/>
                  <a:pt x="2725281" y="0"/>
                </a:cubicBezTo>
                <a:cubicBezTo>
                  <a:pt x="2988561" y="-62048"/>
                  <a:pt x="3183936" y="24107"/>
                  <a:pt x="3300235" y="0"/>
                </a:cubicBezTo>
                <a:cubicBezTo>
                  <a:pt x="3416534" y="-24107"/>
                  <a:pt x="3608338" y="16542"/>
                  <a:pt x="3875189" y="0"/>
                </a:cubicBezTo>
                <a:cubicBezTo>
                  <a:pt x="4142040" y="-16542"/>
                  <a:pt x="4404275" y="45665"/>
                  <a:pt x="4691623" y="0"/>
                </a:cubicBezTo>
                <a:cubicBezTo>
                  <a:pt x="4978971" y="-45665"/>
                  <a:pt x="5001017" y="29467"/>
                  <a:pt x="5145837" y="0"/>
                </a:cubicBezTo>
                <a:cubicBezTo>
                  <a:pt x="5290657" y="-29467"/>
                  <a:pt x="5569826" y="78284"/>
                  <a:pt x="5962271" y="0"/>
                </a:cubicBezTo>
                <a:cubicBezTo>
                  <a:pt x="6354716" y="-78284"/>
                  <a:pt x="6319169" y="45258"/>
                  <a:pt x="6537225" y="0"/>
                </a:cubicBezTo>
                <a:cubicBezTo>
                  <a:pt x="6755281" y="-45258"/>
                  <a:pt x="6989903" y="40380"/>
                  <a:pt x="7232920" y="0"/>
                </a:cubicBezTo>
                <a:cubicBezTo>
                  <a:pt x="7475938" y="-40380"/>
                  <a:pt x="7540041" y="10631"/>
                  <a:pt x="7807873" y="0"/>
                </a:cubicBezTo>
                <a:cubicBezTo>
                  <a:pt x="8075705" y="-10631"/>
                  <a:pt x="7921426" y="16633"/>
                  <a:pt x="8020606" y="0"/>
                </a:cubicBezTo>
                <a:cubicBezTo>
                  <a:pt x="8119786" y="-16633"/>
                  <a:pt x="8396119" y="82731"/>
                  <a:pt x="8716300" y="0"/>
                </a:cubicBezTo>
                <a:cubicBezTo>
                  <a:pt x="9036481" y="-82731"/>
                  <a:pt x="9119217" y="39778"/>
                  <a:pt x="9411995" y="0"/>
                </a:cubicBezTo>
                <a:cubicBezTo>
                  <a:pt x="9704773" y="-39778"/>
                  <a:pt x="9926926" y="7138"/>
                  <a:pt x="10107689" y="0"/>
                </a:cubicBezTo>
                <a:cubicBezTo>
                  <a:pt x="10288452" y="-7138"/>
                  <a:pt x="10566168" y="15709"/>
                  <a:pt x="10682643" y="0"/>
                </a:cubicBezTo>
                <a:cubicBezTo>
                  <a:pt x="10799118" y="-15709"/>
                  <a:pt x="11271073" y="36688"/>
                  <a:pt x="11499077" y="0"/>
                </a:cubicBezTo>
                <a:cubicBezTo>
                  <a:pt x="11727081" y="-36688"/>
                  <a:pt x="11818042" y="40816"/>
                  <a:pt x="12074031" y="0"/>
                </a:cubicBezTo>
                <a:cubicBezTo>
                  <a:pt x="12124850" y="131166"/>
                  <a:pt x="12016432" y="407765"/>
                  <a:pt x="12074031" y="510179"/>
                </a:cubicBezTo>
                <a:cubicBezTo>
                  <a:pt x="11826806" y="567567"/>
                  <a:pt x="11673939" y="457806"/>
                  <a:pt x="11499077" y="510179"/>
                </a:cubicBezTo>
                <a:cubicBezTo>
                  <a:pt x="11324215" y="562552"/>
                  <a:pt x="11203215" y="487836"/>
                  <a:pt x="11044864" y="510179"/>
                </a:cubicBezTo>
                <a:cubicBezTo>
                  <a:pt x="10886513" y="532522"/>
                  <a:pt x="10843952" y="508608"/>
                  <a:pt x="10711390" y="510179"/>
                </a:cubicBezTo>
                <a:cubicBezTo>
                  <a:pt x="10578828" y="511750"/>
                  <a:pt x="10361184" y="457498"/>
                  <a:pt x="10136437" y="510179"/>
                </a:cubicBezTo>
                <a:cubicBezTo>
                  <a:pt x="9911690" y="562860"/>
                  <a:pt x="9928408" y="504035"/>
                  <a:pt x="9802963" y="510179"/>
                </a:cubicBezTo>
                <a:cubicBezTo>
                  <a:pt x="9677518" y="516323"/>
                  <a:pt x="9568709" y="477638"/>
                  <a:pt x="9469490" y="510179"/>
                </a:cubicBezTo>
                <a:cubicBezTo>
                  <a:pt x="9370271" y="542720"/>
                  <a:pt x="9104005" y="490957"/>
                  <a:pt x="8894536" y="510179"/>
                </a:cubicBezTo>
                <a:cubicBezTo>
                  <a:pt x="8685067" y="529401"/>
                  <a:pt x="8482193" y="504521"/>
                  <a:pt x="8319582" y="510179"/>
                </a:cubicBezTo>
                <a:cubicBezTo>
                  <a:pt x="8156971" y="515837"/>
                  <a:pt x="8015674" y="507858"/>
                  <a:pt x="7744628" y="510179"/>
                </a:cubicBezTo>
                <a:cubicBezTo>
                  <a:pt x="7473582" y="512500"/>
                  <a:pt x="7249861" y="438595"/>
                  <a:pt x="7048934" y="510179"/>
                </a:cubicBezTo>
                <a:cubicBezTo>
                  <a:pt x="6848007" y="581763"/>
                  <a:pt x="6522042" y="469102"/>
                  <a:pt x="6232500" y="510179"/>
                </a:cubicBezTo>
                <a:cubicBezTo>
                  <a:pt x="5942958" y="551256"/>
                  <a:pt x="6021322" y="485243"/>
                  <a:pt x="5899027" y="510179"/>
                </a:cubicBezTo>
                <a:cubicBezTo>
                  <a:pt x="5776732" y="535115"/>
                  <a:pt x="5345190" y="431660"/>
                  <a:pt x="5203332" y="510179"/>
                </a:cubicBezTo>
                <a:cubicBezTo>
                  <a:pt x="5061474" y="588698"/>
                  <a:pt x="4939213" y="478222"/>
                  <a:pt x="4749119" y="510179"/>
                </a:cubicBezTo>
                <a:cubicBezTo>
                  <a:pt x="4559025" y="542136"/>
                  <a:pt x="4634384" y="485883"/>
                  <a:pt x="4536386" y="510179"/>
                </a:cubicBezTo>
                <a:cubicBezTo>
                  <a:pt x="4438388" y="534475"/>
                  <a:pt x="4173551" y="489230"/>
                  <a:pt x="4082172" y="510179"/>
                </a:cubicBezTo>
                <a:cubicBezTo>
                  <a:pt x="3990793" y="531128"/>
                  <a:pt x="3861465" y="509636"/>
                  <a:pt x="3748699" y="510179"/>
                </a:cubicBezTo>
                <a:cubicBezTo>
                  <a:pt x="3635933" y="510722"/>
                  <a:pt x="3370649" y="501162"/>
                  <a:pt x="3053005" y="510179"/>
                </a:cubicBezTo>
                <a:cubicBezTo>
                  <a:pt x="2735361" y="519196"/>
                  <a:pt x="2477053" y="496988"/>
                  <a:pt x="2236571" y="510179"/>
                </a:cubicBezTo>
                <a:cubicBezTo>
                  <a:pt x="1996089" y="523370"/>
                  <a:pt x="1690894" y="454826"/>
                  <a:pt x="1540876" y="510179"/>
                </a:cubicBezTo>
                <a:cubicBezTo>
                  <a:pt x="1390858" y="565532"/>
                  <a:pt x="1052542" y="442139"/>
                  <a:pt x="845182" y="510179"/>
                </a:cubicBezTo>
                <a:cubicBezTo>
                  <a:pt x="637822" y="578219"/>
                  <a:pt x="646000" y="492660"/>
                  <a:pt x="511709" y="510179"/>
                </a:cubicBezTo>
                <a:cubicBezTo>
                  <a:pt x="377418" y="527698"/>
                  <a:pt x="142674" y="479665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CE727-1FBA-40D5-A07F-BE4C047194A4}"/>
              </a:ext>
            </a:extLst>
          </p:cNvPr>
          <p:cNvSpPr txBox="1"/>
          <p:nvPr/>
        </p:nvSpPr>
        <p:spPr>
          <a:xfrm>
            <a:off x="117969" y="-31221"/>
            <a:ext cx="55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C. CÂU HỎI TRẮC NGHIỆM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7FEA4E-98E2-4407-B38C-0FD92DDD2FCD}"/>
              </a:ext>
            </a:extLst>
          </p:cNvPr>
          <p:cNvGrpSpPr/>
          <p:nvPr/>
        </p:nvGrpSpPr>
        <p:grpSpPr>
          <a:xfrm>
            <a:off x="1709058" y="3683679"/>
            <a:ext cx="2111828" cy="646331"/>
            <a:chOff x="1709058" y="3659833"/>
            <a:chExt cx="2111828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0F4A66-B215-4259-AA83-2BE037BB6B07}"/>
                </a:ext>
              </a:extLst>
            </p:cNvPr>
            <p:cNvSpPr txBox="1"/>
            <p:nvPr/>
          </p:nvSpPr>
          <p:spPr>
            <a:xfrm>
              <a:off x="1709058" y="3659833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35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E07662-B9E5-4984-8D7B-F15C1F4B1413}"/>
              </a:ext>
            </a:extLst>
          </p:cNvPr>
          <p:cNvGrpSpPr/>
          <p:nvPr/>
        </p:nvGrpSpPr>
        <p:grpSpPr>
          <a:xfrm>
            <a:off x="7761509" y="3794469"/>
            <a:ext cx="2634336" cy="646331"/>
            <a:chOff x="7761516" y="3770623"/>
            <a:chExt cx="2349839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1F361F-617E-4CE7-BE6D-1B904FE0DDE7}"/>
                </a:ext>
              </a:extLst>
            </p:cNvPr>
            <p:cNvSpPr txBox="1"/>
            <p:nvPr/>
          </p:nvSpPr>
          <p:spPr>
            <a:xfrm>
              <a:off x="7761516" y="3770623"/>
              <a:ext cx="1875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 3 500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5C821F-8C39-49A2-91BA-D3B2FC5E0651}"/>
              </a:ext>
            </a:extLst>
          </p:cNvPr>
          <p:cNvGrpSpPr/>
          <p:nvPr/>
        </p:nvGrpSpPr>
        <p:grpSpPr>
          <a:xfrm>
            <a:off x="1709058" y="4990896"/>
            <a:ext cx="2198920" cy="646331"/>
            <a:chOff x="1709058" y="4990896"/>
            <a:chExt cx="2198920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840B5-5A4F-4A7D-94B7-9C5714FCB906}"/>
                </a:ext>
              </a:extLst>
            </p:cNvPr>
            <p:cNvSpPr txBox="1"/>
            <p:nvPr/>
          </p:nvSpPr>
          <p:spPr>
            <a:xfrm>
              <a:off x="1709058" y="4990896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17,5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8D4EEE-6CB2-4E49-9CAE-FDB2BB66449A}"/>
              </a:ext>
            </a:extLst>
          </p:cNvPr>
          <p:cNvGrpSpPr/>
          <p:nvPr/>
        </p:nvGrpSpPr>
        <p:grpSpPr>
          <a:xfrm>
            <a:off x="7761515" y="5014742"/>
            <a:ext cx="2166259" cy="646331"/>
            <a:chOff x="7761515" y="4990896"/>
            <a:chExt cx="2166259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DE2CAA-1FBF-4262-81C3-99582CCB95B6}"/>
                </a:ext>
              </a:extLst>
            </p:cNvPr>
            <p:cNvSpPr txBox="1"/>
            <p:nvPr/>
          </p:nvSpPr>
          <p:spPr>
            <a:xfrm>
              <a:off x="7761515" y="4990896"/>
              <a:ext cx="211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 350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37928F-57BC-46CD-A793-BE4596FDF05D}"/>
              </a:ext>
            </a:extLst>
          </p:cNvPr>
          <p:cNvSpPr txBox="1"/>
          <p:nvPr/>
        </p:nvSpPr>
        <p:spPr>
          <a:xfrm>
            <a:off x="0" y="628149"/>
            <a:ext cx="504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1D4DA7-DB8A-47ED-8C74-C31D286F382D}"/>
              </a:ext>
            </a:extLst>
          </p:cNvPr>
          <p:cNvSpPr/>
          <p:nvPr/>
        </p:nvSpPr>
        <p:spPr>
          <a:xfrm>
            <a:off x="7620003" y="3724327"/>
            <a:ext cx="907887" cy="9078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7CC83-CAAE-4604-A6D8-9E9FD86BA7F6}"/>
              </a:ext>
            </a:extLst>
          </p:cNvPr>
          <p:cNvSpPr txBox="1"/>
          <p:nvPr/>
        </p:nvSpPr>
        <p:spPr>
          <a:xfrm>
            <a:off x="315686" y="574442"/>
            <a:ext cx="780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Em hãy vẽ các hình sau đây: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E7C61-79FC-4FCA-BA80-24F8DC41FCB2}"/>
              </a:ext>
            </a:extLst>
          </p:cNvPr>
          <p:cNvSpPr txBox="1"/>
          <p:nvPr/>
        </p:nvSpPr>
        <p:spPr>
          <a:xfrm>
            <a:off x="440417" y="1344568"/>
            <a:ext cx="1017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Tam giác đều có cạnh bằng 5cm.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4F263-C0B1-499D-B3D0-1089E2640F1F}"/>
              </a:ext>
            </a:extLst>
          </p:cNvPr>
          <p:cNvSpPr/>
          <p:nvPr/>
        </p:nvSpPr>
        <p:spPr>
          <a:xfrm>
            <a:off x="0" y="-31221"/>
            <a:ext cx="12074031" cy="510179"/>
          </a:xfrm>
          <a:custGeom>
            <a:avLst/>
            <a:gdLst>
              <a:gd name="connsiteX0" fmla="*/ 0 w 12074031"/>
              <a:gd name="connsiteY0" fmla="*/ 0 h 510179"/>
              <a:gd name="connsiteX1" fmla="*/ 695694 w 12074031"/>
              <a:gd name="connsiteY1" fmla="*/ 0 h 510179"/>
              <a:gd name="connsiteX2" fmla="*/ 908427 w 12074031"/>
              <a:gd name="connsiteY2" fmla="*/ 0 h 510179"/>
              <a:gd name="connsiteX3" fmla="*/ 1483381 w 12074031"/>
              <a:gd name="connsiteY3" fmla="*/ 0 h 510179"/>
              <a:gd name="connsiteX4" fmla="*/ 2179075 w 12074031"/>
              <a:gd name="connsiteY4" fmla="*/ 0 h 510179"/>
              <a:gd name="connsiteX5" fmla="*/ 2995510 w 12074031"/>
              <a:gd name="connsiteY5" fmla="*/ 0 h 510179"/>
              <a:gd name="connsiteX6" fmla="*/ 3208243 w 12074031"/>
              <a:gd name="connsiteY6" fmla="*/ 0 h 510179"/>
              <a:gd name="connsiteX7" fmla="*/ 3903937 w 12074031"/>
              <a:gd name="connsiteY7" fmla="*/ 0 h 510179"/>
              <a:gd name="connsiteX8" fmla="*/ 4358150 w 12074031"/>
              <a:gd name="connsiteY8" fmla="*/ 0 h 510179"/>
              <a:gd name="connsiteX9" fmla="*/ 4691623 w 12074031"/>
              <a:gd name="connsiteY9" fmla="*/ 0 h 510179"/>
              <a:gd name="connsiteX10" fmla="*/ 4904356 w 12074031"/>
              <a:gd name="connsiteY10" fmla="*/ 0 h 510179"/>
              <a:gd name="connsiteX11" fmla="*/ 5117089 w 12074031"/>
              <a:gd name="connsiteY11" fmla="*/ 0 h 510179"/>
              <a:gd name="connsiteX12" fmla="*/ 5329822 w 12074031"/>
              <a:gd name="connsiteY12" fmla="*/ 0 h 510179"/>
              <a:gd name="connsiteX13" fmla="*/ 5663295 w 12074031"/>
              <a:gd name="connsiteY13" fmla="*/ 0 h 510179"/>
              <a:gd name="connsiteX14" fmla="*/ 6358990 w 12074031"/>
              <a:gd name="connsiteY14" fmla="*/ 0 h 510179"/>
              <a:gd name="connsiteX15" fmla="*/ 6813203 w 12074031"/>
              <a:gd name="connsiteY15" fmla="*/ 0 h 510179"/>
              <a:gd name="connsiteX16" fmla="*/ 7508897 w 12074031"/>
              <a:gd name="connsiteY16" fmla="*/ 0 h 510179"/>
              <a:gd name="connsiteX17" fmla="*/ 7842371 w 12074031"/>
              <a:gd name="connsiteY17" fmla="*/ 0 h 510179"/>
              <a:gd name="connsiteX18" fmla="*/ 8417324 w 12074031"/>
              <a:gd name="connsiteY18" fmla="*/ 0 h 510179"/>
              <a:gd name="connsiteX19" fmla="*/ 8750798 w 12074031"/>
              <a:gd name="connsiteY19" fmla="*/ 0 h 510179"/>
              <a:gd name="connsiteX20" fmla="*/ 9205011 w 12074031"/>
              <a:gd name="connsiteY20" fmla="*/ 0 h 510179"/>
              <a:gd name="connsiteX21" fmla="*/ 9900705 w 12074031"/>
              <a:gd name="connsiteY21" fmla="*/ 0 h 510179"/>
              <a:gd name="connsiteX22" fmla="*/ 10596400 w 12074031"/>
              <a:gd name="connsiteY22" fmla="*/ 0 h 510179"/>
              <a:gd name="connsiteX23" fmla="*/ 10809133 w 12074031"/>
              <a:gd name="connsiteY23" fmla="*/ 0 h 510179"/>
              <a:gd name="connsiteX24" fmla="*/ 11263346 w 12074031"/>
              <a:gd name="connsiteY24" fmla="*/ 0 h 510179"/>
              <a:gd name="connsiteX25" fmla="*/ 12074031 w 12074031"/>
              <a:gd name="connsiteY25" fmla="*/ 0 h 510179"/>
              <a:gd name="connsiteX26" fmla="*/ 12074031 w 12074031"/>
              <a:gd name="connsiteY26" fmla="*/ 510179 h 510179"/>
              <a:gd name="connsiteX27" fmla="*/ 11378337 w 12074031"/>
              <a:gd name="connsiteY27" fmla="*/ 510179 h 510179"/>
              <a:gd name="connsiteX28" fmla="*/ 10682643 w 12074031"/>
              <a:gd name="connsiteY28" fmla="*/ 510179 h 510179"/>
              <a:gd name="connsiteX29" fmla="*/ 9986948 w 12074031"/>
              <a:gd name="connsiteY29" fmla="*/ 510179 h 510179"/>
              <a:gd name="connsiteX30" fmla="*/ 9170514 w 12074031"/>
              <a:gd name="connsiteY30" fmla="*/ 510179 h 510179"/>
              <a:gd name="connsiteX31" fmla="*/ 8474820 w 12074031"/>
              <a:gd name="connsiteY31" fmla="*/ 510179 h 510179"/>
              <a:gd name="connsiteX32" fmla="*/ 7779126 w 12074031"/>
              <a:gd name="connsiteY32" fmla="*/ 510179 h 510179"/>
              <a:gd name="connsiteX33" fmla="*/ 7204172 w 12074031"/>
              <a:gd name="connsiteY33" fmla="*/ 510179 h 510179"/>
              <a:gd name="connsiteX34" fmla="*/ 6387737 w 12074031"/>
              <a:gd name="connsiteY34" fmla="*/ 510179 h 510179"/>
              <a:gd name="connsiteX35" fmla="*/ 6175004 w 12074031"/>
              <a:gd name="connsiteY35" fmla="*/ 510179 h 510179"/>
              <a:gd name="connsiteX36" fmla="*/ 5600051 w 12074031"/>
              <a:gd name="connsiteY36" fmla="*/ 510179 h 510179"/>
              <a:gd name="connsiteX37" fmla="*/ 4904356 w 12074031"/>
              <a:gd name="connsiteY37" fmla="*/ 510179 h 510179"/>
              <a:gd name="connsiteX38" fmla="*/ 4570883 w 12074031"/>
              <a:gd name="connsiteY38" fmla="*/ 510179 h 510179"/>
              <a:gd name="connsiteX39" fmla="*/ 4237410 w 12074031"/>
              <a:gd name="connsiteY39" fmla="*/ 510179 h 510179"/>
              <a:gd name="connsiteX40" fmla="*/ 4024677 w 12074031"/>
              <a:gd name="connsiteY40" fmla="*/ 510179 h 510179"/>
              <a:gd name="connsiteX41" fmla="*/ 3691204 w 12074031"/>
              <a:gd name="connsiteY41" fmla="*/ 510179 h 510179"/>
              <a:gd name="connsiteX42" fmla="*/ 2995510 w 12074031"/>
              <a:gd name="connsiteY42" fmla="*/ 510179 h 510179"/>
              <a:gd name="connsiteX43" fmla="*/ 2299815 w 12074031"/>
              <a:gd name="connsiteY43" fmla="*/ 510179 h 510179"/>
              <a:gd name="connsiteX44" fmla="*/ 1483381 w 12074031"/>
              <a:gd name="connsiteY44" fmla="*/ 510179 h 510179"/>
              <a:gd name="connsiteX45" fmla="*/ 1029167 w 12074031"/>
              <a:gd name="connsiteY45" fmla="*/ 510179 h 510179"/>
              <a:gd name="connsiteX46" fmla="*/ 816434 w 12074031"/>
              <a:gd name="connsiteY46" fmla="*/ 510179 h 510179"/>
              <a:gd name="connsiteX47" fmla="*/ 603702 w 12074031"/>
              <a:gd name="connsiteY47" fmla="*/ 510179 h 510179"/>
              <a:gd name="connsiteX48" fmla="*/ 0 w 12074031"/>
              <a:gd name="connsiteY48" fmla="*/ 510179 h 510179"/>
              <a:gd name="connsiteX49" fmla="*/ 0 w 12074031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4031" h="510179" fill="none" extrusionOk="0">
                <a:moveTo>
                  <a:pt x="0" y="0"/>
                </a:moveTo>
                <a:cubicBezTo>
                  <a:pt x="325483" y="-67544"/>
                  <a:pt x="508547" y="78774"/>
                  <a:pt x="695694" y="0"/>
                </a:cubicBezTo>
                <a:cubicBezTo>
                  <a:pt x="882841" y="-78774"/>
                  <a:pt x="808743" y="18435"/>
                  <a:pt x="908427" y="0"/>
                </a:cubicBezTo>
                <a:cubicBezTo>
                  <a:pt x="1008111" y="-18435"/>
                  <a:pt x="1247767" y="24947"/>
                  <a:pt x="1483381" y="0"/>
                </a:cubicBezTo>
                <a:cubicBezTo>
                  <a:pt x="1718995" y="-24947"/>
                  <a:pt x="1872598" y="38747"/>
                  <a:pt x="2179075" y="0"/>
                </a:cubicBezTo>
                <a:cubicBezTo>
                  <a:pt x="2485552" y="-38747"/>
                  <a:pt x="2806383" y="4802"/>
                  <a:pt x="2995510" y="0"/>
                </a:cubicBezTo>
                <a:cubicBezTo>
                  <a:pt x="3184637" y="-4802"/>
                  <a:pt x="3117756" y="22578"/>
                  <a:pt x="3208243" y="0"/>
                </a:cubicBezTo>
                <a:cubicBezTo>
                  <a:pt x="3298730" y="-22578"/>
                  <a:pt x="3741888" y="19098"/>
                  <a:pt x="3903937" y="0"/>
                </a:cubicBezTo>
                <a:cubicBezTo>
                  <a:pt x="4065986" y="-19098"/>
                  <a:pt x="4207785" y="50068"/>
                  <a:pt x="4358150" y="0"/>
                </a:cubicBezTo>
                <a:cubicBezTo>
                  <a:pt x="4508515" y="-50068"/>
                  <a:pt x="4558408" y="25713"/>
                  <a:pt x="4691623" y="0"/>
                </a:cubicBezTo>
                <a:cubicBezTo>
                  <a:pt x="4824838" y="-25713"/>
                  <a:pt x="4853858" y="3869"/>
                  <a:pt x="4904356" y="0"/>
                </a:cubicBezTo>
                <a:cubicBezTo>
                  <a:pt x="4954854" y="-3869"/>
                  <a:pt x="5066988" y="20011"/>
                  <a:pt x="5117089" y="0"/>
                </a:cubicBezTo>
                <a:cubicBezTo>
                  <a:pt x="5167190" y="-20011"/>
                  <a:pt x="5228436" y="23022"/>
                  <a:pt x="5329822" y="0"/>
                </a:cubicBezTo>
                <a:cubicBezTo>
                  <a:pt x="5431208" y="-23022"/>
                  <a:pt x="5508150" y="35945"/>
                  <a:pt x="5663295" y="0"/>
                </a:cubicBezTo>
                <a:cubicBezTo>
                  <a:pt x="5818440" y="-35945"/>
                  <a:pt x="6218156" y="69654"/>
                  <a:pt x="6358990" y="0"/>
                </a:cubicBezTo>
                <a:cubicBezTo>
                  <a:pt x="6499824" y="-69654"/>
                  <a:pt x="6597622" y="29956"/>
                  <a:pt x="6813203" y="0"/>
                </a:cubicBezTo>
                <a:cubicBezTo>
                  <a:pt x="7028784" y="-29956"/>
                  <a:pt x="7189374" y="64781"/>
                  <a:pt x="7508897" y="0"/>
                </a:cubicBezTo>
                <a:cubicBezTo>
                  <a:pt x="7828420" y="-64781"/>
                  <a:pt x="7735150" y="4412"/>
                  <a:pt x="7842371" y="0"/>
                </a:cubicBezTo>
                <a:cubicBezTo>
                  <a:pt x="7949592" y="-4412"/>
                  <a:pt x="8151664" y="50993"/>
                  <a:pt x="8417324" y="0"/>
                </a:cubicBezTo>
                <a:cubicBezTo>
                  <a:pt x="8682984" y="-50993"/>
                  <a:pt x="8604844" y="31185"/>
                  <a:pt x="8750798" y="0"/>
                </a:cubicBezTo>
                <a:cubicBezTo>
                  <a:pt x="8896752" y="-31185"/>
                  <a:pt x="8992142" y="8106"/>
                  <a:pt x="9205011" y="0"/>
                </a:cubicBezTo>
                <a:cubicBezTo>
                  <a:pt x="9417880" y="-8106"/>
                  <a:pt x="9730316" y="61684"/>
                  <a:pt x="9900705" y="0"/>
                </a:cubicBezTo>
                <a:cubicBezTo>
                  <a:pt x="10071094" y="-61684"/>
                  <a:pt x="10332136" y="63498"/>
                  <a:pt x="10596400" y="0"/>
                </a:cubicBezTo>
                <a:cubicBezTo>
                  <a:pt x="10860665" y="-63498"/>
                  <a:pt x="10718541" y="14119"/>
                  <a:pt x="10809133" y="0"/>
                </a:cubicBezTo>
                <a:cubicBezTo>
                  <a:pt x="10899725" y="-14119"/>
                  <a:pt x="11134522" y="20032"/>
                  <a:pt x="11263346" y="0"/>
                </a:cubicBezTo>
                <a:cubicBezTo>
                  <a:pt x="11392170" y="-20032"/>
                  <a:pt x="11685598" y="89526"/>
                  <a:pt x="12074031" y="0"/>
                </a:cubicBezTo>
                <a:cubicBezTo>
                  <a:pt x="12112229" y="193478"/>
                  <a:pt x="12028920" y="337960"/>
                  <a:pt x="12074031" y="510179"/>
                </a:cubicBezTo>
                <a:cubicBezTo>
                  <a:pt x="11777163" y="582281"/>
                  <a:pt x="11662272" y="440221"/>
                  <a:pt x="11378337" y="510179"/>
                </a:cubicBezTo>
                <a:cubicBezTo>
                  <a:pt x="11094402" y="580137"/>
                  <a:pt x="10882936" y="444105"/>
                  <a:pt x="10682643" y="510179"/>
                </a:cubicBezTo>
                <a:cubicBezTo>
                  <a:pt x="10482350" y="576253"/>
                  <a:pt x="10319731" y="491527"/>
                  <a:pt x="9986948" y="510179"/>
                </a:cubicBezTo>
                <a:cubicBezTo>
                  <a:pt x="9654166" y="528831"/>
                  <a:pt x="9438239" y="490283"/>
                  <a:pt x="9170514" y="510179"/>
                </a:cubicBezTo>
                <a:cubicBezTo>
                  <a:pt x="8902789" y="530075"/>
                  <a:pt x="8670517" y="447647"/>
                  <a:pt x="8474820" y="510179"/>
                </a:cubicBezTo>
                <a:cubicBezTo>
                  <a:pt x="8279123" y="572711"/>
                  <a:pt x="7946859" y="494232"/>
                  <a:pt x="7779126" y="510179"/>
                </a:cubicBezTo>
                <a:cubicBezTo>
                  <a:pt x="7611393" y="526126"/>
                  <a:pt x="7361323" y="463855"/>
                  <a:pt x="7204172" y="510179"/>
                </a:cubicBezTo>
                <a:cubicBezTo>
                  <a:pt x="7047021" y="556503"/>
                  <a:pt x="6794351" y="496536"/>
                  <a:pt x="6387737" y="510179"/>
                </a:cubicBezTo>
                <a:cubicBezTo>
                  <a:pt x="5981123" y="523822"/>
                  <a:pt x="6248364" y="498747"/>
                  <a:pt x="6175004" y="510179"/>
                </a:cubicBezTo>
                <a:cubicBezTo>
                  <a:pt x="6101644" y="521611"/>
                  <a:pt x="5795888" y="478729"/>
                  <a:pt x="5600051" y="510179"/>
                </a:cubicBezTo>
                <a:cubicBezTo>
                  <a:pt x="5404214" y="541629"/>
                  <a:pt x="5223591" y="455081"/>
                  <a:pt x="4904356" y="510179"/>
                </a:cubicBezTo>
                <a:cubicBezTo>
                  <a:pt x="4585121" y="565277"/>
                  <a:pt x="4691292" y="481734"/>
                  <a:pt x="4570883" y="510179"/>
                </a:cubicBezTo>
                <a:cubicBezTo>
                  <a:pt x="4450474" y="538624"/>
                  <a:pt x="4370454" y="477080"/>
                  <a:pt x="4237410" y="510179"/>
                </a:cubicBezTo>
                <a:cubicBezTo>
                  <a:pt x="4104366" y="543278"/>
                  <a:pt x="4122633" y="507053"/>
                  <a:pt x="4024677" y="510179"/>
                </a:cubicBezTo>
                <a:cubicBezTo>
                  <a:pt x="3926721" y="513305"/>
                  <a:pt x="3809701" y="503591"/>
                  <a:pt x="3691204" y="510179"/>
                </a:cubicBezTo>
                <a:cubicBezTo>
                  <a:pt x="3572707" y="516767"/>
                  <a:pt x="3228903" y="433022"/>
                  <a:pt x="2995510" y="510179"/>
                </a:cubicBezTo>
                <a:cubicBezTo>
                  <a:pt x="2762117" y="587336"/>
                  <a:pt x="2559902" y="505339"/>
                  <a:pt x="2299815" y="510179"/>
                </a:cubicBezTo>
                <a:cubicBezTo>
                  <a:pt x="2039728" y="515019"/>
                  <a:pt x="1837676" y="474024"/>
                  <a:pt x="1483381" y="510179"/>
                </a:cubicBezTo>
                <a:cubicBezTo>
                  <a:pt x="1129086" y="546334"/>
                  <a:pt x="1177578" y="455742"/>
                  <a:pt x="1029167" y="510179"/>
                </a:cubicBezTo>
                <a:cubicBezTo>
                  <a:pt x="880756" y="564616"/>
                  <a:pt x="891761" y="500942"/>
                  <a:pt x="816434" y="510179"/>
                </a:cubicBezTo>
                <a:cubicBezTo>
                  <a:pt x="741107" y="519416"/>
                  <a:pt x="657290" y="496234"/>
                  <a:pt x="603702" y="510179"/>
                </a:cubicBezTo>
                <a:cubicBezTo>
                  <a:pt x="550114" y="524124"/>
                  <a:pt x="228315" y="483200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074031" h="510179" stroke="0" extrusionOk="0">
                <a:moveTo>
                  <a:pt x="0" y="0"/>
                </a:moveTo>
                <a:cubicBezTo>
                  <a:pt x="119623" y="-37277"/>
                  <a:pt x="347501" y="53646"/>
                  <a:pt x="454214" y="0"/>
                </a:cubicBezTo>
                <a:cubicBezTo>
                  <a:pt x="560927" y="-53646"/>
                  <a:pt x="639610" y="33467"/>
                  <a:pt x="787687" y="0"/>
                </a:cubicBezTo>
                <a:cubicBezTo>
                  <a:pt x="935764" y="-33467"/>
                  <a:pt x="1009411" y="24283"/>
                  <a:pt x="1121160" y="0"/>
                </a:cubicBezTo>
                <a:cubicBezTo>
                  <a:pt x="1232909" y="-24283"/>
                  <a:pt x="1373251" y="24390"/>
                  <a:pt x="1454633" y="0"/>
                </a:cubicBezTo>
                <a:cubicBezTo>
                  <a:pt x="1536015" y="-24390"/>
                  <a:pt x="1914522" y="5148"/>
                  <a:pt x="2029587" y="0"/>
                </a:cubicBezTo>
                <a:cubicBezTo>
                  <a:pt x="2144652" y="-5148"/>
                  <a:pt x="2462001" y="62048"/>
                  <a:pt x="2725281" y="0"/>
                </a:cubicBezTo>
                <a:cubicBezTo>
                  <a:pt x="2988561" y="-62048"/>
                  <a:pt x="3183936" y="24107"/>
                  <a:pt x="3300235" y="0"/>
                </a:cubicBezTo>
                <a:cubicBezTo>
                  <a:pt x="3416534" y="-24107"/>
                  <a:pt x="3608338" y="16542"/>
                  <a:pt x="3875189" y="0"/>
                </a:cubicBezTo>
                <a:cubicBezTo>
                  <a:pt x="4142040" y="-16542"/>
                  <a:pt x="4404275" y="45665"/>
                  <a:pt x="4691623" y="0"/>
                </a:cubicBezTo>
                <a:cubicBezTo>
                  <a:pt x="4978971" y="-45665"/>
                  <a:pt x="5001017" y="29467"/>
                  <a:pt x="5145837" y="0"/>
                </a:cubicBezTo>
                <a:cubicBezTo>
                  <a:pt x="5290657" y="-29467"/>
                  <a:pt x="5569826" y="78284"/>
                  <a:pt x="5962271" y="0"/>
                </a:cubicBezTo>
                <a:cubicBezTo>
                  <a:pt x="6354716" y="-78284"/>
                  <a:pt x="6319169" y="45258"/>
                  <a:pt x="6537225" y="0"/>
                </a:cubicBezTo>
                <a:cubicBezTo>
                  <a:pt x="6755281" y="-45258"/>
                  <a:pt x="6989903" y="40380"/>
                  <a:pt x="7232920" y="0"/>
                </a:cubicBezTo>
                <a:cubicBezTo>
                  <a:pt x="7475938" y="-40380"/>
                  <a:pt x="7540041" y="10631"/>
                  <a:pt x="7807873" y="0"/>
                </a:cubicBezTo>
                <a:cubicBezTo>
                  <a:pt x="8075705" y="-10631"/>
                  <a:pt x="7921426" y="16633"/>
                  <a:pt x="8020606" y="0"/>
                </a:cubicBezTo>
                <a:cubicBezTo>
                  <a:pt x="8119786" y="-16633"/>
                  <a:pt x="8396119" y="82731"/>
                  <a:pt x="8716300" y="0"/>
                </a:cubicBezTo>
                <a:cubicBezTo>
                  <a:pt x="9036481" y="-82731"/>
                  <a:pt x="9119217" y="39778"/>
                  <a:pt x="9411995" y="0"/>
                </a:cubicBezTo>
                <a:cubicBezTo>
                  <a:pt x="9704773" y="-39778"/>
                  <a:pt x="9926926" y="7138"/>
                  <a:pt x="10107689" y="0"/>
                </a:cubicBezTo>
                <a:cubicBezTo>
                  <a:pt x="10288452" y="-7138"/>
                  <a:pt x="10566168" y="15709"/>
                  <a:pt x="10682643" y="0"/>
                </a:cubicBezTo>
                <a:cubicBezTo>
                  <a:pt x="10799118" y="-15709"/>
                  <a:pt x="11271073" y="36688"/>
                  <a:pt x="11499077" y="0"/>
                </a:cubicBezTo>
                <a:cubicBezTo>
                  <a:pt x="11727081" y="-36688"/>
                  <a:pt x="11818042" y="40816"/>
                  <a:pt x="12074031" y="0"/>
                </a:cubicBezTo>
                <a:cubicBezTo>
                  <a:pt x="12124850" y="131166"/>
                  <a:pt x="12016432" y="407765"/>
                  <a:pt x="12074031" y="510179"/>
                </a:cubicBezTo>
                <a:cubicBezTo>
                  <a:pt x="11826806" y="567567"/>
                  <a:pt x="11673939" y="457806"/>
                  <a:pt x="11499077" y="510179"/>
                </a:cubicBezTo>
                <a:cubicBezTo>
                  <a:pt x="11324215" y="562552"/>
                  <a:pt x="11203215" y="487836"/>
                  <a:pt x="11044864" y="510179"/>
                </a:cubicBezTo>
                <a:cubicBezTo>
                  <a:pt x="10886513" y="532522"/>
                  <a:pt x="10843952" y="508608"/>
                  <a:pt x="10711390" y="510179"/>
                </a:cubicBezTo>
                <a:cubicBezTo>
                  <a:pt x="10578828" y="511750"/>
                  <a:pt x="10361184" y="457498"/>
                  <a:pt x="10136437" y="510179"/>
                </a:cubicBezTo>
                <a:cubicBezTo>
                  <a:pt x="9911690" y="562860"/>
                  <a:pt x="9928408" y="504035"/>
                  <a:pt x="9802963" y="510179"/>
                </a:cubicBezTo>
                <a:cubicBezTo>
                  <a:pt x="9677518" y="516323"/>
                  <a:pt x="9568709" y="477638"/>
                  <a:pt x="9469490" y="510179"/>
                </a:cubicBezTo>
                <a:cubicBezTo>
                  <a:pt x="9370271" y="542720"/>
                  <a:pt x="9104005" y="490957"/>
                  <a:pt x="8894536" y="510179"/>
                </a:cubicBezTo>
                <a:cubicBezTo>
                  <a:pt x="8685067" y="529401"/>
                  <a:pt x="8482193" y="504521"/>
                  <a:pt x="8319582" y="510179"/>
                </a:cubicBezTo>
                <a:cubicBezTo>
                  <a:pt x="8156971" y="515837"/>
                  <a:pt x="8015674" y="507858"/>
                  <a:pt x="7744628" y="510179"/>
                </a:cubicBezTo>
                <a:cubicBezTo>
                  <a:pt x="7473582" y="512500"/>
                  <a:pt x="7249861" y="438595"/>
                  <a:pt x="7048934" y="510179"/>
                </a:cubicBezTo>
                <a:cubicBezTo>
                  <a:pt x="6848007" y="581763"/>
                  <a:pt x="6522042" y="469102"/>
                  <a:pt x="6232500" y="510179"/>
                </a:cubicBezTo>
                <a:cubicBezTo>
                  <a:pt x="5942958" y="551256"/>
                  <a:pt x="6021322" y="485243"/>
                  <a:pt x="5899027" y="510179"/>
                </a:cubicBezTo>
                <a:cubicBezTo>
                  <a:pt x="5776732" y="535115"/>
                  <a:pt x="5345190" y="431660"/>
                  <a:pt x="5203332" y="510179"/>
                </a:cubicBezTo>
                <a:cubicBezTo>
                  <a:pt x="5061474" y="588698"/>
                  <a:pt x="4939213" y="478222"/>
                  <a:pt x="4749119" y="510179"/>
                </a:cubicBezTo>
                <a:cubicBezTo>
                  <a:pt x="4559025" y="542136"/>
                  <a:pt x="4634384" y="485883"/>
                  <a:pt x="4536386" y="510179"/>
                </a:cubicBezTo>
                <a:cubicBezTo>
                  <a:pt x="4438388" y="534475"/>
                  <a:pt x="4173551" y="489230"/>
                  <a:pt x="4082172" y="510179"/>
                </a:cubicBezTo>
                <a:cubicBezTo>
                  <a:pt x="3990793" y="531128"/>
                  <a:pt x="3861465" y="509636"/>
                  <a:pt x="3748699" y="510179"/>
                </a:cubicBezTo>
                <a:cubicBezTo>
                  <a:pt x="3635933" y="510722"/>
                  <a:pt x="3370649" y="501162"/>
                  <a:pt x="3053005" y="510179"/>
                </a:cubicBezTo>
                <a:cubicBezTo>
                  <a:pt x="2735361" y="519196"/>
                  <a:pt x="2477053" y="496988"/>
                  <a:pt x="2236571" y="510179"/>
                </a:cubicBezTo>
                <a:cubicBezTo>
                  <a:pt x="1996089" y="523370"/>
                  <a:pt x="1690894" y="454826"/>
                  <a:pt x="1540876" y="510179"/>
                </a:cubicBezTo>
                <a:cubicBezTo>
                  <a:pt x="1390858" y="565532"/>
                  <a:pt x="1052542" y="442139"/>
                  <a:pt x="845182" y="510179"/>
                </a:cubicBezTo>
                <a:cubicBezTo>
                  <a:pt x="637822" y="578219"/>
                  <a:pt x="646000" y="492660"/>
                  <a:pt x="511709" y="510179"/>
                </a:cubicBezTo>
                <a:cubicBezTo>
                  <a:pt x="377418" y="527698"/>
                  <a:pt x="142674" y="479665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2ABD3-3524-44C9-BBCF-1E3BE831EB75}"/>
              </a:ext>
            </a:extLst>
          </p:cNvPr>
          <p:cNvSpPr txBox="1"/>
          <p:nvPr/>
        </p:nvSpPr>
        <p:spPr>
          <a:xfrm>
            <a:off x="146503" y="-20777"/>
            <a:ext cx="444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C. BÀI TẬP TỰ LUẬN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9833B8-4DED-4DBD-9C5A-5817B860AA36}"/>
              </a:ext>
            </a:extLst>
          </p:cNvPr>
          <p:cNvSpPr txBox="1"/>
          <p:nvPr/>
        </p:nvSpPr>
        <p:spPr>
          <a:xfrm>
            <a:off x="440417" y="2375580"/>
            <a:ext cx="1017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Hình chữ nhật có chiều dài 5cm và chiều rộng 3cm.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514D53-00BE-4A2E-8103-2C9D0E72454C}"/>
              </a:ext>
            </a:extLst>
          </p:cNvPr>
          <p:cNvSpPr txBox="1"/>
          <p:nvPr/>
        </p:nvSpPr>
        <p:spPr>
          <a:xfrm>
            <a:off x="440417" y="3383168"/>
            <a:ext cx="1017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Hình vuông có cạnh 3cm.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847F36-C3D8-44EF-A080-1151449B5FF1}"/>
              </a:ext>
            </a:extLst>
          </p:cNvPr>
          <p:cNvSpPr txBox="1"/>
          <p:nvPr/>
        </p:nvSpPr>
        <p:spPr>
          <a:xfrm>
            <a:off x="440417" y="4352639"/>
            <a:ext cx="1017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Hình bình hành có hai cạnh liên tiếp là 6cm, 8cm và chiều cao là 4cm.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09970A-24B9-48D6-85C8-2EA562FC9CA7}"/>
              </a:ext>
            </a:extLst>
          </p:cNvPr>
          <p:cNvSpPr txBox="1"/>
          <p:nvPr/>
        </p:nvSpPr>
        <p:spPr>
          <a:xfrm>
            <a:off x="440417" y="5960392"/>
            <a:ext cx="1017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Hình thoi có cạnh dài 5cm.</a:t>
            </a:r>
          </a:p>
        </p:txBody>
      </p:sp>
    </p:spTree>
    <p:extLst>
      <p:ext uri="{BB962C8B-B14F-4D97-AF65-F5344CB8AC3E}">
        <p14:creationId xmlns:p14="http://schemas.microsoft.com/office/powerpoint/2010/main" val="16113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4DFF948-9A5B-4BBC-BB45-10A331FB3F54}"/>
              </a:ext>
            </a:extLst>
          </p:cNvPr>
          <p:cNvSpPr txBox="1"/>
          <p:nvPr/>
        </p:nvSpPr>
        <p:spPr>
          <a:xfrm>
            <a:off x="0" y="118297"/>
            <a:ext cx="3371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Tam giác đều có cạnh bằng 5cm.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934FD6-ABBC-4C55-9CC6-6720152B5372}"/>
              </a:ext>
            </a:extLst>
          </p:cNvPr>
          <p:cNvSpPr txBox="1"/>
          <p:nvPr/>
        </p:nvSpPr>
        <p:spPr>
          <a:xfrm>
            <a:off x="3889295" y="203379"/>
            <a:ext cx="4669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Hình chữ nhật có chiều dài 5cm và chiều rộng 3cm.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AC03B0-C71B-4A7F-9076-2283BCC8C942}"/>
              </a:ext>
            </a:extLst>
          </p:cNvPr>
          <p:cNvGrpSpPr/>
          <p:nvPr/>
        </p:nvGrpSpPr>
        <p:grpSpPr>
          <a:xfrm>
            <a:off x="420769" y="1200185"/>
            <a:ext cx="2242947" cy="2368291"/>
            <a:chOff x="354094" y="662940"/>
            <a:chExt cx="2242947" cy="2368291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7D5F7CE1-EEE0-476C-A776-6C427F51386C}"/>
                </a:ext>
              </a:extLst>
            </p:cNvPr>
            <p:cNvSpPr/>
            <p:nvPr/>
          </p:nvSpPr>
          <p:spPr>
            <a:xfrm>
              <a:off x="354094" y="662940"/>
              <a:ext cx="2242947" cy="1933575"/>
            </a:xfrm>
            <a:prstGeom prst="triangle">
              <a:avLst/>
            </a:prstGeom>
            <a:solidFill>
              <a:srgbClr val="FFFF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013949-94F9-4D89-8928-6C5AE50878FD}"/>
                </a:ext>
              </a:extLst>
            </p:cNvPr>
            <p:cNvSpPr txBox="1"/>
            <p:nvPr/>
          </p:nvSpPr>
          <p:spPr>
            <a:xfrm rot="3586058">
              <a:off x="1738937" y="1287619"/>
              <a:ext cx="10341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5cm</a:t>
              </a:r>
              <a:endParaRPr lang="en-US" sz="12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B8C0561-CE5F-45FF-AD77-FD3D4BC2D788}"/>
                </a:ext>
              </a:extLst>
            </p:cNvPr>
            <p:cNvSpPr txBox="1"/>
            <p:nvPr/>
          </p:nvSpPr>
          <p:spPr>
            <a:xfrm rot="18122932">
              <a:off x="180744" y="1289834"/>
              <a:ext cx="10341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5cm</a:t>
              </a:r>
              <a:endParaRPr lang="en-US" sz="12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465E2B-6E05-42B9-B348-DFE98CEA7845}"/>
                </a:ext>
              </a:extLst>
            </p:cNvPr>
            <p:cNvSpPr txBox="1"/>
            <p:nvPr/>
          </p:nvSpPr>
          <p:spPr>
            <a:xfrm>
              <a:off x="1206900" y="2569566"/>
              <a:ext cx="10341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5cm</a:t>
              </a:r>
              <a:endParaRPr 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4A8BE8-FDEE-4025-B9E2-923E696914B7}"/>
              </a:ext>
            </a:extLst>
          </p:cNvPr>
          <p:cNvGrpSpPr/>
          <p:nvPr/>
        </p:nvGrpSpPr>
        <p:grpSpPr>
          <a:xfrm>
            <a:off x="4944972" y="1354473"/>
            <a:ext cx="3614294" cy="2074527"/>
            <a:chOff x="7479719" y="1191947"/>
            <a:chExt cx="3403401" cy="17768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1E66A0-F4A5-42E3-8B57-773547CD2B5F}"/>
                </a:ext>
              </a:extLst>
            </p:cNvPr>
            <p:cNvSpPr/>
            <p:nvPr/>
          </p:nvSpPr>
          <p:spPr>
            <a:xfrm>
              <a:off x="7479719" y="1191947"/>
              <a:ext cx="2369258" cy="1315164"/>
            </a:xfrm>
            <a:prstGeom prst="rect">
              <a:avLst/>
            </a:prstGeom>
            <a:solidFill>
              <a:srgbClr val="FF8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B0FFE46-851D-4798-BA44-2E28CF4AEA04}"/>
                </a:ext>
              </a:extLst>
            </p:cNvPr>
            <p:cNvSpPr txBox="1"/>
            <p:nvPr/>
          </p:nvSpPr>
          <p:spPr>
            <a:xfrm>
              <a:off x="9848977" y="1542496"/>
              <a:ext cx="10341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3cm</a:t>
              </a:r>
              <a:endParaRPr lang="en-US" sz="12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6DEFD37-A9A1-4740-9383-377C872D5044}"/>
                </a:ext>
              </a:extLst>
            </p:cNvPr>
            <p:cNvSpPr txBox="1"/>
            <p:nvPr/>
          </p:nvSpPr>
          <p:spPr>
            <a:xfrm>
              <a:off x="8296402" y="2507111"/>
              <a:ext cx="10341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5cm</a:t>
              </a:r>
              <a:endParaRPr lang="en-US" sz="120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8184D5D-C3A2-4E35-829D-FE75E62AA261}"/>
              </a:ext>
            </a:extLst>
          </p:cNvPr>
          <p:cNvSpPr txBox="1"/>
          <p:nvPr/>
        </p:nvSpPr>
        <p:spPr>
          <a:xfrm>
            <a:off x="9076711" y="163686"/>
            <a:ext cx="284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Hình vuông có cạnh 3cm.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B206C-60E7-4826-96CA-CBB5A2E2ED5C}"/>
              </a:ext>
            </a:extLst>
          </p:cNvPr>
          <p:cNvGrpSpPr/>
          <p:nvPr/>
        </p:nvGrpSpPr>
        <p:grpSpPr>
          <a:xfrm>
            <a:off x="9742298" y="1179349"/>
            <a:ext cx="1702969" cy="2090057"/>
            <a:chOff x="713867" y="4477398"/>
            <a:chExt cx="1574800" cy="19789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0B9805-B125-47A6-9390-5E161438E4E5}"/>
                </a:ext>
              </a:extLst>
            </p:cNvPr>
            <p:cNvSpPr/>
            <p:nvPr/>
          </p:nvSpPr>
          <p:spPr>
            <a:xfrm>
              <a:off x="713867" y="4477398"/>
              <a:ext cx="1574800" cy="1574800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8D0609-65AB-4635-BFBC-94DDDAADF759}"/>
                </a:ext>
              </a:extLst>
            </p:cNvPr>
            <p:cNvSpPr txBox="1"/>
            <p:nvPr/>
          </p:nvSpPr>
          <p:spPr>
            <a:xfrm>
              <a:off x="1070999" y="5994690"/>
              <a:ext cx="10341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3cm</a:t>
              </a:r>
              <a:endParaRPr lang="en-US" sz="120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0B4717D9-F274-4892-9EF5-7977B5B21A27}"/>
              </a:ext>
            </a:extLst>
          </p:cNvPr>
          <p:cNvSpPr txBox="1"/>
          <p:nvPr/>
        </p:nvSpPr>
        <p:spPr>
          <a:xfrm>
            <a:off x="135515" y="3590628"/>
            <a:ext cx="614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Hình bình hành có hai cạnh liên tiếp là 6cm, 8cm và chiều cao là 4cm.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875C5A-C48F-4D96-94CF-BEE84BF70937}"/>
              </a:ext>
            </a:extLst>
          </p:cNvPr>
          <p:cNvGrpSpPr/>
          <p:nvPr/>
        </p:nvGrpSpPr>
        <p:grpSpPr>
          <a:xfrm>
            <a:off x="294457" y="4463211"/>
            <a:ext cx="3582698" cy="2128142"/>
            <a:chOff x="6444107" y="4519654"/>
            <a:chExt cx="3081528" cy="1689177"/>
          </a:xfrm>
        </p:grpSpPr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E0117CEA-948C-4020-B785-2C7017205DBF}"/>
                </a:ext>
              </a:extLst>
            </p:cNvPr>
            <p:cNvSpPr/>
            <p:nvPr/>
          </p:nvSpPr>
          <p:spPr>
            <a:xfrm>
              <a:off x="6921625" y="4932420"/>
              <a:ext cx="2604010" cy="1276411"/>
            </a:xfrm>
            <a:prstGeom prst="parallelogram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C4C0353-F832-4C8B-857F-A008A020AC2F}"/>
                </a:ext>
              </a:extLst>
            </p:cNvPr>
            <p:cNvCxnSpPr>
              <a:cxnSpLocks/>
            </p:cNvCxnSpPr>
            <p:nvPr/>
          </p:nvCxnSpPr>
          <p:spPr>
            <a:xfrm>
              <a:off x="7273496" y="4932420"/>
              <a:ext cx="1034" cy="127641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65E42A1-30F3-4A3F-A20D-2E707D35487E}"/>
                </a:ext>
              </a:extLst>
            </p:cNvPr>
            <p:cNvGrpSpPr/>
            <p:nvPr/>
          </p:nvGrpSpPr>
          <p:grpSpPr>
            <a:xfrm rot="10800000">
              <a:off x="7245407" y="5967217"/>
              <a:ext cx="258334" cy="239072"/>
              <a:chOff x="3516085" y="0"/>
              <a:chExt cx="381001" cy="402771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C13FBD7-E5B0-49CC-A8E2-3CAB33A56483}"/>
                  </a:ext>
                </a:extLst>
              </p:cNvPr>
              <p:cNvCxnSpPr/>
              <p:nvPr/>
            </p:nvCxnSpPr>
            <p:spPr>
              <a:xfrm>
                <a:off x="3526971" y="0"/>
                <a:ext cx="0" cy="40277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E4CA8DE-D61E-4557-97A6-4AF2CEB63C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6085" y="391885"/>
                <a:ext cx="3810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BE1ADF14-9F96-44EC-AAE6-8F33080C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107" y="5226338"/>
              <a:ext cx="744728" cy="515581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3E3AE40-479F-4AD7-83BF-FC765A81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1051" y="4519654"/>
              <a:ext cx="767532" cy="531368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57CB090-CB6C-4EAA-B8E4-6D035D5B2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3918" y="5361105"/>
              <a:ext cx="679113" cy="470156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96269DF-B52C-46C6-B47A-F09D64E49B86}"/>
              </a:ext>
            </a:extLst>
          </p:cNvPr>
          <p:cNvSpPr txBox="1"/>
          <p:nvPr/>
        </p:nvSpPr>
        <p:spPr>
          <a:xfrm>
            <a:off x="7153111" y="3653916"/>
            <a:ext cx="4769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Hình thoi có cạnh dài 5cm.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631C6F-C49C-4584-AFE9-E42E8A75B322}"/>
              </a:ext>
            </a:extLst>
          </p:cNvPr>
          <p:cNvGrpSpPr/>
          <p:nvPr/>
        </p:nvGrpSpPr>
        <p:grpSpPr>
          <a:xfrm>
            <a:off x="8252627" y="4479481"/>
            <a:ext cx="3322320" cy="1645681"/>
            <a:chOff x="8252627" y="4479481"/>
            <a:chExt cx="3322320" cy="1645681"/>
          </a:xfrm>
        </p:grpSpPr>
        <p:sp>
          <p:nvSpPr>
            <p:cNvPr id="100" name="Diamond 99">
              <a:extLst>
                <a:ext uri="{FF2B5EF4-FFF2-40B4-BE49-F238E27FC236}">
                  <a16:creationId xmlns:a16="http://schemas.microsoft.com/office/drawing/2014/main" id="{18558D30-9045-4632-9110-76CB2941307B}"/>
                </a:ext>
              </a:extLst>
            </p:cNvPr>
            <p:cNvSpPr/>
            <p:nvPr/>
          </p:nvSpPr>
          <p:spPr>
            <a:xfrm>
              <a:off x="8252627" y="4479481"/>
              <a:ext cx="3322320" cy="1645681"/>
            </a:xfrm>
            <a:prstGeom prst="diamond">
              <a:avLst/>
            </a:prstGeom>
            <a:solidFill>
              <a:srgbClr val="4BD0FF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8014BD3-03DF-4081-A548-2C9404287088}"/>
                </a:ext>
              </a:extLst>
            </p:cNvPr>
            <p:cNvSpPr txBox="1"/>
            <p:nvPr/>
          </p:nvSpPr>
          <p:spPr>
            <a:xfrm>
              <a:off x="8415570" y="4530035"/>
              <a:ext cx="1098224" cy="539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5cm</a:t>
              </a: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9463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74" grpId="0"/>
      <p:bldP spid="90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49784-0C1E-409A-93A0-64E1DEF76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1" t="32361" r="54687" b="20000"/>
          <a:stretch/>
        </p:blipFill>
        <p:spPr>
          <a:xfrm>
            <a:off x="666750" y="1323975"/>
            <a:ext cx="3800476" cy="3267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5273C-D726-40F5-8B1B-40D7036CE66F}"/>
              </a:ext>
            </a:extLst>
          </p:cNvPr>
          <p:cNvSpPr txBox="1"/>
          <p:nvPr/>
        </p:nvSpPr>
        <p:spPr>
          <a:xfrm>
            <a:off x="217714" y="424460"/>
            <a:ext cx="780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dưới đây gồm những hình nào?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BD6DD7C-9E8B-4A72-B8EB-6FA963409AE4}"/>
              </a:ext>
            </a:extLst>
          </p:cNvPr>
          <p:cNvSpPr/>
          <p:nvPr/>
        </p:nvSpPr>
        <p:spPr>
          <a:xfrm rot="10800000">
            <a:off x="1712459" y="1400856"/>
            <a:ext cx="1697034" cy="1487576"/>
          </a:xfrm>
          <a:prstGeom prst="triangl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3ABB0-3F02-483F-A808-31F04426AA48}"/>
              </a:ext>
            </a:extLst>
          </p:cNvPr>
          <p:cNvSpPr txBox="1"/>
          <p:nvPr/>
        </p:nvSpPr>
        <p:spPr>
          <a:xfrm>
            <a:off x="7146018" y="1160689"/>
            <a:ext cx="473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Hình tam giác đều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B1526C15-0101-4796-91E7-13A5CFC45F3F}"/>
              </a:ext>
            </a:extLst>
          </p:cNvPr>
          <p:cNvSpPr/>
          <p:nvPr/>
        </p:nvSpPr>
        <p:spPr>
          <a:xfrm>
            <a:off x="770847" y="1400856"/>
            <a:ext cx="1785257" cy="3018744"/>
          </a:xfrm>
          <a:prstGeom prst="diamond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A8DEB-29D2-4333-9AD4-597CAC993338}"/>
              </a:ext>
            </a:extLst>
          </p:cNvPr>
          <p:cNvSpPr txBox="1"/>
          <p:nvPr/>
        </p:nvSpPr>
        <p:spPr>
          <a:xfrm>
            <a:off x="7146018" y="2053317"/>
            <a:ext cx="473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Hình thoi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7D79D5-BD96-48A8-B596-E8AEF96B08C0}"/>
              </a:ext>
            </a:extLst>
          </p:cNvPr>
          <p:cNvGrpSpPr/>
          <p:nvPr/>
        </p:nvGrpSpPr>
        <p:grpSpPr>
          <a:xfrm>
            <a:off x="1655597" y="1400856"/>
            <a:ext cx="2647605" cy="3035053"/>
            <a:chOff x="4481740" y="2665291"/>
            <a:chExt cx="2548993" cy="303505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0A35E5-F407-4921-8362-18C6A6AC0D8B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4495349" y="2665291"/>
              <a:ext cx="1674962" cy="3002434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CFA6FE-F164-48C5-83BD-6E715D714D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0311" y="4158353"/>
              <a:ext cx="860422" cy="1541991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FF78D2-1525-45BC-8779-62E81231195E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H="1" flipV="1">
              <a:off x="6170311" y="2665291"/>
              <a:ext cx="833181" cy="1493062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D82A31E-0B53-4754-B6DC-1594DF46E1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1740" y="5681293"/>
              <a:ext cx="1700146" cy="2742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B87FA1B-4B79-4451-876E-569992AB872C}"/>
              </a:ext>
            </a:extLst>
          </p:cNvPr>
          <p:cNvSpPr txBox="1"/>
          <p:nvPr/>
        </p:nvSpPr>
        <p:spPr>
          <a:xfrm>
            <a:off x="7146018" y="2888433"/>
            <a:ext cx="473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Hình thang cân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805312F8-4D2B-4828-A1D1-0030FA34FF88}"/>
              </a:ext>
            </a:extLst>
          </p:cNvPr>
          <p:cNvSpPr/>
          <p:nvPr/>
        </p:nvSpPr>
        <p:spPr>
          <a:xfrm>
            <a:off x="701904" y="1259576"/>
            <a:ext cx="3708399" cy="3178016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C88FEB-1929-44E5-8B54-2F90E99F6D65}"/>
              </a:ext>
            </a:extLst>
          </p:cNvPr>
          <p:cNvSpPr txBox="1"/>
          <p:nvPr/>
        </p:nvSpPr>
        <p:spPr>
          <a:xfrm>
            <a:off x="7146018" y="3735159"/>
            <a:ext cx="473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Lục giác đều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D84161-B52F-4E2D-B45C-05696D39C5CC}"/>
              </a:ext>
            </a:extLst>
          </p:cNvPr>
          <p:cNvSpPr/>
          <p:nvPr/>
        </p:nvSpPr>
        <p:spPr>
          <a:xfrm>
            <a:off x="0" y="-31221"/>
            <a:ext cx="12074031" cy="510179"/>
          </a:xfrm>
          <a:custGeom>
            <a:avLst/>
            <a:gdLst>
              <a:gd name="connsiteX0" fmla="*/ 0 w 12074031"/>
              <a:gd name="connsiteY0" fmla="*/ 0 h 510179"/>
              <a:gd name="connsiteX1" fmla="*/ 695694 w 12074031"/>
              <a:gd name="connsiteY1" fmla="*/ 0 h 510179"/>
              <a:gd name="connsiteX2" fmla="*/ 908427 w 12074031"/>
              <a:gd name="connsiteY2" fmla="*/ 0 h 510179"/>
              <a:gd name="connsiteX3" fmla="*/ 1483381 w 12074031"/>
              <a:gd name="connsiteY3" fmla="*/ 0 h 510179"/>
              <a:gd name="connsiteX4" fmla="*/ 2179075 w 12074031"/>
              <a:gd name="connsiteY4" fmla="*/ 0 h 510179"/>
              <a:gd name="connsiteX5" fmla="*/ 2995510 w 12074031"/>
              <a:gd name="connsiteY5" fmla="*/ 0 h 510179"/>
              <a:gd name="connsiteX6" fmla="*/ 3208243 w 12074031"/>
              <a:gd name="connsiteY6" fmla="*/ 0 h 510179"/>
              <a:gd name="connsiteX7" fmla="*/ 3903937 w 12074031"/>
              <a:gd name="connsiteY7" fmla="*/ 0 h 510179"/>
              <a:gd name="connsiteX8" fmla="*/ 4358150 w 12074031"/>
              <a:gd name="connsiteY8" fmla="*/ 0 h 510179"/>
              <a:gd name="connsiteX9" fmla="*/ 4691623 w 12074031"/>
              <a:gd name="connsiteY9" fmla="*/ 0 h 510179"/>
              <a:gd name="connsiteX10" fmla="*/ 4904356 w 12074031"/>
              <a:gd name="connsiteY10" fmla="*/ 0 h 510179"/>
              <a:gd name="connsiteX11" fmla="*/ 5117089 w 12074031"/>
              <a:gd name="connsiteY11" fmla="*/ 0 h 510179"/>
              <a:gd name="connsiteX12" fmla="*/ 5329822 w 12074031"/>
              <a:gd name="connsiteY12" fmla="*/ 0 h 510179"/>
              <a:gd name="connsiteX13" fmla="*/ 5663295 w 12074031"/>
              <a:gd name="connsiteY13" fmla="*/ 0 h 510179"/>
              <a:gd name="connsiteX14" fmla="*/ 6358990 w 12074031"/>
              <a:gd name="connsiteY14" fmla="*/ 0 h 510179"/>
              <a:gd name="connsiteX15" fmla="*/ 6813203 w 12074031"/>
              <a:gd name="connsiteY15" fmla="*/ 0 h 510179"/>
              <a:gd name="connsiteX16" fmla="*/ 7508897 w 12074031"/>
              <a:gd name="connsiteY16" fmla="*/ 0 h 510179"/>
              <a:gd name="connsiteX17" fmla="*/ 7842371 w 12074031"/>
              <a:gd name="connsiteY17" fmla="*/ 0 h 510179"/>
              <a:gd name="connsiteX18" fmla="*/ 8417324 w 12074031"/>
              <a:gd name="connsiteY18" fmla="*/ 0 h 510179"/>
              <a:gd name="connsiteX19" fmla="*/ 8750798 w 12074031"/>
              <a:gd name="connsiteY19" fmla="*/ 0 h 510179"/>
              <a:gd name="connsiteX20" fmla="*/ 9205011 w 12074031"/>
              <a:gd name="connsiteY20" fmla="*/ 0 h 510179"/>
              <a:gd name="connsiteX21" fmla="*/ 9900705 w 12074031"/>
              <a:gd name="connsiteY21" fmla="*/ 0 h 510179"/>
              <a:gd name="connsiteX22" fmla="*/ 10596400 w 12074031"/>
              <a:gd name="connsiteY22" fmla="*/ 0 h 510179"/>
              <a:gd name="connsiteX23" fmla="*/ 10809133 w 12074031"/>
              <a:gd name="connsiteY23" fmla="*/ 0 h 510179"/>
              <a:gd name="connsiteX24" fmla="*/ 11263346 w 12074031"/>
              <a:gd name="connsiteY24" fmla="*/ 0 h 510179"/>
              <a:gd name="connsiteX25" fmla="*/ 12074031 w 12074031"/>
              <a:gd name="connsiteY25" fmla="*/ 0 h 510179"/>
              <a:gd name="connsiteX26" fmla="*/ 12074031 w 12074031"/>
              <a:gd name="connsiteY26" fmla="*/ 510179 h 510179"/>
              <a:gd name="connsiteX27" fmla="*/ 11378337 w 12074031"/>
              <a:gd name="connsiteY27" fmla="*/ 510179 h 510179"/>
              <a:gd name="connsiteX28" fmla="*/ 10682643 w 12074031"/>
              <a:gd name="connsiteY28" fmla="*/ 510179 h 510179"/>
              <a:gd name="connsiteX29" fmla="*/ 9986948 w 12074031"/>
              <a:gd name="connsiteY29" fmla="*/ 510179 h 510179"/>
              <a:gd name="connsiteX30" fmla="*/ 9170514 w 12074031"/>
              <a:gd name="connsiteY30" fmla="*/ 510179 h 510179"/>
              <a:gd name="connsiteX31" fmla="*/ 8474820 w 12074031"/>
              <a:gd name="connsiteY31" fmla="*/ 510179 h 510179"/>
              <a:gd name="connsiteX32" fmla="*/ 7779126 w 12074031"/>
              <a:gd name="connsiteY32" fmla="*/ 510179 h 510179"/>
              <a:gd name="connsiteX33" fmla="*/ 7204172 w 12074031"/>
              <a:gd name="connsiteY33" fmla="*/ 510179 h 510179"/>
              <a:gd name="connsiteX34" fmla="*/ 6387737 w 12074031"/>
              <a:gd name="connsiteY34" fmla="*/ 510179 h 510179"/>
              <a:gd name="connsiteX35" fmla="*/ 6175004 w 12074031"/>
              <a:gd name="connsiteY35" fmla="*/ 510179 h 510179"/>
              <a:gd name="connsiteX36" fmla="*/ 5600051 w 12074031"/>
              <a:gd name="connsiteY36" fmla="*/ 510179 h 510179"/>
              <a:gd name="connsiteX37" fmla="*/ 4904356 w 12074031"/>
              <a:gd name="connsiteY37" fmla="*/ 510179 h 510179"/>
              <a:gd name="connsiteX38" fmla="*/ 4570883 w 12074031"/>
              <a:gd name="connsiteY38" fmla="*/ 510179 h 510179"/>
              <a:gd name="connsiteX39" fmla="*/ 4237410 w 12074031"/>
              <a:gd name="connsiteY39" fmla="*/ 510179 h 510179"/>
              <a:gd name="connsiteX40" fmla="*/ 4024677 w 12074031"/>
              <a:gd name="connsiteY40" fmla="*/ 510179 h 510179"/>
              <a:gd name="connsiteX41" fmla="*/ 3691204 w 12074031"/>
              <a:gd name="connsiteY41" fmla="*/ 510179 h 510179"/>
              <a:gd name="connsiteX42" fmla="*/ 2995510 w 12074031"/>
              <a:gd name="connsiteY42" fmla="*/ 510179 h 510179"/>
              <a:gd name="connsiteX43" fmla="*/ 2299815 w 12074031"/>
              <a:gd name="connsiteY43" fmla="*/ 510179 h 510179"/>
              <a:gd name="connsiteX44" fmla="*/ 1483381 w 12074031"/>
              <a:gd name="connsiteY44" fmla="*/ 510179 h 510179"/>
              <a:gd name="connsiteX45" fmla="*/ 1029167 w 12074031"/>
              <a:gd name="connsiteY45" fmla="*/ 510179 h 510179"/>
              <a:gd name="connsiteX46" fmla="*/ 816434 w 12074031"/>
              <a:gd name="connsiteY46" fmla="*/ 510179 h 510179"/>
              <a:gd name="connsiteX47" fmla="*/ 603702 w 12074031"/>
              <a:gd name="connsiteY47" fmla="*/ 510179 h 510179"/>
              <a:gd name="connsiteX48" fmla="*/ 0 w 12074031"/>
              <a:gd name="connsiteY48" fmla="*/ 510179 h 510179"/>
              <a:gd name="connsiteX49" fmla="*/ 0 w 12074031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4031" h="510179" fill="none" extrusionOk="0">
                <a:moveTo>
                  <a:pt x="0" y="0"/>
                </a:moveTo>
                <a:cubicBezTo>
                  <a:pt x="325483" y="-67544"/>
                  <a:pt x="508547" y="78774"/>
                  <a:pt x="695694" y="0"/>
                </a:cubicBezTo>
                <a:cubicBezTo>
                  <a:pt x="882841" y="-78774"/>
                  <a:pt x="808743" y="18435"/>
                  <a:pt x="908427" y="0"/>
                </a:cubicBezTo>
                <a:cubicBezTo>
                  <a:pt x="1008111" y="-18435"/>
                  <a:pt x="1247767" y="24947"/>
                  <a:pt x="1483381" y="0"/>
                </a:cubicBezTo>
                <a:cubicBezTo>
                  <a:pt x="1718995" y="-24947"/>
                  <a:pt x="1872598" y="38747"/>
                  <a:pt x="2179075" y="0"/>
                </a:cubicBezTo>
                <a:cubicBezTo>
                  <a:pt x="2485552" y="-38747"/>
                  <a:pt x="2806383" y="4802"/>
                  <a:pt x="2995510" y="0"/>
                </a:cubicBezTo>
                <a:cubicBezTo>
                  <a:pt x="3184637" y="-4802"/>
                  <a:pt x="3117756" y="22578"/>
                  <a:pt x="3208243" y="0"/>
                </a:cubicBezTo>
                <a:cubicBezTo>
                  <a:pt x="3298730" y="-22578"/>
                  <a:pt x="3741888" y="19098"/>
                  <a:pt x="3903937" y="0"/>
                </a:cubicBezTo>
                <a:cubicBezTo>
                  <a:pt x="4065986" y="-19098"/>
                  <a:pt x="4207785" y="50068"/>
                  <a:pt x="4358150" y="0"/>
                </a:cubicBezTo>
                <a:cubicBezTo>
                  <a:pt x="4508515" y="-50068"/>
                  <a:pt x="4558408" y="25713"/>
                  <a:pt x="4691623" y="0"/>
                </a:cubicBezTo>
                <a:cubicBezTo>
                  <a:pt x="4824838" y="-25713"/>
                  <a:pt x="4853858" y="3869"/>
                  <a:pt x="4904356" y="0"/>
                </a:cubicBezTo>
                <a:cubicBezTo>
                  <a:pt x="4954854" y="-3869"/>
                  <a:pt x="5066988" y="20011"/>
                  <a:pt x="5117089" y="0"/>
                </a:cubicBezTo>
                <a:cubicBezTo>
                  <a:pt x="5167190" y="-20011"/>
                  <a:pt x="5228436" y="23022"/>
                  <a:pt x="5329822" y="0"/>
                </a:cubicBezTo>
                <a:cubicBezTo>
                  <a:pt x="5431208" y="-23022"/>
                  <a:pt x="5508150" y="35945"/>
                  <a:pt x="5663295" y="0"/>
                </a:cubicBezTo>
                <a:cubicBezTo>
                  <a:pt x="5818440" y="-35945"/>
                  <a:pt x="6218156" y="69654"/>
                  <a:pt x="6358990" y="0"/>
                </a:cubicBezTo>
                <a:cubicBezTo>
                  <a:pt x="6499824" y="-69654"/>
                  <a:pt x="6597622" y="29956"/>
                  <a:pt x="6813203" y="0"/>
                </a:cubicBezTo>
                <a:cubicBezTo>
                  <a:pt x="7028784" y="-29956"/>
                  <a:pt x="7189374" y="64781"/>
                  <a:pt x="7508897" y="0"/>
                </a:cubicBezTo>
                <a:cubicBezTo>
                  <a:pt x="7828420" y="-64781"/>
                  <a:pt x="7735150" y="4412"/>
                  <a:pt x="7842371" y="0"/>
                </a:cubicBezTo>
                <a:cubicBezTo>
                  <a:pt x="7949592" y="-4412"/>
                  <a:pt x="8151664" y="50993"/>
                  <a:pt x="8417324" y="0"/>
                </a:cubicBezTo>
                <a:cubicBezTo>
                  <a:pt x="8682984" y="-50993"/>
                  <a:pt x="8604844" y="31185"/>
                  <a:pt x="8750798" y="0"/>
                </a:cubicBezTo>
                <a:cubicBezTo>
                  <a:pt x="8896752" y="-31185"/>
                  <a:pt x="8992142" y="8106"/>
                  <a:pt x="9205011" y="0"/>
                </a:cubicBezTo>
                <a:cubicBezTo>
                  <a:pt x="9417880" y="-8106"/>
                  <a:pt x="9730316" y="61684"/>
                  <a:pt x="9900705" y="0"/>
                </a:cubicBezTo>
                <a:cubicBezTo>
                  <a:pt x="10071094" y="-61684"/>
                  <a:pt x="10332136" y="63498"/>
                  <a:pt x="10596400" y="0"/>
                </a:cubicBezTo>
                <a:cubicBezTo>
                  <a:pt x="10860665" y="-63498"/>
                  <a:pt x="10718541" y="14119"/>
                  <a:pt x="10809133" y="0"/>
                </a:cubicBezTo>
                <a:cubicBezTo>
                  <a:pt x="10899725" y="-14119"/>
                  <a:pt x="11134522" y="20032"/>
                  <a:pt x="11263346" y="0"/>
                </a:cubicBezTo>
                <a:cubicBezTo>
                  <a:pt x="11392170" y="-20032"/>
                  <a:pt x="11685598" y="89526"/>
                  <a:pt x="12074031" y="0"/>
                </a:cubicBezTo>
                <a:cubicBezTo>
                  <a:pt x="12112229" y="193478"/>
                  <a:pt x="12028920" y="337960"/>
                  <a:pt x="12074031" y="510179"/>
                </a:cubicBezTo>
                <a:cubicBezTo>
                  <a:pt x="11777163" y="582281"/>
                  <a:pt x="11662272" y="440221"/>
                  <a:pt x="11378337" y="510179"/>
                </a:cubicBezTo>
                <a:cubicBezTo>
                  <a:pt x="11094402" y="580137"/>
                  <a:pt x="10882936" y="444105"/>
                  <a:pt x="10682643" y="510179"/>
                </a:cubicBezTo>
                <a:cubicBezTo>
                  <a:pt x="10482350" y="576253"/>
                  <a:pt x="10319731" y="491527"/>
                  <a:pt x="9986948" y="510179"/>
                </a:cubicBezTo>
                <a:cubicBezTo>
                  <a:pt x="9654166" y="528831"/>
                  <a:pt x="9438239" y="490283"/>
                  <a:pt x="9170514" y="510179"/>
                </a:cubicBezTo>
                <a:cubicBezTo>
                  <a:pt x="8902789" y="530075"/>
                  <a:pt x="8670517" y="447647"/>
                  <a:pt x="8474820" y="510179"/>
                </a:cubicBezTo>
                <a:cubicBezTo>
                  <a:pt x="8279123" y="572711"/>
                  <a:pt x="7946859" y="494232"/>
                  <a:pt x="7779126" y="510179"/>
                </a:cubicBezTo>
                <a:cubicBezTo>
                  <a:pt x="7611393" y="526126"/>
                  <a:pt x="7361323" y="463855"/>
                  <a:pt x="7204172" y="510179"/>
                </a:cubicBezTo>
                <a:cubicBezTo>
                  <a:pt x="7047021" y="556503"/>
                  <a:pt x="6794351" y="496536"/>
                  <a:pt x="6387737" y="510179"/>
                </a:cubicBezTo>
                <a:cubicBezTo>
                  <a:pt x="5981123" y="523822"/>
                  <a:pt x="6248364" y="498747"/>
                  <a:pt x="6175004" y="510179"/>
                </a:cubicBezTo>
                <a:cubicBezTo>
                  <a:pt x="6101644" y="521611"/>
                  <a:pt x="5795888" y="478729"/>
                  <a:pt x="5600051" y="510179"/>
                </a:cubicBezTo>
                <a:cubicBezTo>
                  <a:pt x="5404214" y="541629"/>
                  <a:pt x="5223591" y="455081"/>
                  <a:pt x="4904356" y="510179"/>
                </a:cubicBezTo>
                <a:cubicBezTo>
                  <a:pt x="4585121" y="565277"/>
                  <a:pt x="4691292" y="481734"/>
                  <a:pt x="4570883" y="510179"/>
                </a:cubicBezTo>
                <a:cubicBezTo>
                  <a:pt x="4450474" y="538624"/>
                  <a:pt x="4370454" y="477080"/>
                  <a:pt x="4237410" y="510179"/>
                </a:cubicBezTo>
                <a:cubicBezTo>
                  <a:pt x="4104366" y="543278"/>
                  <a:pt x="4122633" y="507053"/>
                  <a:pt x="4024677" y="510179"/>
                </a:cubicBezTo>
                <a:cubicBezTo>
                  <a:pt x="3926721" y="513305"/>
                  <a:pt x="3809701" y="503591"/>
                  <a:pt x="3691204" y="510179"/>
                </a:cubicBezTo>
                <a:cubicBezTo>
                  <a:pt x="3572707" y="516767"/>
                  <a:pt x="3228903" y="433022"/>
                  <a:pt x="2995510" y="510179"/>
                </a:cubicBezTo>
                <a:cubicBezTo>
                  <a:pt x="2762117" y="587336"/>
                  <a:pt x="2559902" y="505339"/>
                  <a:pt x="2299815" y="510179"/>
                </a:cubicBezTo>
                <a:cubicBezTo>
                  <a:pt x="2039728" y="515019"/>
                  <a:pt x="1837676" y="474024"/>
                  <a:pt x="1483381" y="510179"/>
                </a:cubicBezTo>
                <a:cubicBezTo>
                  <a:pt x="1129086" y="546334"/>
                  <a:pt x="1177578" y="455742"/>
                  <a:pt x="1029167" y="510179"/>
                </a:cubicBezTo>
                <a:cubicBezTo>
                  <a:pt x="880756" y="564616"/>
                  <a:pt x="891761" y="500942"/>
                  <a:pt x="816434" y="510179"/>
                </a:cubicBezTo>
                <a:cubicBezTo>
                  <a:pt x="741107" y="519416"/>
                  <a:pt x="657290" y="496234"/>
                  <a:pt x="603702" y="510179"/>
                </a:cubicBezTo>
                <a:cubicBezTo>
                  <a:pt x="550114" y="524124"/>
                  <a:pt x="228315" y="483200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074031" h="510179" stroke="0" extrusionOk="0">
                <a:moveTo>
                  <a:pt x="0" y="0"/>
                </a:moveTo>
                <a:cubicBezTo>
                  <a:pt x="119623" y="-37277"/>
                  <a:pt x="347501" y="53646"/>
                  <a:pt x="454214" y="0"/>
                </a:cubicBezTo>
                <a:cubicBezTo>
                  <a:pt x="560927" y="-53646"/>
                  <a:pt x="639610" y="33467"/>
                  <a:pt x="787687" y="0"/>
                </a:cubicBezTo>
                <a:cubicBezTo>
                  <a:pt x="935764" y="-33467"/>
                  <a:pt x="1009411" y="24283"/>
                  <a:pt x="1121160" y="0"/>
                </a:cubicBezTo>
                <a:cubicBezTo>
                  <a:pt x="1232909" y="-24283"/>
                  <a:pt x="1373251" y="24390"/>
                  <a:pt x="1454633" y="0"/>
                </a:cubicBezTo>
                <a:cubicBezTo>
                  <a:pt x="1536015" y="-24390"/>
                  <a:pt x="1914522" y="5148"/>
                  <a:pt x="2029587" y="0"/>
                </a:cubicBezTo>
                <a:cubicBezTo>
                  <a:pt x="2144652" y="-5148"/>
                  <a:pt x="2462001" y="62048"/>
                  <a:pt x="2725281" y="0"/>
                </a:cubicBezTo>
                <a:cubicBezTo>
                  <a:pt x="2988561" y="-62048"/>
                  <a:pt x="3183936" y="24107"/>
                  <a:pt x="3300235" y="0"/>
                </a:cubicBezTo>
                <a:cubicBezTo>
                  <a:pt x="3416534" y="-24107"/>
                  <a:pt x="3608338" y="16542"/>
                  <a:pt x="3875189" y="0"/>
                </a:cubicBezTo>
                <a:cubicBezTo>
                  <a:pt x="4142040" y="-16542"/>
                  <a:pt x="4404275" y="45665"/>
                  <a:pt x="4691623" y="0"/>
                </a:cubicBezTo>
                <a:cubicBezTo>
                  <a:pt x="4978971" y="-45665"/>
                  <a:pt x="5001017" y="29467"/>
                  <a:pt x="5145837" y="0"/>
                </a:cubicBezTo>
                <a:cubicBezTo>
                  <a:pt x="5290657" y="-29467"/>
                  <a:pt x="5569826" y="78284"/>
                  <a:pt x="5962271" y="0"/>
                </a:cubicBezTo>
                <a:cubicBezTo>
                  <a:pt x="6354716" y="-78284"/>
                  <a:pt x="6319169" y="45258"/>
                  <a:pt x="6537225" y="0"/>
                </a:cubicBezTo>
                <a:cubicBezTo>
                  <a:pt x="6755281" y="-45258"/>
                  <a:pt x="6989903" y="40380"/>
                  <a:pt x="7232920" y="0"/>
                </a:cubicBezTo>
                <a:cubicBezTo>
                  <a:pt x="7475938" y="-40380"/>
                  <a:pt x="7540041" y="10631"/>
                  <a:pt x="7807873" y="0"/>
                </a:cubicBezTo>
                <a:cubicBezTo>
                  <a:pt x="8075705" y="-10631"/>
                  <a:pt x="7921426" y="16633"/>
                  <a:pt x="8020606" y="0"/>
                </a:cubicBezTo>
                <a:cubicBezTo>
                  <a:pt x="8119786" y="-16633"/>
                  <a:pt x="8396119" y="82731"/>
                  <a:pt x="8716300" y="0"/>
                </a:cubicBezTo>
                <a:cubicBezTo>
                  <a:pt x="9036481" y="-82731"/>
                  <a:pt x="9119217" y="39778"/>
                  <a:pt x="9411995" y="0"/>
                </a:cubicBezTo>
                <a:cubicBezTo>
                  <a:pt x="9704773" y="-39778"/>
                  <a:pt x="9926926" y="7138"/>
                  <a:pt x="10107689" y="0"/>
                </a:cubicBezTo>
                <a:cubicBezTo>
                  <a:pt x="10288452" y="-7138"/>
                  <a:pt x="10566168" y="15709"/>
                  <a:pt x="10682643" y="0"/>
                </a:cubicBezTo>
                <a:cubicBezTo>
                  <a:pt x="10799118" y="-15709"/>
                  <a:pt x="11271073" y="36688"/>
                  <a:pt x="11499077" y="0"/>
                </a:cubicBezTo>
                <a:cubicBezTo>
                  <a:pt x="11727081" y="-36688"/>
                  <a:pt x="11818042" y="40816"/>
                  <a:pt x="12074031" y="0"/>
                </a:cubicBezTo>
                <a:cubicBezTo>
                  <a:pt x="12124850" y="131166"/>
                  <a:pt x="12016432" y="407765"/>
                  <a:pt x="12074031" y="510179"/>
                </a:cubicBezTo>
                <a:cubicBezTo>
                  <a:pt x="11826806" y="567567"/>
                  <a:pt x="11673939" y="457806"/>
                  <a:pt x="11499077" y="510179"/>
                </a:cubicBezTo>
                <a:cubicBezTo>
                  <a:pt x="11324215" y="562552"/>
                  <a:pt x="11203215" y="487836"/>
                  <a:pt x="11044864" y="510179"/>
                </a:cubicBezTo>
                <a:cubicBezTo>
                  <a:pt x="10886513" y="532522"/>
                  <a:pt x="10843952" y="508608"/>
                  <a:pt x="10711390" y="510179"/>
                </a:cubicBezTo>
                <a:cubicBezTo>
                  <a:pt x="10578828" y="511750"/>
                  <a:pt x="10361184" y="457498"/>
                  <a:pt x="10136437" y="510179"/>
                </a:cubicBezTo>
                <a:cubicBezTo>
                  <a:pt x="9911690" y="562860"/>
                  <a:pt x="9928408" y="504035"/>
                  <a:pt x="9802963" y="510179"/>
                </a:cubicBezTo>
                <a:cubicBezTo>
                  <a:pt x="9677518" y="516323"/>
                  <a:pt x="9568709" y="477638"/>
                  <a:pt x="9469490" y="510179"/>
                </a:cubicBezTo>
                <a:cubicBezTo>
                  <a:pt x="9370271" y="542720"/>
                  <a:pt x="9104005" y="490957"/>
                  <a:pt x="8894536" y="510179"/>
                </a:cubicBezTo>
                <a:cubicBezTo>
                  <a:pt x="8685067" y="529401"/>
                  <a:pt x="8482193" y="504521"/>
                  <a:pt x="8319582" y="510179"/>
                </a:cubicBezTo>
                <a:cubicBezTo>
                  <a:pt x="8156971" y="515837"/>
                  <a:pt x="8015674" y="507858"/>
                  <a:pt x="7744628" y="510179"/>
                </a:cubicBezTo>
                <a:cubicBezTo>
                  <a:pt x="7473582" y="512500"/>
                  <a:pt x="7249861" y="438595"/>
                  <a:pt x="7048934" y="510179"/>
                </a:cubicBezTo>
                <a:cubicBezTo>
                  <a:pt x="6848007" y="581763"/>
                  <a:pt x="6522042" y="469102"/>
                  <a:pt x="6232500" y="510179"/>
                </a:cubicBezTo>
                <a:cubicBezTo>
                  <a:pt x="5942958" y="551256"/>
                  <a:pt x="6021322" y="485243"/>
                  <a:pt x="5899027" y="510179"/>
                </a:cubicBezTo>
                <a:cubicBezTo>
                  <a:pt x="5776732" y="535115"/>
                  <a:pt x="5345190" y="431660"/>
                  <a:pt x="5203332" y="510179"/>
                </a:cubicBezTo>
                <a:cubicBezTo>
                  <a:pt x="5061474" y="588698"/>
                  <a:pt x="4939213" y="478222"/>
                  <a:pt x="4749119" y="510179"/>
                </a:cubicBezTo>
                <a:cubicBezTo>
                  <a:pt x="4559025" y="542136"/>
                  <a:pt x="4634384" y="485883"/>
                  <a:pt x="4536386" y="510179"/>
                </a:cubicBezTo>
                <a:cubicBezTo>
                  <a:pt x="4438388" y="534475"/>
                  <a:pt x="4173551" y="489230"/>
                  <a:pt x="4082172" y="510179"/>
                </a:cubicBezTo>
                <a:cubicBezTo>
                  <a:pt x="3990793" y="531128"/>
                  <a:pt x="3861465" y="509636"/>
                  <a:pt x="3748699" y="510179"/>
                </a:cubicBezTo>
                <a:cubicBezTo>
                  <a:pt x="3635933" y="510722"/>
                  <a:pt x="3370649" y="501162"/>
                  <a:pt x="3053005" y="510179"/>
                </a:cubicBezTo>
                <a:cubicBezTo>
                  <a:pt x="2735361" y="519196"/>
                  <a:pt x="2477053" y="496988"/>
                  <a:pt x="2236571" y="510179"/>
                </a:cubicBezTo>
                <a:cubicBezTo>
                  <a:pt x="1996089" y="523370"/>
                  <a:pt x="1690894" y="454826"/>
                  <a:pt x="1540876" y="510179"/>
                </a:cubicBezTo>
                <a:cubicBezTo>
                  <a:pt x="1390858" y="565532"/>
                  <a:pt x="1052542" y="442139"/>
                  <a:pt x="845182" y="510179"/>
                </a:cubicBezTo>
                <a:cubicBezTo>
                  <a:pt x="637822" y="578219"/>
                  <a:pt x="646000" y="492660"/>
                  <a:pt x="511709" y="510179"/>
                </a:cubicBezTo>
                <a:cubicBezTo>
                  <a:pt x="377418" y="527698"/>
                  <a:pt x="142674" y="479665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7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8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6" grpId="0"/>
      <p:bldP spid="7" grpId="0" animBg="1"/>
      <p:bldP spid="7" grpId="1" animBg="1"/>
      <p:bldP spid="7" grpId="2" animBg="1"/>
      <p:bldP spid="8" grpId="0"/>
      <p:bldP spid="48" grpId="0"/>
      <p:bldP spid="49" grpId="0" animBg="1"/>
      <p:bldP spid="49" grpId="1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D72F8B-6424-47E5-A879-04A9AAC93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46" t="41111" r="17266" b="13611"/>
          <a:stretch/>
        </p:blipFill>
        <p:spPr>
          <a:xfrm>
            <a:off x="800100" y="1666875"/>
            <a:ext cx="3619500" cy="310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B217B-C1B7-4E30-99CC-7D4D822BE834}"/>
              </a:ext>
            </a:extLst>
          </p:cNvPr>
          <p:cNvSpPr txBox="1"/>
          <p:nvPr/>
        </p:nvSpPr>
        <p:spPr>
          <a:xfrm>
            <a:off x="260102" y="435544"/>
            <a:ext cx="1155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Hãy đếm xem hình dưới đây có bao nhiêu hình thang cân, hình lục giác đều?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F10F5-A72E-4A45-98C4-BDB33BD6A089}"/>
              </a:ext>
            </a:extLst>
          </p:cNvPr>
          <p:cNvSpPr txBox="1"/>
          <p:nvPr/>
        </p:nvSpPr>
        <p:spPr>
          <a:xfrm>
            <a:off x="6198961" y="2536372"/>
            <a:ext cx="473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6 hình thang cân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A038E-EA1B-4714-9E3A-189DBC09A25B}"/>
              </a:ext>
            </a:extLst>
          </p:cNvPr>
          <p:cNvSpPr txBox="1"/>
          <p:nvPr/>
        </p:nvSpPr>
        <p:spPr>
          <a:xfrm>
            <a:off x="6198961" y="3429000"/>
            <a:ext cx="473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2 lục giác đều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D2C51D-FCE9-475B-B3A8-F8DEBDD275A6}"/>
              </a:ext>
            </a:extLst>
          </p:cNvPr>
          <p:cNvGrpSpPr/>
          <p:nvPr/>
        </p:nvGrpSpPr>
        <p:grpSpPr>
          <a:xfrm>
            <a:off x="1423310" y="1872733"/>
            <a:ext cx="2348135" cy="2787373"/>
            <a:chOff x="1423310" y="1872733"/>
            <a:chExt cx="2348135" cy="27873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3960C2-84CF-48DD-A5A5-F82BE40F16A4}"/>
                </a:ext>
              </a:extLst>
            </p:cNvPr>
            <p:cNvSpPr txBox="1"/>
            <p:nvPr/>
          </p:nvSpPr>
          <p:spPr>
            <a:xfrm>
              <a:off x="2378529" y="1872733"/>
              <a:ext cx="4626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5C09A1-030E-4BB6-968E-A7976325C6E5}"/>
                </a:ext>
              </a:extLst>
            </p:cNvPr>
            <p:cNvSpPr txBox="1"/>
            <p:nvPr/>
          </p:nvSpPr>
          <p:spPr>
            <a:xfrm>
              <a:off x="3268209" y="2293870"/>
              <a:ext cx="4626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36EF1A-2A02-4284-A6F7-5D27937C48D9}"/>
                </a:ext>
              </a:extLst>
            </p:cNvPr>
            <p:cNvSpPr txBox="1"/>
            <p:nvPr/>
          </p:nvSpPr>
          <p:spPr>
            <a:xfrm>
              <a:off x="3308803" y="3490556"/>
              <a:ext cx="4626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200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07AFE2-1228-46C1-9DD8-3554AC751E8F}"/>
                </a:ext>
              </a:extLst>
            </p:cNvPr>
            <p:cNvSpPr txBox="1"/>
            <p:nvPr/>
          </p:nvSpPr>
          <p:spPr>
            <a:xfrm>
              <a:off x="2364694" y="4075331"/>
              <a:ext cx="4626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2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ACDE7-D951-4E2E-9931-5997869CD287}"/>
                </a:ext>
              </a:extLst>
            </p:cNvPr>
            <p:cNvSpPr txBox="1"/>
            <p:nvPr/>
          </p:nvSpPr>
          <p:spPr>
            <a:xfrm>
              <a:off x="1450294" y="3429000"/>
              <a:ext cx="4626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32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0F5D53-D3E2-4CA4-B106-6BC5C1024D8D}"/>
                </a:ext>
              </a:extLst>
            </p:cNvPr>
            <p:cNvSpPr txBox="1"/>
            <p:nvPr/>
          </p:nvSpPr>
          <p:spPr>
            <a:xfrm>
              <a:off x="1423310" y="2359186"/>
              <a:ext cx="4626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200" b="1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EFBA1-13B4-4E68-AE04-C99F7DEF0F1D}"/>
              </a:ext>
            </a:extLst>
          </p:cNvPr>
          <p:cNvSpPr/>
          <p:nvPr/>
        </p:nvSpPr>
        <p:spPr>
          <a:xfrm>
            <a:off x="0" y="-20647"/>
            <a:ext cx="12192000" cy="510179"/>
          </a:xfrm>
          <a:custGeom>
            <a:avLst/>
            <a:gdLst>
              <a:gd name="connsiteX0" fmla="*/ 0 w 12192000"/>
              <a:gd name="connsiteY0" fmla="*/ 0 h 510179"/>
              <a:gd name="connsiteX1" fmla="*/ 702491 w 12192000"/>
              <a:gd name="connsiteY1" fmla="*/ 0 h 510179"/>
              <a:gd name="connsiteX2" fmla="*/ 917303 w 12192000"/>
              <a:gd name="connsiteY2" fmla="*/ 0 h 510179"/>
              <a:gd name="connsiteX3" fmla="*/ 1497874 w 12192000"/>
              <a:gd name="connsiteY3" fmla="*/ 0 h 510179"/>
              <a:gd name="connsiteX4" fmla="*/ 2200366 w 12192000"/>
              <a:gd name="connsiteY4" fmla="*/ 0 h 510179"/>
              <a:gd name="connsiteX5" fmla="*/ 3024777 w 12192000"/>
              <a:gd name="connsiteY5" fmla="*/ 0 h 510179"/>
              <a:gd name="connsiteX6" fmla="*/ 3239589 w 12192000"/>
              <a:gd name="connsiteY6" fmla="*/ 0 h 510179"/>
              <a:gd name="connsiteX7" fmla="*/ 3942080 w 12192000"/>
              <a:gd name="connsiteY7" fmla="*/ 0 h 510179"/>
              <a:gd name="connsiteX8" fmla="*/ 4400731 w 12192000"/>
              <a:gd name="connsiteY8" fmla="*/ 0 h 510179"/>
              <a:gd name="connsiteX9" fmla="*/ 4737463 w 12192000"/>
              <a:gd name="connsiteY9" fmla="*/ 0 h 510179"/>
              <a:gd name="connsiteX10" fmla="*/ 4952274 w 12192000"/>
              <a:gd name="connsiteY10" fmla="*/ 0 h 510179"/>
              <a:gd name="connsiteX11" fmla="*/ 5167086 w 12192000"/>
              <a:gd name="connsiteY11" fmla="*/ 0 h 510179"/>
              <a:gd name="connsiteX12" fmla="*/ 5381897 w 12192000"/>
              <a:gd name="connsiteY12" fmla="*/ 0 h 510179"/>
              <a:gd name="connsiteX13" fmla="*/ 5718629 w 12192000"/>
              <a:gd name="connsiteY13" fmla="*/ 0 h 510179"/>
              <a:gd name="connsiteX14" fmla="*/ 6421120 w 12192000"/>
              <a:gd name="connsiteY14" fmla="*/ 0 h 510179"/>
              <a:gd name="connsiteX15" fmla="*/ 6879771 w 12192000"/>
              <a:gd name="connsiteY15" fmla="*/ 0 h 510179"/>
              <a:gd name="connsiteX16" fmla="*/ 7582263 w 12192000"/>
              <a:gd name="connsiteY16" fmla="*/ 0 h 510179"/>
              <a:gd name="connsiteX17" fmla="*/ 7918994 w 12192000"/>
              <a:gd name="connsiteY17" fmla="*/ 0 h 510179"/>
              <a:gd name="connsiteX18" fmla="*/ 8499566 w 12192000"/>
              <a:gd name="connsiteY18" fmla="*/ 0 h 510179"/>
              <a:gd name="connsiteX19" fmla="*/ 8836297 w 12192000"/>
              <a:gd name="connsiteY19" fmla="*/ 0 h 510179"/>
              <a:gd name="connsiteX20" fmla="*/ 9294949 w 12192000"/>
              <a:gd name="connsiteY20" fmla="*/ 0 h 510179"/>
              <a:gd name="connsiteX21" fmla="*/ 9997440 w 12192000"/>
              <a:gd name="connsiteY21" fmla="*/ 0 h 510179"/>
              <a:gd name="connsiteX22" fmla="*/ 10699931 w 12192000"/>
              <a:gd name="connsiteY22" fmla="*/ 0 h 510179"/>
              <a:gd name="connsiteX23" fmla="*/ 10914743 w 12192000"/>
              <a:gd name="connsiteY23" fmla="*/ 0 h 510179"/>
              <a:gd name="connsiteX24" fmla="*/ 11373394 w 12192000"/>
              <a:gd name="connsiteY24" fmla="*/ 0 h 510179"/>
              <a:gd name="connsiteX25" fmla="*/ 12192000 w 12192000"/>
              <a:gd name="connsiteY25" fmla="*/ 0 h 510179"/>
              <a:gd name="connsiteX26" fmla="*/ 12192000 w 12192000"/>
              <a:gd name="connsiteY26" fmla="*/ 510179 h 510179"/>
              <a:gd name="connsiteX27" fmla="*/ 11489509 w 12192000"/>
              <a:gd name="connsiteY27" fmla="*/ 510179 h 510179"/>
              <a:gd name="connsiteX28" fmla="*/ 10787017 w 12192000"/>
              <a:gd name="connsiteY28" fmla="*/ 510179 h 510179"/>
              <a:gd name="connsiteX29" fmla="*/ 10084526 w 12192000"/>
              <a:gd name="connsiteY29" fmla="*/ 510179 h 510179"/>
              <a:gd name="connsiteX30" fmla="*/ 9260114 w 12192000"/>
              <a:gd name="connsiteY30" fmla="*/ 510179 h 510179"/>
              <a:gd name="connsiteX31" fmla="*/ 8557623 w 12192000"/>
              <a:gd name="connsiteY31" fmla="*/ 510179 h 510179"/>
              <a:gd name="connsiteX32" fmla="*/ 7855131 w 12192000"/>
              <a:gd name="connsiteY32" fmla="*/ 510179 h 510179"/>
              <a:gd name="connsiteX33" fmla="*/ 7274560 w 12192000"/>
              <a:gd name="connsiteY33" fmla="*/ 510179 h 510179"/>
              <a:gd name="connsiteX34" fmla="*/ 6450149 w 12192000"/>
              <a:gd name="connsiteY34" fmla="*/ 510179 h 510179"/>
              <a:gd name="connsiteX35" fmla="*/ 6235337 w 12192000"/>
              <a:gd name="connsiteY35" fmla="*/ 510179 h 510179"/>
              <a:gd name="connsiteX36" fmla="*/ 5654766 w 12192000"/>
              <a:gd name="connsiteY36" fmla="*/ 510179 h 510179"/>
              <a:gd name="connsiteX37" fmla="*/ 4952274 w 12192000"/>
              <a:gd name="connsiteY37" fmla="*/ 510179 h 510179"/>
              <a:gd name="connsiteX38" fmla="*/ 4615543 w 12192000"/>
              <a:gd name="connsiteY38" fmla="*/ 510179 h 510179"/>
              <a:gd name="connsiteX39" fmla="*/ 4278811 w 12192000"/>
              <a:gd name="connsiteY39" fmla="*/ 510179 h 510179"/>
              <a:gd name="connsiteX40" fmla="*/ 4064000 w 12192000"/>
              <a:gd name="connsiteY40" fmla="*/ 510179 h 510179"/>
              <a:gd name="connsiteX41" fmla="*/ 3727269 w 12192000"/>
              <a:gd name="connsiteY41" fmla="*/ 510179 h 510179"/>
              <a:gd name="connsiteX42" fmla="*/ 3024777 w 12192000"/>
              <a:gd name="connsiteY42" fmla="*/ 510179 h 510179"/>
              <a:gd name="connsiteX43" fmla="*/ 2322286 w 12192000"/>
              <a:gd name="connsiteY43" fmla="*/ 510179 h 510179"/>
              <a:gd name="connsiteX44" fmla="*/ 1497874 w 12192000"/>
              <a:gd name="connsiteY44" fmla="*/ 510179 h 510179"/>
              <a:gd name="connsiteX45" fmla="*/ 1039223 w 12192000"/>
              <a:gd name="connsiteY45" fmla="*/ 510179 h 510179"/>
              <a:gd name="connsiteX46" fmla="*/ 824411 w 12192000"/>
              <a:gd name="connsiteY46" fmla="*/ 510179 h 510179"/>
              <a:gd name="connsiteX47" fmla="*/ 609600 w 12192000"/>
              <a:gd name="connsiteY47" fmla="*/ 510179 h 510179"/>
              <a:gd name="connsiteX48" fmla="*/ 0 w 12192000"/>
              <a:gd name="connsiteY48" fmla="*/ 510179 h 510179"/>
              <a:gd name="connsiteX49" fmla="*/ 0 w 12192000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10179" fill="none" extrusionOk="0">
                <a:moveTo>
                  <a:pt x="0" y="0"/>
                </a:moveTo>
                <a:cubicBezTo>
                  <a:pt x="192194" y="-32681"/>
                  <a:pt x="440575" y="31422"/>
                  <a:pt x="702491" y="0"/>
                </a:cubicBezTo>
                <a:cubicBezTo>
                  <a:pt x="964407" y="-31422"/>
                  <a:pt x="865040" y="178"/>
                  <a:pt x="917303" y="0"/>
                </a:cubicBezTo>
                <a:cubicBezTo>
                  <a:pt x="969566" y="-178"/>
                  <a:pt x="1255764" y="24218"/>
                  <a:pt x="1497874" y="0"/>
                </a:cubicBezTo>
                <a:cubicBezTo>
                  <a:pt x="1739984" y="-24218"/>
                  <a:pt x="1875288" y="11759"/>
                  <a:pt x="2200366" y="0"/>
                </a:cubicBezTo>
                <a:cubicBezTo>
                  <a:pt x="2525444" y="-11759"/>
                  <a:pt x="2630885" y="40785"/>
                  <a:pt x="3024777" y="0"/>
                </a:cubicBezTo>
                <a:cubicBezTo>
                  <a:pt x="3418669" y="-40785"/>
                  <a:pt x="3184493" y="23952"/>
                  <a:pt x="3239589" y="0"/>
                </a:cubicBezTo>
                <a:cubicBezTo>
                  <a:pt x="3294685" y="-23952"/>
                  <a:pt x="3640868" y="81537"/>
                  <a:pt x="3942080" y="0"/>
                </a:cubicBezTo>
                <a:cubicBezTo>
                  <a:pt x="4243292" y="-81537"/>
                  <a:pt x="4196996" y="35394"/>
                  <a:pt x="4400731" y="0"/>
                </a:cubicBezTo>
                <a:cubicBezTo>
                  <a:pt x="4604466" y="-35394"/>
                  <a:pt x="4665211" y="36635"/>
                  <a:pt x="4737463" y="0"/>
                </a:cubicBezTo>
                <a:cubicBezTo>
                  <a:pt x="4809715" y="-36635"/>
                  <a:pt x="4876358" y="952"/>
                  <a:pt x="4952274" y="0"/>
                </a:cubicBezTo>
                <a:cubicBezTo>
                  <a:pt x="5028190" y="-952"/>
                  <a:pt x="5077004" y="8483"/>
                  <a:pt x="5167086" y="0"/>
                </a:cubicBezTo>
                <a:cubicBezTo>
                  <a:pt x="5257168" y="-8483"/>
                  <a:pt x="5331148" y="5200"/>
                  <a:pt x="5381897" y="0"/>
                </a:cubicBezTo>
                <a:cubicBezTo>
                  <a:pt x="5432646" y="-5200"/>
                  <a:pt x="5626902" y="34411"/>
                  <a:pt x="5718629" y="0"/>
                </a:cubicBezTo>
                <a:cubicBezTo>
                  <a:pt x="5810356" y="-34411"/>
                  <a:pt x="6084200" y="53200"/>
                  <a:pt x="6421120" y="0"/>
                </a:cubicBezTo>
                <a:cubicBezTo>
                  <a:pt x="6758040" y="-53200"/>
                  <a:pt x="6765422" y="36349"/>
                  <a:pt x="6879771" y="0"/>
                </a:cubicBezTo>
                <a:cubicBezTo>
                  <a:pt x="6994120" y="-36349"/>
                  <a:pt x="7378262" y="12403"/>
                  <a:pt x="7582263" y="0"/>
                </a:cubicBezTo>
                <a:cubicBezTo>
                  <a:pt x="7786264" y="-12403"/>
                  <a:pt x="7837391" y="6665"/>
                  <a:pt x="7918994" y="0"/>
                </a:cubicBezTo>
                <a:cubicBezTo>
                  <a:pt x="8000597" y="-6665"/>
                  <a:pt x="8235514" y="47437"/>
                  <a:pt x="8499566" y="0"/>
                </a:cubicBezTo>
                <a:cubicBezTo>
                  <a:pt x="8763618" y="-47437"/>
                  <a:pt x="8671697" y="39521"/>
                  <a:pt x="8836297" y="0"/>
                </a:cubicBezTo>
                <a:cubicBezTo>
                  <a:pt x="9000897" y="-39521"/>
                  <a:pt x="9195592" y="16859"/>
                  <a:pt x="9294949" y="0"/>
                </a:cubicBezTo>
                <a:cubicBezTo>
                  <a:pt x="9394306" y="-16859"/>
                  <a:pt x="9836708" y="59894"/>
                  <a:pt x="9997440" y="0"/>
                </a:cubicBezTo>
                <a:cubicBezTo>
                  <a:pt x="10158172" y="-59894"/>
                  <a:pt x="10530160" y="36924"/>
                  <a:pt x="10699931" y="0"/>
                </a:cubicBezTo>
                <a:cubicBezTo>
                  <a:pt x="10869702" y="-36924"/>
                  <a:pt x="10830221" y="18341"/>
                  <a:pt x="10914743" y="0"/>
                </a:cubicBezTo>
                <a:cubicBezTo>
                  <a:pt x="10999265" y="-18341"/>
                  <a:pt x="11147076" y="26353"/>
                  <a:pt x="11373394" y="0"/>
                </a:cubicBezTo>
                <a:cubicBezTo>
                  <a:pt x="11599712" y="-26353"/>
                  <a:pt x="11791124" y="72827"/>
                  <a:pt x="12192000" y="0"/>
                </a:cubicBezTo>
                <a:cubicBezTo>
                  <a:pt x="12230198" y="193478"/>
                  <a:pt x="12146889" y="337960"/>
                  <a:pt x="12192000" y="510179"/>
                </a:cubicBezTo>
                <a:cubicBezTo>
                  <a:pt x="12041613" y="540644"/>
                  <a:pt x="11825072" y="459197"/>
                  <a:pt x="11489509" y="510179"/>
                </a:cubicBezTo>
                <a:cubicBezTo>
                  <a:pt x="11153946" y="561161"/>
                  <a:pt x="11129752" y="479157"/>
                  <a:pt x="10787017" y="510179"/>
                </a:cubicBezTo>
                <a:cubicBezTo>
                  <a:pt x="10444282" y="541201"/>
                  <a:pt x="10366960" y="498836"/>
                  <a:pt x="10084526" y="510179"/>
                </a:cubicBezTo>
                <a:cubicBezTo>
                  <a:pt x="9802092" y="521522"/>
                  <a:pt x="9671930" y="456451"/>
                  <a:pt x="9260114" y="510179"/>
                </a:cubicBezTo>
                <a:cubicBezTo>
                  <a:pt x="8848298" y="563907"/>
                  <a:pt x="8701674" y="486792"/>
                  <a:pt x="8557623" y="510179"/>
                </a:cubicBezTo>
                <a:cubicBezTo>
                  <a:pt x="8413572" y="533566"/>
                  <a:pt x="8044313" y="496973"/>
                  <a:pt x="7855131" y="510179"/>
                </a:cubicBezTo>
                <a:cubicBezTo>
                  <a:pt x="7665949" y="523385"/>
                  <a:pt x="7498100" y="461950"/>
                  <a:pt x="7274560" y="510179"/>
                </a:cubicBezTo>
                <a:cubicBezTo>
                  <a:pt x="7051020" y="558408"/>
                  <a:pt x="6835752" y="497271"/>
                  <a:pt x="6450149" y="510179"/>
                </a:cubicBezTo>
                <a:cubicBezTo>
                  <a:pt x="6064546" y="523087"/>
                  <a:pt x="6340677" y="499065"/>
                  <a:pt x="6235337" y="510179"/>
                </a:cubicBezTo>
                <a:cubicBezTo>
                  <a:pt x="6129997" y="521293"/>
                  <a:pt x="5875641" y="454881"/>
                  <a:pt x="5654766" y="510179"/>
                </a:cubicBezTo>
                <a:cubicBezTo>
                  <a:pt x="5433891" y="565477"/>
                  <a:pt x="5275104" y="473801"/>
                  <a:pt x="4952274" y="510179"/>
                </a:cubicBezTo>
                <a:cubicBezTo>
                  <a:pt x="4629444" y="546557"/>
                  <a:pt x="4780486" y="482945"/>
                  <a:pt x="4615543" y="510179"/>
                </a:cubicBezTo>
                <a:cubicBezTo>
                  <a:pt x="4450600" y="537413"/>
                  <a:pt x="4404061" y="470760"/>
                  <a:pt x="4278811" y="510179"/>
                </a:cubicBezTo>
                <a:cubicBezTo>
                  <a:pt x="4153561" y="549598"/>
                  <a:pt x="4142316" y="498833"/>
                  <a:pt x="4064000" y="510179"/>
                </a:cubicBezTo>
                <a:cubicBezTo>
                  <a:pt x="3985684" y="521525"/>
                  <a:pt x="3825772" y="487555"/>
                  <a:pt x="3727269" y="510179"/>
                </a:cubicBezTo>
                <a:cubicBezTo>
                  <a:pt x="3628766" y="532803"/>
                  <a:pt x="3340419" y="449978"/>
                  <a:pt x="3024777" y="510179"/>
                </a:cubicBezTo>
                <a:cubicBezTo>
                  <a:pt x="2709135" y="570380"/>
                  <a:pt x="2514731" y="451884"/>
                  <a:pt x="2322286" y="510179"/>
                </a:cubicBezTo>
                <a:cubicBezTo>
                  <a:pt x="2129841" y="568474"/>
                  <a:pt x="1799454" y="472067"/>
                  <a:pt x="1497874" y="510179"/>
                </a:cubicBezTo>
                <a:cubicBezTo>
                  <a:pt x="1196294" y="548291"/>
                  <a:pt x="1211446" y="471765"/>
                  <a:pt x="1039223" y="510179"/>
                </a:cubicBezTo>
                <a:cubicBezTo>
                  <a:pt x="867000" y="548593"/>
                  <a:pt x="900939" y="495981"/>
                  <a:pt x="824411" y="510179"/>
                </a:cubicBezTo>
                <a:cubicBezTo>
                  <a:pt x="747883" y="524377"/>
                  <a:pt x="673133" y="507011"/>
                  <a:pt x="609600" y="510179"/>
                </a:cubicBezTo>
                <a:cubicBezTo>
                  <a:pt x="546067" y="513347"/>
                  <a:pt x="293402" y="447525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192000" h="510179" stroke="0" extrusionOk="0">
                <a:moveTo>
                  <a:pt x="0" y="0"/>
                </a:moveTo>
                <a:cubicBezTo>
                  <a:pt x="175677" y="-857"/>
                  <a:pt x="301553" y="30895"/>
                  <a:pt x="458651" y="0"/>
                </a:cubicBezTo>
                <a:cubicBezTo>
                  <a:pt x="615749" y="-30895"/>
                  <a:pt x="641821" y="21723"/>
                  <a:pt x="795383" y="0"/>
                </a:cubicBezTo>
                <a:cubicBezTo>
                  <a:pt x="948945" y="-21723"/>
                  <a:pt x="964812" y="1116"/>
                  <a:pt x="1132114" y="0"/>
                </a:cubicBezTo>
                <a:cubicBezTo>
                  <a:pt x="1299416" y="-1116"/>
                  <a:pt x="1398675" y="16387"/>
                  <a:pt x="1468846" y="0"/>
                </a:cubicBezTo>
                <a:cubicBezTo>
                  <a:pt x="1539017" y="-16387"/>
                  <a:pt x="1857082" y="7808"/>
                  <a:pt x="2049417" y="0"/>
                </a:cubicBezTo>
                <a:cubicBezTo>
                  <a:pt x="2241752" y="-7808"/>
                  <a:pt x="2444696" y="56985"/>
                  <a:pt x="2751909" y="0"/>
                </a:cubicBezTo>
                <a:cubicBezTo>
                  <a:pt x="3059122" y="-56985"/>
                  <a:pt x="3058425" y="39757"/>
                  <a:pt x="3332480" y="0"/>
                </a:cubicBezTo>
                <a:cubicBezTo>
                  <a:pt x="3606535" y="-39757"/>
                  <a:pt x="3778100" y="65341"/>
                  <a:pt x="3913051" y="0"/>
                </a:cubicBezTo>
                <a:cubicBezTo>
                  <a:pt x="4048002" y="-65341"/>
                  <a:pt x="4519834" y="3677"/>
                  <a:pt x="4737463" y="0"/>
                </a:cubicBezTo>
                <a:cubicBezTo>
                  <a:pt x="4955092" y="-3677"/>
                  <a:pt x="5082057" y="14841"/>
                  <a:pt x="5196114" y="0"/>
                </a:cubicBezTo>
                <a:cubicBezTo>
                  <a:pt x="5310171" y="-14841"/>
                  <a:pt x="5678989" y="10321"/>
                  <a:pt x="6020526" y="0"/>
                </a:cubicBezTo>
                <a:cubicBezTo>
                  <a:pt x="6362063" y="-10321"/>
                  <a:pt x="6380640" y="17708"/>
                  <a:pt x="6601097" y="0"/>
                </a:cubicBezTo>
                <a:cubicBezTo>
                  <a:pt x="6821554" y="-17708"/>
                  <a:pt x="7057033" y="58494"/>
                  <a:pt x="7303589" y="0"/>
                </a:cubicBezTo>
                <a:cubicBezTo>
                  <a:pt x="7550145" y="-58494"/>
                  <a:pt x="7626365" y="44479"/>
                  <a:pt x="7884160" y="0"/>
                </a:cubicBezTo>
                <a:cubicBezTo>
                  <a:pt x="8141955" y="-44479"/>
                  <a:pt x="8036221" y="23039"/>
                  <a:pt x="8098971" y="0"/>
                </a:cubicBezTo>
                <a:cubicBezTo>
                  <a:pt x="8161721" y="-23039"/>
                  <a:pt x="8646164" y="64961"/>
                  <a:pt x="8801463" y="0"/>
                </a:cubicBezTo>
                <a:cubicBezTo>
                  <a:pt x="8956762" y="-64961"/>
                  <a:pt x="9291470" y="39015"/>
                  <a:pt x="9503954" y="0"/>
                </a:cubicBezTo>
                <a:cubicBezTo>
                  <a:pt x="9716438" y="-39015"/>
                  <a:pt x="9926686" y="72874"/>
                  <a:pt x="10206446" y="0"/>
                </a:cubicBezTo>
                <a:cubicBezTo>
                  <a:pt x="10486206" y="-72874"/>
                  <a:pt x="10577291" y="41546"/>
                  <a:pt x="10787017" y="0"/>
                </a:cubicBezTo>
                <a:cubicBezTo>
                  <a:pt x="10996743" y="-41546"/>
                  <a:pt x="11336830" y="2702"/>
                  <a:pt x="11611429" y="0"/>
                </a:cubicBezTo>
                <a:cubicBezTo>
                  <a:pt x="11886028" y="-2702"/>
                  <a:pt x="12055246" y="35356"/>
                  <a:pt x="12192000" y="0"/>
                </a:cubicBezTo>
                <a:cubicBezTo>
                  <a:pt x="12242819" y="131166"/>
                  <a:pt x="12134401" y="407765"/>
                  <a:pt x="12192000" y="510179"/>
                </a:cubicBezTo>
                <a:cubicBezTo>
                  <a:pt x="12021891" y="524329"/>
                  <a:pt x="11860073" y="498314"/>
                  <a:pt x="11611429" y="510179"/>
                </a:cubicBezTo>
                <a:cubicBezTo>
                  <a:pt x="11362785" y="522044"/>
                  <a:pt x="11352436" y="467944"/>
                  <a:pt x="11152777" y="510179"/>
                </a:cubicBezTo>
                <a:cubicBezTo>
                  <a:pt x="10953118" y="552414"/>
                  <a:pt x="10973621" y="504589"/>
                  <a:pt x="10816046" y="510179"/>
                </a:cubicBezTo>
                <a:cubicBezTo>
                  <a:pt x="10658471" y="515769"/>
                  <a:pt x="10458757" y="446560"/>
                  <a:pt x="10235474" y="510179"/>
                </a:cubicBezTo>
                <a:cubicBezTo>
                  <a:pt x="10012191" y="573798"/>
                  <a:pt x="10000648" y="501331"/>
                  <a:pt x="9898743" y="510179"/>
                </a:cubicBezTo>
                <a:cubicBezTo>
                  <a:pt x="9796838" y="519027"/>
                  <a:pt x="9668671" y="505958"/>
                  <a:pt x="9562011" y="510179"/>
                </a:cubicBezTo>
                <a:cubicBezTo>
                  <a:pt x="9455351" y="514400"/>
                  <a:pt x="9147467" y="508956"/>
                  <a:pt x="8981440" y="510179"/>
                </a:cubicBezTo>
                <a:cubicBezTo>
                  <a:pt x="8815413" y="511402"/>
                  <a:pt x="8570301" y="506787"/>
                  <a:pt x="8400869" y="510179"/>
                </a:cubicBezTo>
                <a:cubicBezTo>
                  <a:pt x="8231437" y="513571"/>
                  <a:pt x="8051469" y="504178"/>
                  <a:pt x="7820297" y="510179"/>
                </a:cubicBezTo>
                <a:cubicBezTo>
                  <a:pt x="7589125" y="516180"/>
                  <a:pt x="7372028" y="433473"/>
                  <a:pt x="7117806" y="510179"/>
                </a:cubicBezTo>
                <a:cubicBezTo>
                  <a:pt x="6863584" y="586885"/>
                  <a:pt x="6642592" y="458823"/>
                  <a:pt x="6293394" y="510179"/>
                </a:cubicBezTo>
                <a:cubicBezTo>
                  <a:pt x="5944196" y="561535"/>
                  <a:pt x="6058631" y="491321"/>
                  <a:pt x="5956663" y="510179"/>
                </a:cubicBezTo>
                <a:cubicBezTo>
                  <a:pt x="5854695" y="529037"/>
                  <a:pt x="5538213" y="484294"/>
                  <a:pt x="5254171" y="510179"/>
                </a:cubicBezTo>
                <a:cubicBezTo>
                  <a:pt x="4970129" y="536064"/>
                  <a:pt x="5006743" y="505997"/>
                  <a:pt x="4795520" y="510179"/>
                </a:cubicBezTo>
                <a:cubicBezTo>
                  <a:pt x="4584297" y="514361"/>
                  <a:pt x="4659728" y="505889"/>
                  <a:pt x="4580709" y="510179"/>
                </a:cubicBezTo>
                <a:cubicBezTo>
                  <a:pt x="4501690" y="514469"/>
                  <a:pt x="4303783" y="460842"/>
                  <a:pt x="4122057" y="510179"/>
                </a:cubicBezTo>
                <a:cubicBezTo>
                  <a:pt x="3940331" y="559516"/>
                  <a:pt x="3879291" y="500503"/>
                  <a:pt x="3785326" y="510179"/>
                </a:cubicBezTo>
                <a:cubicBezTo>
                  <a:pt x="3691361" y="519855"/>
                  <a:pt x="3253461" y="429028"/>
                  <a:pt x="3082834" y="510179"/>
                </a:cubicBezTo>
                <a:cubicBezTo>
                  <a:pt x="2912207" y="591330"/>
                  <a:pt x="2560156" y="504833"/>
                  <a:pt x="2258423" y="510179"/>
                </a:cubicBezTo>
                <a:cubicBezTo>
                  <a:pt x="1956690" y="515525"/>
                  <a:pt x="1890982" y="470375"/>
                  <a:pt x="1555931" y="510179"/>
                </a:cubicBezTo>
                <a:cubicBezTo>
                  <a:pt x="1220880" y="549983"/>
                  <a:pt x="1017931" y="475945"/>
                  <a:pt x="853440" y="510179"/>
                </a:cubicBezTo>
                <a:cubicBezTo>
                  <a:pt x="688949" y="544413"/>
                  <a:pt x="680803" y="507275"/>
                  <a:pt x="516709" y="510179"/>
                </a:cubicBezTo>
                <a:cubicBezTo>
                  <a:pt x="352615" y="513083"/>
                  <a:pt x="257345" y="509282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7CC83-CAAE-4604-A6D8-9E9FD86BA7F6}"/>
              </a:ext>
            </a:extLst>
          </p:cNvPr>
          <p:cNvSpPr txBox="1"/>
          <p:nvPr/>
        </p:nvSpPr>
        <p:spPr>
          <a:xfrm>
            <a:off x="609145" y="524605"/>
            <a:ext cx="864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sơ đồ dưới đây và thực hiện yêu cầu sau: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E7C61-79FC-4FCA-BA80-24F8DC41FCB2}"/>
              </a:ext>
            </a:extLst>
          </p:cNvPr>
          <p:cNvSpPr txBox="1"/>
          <p:nvPr/>
        </p:nvSpPr>
        <p:spPr>
          <a:xfrm>
            <a:off x="1532999" y="960694"/>
            <a:ext cx="1032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cạnh, góc và đường chéo của các hình trong sơ đồ.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4F263-C0B1-499D-B3D0-1089E2640F1F}"/>
              </a:ext>
            </a:extLst>
          </p:cNvPr>
          <p:cNvSpPr/>
          <p:nvPr/>
        </p:nvSpPr>
        <p:spPr>
          <a:xfrm>
            <a:off x="0" y="-31221"/>
            <a:ext cx="12074031" cy="510179"/>
          </a:xfrm>
          <a:custGeom>
            <a:avLst/>
            <a:gdLst>
              <a:gd name="connsiteX0" fmla="*/ 0 w 12074031"/>
              <a:gd name="connsiteY0" fmla="*/ 0 h 510179"/>
              <a:gd name="connsiteX1" fmla="*/ 695694 w 12074031"/>
              <a:gd name="connsiteY1" fmla="*/ 0 h 510179"/>
              <a:gd name="connsiteX2" fmla="*/ 908427 w 12074031"/>
              <a:gd name="connsiteY2" fmla="*/ 0 h 510179"/>
              <a:gd name="connsiteX3" fmla="*/ 1483381 w 12074031"/>
              <a:gd name="connsiteY3" fmla="*/ 0 h 510179"/>
              <a:gd name="connsiteX4" fmla="*/ 2179075 w 12074031"/>
              <a:gd name="connsiteY4" fmla="*/ 0 h 510179"/>
              <a:gd name="connsiteX5" fmla="*/ 2995510 w 12074031"/>
              <a:gd name="connsiteY5" fmla="*/ 0 h 510179"/>
              <a:gd name="connsiteX6" fmla="*/ 3208243 w 12074031"/>
              <a:gd name="connsiteY6" fmla="*/ 0 h 510179"/>
              <a:gd name="connsiteX7" fmla="*/ 3903937 w 12074031"/>
              <a:gd name="connsiteY7" fmla="*/ 0 h 510179"/>
              <a:gd name="connsiteX8" fmla="*/ 4358150 w 12074031"/>
              <a:gd name="connsiteY8" fmla="*/ 0 h 510179"/>
              <a:gd name="connsiteX9" fmla="*/ 4691623 w 12074031"/>
              <a:gd name="connsiteY9" fmla="*/ 0 h 510179"/>
              <a:gd name="connsiteX10" fmla="*/ 4904356 w 12074031"/>
              <a:gd name="connsiteY10" fmla="*/ 0 h 510179"/>
              <a:gd name="connsiteX11" fmla="*/ 5117089 w 12074031"/>
              <a:gd name="connsiteY11" fmla="*/ 0 h 510179"/>
              <a:gd name="connsiteX12" fmla="*/ 5329822 w 12074031"/>
              <a:gd name="connsiteY12" fmla="*/ 0 h 510179"/>
              <a:gd name="connsiteX13" fmla="*/ 5663295 w 12074031"/>
              <a:gd name="connsiteY13" fmla="*/ 0 h 510179"/>
              <a:gd name="connsiteX14" fmla="*/ 6358990 w 12074031"/>
              <a:gd name="connsiteY14" fmla="*/ 0 h 510179"/>
              <a:gd name="connsiteX15" fmla="*/ 6813203 w 12074031"/>
              <a:gd name="connsiteY15" fmla="*/ 0 h 510179"/>
              <a:gd name="connsiteX16" fmla="*/ 7508897 w 12074031"/>
              <a:gd name="connsiteY16" fmla="*/ 0 h 510179"/>
              <a:gd name="connsiteX17" fmla="*/ 7842371 w 12074031"/>
              <a:gd name="connsiteY17" fmla="*/ 0 h 510179"/>
              <a:gd name="connsiteX18" fmla="*/ 8417324 w 12074031"/>
              <a:gd name="connsiteY18" fmla="*/ 0 h 510179"/>
              <a:gd name="connsiteX19" fmla="*/ 8750798 w 12074031"/>
              <a:gd name="connsiteY19" fmla="*/ 0 h 510179"/>
              <a:gd name="connsiteX20" fmla="*/ 9205011 w 12074031"/>
              <a:gd name="connsiteY20" fmla="*/ 0 h 510179"/>
              <a:gd name="connsiteX21" fmla="*/ 9900705 w 12074031"/>
              <a:gd name="connsiteY21" fmla="*/ 0 h 510179"/>
              <a:gd name="connsiteX22" fmla="*/ 10596400 w 12074031"/>
              <a:gd name="connsiteY22" fmla="*/ 0 h 510179"/>
              <a:gd name="connsiteX23" fmla="*/ 10809133 w 12074031"/>
              <a:gd name="connsiteY23" fmla="*/ 0 h 510179"/>
              <a:gd name="connsiteX24" fmla="*/ 11263346 w 12074031"/>
              <a:gd name="connsiteY24" fmla="*/ 0 h 510179"/>
              <a:gd name="connsiteX25" fmla="*/ 12074031 w 12074031"/>
              <a:gd name="connsiteY25" fmla="*/ 0 h 510179"/>
              <a:gd name="connsiteX26" fmla="*/ 12074031 w 12074031"/>
              <a:gd name="connsiteY26" fmla="*/ 510179 h 510179"/>
              <a:gd name="connsiteX27" fmla="*/ 11378337 w 12074031"/>
              <a:gd name="connsiteY27" fmla="*/ 510179 h 510179"/>
              <a:gd name="connsiteX28" fmla="*/ 10682643 w 12074031"/>
              <a:gd name="connsiteY28" fmla="*/ 510179 h 510179"/>
              <a:gd name="connsiteX29" fmla="*/ 9986948 w 12074031"/>
              <a:gd name="connsiteY29" fmla="*/ 510179 h 510179"/>
              <a:gd name="connsiteX30" fmla="*/ 9170514 w 12074031"/>
              <a:gd name="connsiteY30" fmla="*/ 510179 h 510179"/>
              <a:gd name="connsiteX31" fmla="*/ 8474820 w 12074031"/>
              <a:gd name="connsiteY31" fmla="*/ 510179 h 510179"/>
              <a:gd name="connsiteX32" fmla="*/ 7779126 w 12074031"/>
              <a:gd name="connsiteY32" fmla="*/ 510179 h 510179"/>
              <a:gd name="connsiteX33" fmla="*/ 7204172 w 12074031"/>
              <a:gd name="connsiteY33" fmla="*/ 510179 h 510179"/>
              <a:gd name="connsiteX34" fmla="*/ 6387737 w 12074031"/>
              <a:gd name="connsiteY34" fmla="*/ 510179 h 510179"/>
              <a:gd name="connsiteX35" fmla="*/ 6175004 w 12074031"/>
              <a:gd name="connsiteY35" fmla="*/ 510179 h 510179"/>
              <a:gd name="connsiteX36" fmla="*/ 5600051 w 12074031"/>
              <a:gd name="connsiteY36" fmla="*/ 510179 h 510179"/>
              <a:gd name="connsiteX37" fmla="*/ 4904356 w 12074031"/>
              <a:gd name="connsiteY37" fmla="*/ 510179 h 510179"/>
              <a:gd name="connsiteX38" fmla="*/ 4570883 w 12074031"/>
              <a:gd name="connsiteY38" fmla="*/ 510179 h 510179"/>
              <a:gd name="connsiteX39" fmla="*/ 4237410 w 12074031"/>
              <a:gd name="connsiteY39" fmla="*/ 510179 h 510179"/>
              <a:gd name="connsiteX40" fmla="*/ 4024677 w 12074031"/>
              <a:gd name="connsiteY40" fmla="*/ 510179 h 510179"/>
              <a:gd name="connsiteX41" fmla="*/ 3691204 w 12074031"/>
              <a:gd name="connsiteY41" fmla="*/ 510179 h 510179"/>
              <a:gd name="connsiteX42" fmla="*/ 2995510 w 12074031"/>
              <a:gd name="connsiteY42" fmla="*/ 510179 h 510179"/>
              <a:gd name="connsiteX43" fmla="*/ 2299815 w 12074031"/>
              <a:gd name="connsiteY43" fmla="*/ 510179 h 510179"/>
              <a:gd name="connsiteX44" fmla="*/ 1483381 w 12074031"/>
              <a:gd name="connsiteY44" fmla="*/ 510179 h 510179"/>
              <a:gd name="connsiteX45" fmla="*/ 1029167 w 12074031"/>
              <a:gd name="connsiteY45" fmla="*/ 510179 h 510179"/>
              <a:gd name="connsiteX46" fmla="*/ 816434 w 12074031"/>
              <a:gd name="connsiteY46" fmla="*/ 510179 h 510179"/>
              <a:gd name="connsiteX47" fmla="*/ 603702 w 12074031"/>
              <a:gd name="connsiteY47" fmla="*/ 510179 h 510179"/>
              <a:gd name="connsiteX48" fmla="*/ 0 w 12074031"/>
              <a:gd name="connsiteY48" fmla="*/ 510179 h 510179"/>
              <a:gd name="connsiteX49" fmla="*/ 0 w 12074031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4031" h="510179" fill="none" extrusionOk="0">
                <a:moveTo>
                  <a:pt x="0" y="0"/>
                </a:moveTo>
                <a:cubicBezTo>
                  <a:pt x="325483" y="-67544"/>
                  <a:pt x="508547" y="78774"/>
                  <a:pt x="695694" y="0"/>
                </a:cubicBezTo>
                <a:cubicBezTo>
                  <a:pt x="882841" y="-78774"/>
                  <a:pt x="808743" y="18435"/>
                  <a:pt x="908427" y="0"/>
                </a:cubicBezTo>
                <a:cubicBezTo>
                  <a:pt x="1008111" y="-18435"/>
                  <a:pt x="1247767" y="24947"/>
                  <a:pt x="1483381" y="0"/>
                </a:cubicBezTo>
                <a:cubicBezTo>
                  <a:pt x="1718995" y="-24947"/>
                  <a:pt x="1872598" y="38747"/>
                  <a:pt x="2179075" y="0"/>
                </a:cubicBezTo>
                <a:cubicBezTo>
                  <a:pt x="2485552" y="-38747"/>
                  <a:pt x="2806383" y="4802"/>
                  <a:pt x="2995510" y="0"/>
                </a:cubicBezTo>
                <a:cubicBezTo>
                  <a:pt x="3184637" y="-4802"/>
                  <a:pt x="3117756" y="22578"/>
                  <a:pt x="3208243" y="0"/>
                </a:cubicBezTo>
                <a:cubicBezTo>
                  <a:pt x="3298730" y="-22578"/>
                  <a:pt x="3741888" y="19098"/>
                  <a:pt x="3903937" y="0"/>
                </a:cubicBezTo>
                <a:cubicBezTo>
                  <a:pt x="4065986" y="-19098"/>
                  <a:pt x="4207785" y="50068"/>
                  <a:pt x="4358150" y="0"/>
                </a:cubicBezTo>
                <a:cubicBezTo>
                  <a:pt x="4508515" y="-50068"/>
                  <a:pt x="4558408" y="25713"/>
                  <a:pt x="4691623" y="0"/>
                </a:cubicBezTo>
                <a:cubicBezTo>
                  <a:pt x="4824838" y="-25713"/>
                  <a:pt x="4853858" y="3869"/>
                  <a:pt x="4904356" y="0"/>
                </a:cubicBezTo>
                <a:cubicBezTo>
                  <a:pt x="4954854" y="-3869"/>
                  <a:pt x="5066988" y="20011"/>
                  <a:pt x="5117089" y="0"/>
                </a:cubicBezTo>
                <a:cubicBezTo>
                  <a:pt x="5167190" y="-20011"/>
                  <a:pt x="5228436" y="23022"/>
                  <a:pt x="5329822" y="0"/>
                </a:cubicBezTo>
                <a:cubicBezTo>
                  <a:pt x="5431208" y="-23022"/>
                  <a:pt x="5508150" y="35945"/>
                  <a:pt x="5663295" y="0"/>
                </a:cubicBezTo>
                <a:cubicBezTo>
                  <a:pt x="5818440" y="-35945"/>
                  <a:pt x="6218156" y="69654"/>
                  <a:pt x="6358990" y="0"/>
                </a:cubicBezTo>
                <a:cubicBezTo>
                  <a:pt x="6499824" y="-69654"/>
                  <a:pt x="6597622" y="29956"/>
                  <a:pt x="6813203" y="0"/>
                </a:cubicBezTo>
                <a:cubicBezTo>
                  <a:pt x="7028784" y="-29956"/>
                  <a:pt x="7189374" y="64781"/>
                  <a:pt x="7508897" y="0"/>
                </a:cubicBezTo>
                <a:cubicBezTo>
                  <a:pt x="7828420" y="-64781"/>
                  <a:pt x="7735150" y="4412"/>
                  <a:pt x="7842371" y="0"/>
                </a:cubicBezTo>
                <a:cubicBezTo>
                  <a:pt x="7949592" y="-4412"/>
                  <a:pt x="8151664" y="50993"/>
                  <a:pt x="8417324" y="0"/>
                </a:cubicBezTo>
                <a:cubicBezTo>
                  <a:pt x="8682984" y="-50993"/>
                  <a:pt x="8604844" y="31185"/>
                  <a:pt x="8750798" y="0"/>
                </a:cubicBezTo>
                <a:cubicBezTo>
                  <a:pt x="8896752" y="-31185"/>
                  <a:pt x="8992142" y="8106"/>
                  <a:pt x="9205011" y="0"/>
                </a:cubicBezTo>
                <a:cubicBezTo>
                  <a:pt x="9417880" y="-8106"/>
                  <a:pt x="9730316" y="61684"/>
                  <a:pt x="9900705" y="0"/>
                </a:cubicBezTo>
                <a:cubicBezTo>
                  <a:pt x="10071094" y="-61684"/>
                  <a:pt x="10332136" y="63498"/>
                  <a:pt x="10596400" y="0"/>
                </a:cubicBezTo>
                <a:cubicBezTo>
                  <a:pt x="10860665" y="-63498"/>
                  <a:pt x="10718541" y="14119"/>
                  <a:pt x="10809133" y="0"/>
                </a:cubicBezTo>
                <a:cubicBezTo>
                  <a:pt x="10899725" y="-14119"/>
                  <a:pt x="11134522" y="20032"/>
                  <a:pt x="11263346" y="0"/>
                </a:cubicBezTo>
                <a:cubicBezTo>
                  <a:pt x="11392170" y="-20032"/>
                  <a:pt x="11685598" y="89526"/>
                  <a:pt x="12074031" y="0"/>
                </a:cubicBezTo>
                <a:cubicBezTo>
                  <a:pt x="12112229" y="193478"/>
                  <a:pt x="12028920" y="337960"/>
                  <a:pt x="12074031" y="510179"/>
                </a:cubicBezTo>
                <a:cubicBezTo>
                  <a:pt x="11777163" y="582281"/>
                  <a:pt x="11662272" y="440221"/>
                  <a:pt x="11378337" y="510179"/>
                </a:cubicBezTo>
                <a:cubicBezTo>
                  <a:pt x="11094402" y="580137"/>
                  <a:pt x="10882936" y="444105"/>
                  <a:pt x="10682643" y="510179"/>
                </a:cubicBezTo>
                <a:cubicBezTo>
                  <a:pt x="10482350" y="576253"/>
                  <a:pt x="10319731" y="491527"/>
                  <a:pt x="9986948" y="510179"/>
                </a:cubicBezTo>
                <a:cubicBezTo>
                  <a:pt x="9654166" y="528831"/>
                  <a:pt x="9438239" y="490283"/>
                  <a:pt x="9170514" y="510179"/>
                </a:cubicBezTo>
                <a:cubicBezTo>
                  <a:pt x="8902789" y="530075"/>
                  <a:pt x="8670517" y="447647"/>
                  <a:pt x="8474820" y="510179"/>
                </a:cubicBezTo>
                <a:cubicBezTo>
                  <a:pt x="8279123" y="572711"/>
                  <a:pt x="7946859" y="494232"/>
                  <a:pt x="7779126" y="510179"/>
                </a:cubicBezTo>
                <a:cubicBezTo>
                  <a:pt x="7611393" y="526126"/>
                  <a:pt x="7361323" y="463855"/>
                  <a:pt x="7204172" y="510179"/>
                </a:cubicBezTo>
                <a:cubicBezTo>
                  <a:pt x="7047021" y="556503"/>
                  <a:pt x="6794351" y="496536"/>
                  <a:pt x="6387737" y="510179"/>
                </a:cubicBezTo>
                <a:cubicBezTo>
                  <a:pt x="5981123" y="523822"/>
                  <a:pt x="6248364" y="498747"/>
                  <a:pt x="6175004" y="510179"/>
                </a:cubicBezTo>
                <a:cubicBezTo>
                  <a:pt x="6101644" y="521611"/>
                  <a:pt x="5795888" y="478729"/>
                  <a:pt x="5600051" y="510179"/>
                </a:cubicBezTo>
                <a:cubicBezTo>
                  <a:pt x="5404214" y="541629"/>
                  <a:pt x="5223591" y="455081"/>
                  <a:pt x="4904356" y="510179"/>
                </a:cubicBezTo>
                <a:cubicBezTo>
                  <a:pt x="4585121" y="565277"/>
                  <a:pt x="4691292" y="481734"/>
                  <a:pt x="4570883" y="510179"/>
                </a:cubicBezTo>
                <a:cubicBezTo>
                  <a:pt x="4450474" y="538624"/>
                  <a:pt x="4370454" y="477080"/>
                  <a:pt x="4237410" y="510179"/>
                </a:cubicBezTo>
                <a:cubicBezTo>
                  <a:pt x="4104366" y="543278"/>
                  <a:pt x="4122633" y="507053"/>
                  <a:pt x="4024677" y="510179"/>
                </a:cubicBezTo>
                <a:cubicBezTo>
                  <a:pt x="3926721" y="513305"/>
                  <a:pt x="3809701" y="503591"/>
                  <a:pt x="3691204" y="510179"/>
                </a:cubicBezTo>
                <a:cubicBezTo>
                  <a:pt x="3572707" y="516767"/>
                  <a:pt x="3228903" y="433022"/>
                  <a:pt x="2995510" y="510179"/>
                </a:cubicBezTo>
                <a:cubicBezTo>
                  <a:pt x="2762117" y="587336"/>
                  <a:pt x="2559902" y="505339"/>
                  <a:pt x="2299815" y="510179"/>
                </a:cubicBezTo>
                <a:cubicBezTo>
                  <a:pt x="2039728" y="515019"/>
                  <a:pt x="1837676" y="474024"/>
                  <a:pt x="1483381" y="510179"/>
                </a:cubicBezTo>
                <a:cubicBezTo>
                  <a:pt x="1129086" y="546334"/>
                  <a:pt x="1177578" y="455742"/>
                  <a:pt x="1029167" y="510179"/>
                </a:cubicBezTo>
                <a:cubicBezTo>
                  <a:pt x="880756" y="564616"/>
                  <a:pt x="891761" y="500942"/>
                  <a:pt x="816434" y="510179"/>
                </a:cubicBezTo>
                <a:cubicBezTo>
                  <a:pt x="741107" y="519416"/>
                  <a:pt x="657290" y="496234"/>
                  <a:pt x="603702" y="510179"/>
                </a:cubicBezTo>
                <a:cubicBezTo>
                  <a:pt x="550114" y="524124"/>
                  <a:pt x="228315" y="483200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074031" h="510179" stroke="0" extrusionOk="0">
                <a:moveTo>
                  <a:pt x="0" y="0"/>
                </a:moveTo>
                <a:cubicBezTo>
                  <a:pt x="119623" y="-37277"/>
                  <a:pt x="347501" y="53646"/>
                  <a:pt x="454214" y="0"/>
                </a:cubicBezTo>
                <a:cubicBezTo>
                  <a:pt x="560927" y="-53646"/>
                  <a:pt x="639610" y="33467"/>
                  <a:pt x="787687" y="0"/>
                </a:cubicBezTo>
                <a:cubicBezTo>
                  <a:pt x="935764" y="-33467"/>
                  <a:pt x="1009411" y="24283"/>
                  <a:pt x="1121160" y="0"/>
                </a:cubicBezTo>
                <a:cubicBezTo>
                  <a:pt x="1232909" y="-24283"/>
                  <a:pt x="1373251" y="24390"/>
                  <a:pt x="1454633" y="0"/>
                </a:cubicBezTo>
                <a:cubicBezTo>
                  <a:pt x="1536015" y="-24390"/>
                  <a:pt x="1914522" y="5148"/>
                  <a:pt x="2029587" y="0"/>
                </a:cubicBezTo>
                <a:cubicBezTo>
                  <a:pt x="2144652" y="-5148"/>
                  <a:pt x="2462001" y="62048"/>
                  <a:pt x="2725281" y="0"/>
                </a:cubicBezTo>
                <a:cubicBezTo>
                  <a:pt x="2988561" y="-62048"/>
                  <a:pt x="3183936" y="24107"/>
                  <a:pt x="3300235" y="0"/>
                </a:cubicBezTo>
                <a:cubicBezTo>
                  <a:pt x="3416534" y="-24107"/>
                  <a:pt x="3608338" y="16542"/>
                  <a:pt x="3875189" y="0"/>
                </a:cubicBezTo>
                <a:cubicBezTo>
                  <a:pt x="4142040" y="-16542"/>
                  <a:pt x="4404275" y="45665"/>
                  <a:pt x="4691623" y="0"/>
                </a:cubicBezTo>
                <a:cubicBezTo>
                  <a:pt x="4978971" y="-45665"/>
                  <a:pt x="5001017" y="29467"/>
                  <a:pt x="5145837" y="0"/>
                </a:cubicBezTo>
                <a:cubicBezTo>
                  <a:pt x="5290657" y="-29467"/>
                  <a:pt x="5569826" y="78284"/>
                  <a:pt x="5962271" y="0"/>
                </a:cubicBezTo>
                <a:cubicBezTo>
                  <a:pt x="6354716" y="-78284"/>
                  <a:pt x="6319169" y="45258"/>
                  <a:pt x="6537225" y="0"/>
                </a:cubicBezTo>
                <a:cubicBezTo>
                  <a:pt x="6755281" y="-45258"/>
                  <a:pt x="6989903" y="40380"/>
                  <a:pt x="7232920" y="0"/>
                </a:cubicBezTo>
                <a:cubicBezTo>
                  <a:pt x="7475938" y="-40380"/>
                  <a:pt x="7540041" y="10631"/>
                  <a:pt x="7807873" y="0"/>
                </a:cubicBezTo>
                <a:cubicBezTo>
                  <a:pt x="8075705" y="-10631"/>
                  <a:pt x="7921426" y="16633"/>
                  <a:pt x="8020606" y="0"/>
                </a:cubicBezTo>
                <a:cubicBezTo>
                  <a:pt x="8119786" y="-16633"/>
                  <a:pt x="8396119" y="82731"/>
                  <a:pt x="8716300" y="0"/>
                </a:cubicBezTo>
                <a:cubicBezTo>
                  <a:pt x="9036481" y="-82731"/>
                  <a:pt x="9119217" y="39778"/>
                  <a:pt x="9411995" y="0"/>
                </a:cubicBezTo>
                <a:cubicBezTo>
                  <a:pt x="9704773" y="-39778"/>
                  <a:pt x="9926926" y="7138"/>
                  <a:pt x="10107689" y="0"/>
                </a:cubicBezTo>
                <a:cubicBezTo>
                  <a:pt x="10288452" y="-7138"/>
                  <a:pt x="10566168" y="15709"/>
                  <a:pt x="10682643" y="0"/>
                </a:cubicBezTo>
                <a:cubicBezTo>
                  <a:pt x="10799118" y="-15709"/>
                  <a:pt x="11271073" y="36688"/>
                  <a:pt x="11499077" y="0"/>
                </a:cubicBezTo>
                <a:cubicBezTo>
                  <a:pt x="11727081" y="-36688"/>
                  <a:pt x="11818042" y="40816"/>
                  <a:pt x="12074031" y="0"/>
                </a:cubicBezTo>
                <a:cubicBezTo>
                  <a:pt x="12124850" y="131166"/>
                  <a:pt x="12016432" y="407765"/>
                  <a:pt x="12074031" y="510179"/>
                </a:cubicBezTo>
                <a:cubicBezTo>
                  <a:pt x="11826806" y="567567"/>
                  <a:pt x="11673939" y="457806"/>
                  <a:pt x="11499077" y="510179"/>
                </a:cubicBezTo>
                <a:cubicBezTo>
                  <a:pt x="11324215" y="562552"/>
                  <a:pt x="11203215" y="487836"/>
                  <a:pt x="11044864" y="510179"/>
                </a:cubicBezTo>
                <a:cubicBezTo>
                  <a:pt x="10886513" y="532522"/>
                  <a:pt x="10843952" y="508608"/>
                  <a:pt x="10711390" y="510179"/>
                </a:cubicBezTo>
                <a:cubicBezTo>
                  <a:pt x="10578828" y="511750"/>
                  <a:pt x="10361184" y="457498"/>
                  <a:pt x="10136437" y="510179"/>
                </a:cubicBezTo>
                <a:cubicBezTo>
                  <a:pt x="9911690" y="562860"/>
                  <a:pt x="9928408" y="504035"/>
                  <a:pt x="9802963" y="510179"/>
                </a:cubicBezTo>
                <a:cubicBezTo>
                  <a:pt x="9677518" y="516323"/>
                  <a:pt x="9568709" y="477638"/>
                  <a:pt x="9469490" y="510179"/>
                </a:cubicBezTo>
                <a:cubicBezTo>
                  <a:pt x="9370271" y="542720"/>
                  <a:pt x="9104005" y="490957"/>
                  <a:pt x="8894536" y="510179"/>
                </a:cubicBezTo>
                <a:cubicBezTo>
                  <a:pt x="8685067" y="529401"/>
                  <a:pt x="8482193" y="504521"/>
                  <a:pt x="8319582" y="510179"/>
                </a:cubicBezTo>
                <a:cubicBezTo>
                  <a:pt x="8156971" y="515837"/>
                  <a:pt x="8015674" y="507858"/>
                  <a:pt x="7744628" y="510179"/>
                </a:cubicBezTo>
                <a:cubicBezTo>
                  <a:pt x="7473582" y="512500"/>
                  <a:pt x="7249861" y="438595"/>
                  <a:pt x="7048934" y="510179"/>
                </a:cubicBezTo>
                <a:cubicBezTo>
                  <a:pt x="6848007" y="581763"/>
                  <a:pt x="6522042" y="469102"/>
                  <a:pt x="6232500" y="510179"/>
                </a:cubicBezTo>
                <a:cubicBezTo>
                  <a:pt x="5942958" y="551256"/>
                  <a:pt x="6021322" y="485243"/>
                  <a:pt x="5899027" y="510179"/>
                </a:cubicBezTo>
                <a:cubicBezTo>
                  <a:pt x="5776732" y="535115"/>
                  <a:pt x="5345190" y="431660"/>
                  <a:pt x="5203332" y="510179"/>
                </a:cubicBezTo>
                <a:cubicBezTo>
                  <a:pt x="5061474" y="588698"/>
                  <a:pt x="4939213" y="478222"/>
                  <a:pt x="4749119" y="510179"/>
                </a:cubicBezTo>
                <a:cubicBezTo>
                  <a:pt x="4559025" y="542136"/>
                  <a:pt x="4634384" y="485883"/>
                  <a:pt x="4536386" y="510179"/>
                </a:cubicBezTo>
                <a:cubicBezTo>
                  <a:pt x="4438388" y="534475"/>
                  <a:pt x="4173551" y="489230"/>
                  <a:pt x="4082172" y="510179"/>
                </a:cubicBezTo>
                <a:cubicBezTo>
                  <a:pt x="3990793" y="531128"/>
                  <a:pt x="3861465" y="509636"/>
                  <a:pt x="3748699" y="510179"/>
                </a:cubicBezTo>
                <a:cubicBezTo>
                  <a:pt x="3635933" y="510722"/>
                  <a:pt x="3370649" y="501162"/>
                  <a:pt x="3053005" y="510179"/>
                </a:cubicBezTo>
                <a:cubicBezTo>
                  <a:pt x="2735361" y="519196"/>
                  <a:pt x="2477053" y="496988"/>
                  <a:pt x="2236571" y="510179"/>
                </a:cubicBezTo>
                <a:cubicBezTo>
                  <a:pt x="1996089" y="523370"/>
                  <a:pt x="1690894" y="454826"/>
                  <a:pt x="1540876" y="510179"/>
                </a:cubicBezTo>
                <a:cubicBezTo>
                  <a:pt x="1390858" y="565532"/>
                  <a:pt x="1052542" y="442139"/>
                  <a:pt x="845182" y="510179"/>
                </a:cubicBezTo>
                <a:cubicBezTo>
                  <a:pt x="637822" y="578219"/>
                  <a:pt x="646000" y="492660"/>
                  <a:pt x="511709" y="510179"/>
                </a:cubicBezTo>
                <a:cubicBezTo>
                  <a:pt x="377418" y="527698"/>
                  <a:pt x="142674" y="479665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2ABD3-3524-44C9-BBCF-1E3BE831EB75}"/>
              </a:ext>
            </a:extLst>
          </p:cNvPr>
          <p:cNvSpPr txBox="1"/>
          <p:nvPr/>
        </p:nvSpPr>
        <p:spPr>
          <a:xfrm>
            <a:off x="146503" y="-20777"/>
            <a:ext cx="444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A. LÍ THUYẾT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C7EA3B9-EF68-477B-AD7C-5148429578DF}"/>
              </a:ext>
            </a:extLst>
          </p:cNvPr>
          <p:cNvGrpSpPr/>
          <p:nvPr/>
        </p:nvGrpSpPr>
        <p:grpSpPr>
          <a:xfrm>
            <a:off x="799646" y="1542057"/>
            <a:ext cx="10488748" cy="5228652"/>
            <a:chOff x="1253230" y="1465172"/>
            <a:chExt cx="10664268" cy="52286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CF9C3B-4090-4422-A69D-863C9C79827A}"/>
                </a:ext>
              </a:extLst>
            </p:cNvPr>
            <p:cNvSpPr/>
            <p:nvPr/>
          </p:nvSpPr>
          <p:spPr>
            <a:xfrm>
              <a:off x="2634255" y="1465172"/>
              <a:ext cx="4613772" cy="685094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số hình phẳng trong thực tiễn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2FBB4-120F-46E2-9677-E73482F401C3}"/>
                </a:ext>
              </a:extLst>
            </p:cNvPr>
            <p:cNvSpPr/>
            <p:nvPr/>
          </p:nvSpPr>
          <p:spPr>
            <a:xfrm>
              <a:off x="1253230" y="2662600"/>
              <a:ext cx="1612510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vuông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E0A0A9-0A79-401A-9EE0-E9CA507A1D81}"/>
                </a:ext>
              </a:extLst>
            </p:cNvPr>
            <p:cNvSpPr/>
            <p:nvPr/>
          </p:nvSpPr>
          <p:spPr>
            <a:xfrm>
              <a:off x="3138914" y="2662600"/>
              <a:ext cx="2475608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tam giác đều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1E158F-AB7F-4DF3-98FA-19EF48F9DDF4}"/>
                </a:ext>
              </a:extLst>
            </p:cNvPr>
            <p:cNvSpPr/>
            <p:nvPr/>
          </p:nvSpPr>
          <p:spPr>
            <a:xfrm>
              <a:off x="5911007" y="2662600"/>
              <a:ext cx="2342821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lục giác đều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037D4A-3BC2-4266-B076-A51BF9F9CD78}"/>
                </a:ext>
              </a:extLst>
            </p:cNvPr>
            <p:cNvSpPr/>
            <p:nvPr/>
          </p:nvSpPr>
          <p:spPr>
            <a:xfrm>
              <a:off x="8515089" y="2662600"/>
              <a:ext cx="1908247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tứ giác</a:t>
              </a:r>
            </a:p>
          </p:txBody>
        </p:sp>
        <p:cxnSp>
          <p:nvCxnSpPr>
            <p:cNvPr id="1034" name="Straight Arrow Connector 1033">
              <a:extLst>
                <a:ext uri="{FF2B5EF4-FFF2-40B4-BE49-F238E27FC236}">
                  <a16:creationId xmlns:a16="http://schemas.microsoft.com/office/drawing/2014/main" id="{1B598B6B-3E8C-47E3-B6BC-858479AF04C5}"/>
                </a:ext>
              </a:extLst>
            </p:cNvPr>
            <p:cNvCxnSpPr>
              <a:cxnSpLocks/>
              <a:stCxn id="8" idx="2"/>
              <a:endCxn id="19" idx="0"/>
            </p:cNvCxnSpPr>
            <p:nvPr/>
          </p:nvCxnSpPr>
          <p:spPr>
            <a:xfrm flipH="1">
              <a:off x="2059485" y="2150266"/>
              <a:ext cx="2881656" cy="5123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4FCAAEA-4893-4F2D-91E1-67067E097393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4376719" y="2150266"/>
              <a:ext cx="564423" cy="5123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E40DD95-71E5-4D89-A933-7BBCADAA8067}"/>
                </a:ext>
              </a:extLst>
            </p:cNvPr>
            <p:cNvCxnSpPr>
              <a:cxnSpLocks/>
              <a:stCxn id="8" idx="2"/>
              <a:endCxn id="21" idx="0"/>
            </p:cNvCxnSpPr>
            <p:nvPr/>
          </p:nvCxnSpPr>
          <p:spPr>
            <a:xfrm>
              <a:off x="4941141" y="2150266"/>
              <a:ext cx="2141277" cy="5123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7048D49-FC24-41EC-ACEC-400DB3C2E4D3}"/>
                </a:ext>
              </a:extLst>
            </p:cNvPr>
            <p:cNvCxnSpPr>
              <a:cxnSpLocks/>
              <a:stCxn id="8" idx="2"/>
              <a:endCxn id="26" idx="0"/>
            </p:cNvCxnSpPr>
            <p:nvPr/>
          </p:nvCxnSpPr>
          <p:spPr>
            <a:xfrm>
              <a:off x="4941141" y="2150266"/>
              <a:ext cx="4528071" cy="5123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987BE1-664F-48DB-97DC-9C2393938FA1}"/>
                </a:ext>
              </a:extLst>
            </p:cNvPr>
            <p:cNvSpPr/>
            <p:nvPr/>
          </p:nvSpPr>
          <p:spPr>
            <a:xfrm>
              <a:off x="7248028" y="3696134"/>
              <a:ext cx="2068128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bình hành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279FF8-3DAF-4C1A-B77F-1A84AD5C0D39}"/>
                </a:ext>
              </a:extLst>
            </p:cNvPr>
            <p:cNvSpPr/>
            <p:nvPr/>
          </p:nvSpPr>
          <p:spPr>
            <a:xfrm>
              <a:off x="9849370" y="3696134"/>
              <a:ext cx="2068128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thang cân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5016ECD-37CE-4A8A-9649-009786BA9467}"/>
                </a:ext>
              </a:extLst>
            </p:cNvPr>
            <p:cNvSpPr/>
            <p:nvPr/>
          </p:nvSpPr>
          <p:spPr>
            <a:xfrm>
              <a:off x="6578908" y="4991278"/>
              <a:ext cx="1368075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thoi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6A63A45-05D5-4B4D-8873-29E8C66D8116}"/>
                </a:ext>
              </a:extLst>
            </p:cNvPr>
            <p:cNvSpPr/>
            <p:nvPr/>
          </p:nvSpPr>
          <p:spPr>
            <a:xfrm>
              <a:off x="8251622" y="4991278"/>
              <a:ext cx="2068128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chữ nhật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85D21C-32AE-4533-9C46-F39DF75DB097}"/>
                </a:ext>
              </a:extLst>
            </p:cNvPr>
            <p:cNvSpPr/>
            <p:nvPr/>
          </p:nvSpPr>
          <p:spPr>
            <a:xfrm>
              <a:off x="7472084" y="6170604"/>
              <a:ext cx="1620016" cy="523220"/>
            </a:xfrm>
            <a:prstGeom prst="rect">
              <a:avLst/>
            </a:prstGeom>
            <a:solidFill>
              <a:srgbClr val="FF7B2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vuông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BBDC3E6-2B40-4A38-809B-5A0C7D77BEAC}"/>
                </a:ext>
              </a:extLst>
            </p:cNvPr>
            <p:cNvCxnSpPr>
              <a:cxnSpLocks/>
              <a:stCxn id="26" idx="2"/>
              <a:endCxn id="64" idx="0"/>
            </p:cNvCxnSpPr>
            <p:nvPr/>
          </p:nvCxnSpPr>
          <p:spPr>
            <a:xfrm flipH="1">
              <a:off x="8282092" y="3185820"/>
              <a:ext cx="1187121" cy="5103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016CD85-1A0E-4FA8-B5E7-F2A780679A2E}"/>
                </a:ext>
              </a:extLst>
            </p:cNvPr>
            <p:cNvCxnSpPr>
              <a:cxnSpLocks/>
              <a:stCxn id="64" idx="2"/>
              <a:endCxn id="67" idx="0"/>
            </p:cNvCxnSpPr>
            <p:nvPr/>
          </p:nvCxnSpPr>
          <p:spPr>
            <a:xfrm>
              <a:off x="8282092" y="4219354"/>
              <a:ext cx="1003594" cy="77192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85065CC-DAE3-4F74-A9C4-11B8439EBFEF}"/>
                </a:ext>
              </a:extLst>
            </p:cNvPr>
            <p:cNvCxnSpPr>
              <a:cxnSpLocks/>
              <a:stCxn id="64" idx="2"/>
              <a:endCxn id="66" idx="0"/>
            </p:cNvCxnSpPr>
            <p:nvPr/>
          </p:nvCxnSpPr>
          <p:spPr>
            <a:xfrm flipH="1">
              <a:off x="7262946" y="4219354"/>
              <a:ext cx="1019146" cy="77192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39243BD-EE5F-4212-9E0C-EAA854C23D83}"/>
                </a:ext>
              </a:extLst>
            </p:cNvPr>
            <p:cNvCxnSpPr>
              <a:cxnSpLocks/>
              <a:stCxn id="67" idx="2"/>
              <a:endCxn id="68" idx="0"/>
            </p:cNvCxnSpPr>
            <p:nvPr/>
          </p:nvCxnSpPr>
          <p:spPr>
            <a:xfrm flipH="1">
              <a:off x="8282092" y="5514498"/>
              <a:ext cx="1003594" cy="65610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D901141-69AF-43B4-BD97-FBA4EF07AEBC}"/>
                </a:ext>
              </a:extLst>
            </p:cNvPr>
            <p:cNvCxnSpPr>
              <a:cxnSpLocks/>
              <a:stCxn id="66" idx="2"/>
              <a:endCxn id="68" idx="0"/>
            </p:cNvCxnSpPr>
            <p:nvPr/>
          </p:nvCxnSpPr>
          <p:spPr>
            <a:xfrm>
              <a:off x="7262946" y="5514498"/>
              <a:ext cx="1019146" cy="65610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F740CCF-7AB9-454F-A972-901622785E3E}"/>
                </a:ext>
              </a:extLst>
            </p:cNvPr>
            <p:cNvCxnSpPr>
              <a:cxnSpLocks/>
              <a:stCxn id="26" idx="2"/>
              <a:endCxn id="65" idx="0"/>
            </p:cNvCxnSpPr>
            <p:nvPr/>
          </p:nvCxnSpPr>
          <p:spPr>
            <a:xfrm>
              <a:off x="9469213" y="3185820"/>
              <a:ext cx="1414221" cy="5103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3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A4B1D-EBFE-4635-A7EB-77831C1E1CBE}"/>
              </a:ext>
            </a:extLst>
          </p:cNvPr>
          <p:cNvSpPr txBox="1"/>
          <p:nvPr/>
        </p:nvSpPr>
        <p:spPr>
          <a:xfrm>
            <a:off x="459469" y="628035"/>
            <a:ext cx="7800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Cho hình vuông ABCD có AB = 9 cm. Tính độ dài các đoạn thẳng DC và AD.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86E80D-15AD-4191-8030-85AA6391CF33}"/>
              </a:ext>
            </a:extLst>
          </p:cNvPr>
          <p:cNvGrpSpPr/>
          <p:nvPr/>
        </p:nvGrpSpPr>
        <p:grpSpPr>
          <a:xfrm>
            <a:off x="1295171" y="2041695"/>
            <a:ext cx="2944588" cy="2851050"/>
            <a:chOff x="1085849" y="1530185"/>
            <a:chExt cx="2944588" cy="28510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7B315E-43A8-4055-BAE2-D74D6AEF7AD2}"/>
                </a:ext>
              </a:extLst>
            </p:cNvPr>
            <p:cNvSpPr/>
            <p:nvPr/>
          </p:nvSpPr>
          <p:spPr>
            <a:xfrm>
              <a:off x="1545771" y="2002971"/>
              <a:ext cx="1937658" cy="19376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9335EC-2063-4C4C-AE2F-64FD5A2D9048}"/>
                </a:ext>
              </a:extLst>
            </p:cNvPr>
            <p:cNvSpPr txBox="1"/>
            <p:nvPr/>
          </p:nvSpPr>
          <p:spPr>
            <a:xfrm>
              <a:off x="1085849" y="1589705"/>
              <a:ext cx="56877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814101-1963-4EA1-A5A2-7A00145E7078}"/>
                </a:ext>
              </a:extLst>
            </p:cNvPr>
            <p:cNvSpPr txBox="1"/>
            <p:nvPr/>
          </p:nvSpPr>
          <p:spPr>
            <a:xfrm>
              <a:off x="3461658" y="1563899"/>
              <a:ext cx="56877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3E702E-84CD-4E49-AF55-E976C3543A4F}"/>
                </a:ext>
              </a:extLst>
            </p:cNvPr>
            <p:cNvSpPr txBox="1"/>
            <p:nvPr/>
          </p:nvSpPr>
          <p:spPr>
            <a:xfrm>
              <a:off x="3429225" y="3796460"/>
              <a:ext cx="56877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D1C6B3-9D90-4173-AD04-F899FA1FA178}"/>
                </a:ext>
              </a:extLst>
            </p:cNvPr>
            <p:cNvSpPr txBox="1"/>
            <p:nvPr/>
          </p:nvSpPr>
          <p:spPr>
            <a:xfrm>
              <a:off x="1118509" y="3785571"/>
              <a:ext cx="56877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6643FE-8D13-4481-B073-BA3C6B055760}"/>
                </a:ext>
              </a:extLst>
            </p:cNvPr>
            <p:cNvSpPr txBox="1"/>
            <p:nvPr/>
          </p:nvSpPr>
          <p:spPr>
            <a:xfrm>
              <a:off x="2027350" y="1530185"/>
              <a:ext cx="10289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9 cm </a:t>
              </a:r>
              <a:endParaRPr lang="en-US" sz="24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D67C524-879D-483B-923D-19C02B9FE541}"/>
              </a:ext>
            </a:extLst>
          </p:cNvPr>
          <p:cNvSpPr txBox="1"/>
          <p:nvPr/>
        </p:nvSpPr>
        <p:spPr>
          <a:xfrm>
            <a:off x="5119227" y="2820889"/>
            <a:ext cx="5192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Xét hình vuông ABCD có: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F753B6-63E1-4AFD-B5D8-E05DBAA0301F}"/>
              </a:ext>
            </a:extLst>
          </p:cNvPr>
          <p:cNvSpPr txBox="1"/>
          <p:nvPr/>
        </p:nvSpPr>
        <p:spPr>
          <a:xfrm>
            <a:off x="5456460" y="35882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 = AD = AB = 9 cm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D58567-C052-49BC-84C5-B8B26AFA960B}"/>
              </a:ext>
            </a:extLst>
          </p:cNvPr>
          <p:cNvSpPr/>
          <p:nvPr/>
        </p:nvSpPr>
        <p:spPr>
          <a:xfrm>
            <a:off x="0" y="-31221"/>
            <a:ext cx="12074031" cy="510179"/>
          </a:xfrm>
          <a:custGeom>
            <a:avLst/>
            <a:gdLst>
              <a:gd name="connsiteX0" fmla="*/ 0 w 12074031"/>
              <a:gd name="connsiteY0" fmla="*/ 0 h 510179"/>
              <a:gd name="connsiteX1" fmla="*/ 695694 w 12074031"/>
              <a:gd name="connsiteY1" fmla="*/ 0 h 510179"/>
              <a:gd name="connsiteX2" fmla="*/ 908427 w 12074031"/>
              <a:gd name="connsiteY2" fmla="*/ 0 h 510179"/>
              <a:gd name="connsiteX3" fmla="*/ 1483381 w 12074031"/>
              <a:gd name="connsiteY3" fmla="*/ 0 h 510179"/>
              <a:gd name="connsiteX4" fmla="*/ 2179075 w 12074031"/>
              <a:gd name="connsiteY4" fmla="*/ 0 h 510179"/>
              <a:gd name="connsiteX5" fmla="*/ 2995510 w 12074031"/>
              <a:gd name="connsiteY5" fmla="*/ 0 h 510179"/>
              <a:gd name="connsiteX6" fmla="*/ 3208243 w 12074031"/>
              <a:gd name="connsiteY6" fmla="*/ 0 h 510179"/>
              <a:gd name="connsiteX7" fmla="*/ 3903937 w 12074031"/>
              <a:gd name="connsiteY7" fmla="*/ 0 h 510179"/>
              <a:gd name="connsiteX8" fmla="*/ 4358150 w 12074031"/>
              <a:gd name="connsiteY8" fmla="*/ 0 h 510179"/>
              <a:gd name="connsiteX9" fmla="*/ 4691623 w 12074031"/>
              <a:gd name="connsiteY9" fmla="*/ 0 h 510179"/>
              <a:gd name="connsiteX10" fmla="*/ 4904356 w 12074031"/>
              <a:gd name="connsiteY10" fmla="*/ 0 h 510179"/>
              <a:gd name="connsiteX11" fmla="*/ 5117089 w 12074031"/>
              <a:gd name="connsiteY11" fmla="*/ 0 h 510179"/>
              <a:gd name="connsiteX12" fmla="*/ 5329822 w 12074031"/>
              <a:gd name="connsiteY12" fmla="*/ 0 h 510179"/>
              <a:gd name="connsiteX13" fmla="*/ 5663295 w 12074031"/>
              <a:gd name="connsiteY13" fmla="*/ 0 h 510179"/>
              <a:gd name="connsiteX14" fmla="*/ 6358990 w 12074031"/>
              <a:gd name="connsiteY14" fmla="*/ 0 h 510179"/>
              <a:gd name="connsiteX15" fmla="*/ 6813203 w 12074031"/>
              <a:gd name="connsiteY15" fmla="*/ 0 h 510179"/>
              <a:gd name="connsiteX16" fmla="*/ 7508897 w 12074031"/>
              <a:gd name="connsiteY16" fmla="*/ 0 h 510179"/>
              <a:gd name="connsiteX17" fmla="*/ 7842371 w 12074031"/>
              <a:gd name="connsiteY17" fmla="*/ 0 h 510179"/>
              <a:gd name="connsiteX18" fmla="*/ 8417324 w 12074031"/>
              <a:gd name="connsiteY18" fmla="*/ 0 h 510179"/>
              <a:gd name="connsiteX19" fmla="*/ 8750798 w 12074031"/>
              <a:gd name="connsiteY19" fmla="*/ 0 h 510179"/>
              <a:gd name="connsiteX20" fmla="*/ 9205011 w 12074031"/>
              <a:gd name="connsiteY20" fmla="*/ 0 h 510179"/>
              <a:gd name="connsiteX21" fmla="*/ 9900705 w 12074031"/>
              <a:gd name="connsiteY21" fmla="*/ 0 h 510179"/>
              <a:gd name="connsiteX22" fmla="*/ 10596400 w 12074031"/>
              <a:gd name="connsiteY22" fmla="*/ 0 h 510179"/>
              <a:gd name="connsiteX23" fmla="*/ 10809133 w 12074031"/>
              <a:gd name="connsiteY23" fmla="*/ 0 h 510179"/>
              <a:gd name="connsiteX24" fmla="*/ 11263346 w 12074031"/>
              <a:gd name="connsiteY24" fmla="*/ 0 h 510179"/>
              <a:gd name="connsiteX25" fmla="*/ 12074031 w 12074031"/>
              <a:gd name="connsiteY25" fmla="*/ 0 h 510179"/>
              <a:gd name="connsiteX26" fmla="*/ 12074031 w 12074031"/>
              <a:gd name="connsiteY26" fmla="*/ 510179 h 510179"/>
              <a:gd name="connsiteX27" fmla="*/ 11378337 w 12074031"/>
              <a:gd name="connsiteY27" fmla="*/ 510179 h 510179"/>
              <a:gd name="connsiteX28" fmla="*/ 10682643 w 12074031"/>
              <a:gd name="connsiteY28" fmla="*/ 510179 h 510179"/>
              <a:gd name="connsiteX29" fmla="*/ 9986948 w 12074031"/>
              <a:gd name="connsiteY29" fmla="*/ 510179 h 510179"/>
              <a:gd name="connsiteX30" fmla="*/ 9170514 w 12074031"/>
              <a:gd name="connsiteY30" fmla="*/ 510179 h 510179"/>
              <a:gd name="connsiteX31" fmla="*/ 8474820 w 12074031"/>
              <a:gd name="connsiteY31" fmla="*/ 510179 h 510179"/>
              <a:gd name="connsiteX32" fmla="*/ 7779126 w 12074031"/>
              <a:gd name="connsiteY32" fmla="*/ 510179 h 510179"/>
              <a:gd name="connsiteX33" fmla="*/ 7204172 w 12074031"/>
              <a:gd name="connsiteY33" fmla="*/ 510179 h 510179"/>
              <a:gd name="connsiteX34" fmla="*/ 6387737 w 12074031"/>
              <a:gd name="connsiteY34" fmla="*/ 510179 h 510179"/>
              <a:gd name="connsiteX35" fmla="*/ 6175004 w 12074031"/>
              <a:gd name="connsiteY35" fmla="*/ 510179 h 510179"/>
              <a:gd name="connsiteX36" fmla="*/ 5600051 w 12074031"/>
              <a:gd name="connsiteY36" fmla="*/ 510179 h 510179"/>
              <a:gd name="connsiteX37" fmla="*/ 4904356 w 12074031"/>
              <a:gd name="connsiteY37" fmla="*/ 510179 h 510179"/>
              <a:gd name="connsiteX38" fmla="*/ 4570883 w 12074031"/>
              <a:gd name="connsiteY38" fmla="*/ 510179 h 510179"/>
              <a:gd name="connsiteX39" fmla="*/ 4237410 w 12074031"/>
              <a:gd name="connsiteY39" fmla="*/ 510179 h 510179"/>
              <a:gd name="connsiteX40" fmla="*/ 4024677 w 12074031"/>
              <a:gd name="connsiteY40" fmla="*/ 510179 h 510179"/>
              <a:gd name="connsiteX41" fmla="*/ 3691204 w 12074031"/>
              <a:gd name="connsiteY41" fmla="*/ 510179 h 510179"/>
              <a:gd name="connsiteX42" fmla="*/ 2995510 w 12074031"/>
              <a:gd name="connsiteY42" fmla="*/ 510179 h 510179"/>
              <a:gd name="connsiteX43" fmla="*/ 2299815 w 12074031"/>
              <a:gd name="connsiteY43" fmla="*/ 510179 h 510179"/>
              <a:gd name="connsiteX44" fmla="*/ 1483381 w 12074031"/>
              <a:gd name="connsiteY44" fmla="*/ 510179 h 510179"/>
              <a:gd name="connsiteX45" fmla="*/ 1029167 w 12074031"/>
              <a:gd name="connsiteY45" fmla="*/ 510179 h 510179"/>
              <a:gd name="connsiteX46" fmla="*/ 816434 w 12074031"/>
              <a:gd name="connsiteY46" fmla="*/ 510179 h 510179"/>
              <a:gd name="connsiteX47" fmla="*/ 603702 w 12074031"/>
              <a:gd name="connsiteY47" fmla="*/ 510179 h 510179"/>
              <a:gd name="connsiteX48" fmla="*/ 0 w 12074031"/>
              <a:gd name="connsiteY48" fmla="*/ 510179 h 510179"/>
              <a:gd name="connsiteX49" fmla="*/ 0 w 12074031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4031" h="510179" fill="none" extrusionOk="0">
                <a:moveTo>
                  <a:pt x="0" y="0"/>
                </a:moveTo>
                <a:cubicBezTo>
                  <a:pt x="325483" y="-67544"/>
                  <a:pt x="508547" y="78774"/>
                  <a:pt x="695694" y="0"/>
                </a:cubicBezTo>
                <a:cubicBezTo>
                  <a:pt x="882841" y="-78774"/>
                  <a:pt x="808743" y="18435"/>
                  <a:pt x="908427" y="0"/>
                </a:cubicBezTo>
                <a:cubicBezTo>
                  <a:pt x="1008111" y="-18435"/>
                  <a:pt x="1247767" y="24947"/>
                  <a:pt x="1483381" y="0"/>
                </a:cubicBezTo>
                <a:cubicBezTo>
                  <a:pt x="1718995" y="-24947"/>
                  <a:pt x="1872598" y="38747"/>
                  <a:pt x="2179075" y="0"/>
                </a:cubicBezTo>
                <a:cubicBezTo>
                  <a:pt x="2485552" y="-38747"/>
                  <a:pt x="2806383" y="4802"/>
                  <a:pt x="2995510" y="0"/>
                </a:cubicBezTo>
                <a:cubicBezTo>
                  <a:pt x="3184637" y="-4802"/>
                  <a:pt x="3117756" y="22578"/>
                  <a:pt x="3208243" y="0"/>
                </a:cubicBezTo>
                <a:cubicBezTo>
                  <a:pt x="3298730" y="-22578"/>
                  <a:pt x="3741888" y="19098"/>
                  <a:pt x="3903937" y="0"/>
                </a:cubicBezTo>
                <a:cubicBezTo>
                  <a:pt x="4065986" y="-19098"/>
                  <a:pt x="4207785" y="50068"/>
                  <a:pt x="4358150" y="0"/>
                </a:cubicBezTo>
                <a:cubicBezTo>
                  <a:pt x="4508515" y="-50068"/>
                  <a:pt x="4558408" y="25713"/>
                  <a:pt x="4691623" y="0"/>
                </a:cubicBezTo>
                <a:cubicBezTo>
                  <a:pt x="4824838" y="-25713"/>
                  <a:pt x="4853858" y="3869"/>
                  <a:pt x="4904356" y="0"/>
                </a:cubicBezTo>
                <a:cubicBezTo>
                  <a:pt x="4954854" y="-3869"/>
                  <a:pt x="5066988" y="20011"/>
                  <a:pt x="5117089" y="0"/>
                </a:cubicBezTo>
                <a:cubicBezTo>
                  <a:pt x="5167190" y="-20011"/>
                  <a:pt x="5228436" y="23022"/>
                  <a:pt x="5329822" y="0"/>
                </a:cubicBezTo>
                <a:cubicBezTo>
                  <a:pt x="5431208" y="-23022"/>
                  <a:pt x="5508150" y="35945"/>
                  <a:pt x="5663295" y="0"/>
                </a:cubicBezTo>
                <a:cubicBezTo>
                  <a:pt x="5818440" y="-35945"/>
                  <a:pt x="6218156" y="69654"/>
                  <a:pt x="6358990" y="0"/>
                </a:cubicBezTo>
                <a:cubicBezTo>
                  <a:pt x="6499824" y="-69654"/>
                  <a:pt x="6597622" y="29956"/>
                  <a:pt x="6813203" y="0"/>
                </a:cubicBezTo>
                <a:cubicBezTo>
                  <a:pt x="7028784" y="-29956"/>
                  <a:pt x="7189374" y="64781"/>
                  <a:pt x="7508897" y="0"/>
                </a:cubicBezTo>
                <a:cubicBezTo>
                  <a:pt x="7828420" y="-64781"/>
                  <a:pt x="7735150" y="4412"/>
                  <a:pt x="7842371" y="0"/>
                </a:cubicBezTo>
                <a:cubicBezTo>
                  <a:pt x="7949592" y="-4412"/>
                  <a:pt x="8151664" y="50993"/>
                  <a:pt x="8417324" y="0"/>
                </a:cubicBezTo>
                <a:cubicBezTo>
                  <a:pt x="8682984" y="-50993"/>
                  <a:pt x="8604844" y="31185"/>
                  <a:pt x="8750798" y="0"/>
                </a:cubicBezTo>
                <a:cubicBezTo>
                  <a:pt x="8896752" y="-31185"/>
                  <a:pt x="8992142" y="8106"/>
                  <a:pt x="9205011" y="0"/>
                </a:cubicBezTo>
                <a:cubicBezTo>
                  <a:pt x="9417880" y="-8106"/>
                  <a:pt x="9730316" y="61684"/>
                  <a:pt x="9900705" y="0"/>
                </a:cubicBezTo>
                <a:cubicBezTo>
                  <a:pt x="10071094" y="-61684"/>
                  <a:pt x="10332136" y="63498"/>
                  <a:pt x="10596400" y="0"/>
                </a:cubicBezTo>
                <a:cubicBezTo>
                  <a:pt x="10860665" y="-63498"/>
                  <a:pt x="10718541" y="14119"/>
                  <a:pt x="10809133" y="0"/>
                </a:cubicBezTo>
                <a:cubicBezTo>
                  <a:pt x="10899725" y="-14119"/>
                  <a:pt x="11134522" y="20032"/>
                  <a:pt x="11263346" y="0"/>
                </a:cubicBezTo>
                <a:cubicBezTo>
                  <a:pt x="11392170" y="-20032"/>
                  <a:pt x="11685598" y="89526"/>
                  <a:pt x="12074031" y="0"/>
                </a:cubicBezTo>
                <a:cubicBezTo>
                  <a:pt x="12112229" y="193478"/>
                  <a:pt x="12028920" y="337960"/>
                  <a:pt x="12074031" y="510179"/>
                </a:cubicBezTo>
                <a:cubicBezTo>
                  <a:pt x="11777163" y="582281"/>
                  <a:pt x="11662272" y="440221"/>
                  <a:pt x="11378337" y="510179"/>
                </a:cubicBezTo>
                <a:cubicBezTo>
                  <a:pt x="11094402" y="580137"/>
                  <a:pt x="10882936" y="444105"/>
                  <a:pt x="10682643" y="510179"/>
                </a:cubicBezTo>
                <a:cubicBezTo>
                  <a:pt x="10482350" y="576253"/>
                  <a:pt x="10319731" y="491527"/>
                  <a:pt x="9986948" y="510179"/>
                </a:cubicBezTo>
                <a:cubicBezTo>
                  <a:pt x="9654166" y="528831"/>
                  <a:pt x="9438239" y="490283"/>
                  <a:pt x="9170514" y="510179"/>
                </a:cubicBezTo>
                <a:cubicBezTo>
                  <a:pt x="8902789" y="530075"/>
                  <a:pt x="8670517" y="447647"/>
                  <a:pt x="8474820" y="510179"/>
                </a:cubicBezTo>
                <a:cubicBezTo>
                  <a:pt x="8279123" y="572711"/>
                  <a:pt x="7946859" y="494232"/>
                  <a:pt x="7779126" y="510179"/>
                </a:cubicBezTo>
                <a:cubicBezTo>
                  <a:pt x="7611393" y="526126"/>
                  <a:pt x="7361323" y="463855"/>
                  <a:pt x="7204172" y="510179"/>
                </a:cubicBezTo>
                <a:cubicBezTo>
                  <a:pt x="7047021" y="556503"/>
                  <a:pt x="6794351" y="496536"/>
                  <a:pt x="6387737" y="510179"/>
                </a:cubicBezTo>
                <a:cubicBezTo>
                  <a:pt x="5981123" y="523822"/>
                  <a:pt x="6248364" y="498747"/>
                  <a:pt x="6175004" y="510179"/>
                </a:cubicBezTo>
                <a:cubicBezTo>
                  <a:pt x="6101644" y="521611"/>
                  <a:pt x="5795888" y="478729"/>
                  <a:pt x="5600051" y="510179"/>
                </a:cubicBezTo>
                <a:cubicBezTo>
                  <a:pt x="5404214" y="541629"/>
                  <a:pt x="5223591" y="455081"/>
                  <a:pt x="4904356" y="510179"/>
                </a:cubicBezTo>
                <a:cubicBezTo>
                  <a:pt x="4585121" y="565277"/>
                  <a:pt x="4691292" y="481734"/>
                  <a:pt x="4570883" y="510179"/>
                </a:cubicBezTo>
                <a:cubicBezTo>
                  <a:pt x="4450474" y="538624"/>
                  <a:pt x="4370454" y="477080"/>
                  <a:pt x="4237410" y="510179"/>
                </a:cubicBezTo>
                <a:cubicBezTo>
                  <a:pt x="4104366" y="543278"/>
                  <a:pt x="4122633" y="507053"/>
                  <a:pt x="4024677" y="510179"/>
                </a:cubicBezTo>
                <a:cubicBezTo>
                  <a:pt x="3926721" y="513305"/>
                  <a:pt x="3809701" y="503591"/>
                  <a:pt x="3691204" y="510179"/>
                </a:cubicBezTo>
                <a:cubicBezTo>
                  <a:pt x="3572707" y="516767"/>
                  <a:pt x="3228903" y="433022"/>
                  <a:pt x="2995510" y="510179"/>
                </a:cubicBezTo>
                <a:cubicBezTo>
                  <a:pt x="2762117" y="587336"/>
                  <a:pt x="2559902" y="505339"/>
                  <a:pt x="2299815" y="510179"/>
                </a:cubicBezTo>
                <a:cubicBezTo>
                  <a:pt x="2039728" y="515019"/>
                  <a:pt x="1837676" y="474024"/>
                  <a:pt x="1483381" y="510179"/>
                </a:cubicBezTo>
                <a:cubicBezTo>
                  <a:pt x="1129086" y="546334"/>
                  <a:pt x="1177578" y="455742"/>
                  <a:pt x="1029167" y="510179"/>
                </a:cubicBezTo>
                <a:cubicBezTo>
                  <a:pt x="880756" y="564616"/>
                  <a:pt x="891761" y="500942"/>
                  <a:pt x="816434" y="510179"/>
                </a:cubicBezTo>
                <a:cubicBezTo>
                  <a:pt x="741107" y="519416"/>
                  <a:pt x="657290" y="496234"/>
                  <a:pt x="603702" y="510179"/>
                </a:cubicBezTo>
                <a:cubicBezTo>
                  <a:pt x="550114" y="524124"/>
                  <a:pt x="228315" y="483200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074031" h="510179" stroke="0" extrusionOk="0">
                <a:moveTo>
                  <a:pt x="0" y="0"/>
                </a:moveTo>
                <a:cubicBezTo>
                  <a:pt x="119623" y="-37277"/>
                  <a:pt x="347501" y="53646"/>
                  <a:pt x="454214" y="0"/>
                </a:cubicBezTo>
                <a:cubicBezTo>
                  <a:pt x="560927" y="-53646"/>
                  <a:pt x="639610" y="33467"/>
                  <a:pt x="787687" y="0"/>
                </a:cubicBezTo>
                <a:cubicBezTo>
                  <a:pt x="935764" y="-33467"/>
                  <a:pt x="1009411" y="24283"/>
                  <a:pt x="1121160" y="0"/>
                </a:cubicBezTo>
                <a:cubicBezTo>
                  <a:pt x="1232909" y="-24283"/>
                  <a:pt x="1373251" y="24390"/>
                  <a:pt x="1454633" y="0"/>
                </a:cubicBezTo>
                <a:cubicBezTo>
                  <a:pt x="1536015" y="-24390"/>
                  <a:pt x="1914522" y="5148"/>
                  <a:pt x="2029587" y="0"/>
                </a:cubicBezTo>
                <a:cubicBezTo>
                  <a:pt x="2144652" y="-5148"/>
                  <a:pt x="2462001" y="62048"/>
                  <a:pt x="2725281" y="0"/>
                </a:cubicBezTo>
                <a:cubicBezTo>
                  <a:pt x="2988561" y="-62048"/>
                  <a:pt x="3183936" y="24107"/>
                  <a:pt x="3300235" y="0"/>
                </a:cubicBezTo>
                <a:cubicBezTo>
                  <a:pt x="3416534" y="-24107"/>
                  <a:pt x="3608338" y="16542"/>
                  <a:pt x="3875189" y="0"/>
                </a:cubicBezTo>
                <a:cubicBezTo>
                  <a:pt x="4142040" y="-16542"/>
                  <a:pt x="4404275" y="45665"/>
                  <a:pt x="4691623" y="0"/>
                </a:cubicBezTo>
                <a:cubicBezTo>
                  <a:pt x="4978971" y="-45665"/>
                  <a:pt x="5001017" y="29467"/>
                  <a:pt x="5145837" y="0"/>
                </a:cubicBezTo>
                <a:cubicBezTo>
                  <a:pt x="5290657" y="-29467"/>
                  <a:pt x="5569826" y="78284"/>
                  <a:pt x="5962271" y="0"/>
                </a:cubicBezTo>
                <a:cubicBezTo>
                  <a:pt x="6354716" y="-78284"/>
                  <a:pt x="6319169" y="45258"/>
                  <a:pt x="6537225" y="0"/>
                </a:cubicBezTo>
                <a:cubicBezTo>
                  <a:pt x="6755281" y="-45258"/>
                  <a:pt x="6989903" y="40380"/>
                  <a:pt x="7232920" y="0"/>
                </a:cubicBezTo>
                <a:cubicBezTo>
                  <a:pt x="7475938" y="-40380"/>
                  <a:pt x="7540041" y="10631"/>
                  <a:pt x="7807873" y="0"/>
                </a:cubicBezTo>
                <a:cubicBezTo>
                  <a:pt x="8075705" y="-10631"/>
                  <a:pt x="7921426" y="16633"/>
                  <a:pt x="8020606" y="0"/>
                </a:cubicBezTo>
                <a:cubicBezTo>
                  <a:pt x="8119786" y="-16633"/>
                  <a:pt x="8396119" y="82731"/>
                  <a:pt x="8716300" y="0"/>
                </a:cubicBezTo>
                <a:cubicBezTo>
                  <a:pt x="9036481" y="-82731"/>
                  <a:pt x="9119217" y="39778"/>
                  <a:pt x="9411995" y="0"/>
                </a:cubicBezTo>
                <a:cubicBezTo>
                  <a:pt x="9704773" y="-39778"/>
                  <a:pt x="9926926" y="7138"/>
                  <a:pt x="10107689" y="0"/>
                </a:cubicBezTo>
                <a:cubicBezTo>
                  <a:pt x="10288452" y="-7138"/>
                  <a:pt x="10566168" y="15709"/>
                  <a:pt x="10682643" y="0"/>
                </a:cubicBezTo>
                <a:cubicBezTo>
                  <a:pt x="10799118" y="-15709"/>
                  <a:pt x="11271073" y="36688"/>
                  <a:pt x="11499077" y="0"/>
                </a:cubicBezTo>
                <a:cubicBezTo>
                  <a:pt x="11727081" y="-36688"/>
                  <a:pt x="11818042" y="40816"/>
                  <a:pt x="12074031" y="0"/>
                </a:cubicBezTo>
                <a:cubicBezTo>
                  <a:pt x="12124850" y="131166"/>
                  <a:pt x="12016432" y="407765"/>
                  <a:pt x="12074031" y="510179"/>
                </a:cubicBezTo>
                <a:cubicBezTo>
                  <a:pt x="11826806" y="567567"/>
                  <a:pt x="11673939" y="457806"/>
                  <a:pt x="11499077" y="510179"/>
                </a:cubicBezTo>
                <a:cubicBezTo>
                  <a:pt x="11324215" y="562552"/>
                  <a:pt x="11203215" y="487836"/>
                  <a:pt x="11044864" y="510179"/>
                </a:cubicBezTo>
                <a:cubicBezTo>
                  <a:pt x="10886513" y="532522"/>
                  <a:pt x="10843952" y="508608"/>
                  <a:pt x="10711390" y="510179"/>
                </a:cubicBezTo>
                <a:cubicBezTo>
                  <a:pt x="10578828" y="511750"/>
                  <a:pt x="10361184" y="457498"/>
                  <a:pt x="10136437" y="510179"/>
                </a:cubicBezTo>
                <a:cubicBezTo>
                  <a:pt x="9911690" y="562860"/>
                  <a:pt x="9928408" y="504035"/>
                  <a:pt x="9802963" y="510179"/>
                </a:cubicBezTo>
                <a:cubicBezTo>
                  <a:pt x="9677518" y="516323"/>
                  <a:pt x="9568709" y="477638"/>
                  <a:pt x="9469490" y="510179"/>
                </a:cubicBezTo>
                <a:cubicBezTo>
                  <a:pt x="9370271" y="542720"/>
                  <a:pt x="9104005" y="490957"/>
                  <a:pt x="8894536" y="510179"/>
                </a:cubicBezTo>
                <a:cubicBezTo>
                  <a:pt x="8685067" y="529401"/>
                  <a:pt x="8482193" y="504521"/>
                  <a:pt x="8319582" y="510179"/>
                </a:cubicBezTo>
                <a:cubicBezTo>
                  <a:pt x="8156971" y="515837"/>
                  <a:pt x="8015674" y="507858"/>
                  <a:pt x="7744628" y="510179"/>
                </a:cubicBezTo>
                <a:cubicBezTo>
                  <a:pt x="7473582" y="512500"/>
                  <a:pt x="7249861" y="438595"/>
                  <a:pt x="7048934" y="510179"/>
                </a:cubicBezTo>
                <a:cubicBezTo>
                  <a:pt x="6848007" y="581763"/>
                  <a:pt x="6522042" y="469102"/>
                  <a:pt x="6232500" y="510179"/>
                </a:cubicBezTo>
                <a:cubicBezTo>
                  <a:pt x="5942958" y="551256"/>
                  <a:pt x="6021322" y="485243"/>
                  <a:pt x="5899027" y="510179"/>
                </a:cubicBezTo>
                <a:cubicBezTo>
                  <a:pt x="5776732" y="535115"/>
                  <a:pt x="5345190" y="431660"/>
                  <a:pt x="5203332" y="510179"/>
                </a:cubicBezTo>
                <a:cubicBezTo>
                  <a:pt x="5061474" y="588698"/>
                  <a:pt x="4939213" y="478222"/>
                  <a:pt x="4749119" y="510179"/>
                </a:cubicBezTo>
                <a:cubicBezTo>
                  <a:pt x="4559025" y="542136"/>
                  <a:pt x="4634384" y="485883"/>
                  <a:pt x="4536386" y="510179"/>
                </a:cubicBezTo>
                <a:cubicBezTo>
                  <a:pt x="4438388" y="534475"/>
                  <a:pt x="4173551" y="489230"/>
                  <a:pt x="4082172" y="510179"/>
                </a:cubicBezTo>
                <a:cubicBezTo>
                  <a:pt x="3990793" y="531128"/>
                  <a:pt x="3861465" y="509636"/>
                  <a:pt x="3748699" y="510179"/>
                </a:cubicBezTo>
                <a:cubicBezTo>
                  <a:pt x="3635933" y="510722"/>
                  <a:pt x="3370649" y="501162"/>
                  <a:pt x="3053005" y="510179"/>
                </a:cubicBezTo>
                <a:cubicBezTo>
                  <a:pt x="2735361" y="519196"/>
                  <a:pt x="2477053" y="496988"/>
                  <a:pt x="2236571" y="510179"/>
                </a:cubicBezTo>
                <a:cubicBezTo>
                  <a:pt x="1996089" y="523370"/>
                  <a:pt x="1690894" y="454826"/>
                  <a:pt x="1540876" y="510179"/>
                </a:cubicBezTo>
                <a:cubicBezTo>
                  <a:pt x="1390858" y="565532"/>
                  <a:pt x="1052542" y="442139"/>
                  <a:pt x="845182" y="510179"/>
                </a:cubicBezTo>
                <a:cubicBezTo>
                  <a:pt x="637822" y="578219"/>
                  <a:pt x="646000" y="492660"/>
                  <a:pt x="511709" y="510179"/>
                </a:cubicBezTo>
                <a:cubicBezTo>
                  <a:pt x="377418" y="527698"/>
                  <a:pt x="142674" y="479665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1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A4B1D-EBFE-4635-A7EB-77831C1E1CBE}"/>
              </a:ext>
            </a:extLst>
          </p:cNvPr>
          <p:cNvSpPr txBox="1"/>
          <p:nvPr/>
        </p:nvSpPr>
        <p:spPr>
          <a:xfrm>
            <a:off x="190500" y="498993"/>
            <a:ext cx="1181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Cho lục giác đều ABCDEF với cạnh AB = 8 cm và đường chéo AD = 16 cm. Tính độ dài các đoạn thẳng CD và CF.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7D06B-0DBE-4C71-B009-0FC9314F8A4C}"/>
              </a:ext>
            </a:extLst>
          </p:cNvPr>
          <p:cNvSpPr txBox="1"/>
          <p:nvPr/>
        </p:nvSpPr>
        <p:spPr>
          <a:xfrm>
            <a:off x="5234996" y="2423526"/>
            <a:ext cx="590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Xét lục giác đều ABCDEF có: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B88B47-00EB-4397-8343-FAC8C3B51675}"/>
              </a:ext>
            </a:extLst>
          </p:cNvPr>
          <p:cNvGrpSpPr/>
          <p:nvPr/>
        </p:nvGrpSpPr>
        <p:grpSpPr>
          <a:xfrm>
            <a:off x="174171" y="1938056"/>
            <a:ext cx="4472505" cy="3939056"/>
            <a:chOff x="174171" y="1938056"/>
            <a:chExt cx="4472505" cy="3939056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3DD81D0D-A898-4231-874E-91911D1ACEF2}"/>
                </a:ext>
              </a:extLst>
            </p:cNvPr>
            <p:cNvSpPr/>
            <p:nvPr/>
          </p:nvSpPr>
          <p:spPr>
            <a:xfrm>
              <a:off x="642259" y="2373086"/>
              <a:ext cx="3422032" cy="2950028"/>
            </a:xfrm>
            <a:prstGeom prst="hexagon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48DF6B-336C-452A-87F3-07751A982AE7}"/>
                </a:ext>
              </a:extLst>
            </p:cNvPr>
            <p:cNvSpPr txBox="1"/>
            <p:nvPr/>
          </p:nvSpPr>
          <p:spPr>
            <a:xfrm>
              <a:off x="903515" y="1938056"/>
              <a:ext cx="582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lang="en-US" sz="30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77232A-3497-4C33-80A3-E8AB44DE3F03}"/>
                </a:ext>
              </a:extLst>
            </p:cNvPr>
            <p:cNvSpPr txBox="1"/>
            <p:nvPr/>
          </p:nvSpPr>
          <p:spPr>
            <a:xfrm>
              <a:off x="3352801" y="1988481"/>
              <a:ext cx="582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lang="en-US" sz="30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32CB5D-4AED-4914-9125-5EBC48CCBCE1}"/>
                </a:ext>
              </a:extLst>
            </p:cNvPr>
            <p:cNvSpPr txBox="1"/>
            <p:nvPr/>
          </p:nvSpPr>
          <p:spPr>
            <a:xfrm>
              <a:off x="4064291" y="3571101"/>
              <a:ext cx="582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lang="en-US" sz="30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4BC0DE-F1A9-4AC0-B6B8-2AE17DB0D94B}"/>
                </a:ext>
              </a:extLst>
            </p:cNvPr>
            <p:cNvSpPr txBox="1"/>
            <p:nvPr/>
          </p:nvSpPr>
          <p:spPr>
            <a:xfrm>
              <a:off x="3236976" y="5323114"/>
              <a:ext cx="582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lang="en-US" sz="3000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BB08B2-5223-472E-A65D-3F0F906B730C}"/>
                </a:ext>
              </a:extLst>
            </p:cNvPr>
            <p:cNvSpPr txBox="1"/>
            <p:nvPr/>
          </p:nvSpPr>
          <p:spPr>
            <a:xfrm>
              <a:off x="936171" y="5210253"/>
              <a:ext cx="582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lang="en-US" sz="30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68E762-814C-410F-9730-675CA4390BFD}"/>
                </a:ext>
              </a:extLst>
            </p:cNvPr>
            <p:cNvSpPr txBox="1"/>
            <p:nvPr/>
          </p:nvSpPr>
          <p:spPr>
            <a:xfrm>
              <a:off x="174171" y="3571101"/>
              <a:ext cx="582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lang="en-US" sz="3000" b="1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C009A4-A292-4172-9912-DD28A9AEA204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1382488" y="2373086"/>
              <a:ext cx="1944296" cy="29500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E5BD2A-C9FB-4CA0-B087-F337C1BC34A4}"/>
                </a:ext>
              </a:extLst>
            </p:cNvPr>
            <p:cNvSpPr txBox="1"/>
            <p:nvPr/>
          </p:nvSpPr>
          <p:spPr>
            <a:xfrm>
              <a:off x="3661524" y="4392092"/>
              <a:ext cx="507706" cy="560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F94FF5-3D6D-48D1-8BB3-A2B32AE618E1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642259" y="3848100"/>
              <a:ext cx="3422032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84418A-4068-4461-9E54-04ECD213E1A2}"/>
                </a:ext>
              </a:extLst>
            </p:cNvPr>
            <p:cNvSpPr txBox="1"/>
            <p:nvPr/>
          </p:nvSpPr>
          <p:spPr>
            <a:xfrm>
              <a:off x="2797466" y="3393272"/>
              <a:ext cx="582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3000" b="1">
                <a:solidFill>
                  <a:srgbClr val="008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7AA9BE-F42B-493A-9E7E-C5619DCE4456}"/>
                </a:ext>
              </a:extLst>
            </p:cNvPr>
            <p:cNvSpPr txBox="1"/>
            <p:nvPr/>
          </p:nvSpPr>
          <p:spPr>
            <a:xfrm rot="3563517">
              <a:off x="1786262" y="3070590"/>
              <a:ext cx="9972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16 cm</a:t>
              </a:r>
              <a:endParaRPr lang="en-US" sz="1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7A3ADC-D514-4506-B957-AC322D7A89AE}"/>
                </a:ext>
              </a:extLst>
            </p:cNvPr>
            <p:cNvSpPr txBox="1"/>
            <p:nvPr/>
          </p:nvSpPr>
          <p:spPr>
            <a:xfrm>
              <a:off x="1998295" y="1949951"/>
              <a:ext cx="9972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 cm</a:t>
              </a:r>
              <a:endParaRPr lang="en-US" sz="12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749DC9F-F50A-450D-8136-1CA09ED721EF}"/>
              </a:ext>
            </a:extLst>
          </p:cNvPr>
          <p:cNvSpPr txBox="1"/>
          <p:nvPr/>
        </p:nvSpPr>
        <p:spPr>
          <a:xfrm>
            <a:off x="5364101" y="3299708"/>
            <a:ext cx="590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CD = AB = 8 cm (tính chất)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CBEA82-81AB-4587-AEB2-7B00A9CD6B9E}"/>
              </a:ext>
            </a:extLst>
          </p:cNvPr>
          <p:cNvSpPr txBox="1"/>
          <p:nvPr/>
        </p:nvSpPr>
        <p:spPr>
          <a:xfrm>
            <a:off x="5388429" y="4068926"/>
            <a:ext cx="590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CF = AD = 16 cm (tính chất)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2771C4-03A0-4B84-9A29-52417780CB4F}"/>
              </a:ext>
            </a:extLst>
          </p:cNvPr>
          <p:cNvSpPr/>
          <p:nvPr/>
        </p:nvSpPr>
        <p:spPr>
          <a:xfrm>
            <a:off x="0" y="-31221"/>
            <a:ext cx="12192000" cy="510179"/>
          </a:xfrm>
          <a:custGeom>
            <a:avLst/>
            <a:gdLst>
              <a:gd name="connsiteX0" fmla="*/ 0 w 12192000"/>
              <a:gd name="connsiteY0" fmla="*/ 0 h 510179"/>
              <a:gd name="connsiteX1" fmla="*/ 702491 w 12192000"/>
              <a:gd name="connsiteY1" fmla="*/ 0 h 510179"/>
              <a:gd name="connsiteX2" fmla="*/ 917303 w 12192000"/>
              <a:gd name="connsiteY2" fmla="*/ 0 h 510179"/>
              <a:gd name="connsiteX3" fmla="*/ 1497874 w 12192000"/>
              <a:gd name="connsiteY3" fmla="*/ 0 h 510179"/>
              <a:gd name="connsiteX4" fmla="*/ 2200366 w 12192000"/>
              <a:gd name="connsiteY4" fmla="*/ 0 h 510179"/>
              <a:gd name="connsiteX5" fmla="*/ 3024777 w 12192000"/>
              <a:gd name="connsiteY5" fmla="*/ 0 h 510179"/>
              <a:gd name="connsiteX6" fmla="*/ 3239589 w 12192000"/>
              <a:gd name="connsiteY6" fmla="*/ 0 h 510179"/>
              <a:gd name="connsiteX7" fmla="*/ 3942080 w 12192000"/>
              <a:gd name="connsiteY7" fmla="*/ 0 h 510179"/>
              <a:gd name="connsiteX8" fmla="*/ 4400731 w 12192000"/>
              <a:gd name="connsiteY8" fmla="*/ 0 h 510179"/>
              <a:gd name="connsiteX9" fmla="*/ 4737463 w 12192000"/>
              <a:gd name="connsiteY9" fmla="*/ 0 h 510179"/>
              <a:gd name="connsiteX10" fmla="*/ 4952274 w 12192000"/>
              <a:gd name="connsiteY10" fmla="*/ 0 h 510179"/>
              <a:gd name="connsiteX11" fmla="*/ 5167086 w 12192000"/>
              <a:gd name="connsiteY11" fmla="*/ 0 h 510179"/>
              <a:gd name="connsiteX12" fmla="*/ 5381897 w 12192000"/>
              <a:gd name="connsiteY12" fmla="*/ 0 h 510179"/>
              <a:gd name="connsiteX13" fmla="*/ 5718629 w 12192000"/>
              <a:gd name="connsiteY13" fmla="*/ 0 h 510179"/>
              <a:gd name="connsiteX14" fmla="*/ 6421120 w 12192000"/>
              <a:gd name="connsiteY14" fmla="*/ 0 h 510179"/>
              <a:gd name="connsiteX15" fmla="*/ 6879771 w 12192000"/>
              <a:gd name="connsiteY15" fmla="*/ 0 h 510179"/>
              <a:gd name="connsiteX16" fmla="*/ 7582263 w 12192000"/>
              <a:gd name="connsiteY16" fmla="*/ 0 h 510179"/>
              <a:gd name="connsiteX17" fmla="*/ 7918994 w 12192000"/>
              <a:gd name="connsiteY17" fmla="*/ 0 h 510179"/>
              <a:gd name="connsiteX18" fmla="*/ 8499566 w 12192000"/>
              <a:gd name="connsiteY18" fmla="*/ 0 h 510179"/>
              <a:gd name="connsiteX19" fmla="*/ 8836297 w 12192000"/>
              <a:gd name="connsiteY19" fmla="*/ 0 h 510179"/>
              <a:gd name="connsiteX20" fmla="*/ 9294949 w 12192000"/>
              <a:gd name="connsiteY20" fmla="*/ 0 h 510179"/>
              <a:gd name="connsiteX21" fmla="*/ 9997440 w 12192000"/>
              <a:gd name="connsiteY21" fmla="*/ 0 h 510179"/>
              <a:gd name="connsiteX22" fmla="*/ 10699931 w 12192000"/>
              <a:gd name="connsiteY22" fmla="*/ 0 h 510179"/>
              <a:gd name="connsiteX23" fmla="*/ 10914743 w 12192000"/>
              <a:gd name="connsiteY23" fmla="*/ 0 h 510179"/>
              <a:gd name="connsiteX24" fmla="*/ 11373394 w 12192000"/>
              <a:gd name="connsiteY24" fmla="*/ 0 h 510179"/>
              <a:gd name="connsiteX25" fmla="*/ 12192000 w 12192000"/>
              <a:gd name="connsiteY25" fmla="*/ 0 h 510179"/>
              <a:gd name="connsiteX26" fmla="*/ 12192000 w 12192000"/>
              <a:gd name="connsiteY26" fmla="*/ 510179 h 510179"/>
              <a:gd name="connsiteX27" fmla="*/ 11489509 w 12192000"/>
              <a:gd name="connsiteY27" fmla="*/ 510179 h 510179"/>
              <a:gd name="connsiteX28" fmla="*/ 10787017 w 12192000"/>
              <a:gd name="connsiteY28" fmla="*/ 510179 h 510179"/>
              <a:gd name="connsiteX29" fmla="*/ 10084526 w 12192000"/>
              <a:gd name="connsiteY29" fmla="*/ 510179 h 510179"/>
              <a:gd name="connsiteX30" fmla="*/ 9260114 w 12192000"/>
              <a:gd name="connsiteY30" fmla="*/ 510179 h 510179"/>
              <a:gd name="connsiteX31" fmla="*/ 8557623 w 12192000"/>
              <a:gd name="connsiteY31" fmla="*/ 510179 h 510179"/>
              <a:gd name="connsiteX32" fmla="*/ 7855131 w 12192000"/>
              <a:gd name="connsiteY32" fmla="*/ 510179 h 510179"/>
              <a:gd name="connsiteX33" fmla="*/ 7274560 w 12192000"/>
              <a:gd name="connsiteY33" fmla="*/ 510179 h 510179"/>
              <a:gd name="connsiteX34" fmla="*/ 6450149 w 12192000"/>
              <a:gd name="connsiteY34" fmla="*/ 510179 h 510179"/>
              <a:gd name="connsiteX35" fmla="*/ 6235337 w 12192000"/>
              <a:gd name="connsiteY35" fmla="*/ 510179 h 510179"/>
              <a:gd name="connsiteX36" fmla="*/ 5654766 w 12192000"/>
              <a:gd name="connsiteY36" fmla="*/ 510179 h 510179"/>
              <a:gd name="connsiteX37" fmla="*/ 4952274 w 12192000"/>
              <a:gd name="connsiteY37" fmla="*/ 510179 h 510179"/>
              <a:gd name="connsiteX38" fmla="*/ 4615543 w 12192000"/>
              <a:gd name="connsiteY38" fmla="*/ 510179 h 510179"/>
              <a:gd name="connsiteX39" fmla="*/ 4278811 w 12192000"/>
              <a:gd name="connsiteY39" fmla="*/ 510179 h 510179"/>
              <a:gd name="connsiteX40" fmla="*/ 4064000 w 12192000"/>
              <a:gd name="connsiteY40" fmla="*/ 510179 h 510179"/>
              <a:gd name="connsiteX41" fmla="*/ 3727269 w 12192000"/>
              <a:gd name="connsiteY41" fmla="*/ 510179 h 510179"/>
              <a:gd name="connsiteX42" fmla="*/ 3024777 w 12192000"/>
              <a:gd name="connsiteY42" fmla="*/ 510179 h 510179"/>
              <a:gd name="connsiteX43" fmla="*/ 2322286 w 12192000"/>
              <a:gd name="connsiteY43" fmla="*/ 510179 h 510179"/>
              <a:gd name="connsiteX44" fmla="*/ 1497874 w 12192000"/>
              <a:gd name="connsiteY44" fmla="*/ 510179 h 510179"/>
              <a:gd name="connsiteX45" fmla="*/ 1039223 w 12192000"/>
              <a:gd name="connsiteY45" fmla="*/ 510179 h 510179"/>
              <a:gd name="connsiteX46" fmla="*/ 824411 w 12192000"/>
              <a:gd name="connsiteY46" fmla="*/ 510179 h 510179"/>
              <a:gd name="connsiteX47" fmla="*/ 609600 w 12192000"/>
              <a:gd name="connsiteY47" fmla="*/ 510179 h 510179"/>
              <a:gd name="connsiteX48" fmla="*/ 0 w 12192000"/>
              <a:gd name="connsiteY48" fmla="*/ 510179 h 510179"/>
              <a:gd name="connsiteX49" fmla="*/ 0 w 12192000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10179" fill="none" extrusionOk="0">
                <a:moveTo>
                  <a:pt x="0" y="0"/>
                </a:moveTo>
                <a:cubicBezTo>
                  <a:pt x="192194" y="-32681"/>
                  <a:pt x="440575" y="31422"/>
                  <a:pt x="702491" y="0"/>
                </a:cubicBezTo>
                <a:cubicBezTo>
                  <a:pt x="964407" y="-31422"/>
                  <a:pt x="865040" y="178"/>
                  <a:pt x="917303" y="0"/>
                </a:cubicBezTo>
                <a:cubicBezTo>
                  <a:pt x="969566" y="-178"/>
                  <a:pt x="1255764" y="24218"/>
                  <a:pt x="1497874" y="0"/>
                </a:cubicBezTo>
                <a:cubicBezTo>
                  <a:pt x="1739984" y="-24218"/>
                  <a:pt x="1875288" y="11759"/>
                  <a:pt x="2200366" y="0"/>
                </a:cubicBezTo>
                <a:cubicBezTo>
                  <a:pt x="2525444" y="-11759"/>
                  <a:pt x="2630885" y="40785"/>
                  <a:pt x="3024777" y="0"/>
                </a:cubicBezTo>
                <a:cubicBezTo>
                  <a:pt x="3418669" y="-40785"/>
                  <a:pt x="3184493" y="23952"/>
                  <a:pt x="3239589" y="0"/>
                </a:cubicBezTo>
                <a:cubicBezTo>
                  <a:pt x="3294685" y="-23952"/>
                  <a:pt x="3640868" y="81537"/>
                  <a:pt x="3942080" y="0"/>
                </a:cubicBezTo>
                <a:cubicBezTo>
                  <a:pt x="4243292" y="-81537"/>
                  <a:pt x="4196996" y="35394"/>
                  <a:pt x="4400731" y="0"/>
                </a:cubicBezTo>
                <a:cubicBezTo>
                  <a:pt x="4604466" y="-35394"/>
                  <a:pt x="4665211" y="36635"/>
                  <a:pt x="4737463" y="0"/>
                </a:cubicBezTo>
                <a:cubicBezTo>
                  <a:pt x="4809715" y="-36635"/>
                  <a:pt x="4876358" y="952"/>
                  <a:pt x="4952274" y="0"/>
                </a:cubicBezTo>
                <a:cubicBezTo>
                  <a:pt x="5028190" y="-952"/>
                  <a:pt x="5077004" y="8483"/>
                  <a:pt x="5167086" y="0"/>
                </a:cubicBezTo>
                <a:cubicBezTo>
                  <a:pt x="5257168" y="-8483"/>
                  <a:pt x="5331148" y="5200"/>
                  <a:pt x="5381897" y="0"/>
                </a:cubicBezTo>
                <a:cubicBezTo>
                  <a:pt x="5432646" y="-5200"/>
                  <a:pt x="5626902" y="34411"/>
                  <a:pt x="5718629" y="0"/>
                </a:cubicBezTo>
                <a:cubicBezTo>
                  <a:pt x="5810356" y="-34411"/>
                  <a:pt x="6084200" y="53200"/>
                  <a:pt x="6421120" y="0"/>
                </a:cubicBezTo>
                <a:cubicBezTo>
                  <a:pt x="6758040" y="-53200"/>
                  <a:pt x="6765422" y="36349"/>
                  <a:pt x="6879771" y="0"/>
                </a:cubicBezTo>
                <a:cubicBezTo>
                  <a:pt x="6994120" y="-36349"/>
                  <a:pt x="7378262" y="12403"/>
                  <a:pt x="7582263" y="0"/>
                </a:cubicBezTo>
                <a:cubicBezTo>
                  <a:pt x="7786264" y="-12403"/>
                  <a:pt x="7837391" y="6665"/>
                  <a:pt x="7918994" y="0"/>
                </a:cubicBezTo>
                <a:cubicBezTo>
                  <a:pt x="8000597" y="-6665"/>
                  <a:pt x="8235514" y="47437"/>
                  <a:pt x="8499566" y="0"/>
                </a:cubicBezTo>
                <a:cubicBezTo>
                  <a:pt x="8763618" y="-47437"/>
                  <a:pt x="8671697" y="39521"/>
                  <a:pt x="8836297" y="0"/>
                </a:cubicBezTo>
                <a:cubicBezTo>
                  <a:pt x="9000897" y="-39521"/>
                  <a:pt x="9195592" y="16859"/>
                  <a:pt x="9294949" y="0"/>
                </a:cubicBezTo>
                <a:cubicBezTo>
                  <a:pt x="9394306" y="-16859"/>
                  <a:pt x="9836708" y="59894"/>
                  <a:pt x="9997440" y="0"/>
                </a:cubicBezTo>
                <a:cubicBezTo>
                  <a:pt x="10158172" y="-59894"/>
                  <a:pt x="10530160" y="36924"/>
                  <a:pt x="10699931" y="0"/>
                </a:cubicBezTo>
                <a:cubicBezTo>
                  <a:pt x="10869702" y="-36924"/>
                  <a:pt x="10830221" y="18341"/>
                  <a:pt x="10914743" y="0"/>
                </a:cubicBezTo>
                <a:cubicBezTo>
                  <a:pt x="10999265" y="-18341"/>
                  <a:pt x="11147076" y="26353"/>
                  <a:pt x="11373394" y="0"/>
                </a:cubicBezTo>
                <a:cubicBezTo>
                  <a:pt x="11599712" y="-26353"/>
                  <a:pt x="11791124" y="72827"/>
                  <a:pt x="12192000" y="0"/>
                </a:cubicBezTo>
                <a:cubicBezTo>
                  <a:pt x="12230198" y="193478"/>
                  <a:pt x="12146889" y="337960"/>
                  <a:pt x="12192000" y="510179"/>
                </a:cubicBezTo>
                <a:cubicBezTo>
                  <a:pt x="12041613" y="540644"/>
                  <a:pt x="11825072" y="459197"/>
                  <a:pt x="11489509" y="510179"/>
                </a:cubicBezTo>
                <a:cubicBezTo>
                  <a:pt x="11153946" y="561161"/>
                  <a:pt x="11129752" y="479157"/>
                  <a:pt x="10787017" y="510179"/>
                </a:cubicBezTo>
                <a:cubicBezTo>
                  <a:pt x="10444282" y="541201"/>
                  <a:pt x="10366960" y="498836"/>
                  <a:pt x="10084526" y="510179"/>
                </a:cubicBezTo>
                <a:cubicBezTo>
                  <a:pt x="9802092" y="521522"/>
                  <a:pt x="9671930" y="456451"/>
                  <a:pt x="9260114" y="510179"/>
                </a:cubicBezTo>
                <a:cubicBezTo>
                  <a:pt x="8848298" y="563907"/>
                  <a:pt x="8701674" y="486792"/>
                  <a:pt x="8557623" y="510179"/>
                </a:cubicBezTo>
                <a:cubicBezTo>
                  <a:pt x="8413572" y="533566"/>
                  <a:pt x="8044313" y="496973"/>
                  <a:pt x="7855131" y="510179"/>
                </a:cubicBezTo>
                <a:cubicBezTo>
                  <a:pt x="7665949" y="523385"/>
                  <a:pt x="7498100" y="461950"/>
                  <a:pt x="7274560" y="510179"/>
                </a:cubicBezTo>
                <a:cubicBezTo>
                  <a:pt x="7051020" y="558408"/>
                  <a:pt x="6835752" y="497271"/>
                  <a:pt x="6450149" y="510179"/>
                </a:cubicBezTo>
                <a:cubicBezTo>
                  <a:pt x="6064546" y="523087"/>
                  <a:pt x="6340677" y="499065"/>
                  <a:pt x="6235337" y="510179"/>
                </a:cubicBezTo>
                <a:cubicBezTo>
                  <a:pt x="6129997" y="521293"/>
                  <a:pt x="5875641" y="454881"/>
                  <a:pt x="5654766" y="510179"/>
                </a:cubicBezTo>
                <a:cubicBezTo>
                  <a:pt x="5433891" y="565477"/>
                  <a:pt x="5275104" y="473801"/>
                  <a:pt x="4952274" y="510179"/>
                </a:cubicBezTo>
                <a:cubicBezTo>
                  <a:pt x="4629444" y="546557"/>
                  <a:pt x="4780486" y="482945"/>
                  <a:pt x="4615543" y="510179"/>
                </a:cubicBezTo>
                <a:cubicBezTo>
                  <a:pt x="4450600" y="537413"/>
                  <a:pt x="4404061" y="470760"/>
                  <a:pt x="4278811" y="510179"/>
                </a:cubicBezTo>
                <a:cubicBezTo>
                  <a:pt x="4153561" y="549598"/>
                  <a:pt x="4142316" y="498833"/>
                  <a:pt x="4064000" y="510179"/>
                </a:cubicBezTo>
                <a:cubicBezTo>
                  <a:pt x="3985684" y="521525"/>
                  <a:pt x="3825772" y="487555"/>
                  <a:pt x="3727269" y="510179"/>
                </a:cubicBezTo>
                <a:cubicBezTo>
                  <a:pt x="3628766" y="532803"/>
                  <a:pt x="3340419" y="449978"/>
                  <a:pt x="3024777" y="510179"/>
                </a:cubicBezTo>
                <a:cubicBezTo>
                  <a:pt x="2709135" y="570380"/>
                  <a:pt x="2514731" y="451884"/>
                  <a:pt x="2322286" y="510179"/>
                </a:cubicBezTo>
                <a:cubicBezTo>
                  <a:pt x="2129841" y="568474"/>
                  <a:pt x="1799454" y="472067"/>
                  <a:pt x="1497874" y="510179"/>
                </a:cubicBezTo>
                <a:cubicBezTo>
                  <a:pt x="1196294" y="548291"/>
                  <a:pt x="1211446" y="471765"/>
                  <a:pt x="1039223" y="510179"/>
                </a:cubicBezTo>
                <a:cubicBezTo>
                  <a:pt x="867000" y="548593"/>
                  <a:pt x="900939" y="495981"/>
                  <a:pt x="824411" y="510179"/>
                </a:cubicBezTo>
                <a:cubicBezTo>
                  <a:pt x="747883" y="524377"/>
                  <a:pt x="673133" y="507011"/>
                  <a:pt x="609600" y="510179"/>
                </a:cubicBezTo>
                <a:cubicBezTo>
                  <a:pt x="546067" y="513347"/>
                  <a:pt x="293402" y="447525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192000" h="510179" stroke="0" extrusionOk="0">
                <a:moveTo>
                  <a:pt x="0" y="0"/>
                </a:moveTo>
                <a:cubicBezTo>
                  <a:pt x="175677" y="-857"/>
                  <a:pt x="301553" y="30895"/>
                  <a:pt x="458651" y="0"/>
                </a:cubicBezTo>
                <a:cubicBezTo>
                  <a:pt x="615749" y="-30895"/>
                  <a:pt x="641821" y="21723"/>
                  <a:pt x="795383" y="0"/>
                </a:cubicBezTo>
                <a:cubicBezTo>
                  <a:pt x="948945" y="-21723"/>
                  <a:pt x="964812" y="1116"/>
                  <a:pt x="1132114" y="0"/>
                </a:cubicBezTo>
                <a:cubicBezTo>
                  <a:pt x="1299416" y="-1116"/>
                  <a:pt x="1398675" y="16387"/>
                  <a:pt x="1468846" y="0"/>
                </a:cubicBezTo>
                <a:cubicBezTo>
                  <a:pt x="1539017" y="-16387"/>
                  <a:pt x="1857082" y="7808"/>
                  <a:pt x="2049417" y="0"/>
                </a:cubicBezTo>
                <a:cubicBezTo>
                  <a:pt x="2241752" y="-7808"/>
                  <a:pt x="2444696" y="56985"/>
                  <a:pt x="2751909" y="0"/>
                </a:cubicBezTo>
                <a:cubicBezTo>
                  <a:pt x="3059122" y="-56985"/>
                  <a:pt x="3058425" y="39757"/>
                  <a:pt x="3332480" y="0"/>
                </a:cubicBezTo>
                <a:cubicBezTo>
                  <a:pt x="3606535" y="-39757"/>
                  <a:pt x="3778100" y="65341"/>
                  <a:pt x="3913051" y="0"/>
                </a:cubicBezTo>
                <a:cubicBezTo>
                  <a:pt x="4048002" y="-65341"/>
                  <a:pt x="4519834" y="3677"/>
                  <a:pt x="4737463" y="0"/>
                </a:cubicBezTo>
                <a:cubicBezTo>
                  <a:pt x="4955092" y="-3677"/>
                  <a:pt x="5082057" y="14841"/>
                  <a:pt x="5196114" y="0"/>
                </a:cubicBezTo>
                <a:cubicBezTo>
                  <a:pt x="5310171" y="-14841"/>
                  <a:pt x="5678989" y="10321"/>
                  <a:pt x="6020526" y="0"/>
                </a:cubicBezTo>
                <a:cubicBezTo>
                  <a:pt x="6362063" y="-10321"/>
                  <a:pt x="6380640" y="17708"/>
                  <a:pt x="6601097" y="0"/>
                </a:cubicBezTo>
                <a:cubicBezTo>
                  <a:pt x="6821554" y="-17708"/>
                  <a:pt x="7057033" y="58494"/>
                  <a:pt x="7303589" y="0"/>
                </a:cubicBezTo>
                <a:cubicBezTo>
                  <a:pt x="7550145" y="-58494"/>
                  <a:pt x="7626365" y="44479"/>
                  <a:pt x="7884160" y="0"/>
                </a:cubicBezTo>
                <a:cubicBezTo>
                  <a:pt x="8141955" y="-44479"/>
                  <a:pt x="8036221" y="23039"/>
                  <a:pt x="8098971" y="0"/>
                </a:cubicBezTo>
                <a:cubicBezTo>
                  <a:pt x="8161721" y="-23039"/>
                  <a:pt x="8646164" y="64961"/>
                  <a:pt x="8801463" y="0"/>
                </a:cubicBezTo>
                <a:cubicBezTo>
                  <a:pt x="8956762" y="-64961"/>
                  <a:pt x="9291470" y="39015"/>
                  <a:pt x="9503954" y="0"/>
                </a:cubicBezTo>
                <a:cubicBezTo>
                  <a:pt x="9716438" y="-39015"/>
                  <a:pt x="9926686" y="72874"/>
                  <a:pt x="10206446" y="0"/>
                </a:cubicBezTo>
                <a:cubicBezTo>
                  <a:pt x="10486206" y="-72874"/>
                  <a:pt x="10577291" y="41546"/>
                  <a:pt x="10787017" y="0"/>
                </a:cubicBezTo>
                <a:cubicBezTo>
                  <a:pt x="10996743" y="-41546"/>
                  <a:pt x="11336830" y="2702"/>
                  <a:pt x="11611429" y="0"/>
                </a:cubicBezTo>
                <a:cubicBezTo>
                  <a:pt x="11886028" y="-2702"/>
                  <a:pt x="12055246" y="35356"/>
                  <a:pt x="12192000" y="0"/>
                </a:cubicBezTo>
                <a:cubicBezTo>
                  <a:pt x="12242819" y="131166"/>
                  <a:pt x="12134401" y="407765"/>
                  <a:pt x="12192000" y="510179"/>
                </a:cubicBezTo>
                <a:cubicBezTo>
                  <a:pt x="12021891" y="524329"/>
                  <a:pt x="11860073" y="498314"/>
                  <a:pt x="11611429" y="510179"/>
                </a:cubicBezTo>
                <a:cubicBezTo>
                  <a:pt x="11362785" y="522044"/>
                  <a:pt x="11352436" y="467944"/>
                  <a:pt x="11152777" y="510179"/>
                </a:cubicBezTo>
                <a:cubicBezTo>
                  <a:pt x="10953118" y="552414"/>
                  <a:pt x="10973621" y="504589"/>
                  <a:pt x="10816046" y="510179"/>
                </a:cubicBezTo>
                <a:cubicBezTo>
                  <a:pt x="10658471" y="515769"/>
                  <a:pt x="10458757" y="446560"/>
                  <a:pt x="10235474" y="510179"/>
                </a:cubicBezTo>
                <a:cubicBezTo>
                  <a:pt x="10012191" y="573798"/>
                  <a:pt x="10000648" y="501331"/>
                  <a:pt x="9898743" y="510179"/>
                </a:cubicBezTo>
                <a:cubicBezTo>
                  <a:pt x="9796838" y="519027"/>
                  <a:pt x="9668671" y="505958"/>
                  <a:pt x="9562011" y="510179"/>
                </a:cubicBezTo>
                <a:cubicBezTo>
                  <a:pt x="9455351" y="514400"/>
                  <a:pt x="9147467" y="508956"/>
                  <a:pt x="8981440" y="510179"/>
                </a:cubicBezTo>
                <a:cubicBezTo>
                  <a:pt x="8815413" y="511402"/>
                  <a:pt x="8570301" y="506787"/>
                  <a:pt x="8400869" y="510179"/>
                </a:cubicBezTo>
                <a:cubicBezTo>
                  <a:pt x="8231437" y="513571"/>
                  <a:pt x="8051469" y="504178"/>
                  <a:pt x="7820297" y="510179"/>
                </a:cubicBezTo>
                <a:cubicBezTo>
                  <a:pt x="7589125" y="516180"/>
                  <a:pt x="7372028" y="433473"/>
                  <a:pt x="7117806" y="510179"/>
                </a:cubicBezTo>
                <a:cubicBezTo>
                  <a:pt x="6863584" y="586885"/>
                  <a:pt x="6642592" y="458823"/>
                  <a:pt x="6293394" y="510179"/>
                </a:cubicBezTo>
                <a:cubicBezTo>
                  <a:pt x="5944196" y="561535"/>
                  <a:pt x="6058631" y="491321"/>
                  <a:pt x="5956663" y="510179"/>
                </a:cubicBezTo>
                <a:cubicBezTo>
                  <a:pt x="5854695" y="529037"/>
                  <a:pt x="5538213" y="484294"/>
                  <a:pt x="5254171" y="510179"/>
                </a:cubicBezTo>
                <a:cubicBezTo>
                  <a:pt x="4970129" y="536064"/>
                  <a:pt x="5006743" y="505997"/>
                  <a:pt x="4795520" y="510179"/>
                </a:cubicBezTo>
                <a:cubicBezTo>
                  <a:pt x="4584297" y="514361"/>
                  <a:pt x="4659728" y="505889"/>
                  <a:pt x="4580709" y="510179"/>
                </a:cubicBezTo>
                <a:cubicBezTo>
                  <a:pt x="4501690" y="514469"/>
                  <a:pt x="4303783" y="460842"/>
                  <a:pt x="4122057" y="510179"/>
                </a:cubicBezTo>
                <a:cubicBezTo>
                  <a:pt x="3940331" y="559516"/>
                  <a:pt x="3879291" y="500503"/>
                  <a:pt x="3785326" y="510179"/>
                </a:cubicBezTo>
                <a:cubicBezTo>
                  <a:pt x="3691361" y="519855"/>
                  <a:pt x="3253461" y="429028"/>
                  <a:pt x="3082834" y="510179"/>
                </a:cubicBezTo>
                <a:cubicBezTo>
                  <a:pt x="2912207" y="591330"/>
                  <a:pt x="2560156" y="504833"/>
                  <a:pt x="2258423" y="510179"/>
                </a:cubicBezTo>
                <a:cubicBezTo>
                  <a:pt x="1956690" y="515525"/>
                  <a:pt x="1890982" y="470375"/>
                  <a:pt x="1555931" y="510179"/>
                </a:cubicBezTo>
                <a:cubicBezTo>
                  <a:pt x="1220880" y="549983"/>
                  <a:pt x="1017931" y="475945"/>
                  <a:pt x="853440" y="510179"/>
                </a:cubicBezTo>
                <a:cubicBezTo>
                  <a:pt x="688949" y="544413"/>
                  <a:pt x="680803" y="507275"/>
                  <a:pt x="516709" y="510179"/>
                </a:cubicBezTo>
                <a:cubicBezTo>
                  <a:pt x="352615" y="513083"/>
                  <a:pt x="257345" y="509282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A4B1D-EBFE-4635-A7EB-77831C1E1CBE}"/>
              </a:ext>
            </a:extLst>
          </p:cNvPr>
          <p:cNvSpPr txBox="1"/>
          <p:nvPr/>
        </p:nvSpPr>
        <p:spPr>
          <a:xfrm>
            <a:off x="324903" y="397184"/>
            <a:ext cx="1181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Cho hình thoi ABCD với O là giao điểm 2 đường chéo. Biết AB = 20 cm, OA = 16 cm, OB = 12 cm. Tính độ dài các cạnh và các đường chéo của hình thoi.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18280-A704-482D-8CC5-2DB36F1E5F60}"/>
              </a:ext>
            </a:extLst>
          </p:cNvPr>
          <p:cNvSpPr txBox="1"/>
          <p:nvPr/>
        </p:nvSpPr>
        <p:spPr>
          <a:xfrm>
            <a:off x="6595440" y="2240616"/>
            <a:ext cx="542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Xét hình thoi ABCD có: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B70DF5-F935-4F20-A5A2-C72C4B2D4808}"/>
              </a:ext>
            </a:extLst>
          </p:cNvPr>
          <p:cNvGrpSpPr/>
          <p:nvPr/>
        </p:nvGrpSpPr>
        <p:grpSpPr>
          <a:xfrm>
            <a:off x="26923" y="2240616"/>
            <a:ext cx="6069077" cy="3150049"/>
            <a:chOff x="26923" y="2303885"/>
            <a:chExt cx="6069077" cy="31500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DDC0FD-39D7-4105-A99A-63F3207B3253}"/>
                </a:ext>
              </a:extLst>
            </p:cNvPr>
            <p:cNvGrpSpPr/>
            <p:nvPr/>
          </p:nvGrpSpPr>
          <p:grpSpPr>
            <a:xfrm>
              <a:off x="26923" y="2303885"/>
              <a:ext cx="6069077" cy="3150049"/>
              <a:chOff x="5352903" y="2860904"/>
              <a:chExt cx="6069077" cy="3150049"/>
            </a:xfrm>
          </p:grpSpPr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A7D44D88-B3EB-4734-B71A-C0F2FE42CC41}"/>
                  </a:ext>
                </a:extLst>
              </p:cNvPr>
              <p:cNvSpPr/>
              <p:nvPr/>
            </p:nvSpPr>
            <p:spPr>
              <a:xfrm>
                <a:off x="5856513" y="3429000"/>
                <a:ext cx="5181600" cy="2013857"/>
              </a:xfrm>
              <a:prstGeom prst="diamond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FE615-959A-487A-A17E-96B1AC32328A}"/>
                  </a:ext>
                </a:extLst>
              </p:cNvPr>
              <p:cNvSpPr txBox="1"/>
              <p:nvPr/>
            </p:nvSpPr>
            <p:spPr>
              <a:xfrm>
                <a:off x="5352903" y="4112762"/>
                <a:ext cx="3838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A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E8B7B3-B68B-46E6-A4D4-4BD545CFE93F}"/>
                  </a:ext>
                </a:extLst>
              </p:cNvPr>
              <p:cNvSpPr txBox="1"/>
              <p:nvPr/>
            </p:nvSpPr>
            <p:spPr>
              <a:xfrm>
                <a:off x="8172303" y="2860904"/>
                <a:ext cx="3838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B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36E8E-43AD-494A-B805-0C1B6C02BDC7}"/>
                  </a:ext>
                </a:extLst>
              </p:cNvPr>
              <p:cNvSpPr txBox="1"/>
              <p:nvPr/>
            </p:nvSpPr>
            <p:spPr>
              <a:xfrm>
                <a:off x="11038113" y="4112762"/>
                <a:ext cx="3838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5136F6-6ABE-47B4-83D1-2D9E141F696E}"/>
                  </a:ext>
                </a:extLst>
              </p:cNvPr>
              <p:cNvSpPr txBox="1"/>
              <p:nvPr/>
            </p:nvSpPr>
            <p:spPr>
              <a:xfrm>
                <a:off x="8255379" y="5364622"/>
                <a:ext cx="3838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D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CCA59A-18AB-47BA-99B3-B8CB0981EE9C}"/>
                  </a:ext>
                </a:extLst>
              </p:cNvPr>
              <p:cNvSpPr txBox="1"/>
              <p:nvPr/>
            </p:nvSpPr>
            <p:spPr>
              <a:xfrm>
                <a:off x="7964615" y="4323063"/>
                <a:ext cx="3838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8000"/>
                    </a:solidFill>
                  </a:rPr>
                  <a:t>O</a:t>
                </a: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E51120-E55E-432E-90C5-F7EE5D51D82D}"/>
                </a:ext>
              </a:extLst>
            </p:cNvPr>
            <p:cNvCxnSpPr>
              <a:cxnSpLocks/>
            </p:cNvCxnSpPr>
            <p:nvPr/>
          </p:nvCxnSpPr>
          <p:spPr>
            <a:xfrm>
              <a:off x="489290" y="3870209"/>
              <a:ext cx="51816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DBD13F-5424-4C49-852E-B93A865BA473}"/>
                </a:ext>
              </a:extLst>
            </p:cNvPr>
            <p:cNvCxnSpPr>
              <a:cxnSpLocks/>
            </p:cNvCxnSpPr>
            <p:nvPr/>
          </p:nvCxnSpPr>
          <p:spPr>
            <a:xfrm>
              <a:off x="3099132" y="2887848"/>
              <a:ext cx="0" cy="2013857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76AF85-93BD-44F1-8DE4-82A0D875A62E}"/>
                </a:ext>
              </a:extLst>
            </p:cNvPr>
            <p:cNvGrpSpPr/>
            <p:nvPr/>
          </p:nvGrpSpPr>
          <p:grpSpPr>
            <a:xfrm rot="10800000">
              <a:off x="3086635" y="3543175"/>
              <a:ext cx="256223" cy="310502"/>
              <a:chOff x="3516085" y="0"/>
              <a:chExt cx="381001" cy="40277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BBC16B6-31A9-4546-B7B8-0C2005F95012}"/>
                  </a:ext>
                </a:extLst>
              </p:cNvPr>
              <p:cNvCxnSpPr/>
              <p:nvPr/>
            </p:nvCxnSpPr>
            <p:spPr>
              <a:xfrm>
                <a:off x="3526971" y="0"/>
                <a:ext cx="0" cy="40277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1B85A84-91F5-45BE-97A8-E9106ABE6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6085" y="391885"/>
                <a:ext cx="3810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B89E52-BEB1-4D96-AB2B-C02F0BD7C614}"/>
                </a:ext>
              </a:extLst>
            </p:cNvPr>
            <p:cNvSpPr txBox="1"/>
            <p:nvPr/>
          </p:nvSpPr>
          <p:spPr>
            <a:xfrm rot="20307680">
              <a:off x="1286704" y="2946652"/>
              <a:ext cx="8980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cm</a:t>
              </a:r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2BA4-ABAE-436A-956C-1A51E6B7152D}"/>
                </a:ext>
              </a:extLst>
            </p:cNvPr>
            <p:cNvSpPr txBox="1"/>
            <p:nvPr/>
          </p:nvSpPr>
          <p:spPr>
            <a:xfrm>
              <a:off x="1614630" y="3526095"/>
              <a:ext cx="8871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cm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A78463-C0E0-4394-B806-9BC2F3AB7EEB}"/>
                </a:ext>
              </a:extLst>
            </p:cNvPr>
            <p:cNvSpPr txBox="1"/>
            <p:nvPr/>
          </p:nvSpPr>
          <p:spPr>
            <a:xfrm rot="16200000">
              <a:off x="2493074" y="3146774"/>
              <a:ext cx="8871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cm</a:t>
              </a:r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38AD965-62D4-4637-A2D6-872FD30FC7E3}"/>
                </a:ext>
              </a:extLst>
            </p:cNvPr>
            <p:cNvSpPr txBox="1"/>
            <p:nvPr/>
          </p:nvSpPr>
          <p:spPr>
            <a:xfrm>
              <a:off x="4174703" y="4402217"/>
              <a:ext cx="507706" cy="560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A18E11-3707-4B45-888A-6E962B7717D7}"/>
                </a:ext>
              </a:extLst>
            </p:cNvPr>
            <p:cNvSpPr txBox="1"/>
            <p:nvPr/>
          </p:nvSpPr>
          <p:spPr>
            <a:xfrm>
              <a:off x="4188825" y="2868092"/>
              <a:ext cx="507706" cy="560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EED30A-249D-488E-9200-7C09C376477E}"/>
                </a:ext>
              </a:extLst>
            </p:cNvPr>
            <p:cNvSpPr txBox="1"/>
            <p:nvPr/>
          </p:nvSpPr>
          <p:spPr>
            <a:xfrm>
              <a:off x="1715218" y="4326199"/>
              <a:ext cx="507706" cy="560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09D9B25-3374-4813-941E-2F07CF45A20C}"/>
              </a:ext>
            </a:extLst>
          </p:cNvPr>
          <p:cNvSpPr txBox="1"/>
          <p:nvPr/>
        </p:nvSpPr>
        <p:spPr>
          <a:xfrm>
            <a:off x="6230404" y="2985766"/>
            <a:ext cx="593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BC = CD = DA = AB = 20 cm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5005D9-3A07-4FB4-929E-CE3D7BF10E63}"/>
              </a:ext>
            </a:extLst>
          </p:cNvPr>
          <p:cNvSpPr txBox="1"/>
          <p:nvPr/>
        </p:nvSpPr>
        <p:spPr>
          <a:xfrm>
            <a:off x="6247130" y="3711764"/>
            <a:ext cx="593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AC = 2 . OA = 2 . 16 = 32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51BA28-A902-43FC-B682-A52882371BA8}"/>
              </a:ext>
            </a:extLst>
          </p:cNvPr>
          <p:cNvSpPr txBox="1"/>
          <p:nvPr/>
        </p:nvSpPr>
        <p:spPr>
          <a:xfrm>
            <a:off x="6230403" y="4536308"/>
            <a:ext cx="593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BD = 2 . OB = 2 . 12 = 24 cm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E75C06-843A-4016-8502-DFBF843B1C72}"/>
              </a:ext>
            </a:extLst>
          </p:cNvPr>
          <p:cNvSpPr/>
          <p:nvPr/>
        </p:nvSpPr>
        <p:spPr>
          <a:xfrm>
            <a:off x="0" y="-31221"/>
            <a:ext cx="12181803" cy="510179"/>
          </a:xfrm>
          <a:custGeom>
            <a:avLst/>
            <a:gdLst>
              <a:gd name="connsiteX0" fmla="*/ 0 w 12181803"/>
              <a:gd name="connsiteY0" fmla="*/ 0 h 510179"/>
              <a:gd name="connsiteX1" fmla="*/ 701904 w 12181803"/>
              <a:gd name="connsiteY1" fmla="*/ 0 h 510179"/>
              <a:gd name="connsiteX2" fmla="*/ 916536 w 12181803"/>
              <a:gd name="connsiteY2" fmla="*/ 0 h 510179"/>
              <a:gd name="connsiteX3" fmla="*/ 1496622 w 12181803"/>
              <a:gd name="connsiteY3" fmla="*/ 0 h 510179"/>
              <a:gd name="connsiteX4" fmla="*/ 2198525 w 12181803"/>
              <a:gd name="connsiteY4" fmla="*/ 0 h 510179"/>
              <a:gd name="connsiteX5" fmla="*/ 3022247 w 12181803"/>
              <a:gd name="connsiteY5" fmla="*/ 0 h 510179"/>
              <a:gd name="connsiteX6" fmla="*/ 3236879 w 12181803"/>
              <a:gd name="connsiteY6" fmla="*/ 0 h 510179"/>
              <a:gd name="connsiteX7" fmla="*/ 3938783 w 12181803"/>
              <a:gd name="connsiteY7" fmla="*/ 0 h 510179"/>
              <a:gd name="connsiteX8" fmla="*/ 4397051 w 12181803"/>
              <a:gd name="connsiteY8" fmla="*/ 0 h 510179"/>
              <a:gd name="connsiteX9" fmla="*/ 4733501 w 12181803"/>
              <a:gd name="connsiteY9" fmla="*/ 0 h 510179"/>
              <a:gd name="connsiteX10" fmla="*/ 4948132 w 12181803"/>
              <a:gd name="connsiteY10" fmla="*/ 0 h 510179"/>
              <a:gd name="connsiteX11" fmla="*/ 5162764 w 12181803"/>
              <a:gd name="connsiteY11" fmla="*/ 0 h 510179"/>
              <a:gd name="connsiteX12" fmla="*/ 5377396 w 12181803"/>
              <a:gd name="connsiteY12" fmla="*/ 0 h 510179"/>
              <a:gd name="connsiteX13" fmla="*/ 5713846 w 12181803"/>
              <a:gd name="connsiteY13" fmla="*/ 0 h 510179"/>
              <a:gd name="connsiteX14" fmla="*/ 6415750 w 12181803"/>
              <a:gd name="connsiteY14" fmla="*/ 0 h 510179"/>
              <a:gd name="connsiteX15" fmla="*/ 6874017 w 12181803"/>
              <a:gd name="connsiteY15" fmla="*/ 0 h 510179"/>
              <a:gd name="connsiteX16" fmla="*/ 7575921 w 12181803"/>
              <a:gd name="connsiteY16" fmla="*/ 0 h 510179"/>
              <a:gd name="connsiteX17" fmla="*/ 7912371 w 12181803"/>
              <a:gd name="connsiteY17" fmla="*/ 0 h 510179"/>
              <a:gd name="connsiteX18" fmla="*/ 8492457 w 12181803"/>
              <a:gd name="connsiteY18" fmla="*/ 0 h 510179"/>
              <a:gd name="connsiteX19" fmla="*/ 8828907 w 12181803"/>
              <a:gd name="connsiteY19" fmla="*/ 0 h 510179"/>
              <a:gd name="connsiteX20" fmla="*/ 9287175 w 12181803"/>
              <a:gd name="connsiteY20" fmla="*/ 0 h 510179"/>
              <a:gd name="connsiteX21" fmla="*/ 9989078 w 12181803"/>
              <a:gd name="connsiteY21" fmla="*/ 0 h 510179"/>
              <a:gd name="connsiteX22" fmla="*/ 10690982 w 12181803"/>
              <a:gd name="connsiteY22" fmla="*/ 0 h 510179"/>
              <a:gd name="connsiteX23" fmla="*/ 10905614 w 12181803"/>
              <a:gd name="connsiteY23" fmla="*/ 0 h 510179"/>
              <a:gd name="connsiteX24" fmla="*/ 11363882 w 12181803"/>
              <a:gd name="connsiteY24" fmla="*/ 0 h 510179"/>
              <a:gd name="connsiteX25" fmla="*/ 12181803 w 12181803"/>
              <a:gd name="connsiteY25" fmla="*/ 0 h 510179"/>
              <a:gd name="connsiteX26" fmla="*/ 12181803 w 12181803"/>
              <a:gd name="connsiteY26" fmla="*/ 510179 h 510179"/>
              <a:gd name="connsiteX27" fmla="*/ 11479899 w 12181803"/>
              <a:gd name="connsiteY27" fmla="*/ 510179 h 510179"/>
              <a:gd name="connsiteX28" fmla="*/ 10777995 w 12181803"/>
              <a:gd name="connsiteY28" fmla="*/ 510179 h 510179"/>
              <a:gd name="connsiteX29" fmla="*/ 10076091 w 12181803"/>
              <a:gd name="connsiteY29" fmla="*/ 510179 h 510179"/>
              <a:gd name="connsiteX30" fmla="*/ 9252369 w 12181803"/>
              <a:gd name="connsiteY30" fmla="*/ 510179 h 510179"/>
              <a:gd name="connsiteX31" fmla="*/ 8550466 w 12181803"/>
              <a:gd name="connsiteY31" fmla="*/ 510179 h 510179"/>
              <a:gd name="connsiteX32" fmla="*/ 7848562 w 12181803"/>
              <a:gd name="connsiteY32" fmla="*/ 510179 h 510179"/>
              <a:gd name="connsiteX33" fmla="*/ 7268476 w 12181803"/>
              <a:gd name="connsiteY33" fmla="*/ 510179 h 510179"/>
              <a:gd name="connsiteX34" fmla="*/ 6444754 w 12181803"/>
              <a:gd name="connsiteY34" fmla="*/ 510179 h 510179"/>
              <a:gd name="connsiteX35" fmla="*/ 6230122 w 12181803"/>
              <a:gd name="connsiteY35" fmla="*/ 510179 h 510179"/>
              <a:gd name="connsiteX36" fmla="*/ 5650036 w 12181803"/>
              <a:gd name="connsiteY36" fmla="*/ 510179 h 510179"/>
              <a:gd name="connsiteX37" fmla="*/ 4948132 w 12181803"/>
              <a:gd name="connsiteY37" fmla="*/ 510179 h 510179"/>
              <a:gd name="connsiteX38" fmla="*/ 4611683 w 12181803"/>
              <a:gd name="connsiteY38" fmla="*/ 510179 h 510179"/>
              <a:gd name="connsiteX39" fmla="*/ 4275233 w 12181803"/>
              <a:gd name="connsiteY39" fmla="*/ 510179 h 510179"/>
              <a:gd name="connsiteX40" fmla="*/ 4060601 w 12181803"/>
              <a:gd name="connsiteY40" fmla="*/ 510179 h 510179"/>
              <a:gd name="connsiteX41" fmla="*/ 3724151 w 12181803"/>
              <a:gd name="connsiteY41" fmla="*/ 510179 h 510179"/>
              <a:gd name="connsiteX42" fmla="*/ 3022247 w 12181803"/>
              <a:gd name="connsiteY42" fmla="*/ 510179 h 510179"/>
              <a:gd name="connsiteX43" fmla="*/ 2320343 w 12181803"/>
              <a:gd name="connsiteY43" fmla="*/ 510179 h 510179"/>
              <a:gd name="connsiteX44" fmla="*/ 1496622 w 12181803"/>
              <a:gd name="connsiteY44" fmla="*/ 510179 h 510179"/>
              <a:gd name="connsiteX45" fmla="*/ 1038354 w 12181803"/>
              <a:gd name="connsiteY45" fmla="*/ 510179 h 510179"/>
              <a:gd name="connsiteX46" fmla="*/ 823722 w 12181803"/>
              <a:gd name="connsiteY46" fmla="*/ 510179 h 510179"/>
              <a:gd name="connsiteX47" fmla="*/ 609090 w 12181803"/>
              <a:gd name="connsiteY47" fmla="*/ 510179 h 510179"/>
              <a:gd name="connsiteX48" fmla="*/ 0 w 12181803"/>
              <a:gd name="connsiteY48" fmla="*/ 510179 h 510179"/>
              <a:gd name="connsiteX49" fmla="*/ 0 w 12181803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81803" h="510179" fill="none" extrusionOk="0">
                <a:moveTo>
                  <a:pt x="0" y="0"/>
                </a:moveTo>
                <a:cubicBezTo>
                  <a:pt x="230591" y="-74150"/>
                  <a:pt x="550291" y="6329"/>
                  <a:pt x="701904" y="0"/>
                </a:cubicBezTo>
                <a:cubicBezTo>
                  <a:pt x="853517" y="-6329"/>
                  <a:pt x="870533" y="25385"/>
                  <a:pt x="916536" y="0"/>
                </a:cubicBezTo>
                <a:cubicBezTo>
                  <a:pt x="962539" y="-25385"/>
                  <a:pt x="1378103" y="68047"/>
                  <a:pt x="1496622" y="0"/>
                </a:cubicBezTo>
                <a:cubicBezTo>
                  <a:pt x="1615141" y="-68047"/>
                  <a:pt x="1878650" y="68737"/>
                  <a:pt x="2198525" y="0"/>
                </a:cubicBezTo>
                <a:cubicBezTo>
                  <a:pt x="2518400" y="-68737"/>
                  <a:pt x="2713035" y="59803"/>
                  <a:pt x="3022247" y="0"/>
                </a:cubicBezTo>
                <a:cubicBezTo>
                  <a:pt x="3331459" y="-59803"/>
                  <a:pt x="3160214" y="12910"/>
                  <a:pt x="3236879" y="0"/>
                </a:cubicBezTo>
                <a:cubicBezTo>
                  <a:pt x="3313544" y="-12910"/>
                  <a:pt x="3610959" y="33799"/>
                  <a:pt x="3938783" y="0"/>
                </a:cubicBezTo>
                <a:cubicBezTo>
                  <a:pt x="4266607" y="-33799"/>
                  <a:pt x="4216308" y="21180"/>
                  <a:pt x="4397051" y="0"/>
                </a:cubicBezTo>
                <a:cubicBezTo>
                  <a:pt x="4577794" y="-21180"/>
                  <a:pt x="4596957" y="13121"/>
                  <a:pt x="4733501" y="0"/>
                </a:cubicBezTo>
                <a:cubicBezTo>
                  <a:pt x="4870045" y="-13121"/>
                  <a:pt x="4885794" y="4505"/>
                  <a:pt x="4948132" y="0"/>
                </a:cubicBezTo>
                <a:cubicBezTo>
                  <a:pt x="5010470" y="-4505"/>
                  <a:pt x="5098921" y="22108"/>
                  <a:pt x="5162764" y="0"/>
                </a:cubicBezTo>
                <a:cubicBezTo>
                  <a:pt x="5226607" y="-22108"/>
                  <a:pt x="5332523" y="17757"/>
                  <a:pt x="5377396" y="0"/>
                </a:cubicBezTo>
                <a:cubicBezTo>
                  <a:pt x="5422269" y="-17757"/>
                  <a:pt x="5546365" y="14697"/>
                  <a:pt x="5713846" y="0"/>
                </a:cubicBezTo>
                <a:cubicBezTo>
                  <a:pt x="5881327" y="-14697"/>
                  <a:pt x="6236151" y="7522"/>
                  <a:pt x="6415750" y="0"/>
                </a:cubicBezTo>
                <a:cubicBezTo>
                  <a:pt x="6595349" y="-7522"/>
                  <a:pt x="6664813" y="4544"/>
                  <a:pt x="6874017" y="0"/>
                </a:cubicBezTo>
                <a:cubicBezTo>
                  <a:pt x="7083221" y="-4544"/>
                  <a:pt x="7392218" y="65495"/>
                  <a:pt x="7575921" y="0"/>
                </a:cubicBezTo>
                <a:cubicBezTo>
                  <a:pt x="7759624" y="-65495"/>
                  <a:pt x="7844185" y="39920"/>
                  <a:pt x="7912371" y="0"/>
                </a:cubicBezTo>
                <a:cubicBezTo>
                  <a:pt x="7980557" y="-39920"/>
                  <a:pt x="8288018" y="12309"/>
                  <a:pt x="8492457" y="0"/>
                </a:cubicBezTo>
                <a:cubicBezTo>
                  <a:pt x="8696896" y="-12309"/>
                  <a:pt x="8706513" y="21740"/>
                  <a:pt x="8828907" y="0"/>
                </a:cubicBezTo>
                <a:cubicBezTo>
                  <a:pt x="8951301" y="-21740"/>
                  <a:pt x="9170308" y="51706"/>
                  <a:pt x="9287175" y="0"/>
                </a:cubicBezTo>
                <a:cubicBezTo>
                  <a:pt x="9404042" y="-51706"/>
                  <a:pt x="9702201" y="526"/>
                  <a:pt x="9989078" y="0"/>
                </a:cubicBezTo>
                <a:cubicBezTo>
                  <a:pt x="10275955" y="-526"/>
                  <a:pt x="10355792" y="62847"/>
                  <a:pt x="10690982" y="0"/>
                </a:cubicBezTo>
                <a:cubicBezTo>
                  <a:pt x="11026172" y="-62847"/>
                  <a:pt x="10837368" y="16069"/>
                  <a:pt x="10905614" y="0"/>
                </a:cubicBezTo>
                <a:cubicBezTo>
                  <a:pt x="10973860" y="-16069"/>
                  <a:pt x="11191519" y="4425"/>
                  <a:pt x="11363882" y="0"/>
                </a:cubicBezTo>
                <a:cubicBezTo>
                  <a:pt x="11536245" y="-4425"/>
                  <a:pt x="11789007" y="79877"/>
                  <a:pt x="12181803" y="0"/>
                </a:cubicBezTo>
                <a:cubicBezTo>
                  <a:pt x="12220001" y="193478"/>
                  <a:pt x="12136692" y="337960"/>
                  <a:pt x="12181803" y="510179"/>
                </a:cubicBezTo>
                <a:cubicBezTo>
                  <a:pt x="11911480" y="527997"/>
                  <a:pt x="11788978" y="442570"/>
                  <a:pt x="11479899" y="510179"/>
                </a:cubicBezTo>
                <a:cubicBezTo>
                  <a:pt x="11170820" y="577788"/>
                  <a:pt x="11096050" y="495074"/>
                  <a:pt x="10777995" y="510179"/>
                </a:cubicBezTo>
                <a:cubicBezTo>
                  <a:pt x="10459940" y="525284"/>
                  <a:pt x="10251257" y="439136"/>
                  <a:pt x="10076091" y="510179"/>
                </a:cubicBezTo>
                <a:cubicBezTo>
                  <a:pt x="9900925" y="581222"/>
                  <a:pt x="9552529" y="498679"/>
                  <a:pt x="9252369" y="510179"/>
                </a:cubicBezTo>
                <a:cubicBezTo>
                  <a:pt x="8952209" y="521679"/>
                  <a:pt x="8692464" y="467928"/>
                  <a:pt x="8550466" y="510179"/>
                </a:cubicBezTo>
                <a:cubicBezTo>
                  <a:pt x="8408468" y="552430"/>
                  <a:pt x="8149654" y="496056"/>
                  <a:pt x="7848562" y="510179"/>
                </a:cubicBezTo>
                <a:cubicBezTo>
                  <a:pt x="7547470" y="524302"/>
                  <a:pt x="7404861" y="452470"/>
                  <a:pt x="7268476" y="510179"/>
                </a:cubicBezTo>
                <a:cubicBezTo>
                  <a:pt x="7132091" y="567888"/>
                  <a:pt x="6747539" y="494067"/>
                  <a:pt x="6444754" y="510179"/>
                </a:cubicBezTo>
                <a:cubicBezTo>
                  <a:pt x="6141969" y="526291"/>
                  <a:pt x="6296273" y="486775"/>
                  <a:pt x="6230122" y="510179"/>
                </a:cubicBezTo>
                <a:cubicBezTo>
                  <a:pt x="6163971" y="533583"/>
                  <a:pt x="5789634" y="464706"/>
                  <a:pt x="5650036" y="510179"/>
                </a:cubicBezTo>
                <a:cubicBezTo>
                  <a:pt x="5510438" y="555652"/>
                  <a:pt x="5269574" y="442432"/>
                  <a:pt x="4948132" y="510179"/>
                </a:cubicBezTo>
                <a:cubicBezTo>
                  <a:pt x="4626690" y="577926"/>
                  <a:pt x="4749512" y="503735"/>
                  <a:pt x="4611683" y="510179"/>
                </a:cubicBezTo>
                <a:cubicBezTo>
                  <a:pt x="4473854" y="516623"/>
                  <a:pt x="4441321" y="475369"/>
                  <a:pt x="4275233" y="510179"/>
                </a:cubicBezTo>
                <a:cubicBezTo>
                  <a:pt x="4109145" y="544989"/>
                  <a:pt x="4140344" y="504056"/>
                  <a:pt x="4060601" y="510179"/>
                </a:cubicBezTo>
                <a:cubicBezTo>
                  <a:pt x="3980858" y="516302"/>
                  <a:pt x="3853678" y="476820"/>
                  <a:pt x="3724151" y="510179"/>
                </a:cubicBezTo>
                <a:cubicBezTo>
                  <a:pt x="3594624" y="543538"/>
                  <a:pt x="3215794" y="438527"/>
                  <a:pt x="3022247" y="510179"/>
                </a:cubicBezTo>
                <a:cubicBezTo>
                  <a:pt x="2828700" y="581831"/>
                  <a:pt x="2624106" y="509429"/>
                  <a:pt x="2320343" y="510179"/>
                </a:cubicBezTo>
                <a:cubicBezTo>
                  <a:pt x="2016580" y="510929"/>
                  <a:pt x="1763203" y="462601"/>
                  <a:pt x="1496622" y="510179"/>
                </a:cubicBezTo>
                <a:cubicBezTo>
                  <a:pt x="1230041" y="557757"/>
                  <a:pt x="1236475" y="505754"/>
                  <a:pt x="1038354" y="510179"/>
                </a:cubicBezTo>
                <a:cubicBezTo>
                  <a:pt x="840233" y="514604"/>
                  <a:pt x="922934" y="498176"/>
                  <a:pt x="823722" y="510179"/>
                </a:cubicBezTo>
                <a:cubicBezTo>
                  <a:pt x="724510" y="522182"/>
                  <a:pt x="654890" y="494336"/>
                  <a:pt x="609090" y="510179"/>
                </a:cubicBezTo>
                <a:cubicBezTo>
                  <a:pt x="563290" y="526022"/>
                  <a:pt x="235650" y="469615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181803" h="510179" stroke="0" extrusionOk="0">
                <a:moveTo>
                  <a:pt x="0" y="0"/>
                </a:moveTo>
                <a:cubicBezTo>
                  <a:pt x="122265" y="-34058"/>
                  <a:pt x="268709" y="52975"/>
                  <a:pt x="458268" y="0"/>
                </a:cubicBezTo>
                <a:cubicBezTo>
                  <a:pt x="647827" y="-52975"/>
                  <a:pt x="715057" y="10433"/>
                  <a:pt x="794718" y="0"/>
                </a:cubicBezTo>
                <a:cubicBezTo>
                  <a:pt x="874379" y="-10433"/>
                  <a:pt x="988957" y="32442"/>
                  <a:pt x="1131167" y="0"/>
                </a:cubicBezTo>
                <a:cubicBezTo>
                  <a:pt x="1273377" y="-32442"/>
                  <a:pt x="1327574" y="18608"/>
                  <a:pt x="1467617" y="0"/>
                </a:cubicBezTo>
                <a:cubicBezTo>
                  <a:pt x="1607660" y="-18608"/>
                  <a:pt x="1811044" y="13211"/>
                  <a:pt x="2047703" y="0"/>
                </a:cubicBezTo>
                <a:cubicBezTo>
                  <a:pt x="2284362" y="-13211"/>
                  <a:pt x="2458310" y="36392"/>
                  <a:pt x="2749607" y="0"/>
                </a:cubicBezTo>
                <a:cubicBezTo>
                  <a:pt x="3040904" y="-36392"/>
                  <a:pt x="3128022" y="50831"/>
                  <a:pt x="3329693" y="0"/>
                </a:cubicBezTo>
                <a:cubicBezTo>
                  <a:pt x="3531364" y="-50831"/>
                  <a:pt x="3641859" y="46224"/>
                  <a:pt x="3909779" y="0"/>
                </a:cubicBezTo>
                <a:cubicBezTo>
                  <a:pt x="4177699" y="-46224"/>
                  <a:pt x="4516999" y="47015"/>
                  <a:pt x="4733501" y="0"/>
                </a:cubicBezTo>
                <a:cubicBezTo>
                  <a:pt x="4950003" y="-47015"/>
                  <a:pt x="5026353" y="33882"/>
                  <a:pt x="5191768" y="0"/>
                </a:cubicBezTo>
                <a:cubicBezTo>
                  <a:pt x="5357183" y="-33882"/>
                  <a:pt x="5768600" y="92690"/>
                  <a:pt x="6015490" y="0"/>
                </a:cubicBezTo>
                <a:cubicBezTo>
                  <a:pt x="6262380" y="-92690"/>
                  <a:pt x="6335340" y="7385"/>
                  <a:pt x="6595576" y="0"/>
                </a:cubicBezTo>
                <a:cubicBezTo>
                  <a:pt x="6855812" y="-7385"/>
                  <a:pt x="7117792" y="17237"/>
                  <a:pt x="7297480" y="0"/>
                </a:cubicBezTo>
                <a:cubicBezTo>
                  <a:pt x="7477168" y="-17237"/>
                  <a:pt x="7603109" y="47930"/>
                  <a:pt x="7877566" y="0"/>
                </a:cubicBezTo>
                <a:cubicBezTo>
                  <a:pt x="8152023" y="-47930"/>
                  <a:pt x="8031183" y="18959"/>
                  <a:pt x="8092198" y="0"/>
                </a:cubicBezTo>
                <a:cubicBezTo>
                  <a:pt x="8153213" y="-18959"/>
                  <a:pt x="8516590" y="6890"/>
                  <a:pt x="8794102" y="0"/>
                </a:cubicBezTo>
                <a:cubicBezTo>
                  <a:pt x="9071614" y="-6890"/>
                  <a:pt x="9151406" y="4203"/>
                  <a:pt x="9496005" y="0"/>
                </a:cubicBezTo>
                <a:cubicBezTo>
                  <a:pt x="9840604" y="-4203"/>
                  <a:pt x="9938828" y="58127"/>
                  <a:pt x="10197909" y="0"/>
                </a:cubicBezTo>
                <a:cubicBezTo>
                  <a:pt x="10456990" y="-58127"/>
                  <a:pt x="10605297" y="4800"/>
                  <a:pt x="10777995" y="0"/>
                </a:cubicBezTo>
                <a:cubicBezTo>
                  <a:pt x="10950693" y="-4800"/>
                  <a:pt x="11373660" y="56770"/>
                  <a:pt x="11601717" y="0"/>
                </a:cubicBezTo>
                <a:cubicBezTo>
                  <a:pt x="11829774" y="-56770"/>
                  <a:pt x="12007228" y="29408"/>
                  <a:pt x="12181803" y="0"/>
                </a:cubicBezTo>
                <a:cubicBezTo>
                  <a:pt x="12232622" y="131166"/>
                  <a:pt x="12124204" y="407765"/>
                  <a:pt x="12181803" y="510179"/>
                </a:cubicBezTo>
                <a:cubicBezTo>
                  <a:pt x="12016046" y="552216"/>
                  <a:pt x="11724843" y="493263"/>
                  <a:pt x="11601717" y="510179"/>
                </a:cubicBezTo>
                <a:cubicBezTo>
                  <a:pt x="11478591" y="527095"/>
                  <a:pt x="11268177" y="489710"/>
                  <a:pt x="11143449" y="510179"/>
                </a:cubicBezTo>
                <a:cubicBezTo>
                  <a:pt x="11018721" y="530648"/>
                  <a:pt x="10884088" y="501408"/>
                  <a:pt x="10807000" y="510179"/>
                </a:cubicBezTo>
                <a:cubicBezTo>
                  <a:pt x="10729912" y="518950"/>
                  <a:pt x="10445171" y="490939"/>
                  <a:pt x="10226914" y="510179"/>
                </a:cubicBezTo>
                <a:cubicBezTo>
                  <a:pt x="10008657" y="529419"/>
                  <a:pt x="10012586" y="495113"/>
                  <a:pt x="9890464" y="510179"/>
                </a:cubicBezTo>
                <a:cubicBezTo>
                  <a:pt x="9768342" y="525245"/>
                  <a:pt x="9651022" y="478988"/>
                  <a:pt x="9554014" y="510179"/>
                </a:cubicBezTo>
                <a:cubicBezTo>
                  <a:pt x="9457006" y="541370"/>
                  <a:pt x="9248132" y="486099"/>
                  <a:pt x="8973928" y="510179"/>
                </a:cubicBezTo>
                <a:cubicBezTo>
                  <a:pt x="8699724" y="534259"/>
                  <a:pt x="8514933" y="450911"/>
                  <a:pt x="8393842" y="510179"/>
                </a:cubicBezTo>
                <a:cubicBezTo>
                  <a:pt x="8272751" y="569447"/>
                  <a:pt x="8027742" y="483690"/>
                  <a:pt x="7813756" y="510179"/>
                </a:cubicBezTo>
                <a:cubicBezTo>
                  <a:pt x="7599770" y="536668"/>
                  <a:pt x="7384964" y="488567"/>
                  <a:pt x="7111853" y="510179"/>
                </a:cubicBezTo>
                <a:cubicBezTo>
                  <a:pt x="6838742" y="531791"/>
                  <a:pt x="6462413" y="459452"/>
                  <a:pt x="6288131" y="510179"/>
                </a:cubicBezTo>
                <a:cubicBezTo>
                  <a:pt x="6113849" y="560906"/>
                  <a:pt x="6031935" y="487194"/>
                  <a:pt x="5951681" y="510179"/>
                </a:cubicBezTo>
                <a:cubicBezTo>
                  <a:pt x="5871427" y="533164"/>
                  <a:pt x="5448437" y="447985"/>
                  <a:pt x="5249777" y="510179"/>
                </a:cubicBezTo>
                <a:cubicBezTo>
                  <a:pt x="5051117" y="572373"/>
                  <a:pt x="4965416" y="476575"/>
                  <a:pt x="4791509" y="510179"/>
                </a:cubicBezTo>
                <a:cubicBezTo>
                  <a:pt x="4617602" y="543783"/>
                  <a:pt x="4678367" y="509102"/>
                  <a:pt x="4576877" y="510179"/>
                </a:cubicBezTo>
                <a:cubicBezTo>
                  <a:pt x="4475387" y="511256"/>
                  <a:pt x="4303023" y="462526"/>
                  <a:pt x="4118610" y="510179"/>
                </a:cubicBezTo>
                <a:cubicBezTo>
                  <a:pt x="3934197" y="557832"/>
                  <a:pt x="3940565" y="478612"/>
                  <a:pt x="3782160" y="510179"/>
                </a:cubicBezTo>
                <a:cubicBezTo>
                  <a:pt x="3623755" y="541746"/>
                  <a:pt x="3377851" y="444572"/>
                  <a:pt x="3080256" y="510179"/>
                </a:cubicBezTo>
                <a:cubicBezTo>
                  <a:pt x="2782661" y="575786"/>
                  <a:pt x="2497168" y="474097"/>
                  <a:pt x="2256534" y="510179"/>
                </a:cubicBezTo>
                <a:cubicBezTo>
                  <a:pt x="2015900" y="546261"/>
                  <a:pt x="1896958" y="509495"/>
                  <a:pt x="1554630" y="510179"/>
                </a:cubicBezTo>
                <a:cubicBezTo>
                  <a:pt x="1212302" y="510863"/>
                  <a:pt x="1076713" y="431144"/>
                  <a:pt x="852726" y="510179"/>
                </a:cubicBezTo>
                <a:cubicBezTo>
                  <a:pt x="628739" y="589214"/>
                  <a:pt x="588528" y="480036"/>
                  <a:pt x="516276" y="510179"/>
                </a:cubicBezTo>
                <a:cubicBezTo>
                  <a:pt x="444024" y="540322"/>
                  <a:pt x="114579" y="496470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A4B1D-EBFE-4635-A7EB-77831C1E1CBE}"/>
              </a:ext>
            </a:extLst>
          </p:cNvPr>
          <p:cNvSpPr txBox="1"/>
          <p:nvPr/>
        </p:nvSpPr>
        <p:spPr>
          <a:xfrm>
            <a:off x="718110" y="382109"/>
            <a:ext cx="1191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Cho hình thang cân MNPQ với cạnh đáy là MN và 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PQ, PN = 6 cm, PM = 10 cm. Tính MQ và NQ.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D11E0-9000-4513-A059-37C21AAEBD83}"/>
              </a:ext>
            </a:extLst>
          </p:cNvPr>
          <p:cNvSpPr txBox="1"/>
          <p:nvPr/>
        </p:nvSpPr>
        <p:spPr>
          <a:xfrm>
            <a:off x="2815848" y="4467498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Xét hình thang cân MNPQ có: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0B57F3-717C-49F0-90E3-41C27D097C6E}"/>
              </a:ext>
            </a:extLst>
          </p:cNvPr>
          <p:cNvGrpSpPr/>
          <p:nvPr/>
        </p:nvGrpSpPr>
        <p:grpSpPr>
          <a:xfrm>
            <a:off x="3283586" y="1510938"/>
            <a:ext cx="5160522" cy="2838093"/>
            <a:chOff x="271449" y="1561301"/>
            <a:chExt cx="5420809" cy="3346317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CC713D54-F45F-48A6-9EC4-C170BCE02004}"/>
                </a:ext>
              </a:extLst>
            </p:cNvPr>
            <p:cNvSpPr/>
            <p:nvPr/>
          </p:nvSpPr>
          <p:spPr>
            <a:xfrm>
              <a:off x="731519" y="2024742"/>
              <a:ext cx="4463001" cy="2506617"/>
            </a:xfrm>
            <a:prstGeom prst="trapezoid">
              <a:avLst/>
            </a:prstGeom>
            <a:solidFill>
              <a:srgbClr val="A568D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DD1425-A4E3-4291-B7B8-AE33FD5532BC}"/>
                </a:ext>
              </a:extLst>
            </p:cNvPr>
            <p:cNvGrpSpPr/>
            <p:nvPr/>
          </p:nvGrpSpPr>
          <p:grpSpPr>
            <a:xfrm>
              <a:off x="271449" y="1561301"/>
              <a:ext cx="5306937" cy="3346317"/>
              <a:chOff x="5635931" y="1472579"/>
              <a:chExt cx="5306937" cy="3346317"/>
            </a:xfrm>
          </p:grpSpPr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44317D5D-E1CF-4004-9B32-9263A96E7E69}"/>
                  </a:ext>
                </a:extLst>
              </p:cNvPr>
              <p:cNvSpPr/>
              <p:nvPr/>
            </p:nvSpPr>
            <p:spPr>
              <a:xfrm>
                <a:off x="6096000" y="1926770"/>
                <a:ext cx="4463001" cy="2506617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03D44A-A682-4606-9402-22762E25C1AD}"/>
                  </a:ext>
                </a:extLst>
              </p:cNvPr>
              <p:cNvSpPr txBox="1"/>
              <p:nvPr/>
            </p:nvSpPr>
            <p:spPr>
              <a:xfrm>
                <a:off x="6120783" y="1472580"/>
                <a:ext cx="3838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5628CE-9E22-4845-82C3-DA9DEA635EE9}"/>
                  </a:ext>
                </a:extLst>
              </p:cNvPr>
              <p:cNvSpPr txBox="1"/>
              <p:nvPr/>
            </p:nvSpPr>
            <p:spPr>
              <a:xfrm>
                <a:off x="9994550" y="1472579"/>
                <a:ext cx="3838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B8035B-66C1-4460-9E6C-DD172C343485}"/>
                  </a:ext>
                </a:extLst>
              </p:cNvPr>
              <p:cNvSpPr txBox="1"/>
              <p:nvPr/>
            </p:nvSpPr>
            <p:spPr>
              <a:xfrm>
                <a:off x="10559001" y="4241246"/>
                <a:ext cx="3838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95AFA2-0C56-49FF-A57A-A9BF48D83CCE}"/>
                  </a:ext>
                </a:extLst>
              </p:cNvPr>
              <p:cNvSpPr txBox="1"/>
              <p:nvPr/>
            </p:nvSpPr>
            <p:spPr>
              <a:xfrm>
                <a:off x="5635931" y="4295676"/>
                <a:ext cx="3838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E96361-67E1-4BC8-A926-ED565BE99568}"/>
                </a:ext>
              </a:extLst>
            </p:cNvPr>
            <p:cNvCxnSpPr>
              <a:cxnSpLocks/>
            </p:cNvCxnSpPr>
            <p:nvPr/>
          </p:nvCxnSpPr>
          <p:spPr>
            <a:xfrm>
              <a:off x="1363010" y="2024741"/>
              <a:ext cx="3829333" cy="250661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FAD003-3111-48B1-91F7-42A572AAA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17" y="2024742"/>
              <a:ext cx="3846465" cy="2488117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EBD743-55A7-4E6F-A27A-012995DBAFC7}"/>
                </a:ext>
              </a:extLst>
            </p:cNvPr>
            <p:cNvSpPr txBox="1"/>
            <p:nvPr/>
          </p:nvSpPr>
          <p:spPr>
            <a:xfrm>
              <a:off x="4935701" y="3093383"/>
              <a:ext cx="7565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 cm</a:t>
              </a:r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399C81-06D0-49A2-A958-53460AC001FD}"/>
                </a:ext>
              </a:extLst>
            </p:cNvPr>
            <p:cNvSpPr txBox="1"/>
            <p:nvPr/>
          </p:nvSpPr>
          <p:spPr>
            <a:xfrm rot="2182793">
              <a:off x="3304028" y="3223387"/>
              <a:ext cx="1136308" cy="435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cm</a:t>
              </a:r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477975-6EFD-4B8A-B61E-36BAC3C1DFDD}"/>
                </a:ext>
              </a:extLst>
            </p:cNvPr>
            <p:cNvSpPr txBox="1"/>
            <p:nvPr/>
          </p:nvSpPr>
          <p:spPr>
            <a:xfrm>
              <a:off x="611419" y="2901807"/>
              <a:ext cx="507706" cy="560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3000" b="1">
                <a:solidFill>
                  <a:srgbClr val="0000FF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4560B2-3C44-42B5-B10D-8D7BBF43ED9F}"/>
                </a:ext>
              </a:extLst>
            </p:cNvPr>
            <p:cNvSpPr txBox="1"/>
            <p:nvPr/>
          </p:nvSpPr>
          <p:spPr>
            <a:xfrm>
              <a:off x="1906819" y="3029206"/>
              <a:ext cx="507706" cy="560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3000" b="1">
                <a:solidFill>
                  <a:srgbClr val="FF00FF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A6E2714-F9A6-42D7-882C-BFA4CA789E4D}"/>
              </a:ext>
            </a:extLst>
          </p:cNvPr>
          <p:cNvSpPr txBox="1"/>
          <p:nvPr/>
        </p:nvSpPr>
        <p:spPr>
          <a:xfrm>
            <a:off x="718110" y="5200362"/>
            <a:ext cx="1075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MQ = NP = 6 cm (tính chất 2 cạnh bên  hình thang cân)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13C218-7EE6-4FB4-AC0D-22AB774129BD}"/>
              </a:ext>
            </a:extLst>
          </p:cNvPr>
          <p:cNvSpPr txBox="1"/>
          <p:nvPr/>
        </p:nvSpPr>
        <p:spPr>
          <a:xfrm>
            <a:off x="500314" y="5940278"/>
            <a:ext cx="1169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NQ = MP = 10 cm (tính chất 2 đường chéo hình thang cân)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2BFEF-E6CA-486A-A111-74E369FCC407}"/>
              </a:ext>
            </a:extLst>
          </p:cNvPr>
          <p:cNvSpPr/>
          <p:nvPr/>
        </p:nvSpPr>
        <p:spPr>
          <a:xfrm>
            <a:off x="0" y="-31221"/>
            <a:ext cx="12074031" cy="510179"/>
          </a:xfrm>
          <a:custGeom>
            <a:avLst/>
            <a:gdLst>
              <a:gd name="connsiteX0" fmla="*/ 0 w 12074031"/>
              <a:gd name="connsiteY0" fmla="*/ 0 h 510179"/>
              <a:gd name="connsiteX1" fmla="*/ 695694 w 12074031"/>
              <a:gd name="connsiteY1" fmla="*/ 0 h 510179"/>
              <a:gd name="connsiteX2" fmla="*/ 908427 w 12074031"/>
              <a:gd name="connsiteY2" fmla="*/ 0 h 510179"/>
              <a:gd name="connsiteX3" fmla="*/ 1483381 w 12074031"/>
              <a:gd name="connsiteY3" fmla="*/ 0 h 510179"/>
              <a:gd name="connsiteX4" fmla="*/ 2179075 w 12074031"/>
              <a:gd name="connsiteY4" fmla="*/ 0 h 510179"/>
              <a:gd name="connsiteX5" fmla="*/ 2995510 w 12074031"/>
              <a:gd name="connsiteY5" fmla="*/ 0 h 510179"/>
              <a:gd name="connsiteX6" fmla="*/ 3208243 w 12074031"/>
              <a:gd name="connsiteY6" fmla="*/ 0 h 510179"/>
              <a:gd name="connsiteX7" fmla="*/ 3903937 w 12074031"/>
              <a:gd name="connsiteY7" fmla="*/ 0 h 510179"/>
              <a:gd name="connsiteX8" fmla="*/ 4358150 w 12074031"/>
              <a:gd name="connsiteY8" fmla="*/ 0 h 510179"/>
              <a:gd name="connsiteX9" fmla="*/ 4691623 w 12074031"/>
              <a:gd name="connsiteY9" fmla="*/ 0 h 510179"/>
              <a:gd name="connsiteX10" fmla="*/ 4904356 w 12074031"/>
              <a:gd name="connsiteY10" fmla="*/ 0 h 510179"/>
              <a:gd name="connsiteX11" fmla="*/ 5117089 w 12074031"/>
              <a:gd name="connsiteY11" fmla="*/ 0 h 510179"/>
              <a:gd name="connsiteX12" fmla="*/ 5329822 w 12074031"/>
              <a:gd name="connsiteY12" fmla="*/ 0 h 510179"/>
              <a:gd name="connsiteX13" fmla="*/ 5663295 w 12074031"/>
              <a:gd name="connsiteY13" fmla="*/ 0 h 510179"/>
              <a:gd name="connsiteX14" fmla="*/ 6358990 w 12074031"/>
              <a:gd name="connsiteY14" fmla="*/ 0 h 510179"/>
              <a:gd name="connsiteX15" fmla="*/ 6813203 w 12074031"/>
              <a:gd name="connsiteY15" fmla="*/ 0 h 510179"/>
              <a:gd name="connsiteX16" fmla="*/ 7508897 w 12074031"/>
              <a:gd name="connsiteY16" fmla="*/ 0 h 510179"/>
              <a:gd name="connsiteX17" fmla="*/ 7842371 w 12074031"/>
              <a:gd name="connsiteY17" fmla="*/ 0 h 510179"/>
              <a:gd name="connsiteX18" fmla="*/ 8417324 w 12074031"/>
              <a:gd name="connsiteY18" fmla="*/ 0 h 510179"/>
              <a:gd name="connsiteX19" fmla="*/ 8750798 w 12074031"/>
              <a:gd name="connsiteY19" fmla="*/ 0 h 510179"/>
              <a:gd name="connsiteX20" fmla="*/ 9205011 w 12074031"/>
              <a:gd name="connsiteY20" fmla="*/ 0 h 510179"/>
              <a:gd name="connsiteX21" fmla="*/ 9900705 w 12074031"/>
              <a:gd name="connsiteY21" fmla="*/ 0 h 510179"/>
              <a:gd name="connsiteX22" fmla="*/ 10596400 w 12074031"/>
              <a:gd name="connsiteY22" fmla="*/ 0 h 510179"/>
              <a:gd name="connsiteX23" fmla="*/ 10809133 w 12074031"/>
              <a:gd name="connsiteY23" fmla="*/ 0 h 510179"/>
              <a:gd name="connsiteX24" fmla="*/ 11263346 w 12074031"/>
              <a:gd name="connsiteY24" fmla="*/ 0 h 510179"/>
              <a:gd name="connsiteX25" fmla="*/ 12074031 w 12074031"/>
              <a:gd name="connsiteY25" fmla="*/ 0 h 510179"/>
              <a:gd name="connsiteX26" fmla="*/ 12074031 w 12074031"/>
              <a:gd name="connsiteY26" fmla="*/ 510179 h 510179"/>
              <a:gd name="connsiteX27" fmla="*/ 11378337 w 12074031"/>
              <a:gd name="connsiteY27" fmla="*/ 510179 h 510179"/>
              <a:gd name="connsiteX28" fmla="*/ 10682643 w 12074031"/>
              <a:gd name="connsiteY28" fmla="*/ 510179 h 510179"/>
              <a:gd name="connsiteX29" fmla="*/ 9986948 w 12074031"/>
              <a:gd name="connsiteY29" fmla="*/ 510179 h 510179"/>
              <a:gd name="connsiteX30" fmla="*/ 9170514 w 12074031"/>
              <a:gd name="connsiteY30" fmla="*/ 510179 h 510179"/>
              <a:gd name="connsiteX31" fmla="*/ 8474820 w 12074031"/>
              <a:gd name="connsiteY31" fmla="*/ 510179 h 510179"/>
              <a:gd name="connsiteX32" fmla="*/ 7779126 w 12074031"/>
              <a:gd name="connsiteY32" fmla="*/ 510179 h 510179"/>
              <a:gd name="connsiteX33" fmla="*/ 7204172 w 12074031"/>
              <a:gd name="connsiteY33" fmla="*/ 510179 h 510179"/>
              <a:gd name="connsiteX34" fmla="*/ 6387737 w 12074031"/>
              <a:gd name="connsiteY34" fmla="*/ 510179 h 510179"/>
              <a:gd name="connsiteX35" fmla="*/ 6175004 w 12074031"/>
              <a:gd name="connsiteY35" fmla="*/ 510179 h 510179"/>
              <a:gd name="connsiteX36" fmla="*/ 5600051 w 12074031"/>
              <a:gd name="connsiteY36" fmla="*/ 510179 h 510179"/>
              <a:gd name="connsiteX37" fmla="*/ 4904356 w 12074031"/>
              <a:gd name="connsiteY37" fmla="*/ 510179 h 510179"/>
              <a:gd name="connsiteX38" fmla="*/ 4570883 w 12074031"/>
              <a:gd name="connsiteY38" fmla="*/ 510179 h 510179"/>
              <a:gd name="connsiteX39" fmla="*/ 4237410 w 12074031"/>
              <a:gd name="connsiteY39" fmla="*/ 510179 h 510179"/>
              <a:gd name="connsiteX40" fmla="*/ 4024677 w 12074031"/>
              <a:gd name="connsiteY40" fmla="*/ 510179 h 510179"/>
              <a:gd name="connsiteX41" fmla="*/ 3691204 w 12074031"/>
              <a:gd name="connsiteY41" fmla="*/ 510179 h 510179"/>
              <a:gd name="connsiteX42" fmla="*/ 2995510 w 12074031"/>
              <a:gd name="connsiteY42" fmla="*/ 510179 h 510179"/>
              <a:gd name="connsiteX43" fmla="*/ 2299815 w 12074031"/>
              <a:gd name="connsiteY43" fmla="*/ 510179 h 510179"/>
              <a:gd name="connsiteX44" fmla="*/ 1483381 w 12074031"/>
              <a:gd name="connsiteY44" fmla="*/ 510179 h 510179"/>
              <a:gd name="connsiteX45" fmla="*/ 1029167 w 12074031"/>
              <a:gd name="connsiteY45" fmla="*/ 510179 h 510179"/>
              <a:gd name="connsiteX46" fmla="*/ 816434 w 12074031"/>
              <a:gd name="connsiteY46" fmla="*/ 510179 h 510179"/>
              <a:gd name="connsiteX47" fmla="*/ 603702 w 12074031"/>
              <a:gd name="connsiteY47" fmla="*/ 510179 h 510179"/>
              <a:gd name="connsiteX48" fmla="*/ 0 w 12074031"/>
              <a:gd name="connsiteY48" fmla="*/ 510179 h 510179"/>
              <a:gd name="connsiteX49" fmla="*/ 0 w 12074031"/>
              <a:gd name="connsiteY49" fmla="*/ 0 h 5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4031" h="510179" fill="none" extrusionOk="0">
                <a:moveTo>
                  <a:pt x="0" y="0"/>
                </a:moveTo>
                <a:cubicBezTo>
                  <a:pt x="325483" y="-67544"/>
                  <a:pt x="508547" y="78774"/>
                  <a:pt x="695694" y="0"/>
                </a:cubicBezTo>
                <a:cubicBezTo>
                  <a:pt x="882841" y="-78774"/>
                  <a:pt x="808743" y="18435"/>
                  <a:pt x="908427" y="0"/>
                </a:cubicBezTo>
                <a:cubicBezTo>
                  <a:pt x="1008111" y="-18435"/>
                  <a:pt x="1247767" y="24947"/>
                  <a:pt x="1483381" y="0"/>
                </a:cubicBezTo>
                <a:cubicBezTo>
                  <a:pt x="1718995" y="-24947"/>
                  <a:pt x="1872598" y="38747"/>
                  <a:pt x="2179075" y="0"/>
                </a:cubicBezTo>
                <a:cubicBezTo>
                  <a:pt x="2485552" y="-38747"/>
                  <a:pt x="2806383" y="4802"/>
                  <a:pt x="2995510" y="0"/>
                </a:cubicBezTo>
                <a:cubicBezTo>
                  <a:pt x="3184637" y="-4802"/>
                  <a:pt x="3117756" y="22578"/>
                  <a:pt x="3208243" y="0"/>
                </a:cubicBezTo>
                <a:cubicBezTo>
                  <a:pt x="3298730" y="-22578"/>
                  <a:pt x="3741888" y="19098"/>
                  <a:pt x="3903937" y="0"/>
                </a:cubicBezTo>
                <a:cubicBezTo>
                  <a:pt x="4065986" y="-19098"/>
                  <a:pt x="4207785" y="50068"/>
                  <a:pt x="4358150" y="0"/>
                </a:cubicBezTo>
                <a:cubicBezTo>
                  <a:pt x="4508515" y="-50068"/>
                  <a:pt x="4558408" y="25713"/>
                  <a:pt x="4691623" y="0"/>
                </a:cubicBezTo>
                <a:cubicBezTo>
                  <a:pt x="4824838" y="-25713"/>
                  <a:pt x="4853858" y="3869"/>
                  <a:pt x="4904356" y="0"/>
                </a:cubicBezTo>
                <a:cubicBezTo>
                  <a:pt x="4954854" y="-3869"/>
                  <a:pt x="5066988" y="20011"/>
                  <a:pt x="5117089" y="0"/>
                </a:cubicBezTo>
                <a:cubicBezTo>
                  <a:pt x="5167190" y="-20011"/>
                  <a:pt x="5228436" y="23022"/>
                  <a:pt x="5329822" y="0"/>
                </a:cubicBezTo>
                <a:cubicBezTo>
                  <a:pt x="5431208" y="-23022"/>
                  <a:pt x="5508150" y="35945"/>
                  <a:pt x="5663295" y="0"/>
                </a:cubicBezTo>
                <a:cubicBezTo>
                  <a:pt x="5818440" y="-35945"/>
                  <a:pt x="6218156" y="69654"/>
                  <a:pt x="6358990" y="0"/>
                </a:cubicBezTo>
                <a:cubicBezTo>
                  <a:pt x="6499824" y="-69654"/>
                  <a:pt x="6597622" y="29956"/>
                  <a:pt x="6813203" y="0"/>
                </a:cubicBezTo>
                <a:cubicBezTo>
                  <a:pt x="7028784" y="-29956"/>
                  <a:pt x="7189374" y="64781"/>
                  <a:pt x="7508897" y="0"/>
                </a:cubicBezTo>
                <a:cubicBezTo>
                  <a:pt x="7828420" y="-64781"/>
                  <a:pt x="7735150" y="4412"/>
                  <a:pt x="7842371" y="0"/>
                </a:cubicBezTo>
                <a:cubicBezTo>
                  <a:pt x="7949592" y="-4412"/>
                  <a:pt x="8151664" y="50993"/>
                  <a:pt x="8417324" y="0"/>
                </a:cubicBezTo>
                <a:cubicBezTo>
                  <a:pt x="8682984" y="-50993"/>
                  <a:pt x="8604844" y="31185"/>
                  <a:pt x="8750798" y="0"/>
                </a:cubicBezTo>
                <a:cubicBezTo>
                  <a:pt x="8896752" y="-31185"/>
                  <a:pt x="8992142" y="8106"/>
                  <a:pt x="9205011" y="0"/>
                </a:cubicBezTo>
                <a:cubicBezTo>
                  <a:pt x="9417880" y="-8106"/>
                  <a:pt x="9730316" y="61684"/>
                  <a:pt x="9900705" y="0"/>
                </a:cubicBezTo>
                <a:cubicBezTo>
                  <a:pt x="10071094" y="-61684"/>
                  <a:pt x="10332136" y="63498"/>
                  <a:pt x="10596400" y="0"/>
                </a:cubicBezTo>
                <a:cubicBezTo>
                  <a:pt x="10860665" y="-63498"/>
                  <a:pt x="10718541" y="14119"/>
                  <a:pt x="10809133" y="0"/>
                </a:cubicBezTo>
                <a:cubicBezTo>
                  <a:pt x="10899725" y="-14119"/>
                  <a:pt x="11134522" y="20032"/>
                  <a:pt x="11263346" y="0"/>
                </a:cubicBezTo>
                <a:cubicBezTo>
                  <a:pt x="11392170" y="-20032"/>
                  <a:pt x="11685598" y="89526"/>
                  <a:pt x="12074031" y="0"/>
                </a:cubicBezTo>
                <a:cubicBezTo>
                  <a:pt x="12112229" y="193478"/>
                  <a:pt x="12028920" y="337960"/>
                  <a:pt x="12074031" y="510179"/>
                </a:cubicBezTo>
                <a:cubicBezTo>
                  <a:pt x="11777163" y="582281"/>
                  <a:pt x="11662272" y="440221"/>
                  <a:pt x="11378337" y="510179"/>
                </a:cubicBezTo>
                <a:cubicBezTo>
                  <a:pt x="11094402" y="580137"/>
                  <a:pt x="10882936" y="444105"/>
                  <a:pt x="10682643" y="510179"/>
                </a:cubicBezTo>
                <a:cubicBezTo>
                  <a:pt x="10482350" y="576253"/>
                  <a:pt x="10319731" y="491527"/>
                  <a:pt x="9986948" y="510179"/>
                </a:cubicBezTo>
                <a:cubicBezTo>
                  <a:pt x="9654166" y="528831"/>
                  <a:pt x="9438239" y="490283"/>
                  <a:pt x="9170514" y="510179"/>
                </a:cubicBezTo>
                <a:cubicBezTo>
                  <a:pt x="8902789" y="530075"/>
                  <a:pt x="8670517" y="447647"/>
                  <a:pt x="8474820" y="510179"/>
                </a:cubicBezTo>
                <a:cubicBezTo>
                  <a:pt x="8279123" y="572711"/>
                  <a:pt x="7946859" y="494232"/>
                  <a:pt x="7779126" y="510179"/>
                </a:cubicBezTo>
                <a:cubicBezTo>
                  <a:pt x="7611393" y="526126"/>
                  <a:pt x="7361323" y="463855"/>
                  <a:pt x="7204172" y="510179"/>
                </a:cubicBezTo>
                <a:cubicBezTo>
                  <a:pt x="7047021" y="556503"/>
                  <a:pt x="6794351" y="496536"/>
                  <a:pt x="6387737" y="510179"/>
                </a:cubicBezTo>
                <a:cubicBezTo>
                  <a:pt x="5981123" y="523822"/>
                  <a:pt x="6248364" y="498747"/>
                  <a:pt x="6175004" y="510179"/>
                </a:cubicBezTo>
                <a:cubicBezTo>
                  <a:pt x="6101644" y="521611"/>
                  <a:pt x="5795888" y="478729"/>
                  <a:pt x="5600051" y="510179"/>
                </a:cubicBezTo>
                <a:cubicBezTo>
                  <a:pt x="5404214" y="541629"/>
                  <a:pt x="5223591" y="455081"/>
                  <a:pt x="4904356" y="510179"/>
                </a:cubicBezTo>
                <a:cubicBezTo>
                  <a:pt x="4585121" y="565277"/>
                  <a:pt x="4691292" y="481734"/>
                  <a:pt x="4570883" y="510179"/>
                </a:cubicBezTo>
                <a:cubicBezTo>
                  <a:pt x="4450474" y="538624"/>
                  <a:pt x="4370454" y="477080"/>
                  <a:pt x="4237410" y="510179"/>
                </a:cubicBezTo>
                <a:cubicBezTo>
                  <a:pt x="4104366" y="543278"/>
                  <a:pt x="4122633" y="507053"/>
                  <a:pt x="4024677" y="510179"/>
                </a:cubicBezTo>
                <a:cubicBezTo>
                  <a:pt x="3926721" y="513305"/>
                  <a:pt x="3809701" y="503591"/>
                  <a:pt x="3691204" y="510179"/>
                </a:cubicBezTo>
                <a:cubicBezTo>
                  <a:pt x="3572707" y="516767"/>
                  <a:pt x="3228903" y="433022"/>
                  <a:pt x="2995510" y="510179"/>
                </a:cubicBezTo>
                <a:cubicBezTo>
                  <a:pt x="2762117" y="587336"/>
                  <a:pt x="2559902" y="505339"/>
                  <a:pt x="2299815" y="510179"/>
                </a:cubicBezTo>
                <a:cubicBezTo>
                  <a:pt x="2039728" y="515019"/>
                  <a:pt x="1837676" y="474024"/>
                  <a:pt x="1483381" y="510179"/>
                </a:cubicBezTo>
                <a:cubicBezTo>
                  <a:pt x="1129086" y="546334"/>
                  <a:pt x="1177578" y="455742"/>
                  <a:pt x="1029167" y="510179"/>
                </a:cubicBezTo>
                <a:cubicBezTo>
                  <a:pt x="880756" y="564616"/>
                  <a:pt x="891761" y="500942"/>
                  <a:pt x="816434" y="510179"/>
                </a:cubicBezTo>
                <a:cubicBezTo>
                  <a:pt x="741107" y="519416"/>
                  <a:pt x="657290" y="496234"/>
                  <a:pt x="603702" y="510179"/>
                </a:cubicBezTo>
                <a:cubicBezTo>
                  <a:pt x="550114" y="524124"/>
                  <a:pt x="228315" y="483200"/>
                  <a:pt x="0" y="510179"/>
                </a:cubicBezTo>
                <a:cubicBezTo>
                  <a:pt x="-9595" y="393464"/>
                  <a:pt x="1252" y="197143"/>
                  <a:pt x="0" y="0"/>
                </a:cubicBezTo>
                <a:close/>
              </a:path>
              <a:path w="12074031" h="510179" stroke="0" extrusionOk="0">
                <a:moveTo>
                  <a:pt x="0" y="0"/>
                </a:moveTo>
                <a:cubicBezTo>
                  <a:pt x="119623" y="-37277"/>
                  <a:pt x="347501" y="53646"/>
                  <a:pt x="454214" y="0"/>
                </a:cubicBezTo>
                <a:cubicBezTo>
                  <a:pt x="560927" y="-53646"/>
                  <a:pt x="639610" y="33467"/>
                  <a:pt x="787687" y="0"/>
                </a:cubicBezTo>
                <a:cubicBezTo>
                  <a:pt x="935764" y="-33467"/>
                  <a:pt x="1009411" y="24283"/>
                  <a:pt x="1121160" y="0"/>
                </a:cubicBezTo>
                <a:cubicBezTo>
                  <a:pt x="1232909" y="-24283"/>
                  <a:pt x="1373251" y="24390"/>
                  <a:pt x="1454633" y="0"/>
                </a:cubicBezTo>
                <a:cubicBezTo>
                  <a:pt x="1536015" y="-24390"/>
                  <a:pt x="1914522" y="5148"/>
                  <a:pt x="2029587" y="0"/>
                </a:cubicBezTo>
                <a:cubicBezTo>
                  <a:pt x="2144652" y="-5148"/>
                  <a:pt x="2462001" y="62048"/>
                  <a:pt x="2725281" y="0"/>
                </a:cubicBezTo>
                <a:cubicBezTo>
                  <a:pt x="2988561" y="-62048"/>
                  <a:pt x="3183936" y="24107"/>
                  <a:pt x="3300235" y="0"/>
                </a:cubicBezTo>
                <a:cubicBezTo>
                  <a:pt x="3416534" y="-24107"/>
                  <a:pt x="3608338" y="16542"/>
                  <a:pt x="3875189" y="0"/>
                </a:cubicBezTo>
                <a:cubicBezTo>
                  <a:pt x="4142040" y="-16542"/>
                  <a:pt x="4404275" y="45665"/>
                  <a:pt x="4691623" y="0"/>
                </a:cubicBezTo>
                <a:cubicBezTo>
                  <a:pt x="4978971" y="-45665"/>
                  <a:pt x="5001017" y="29467"/>
                  <a:pt x="5145837" y="0"/>
                </a:cubicBezTo>
                <a:cubicBezTo>
                  <a:pt x="5290657" y="-29467"/>
                  <a:pt x="5569826" y="78284"/>
                  <a:pt x="5962271" y="0"/>
                </a:cubicBezTo>
                <a:cubicBezTo>
                  <a:pt x="6354716" y="-78284"/>
                  <a:pt x="6319169" y="45258"/>
                  <a:pt x="6537225" y="0"/>
                </a:cubicBezTo>
                <a:cubicBezTo>
                  <a:pt x="6755281" y="-45258"/>
                  <a:pt x="6989903" y="40380"/>
                  <a:pt x="7232920" y="0"/>
                </a:cubicBezTo>
                <a:cubicBezTo>
                  <a:pt x="7475938" y="-40380"/>
                  <a:pt x="7540041" y="10631"/>
                  <a:pt x="7807873" y="0"/>
                </a:cubicBezTo>
                <a:cubicBezTo>
                  <a:pt x="8075705" y="-10631"/>
                  <a:pt x="7921426" y="16633"/>
                  <a:pt x="8020606" y="0"/>
                </a:cubicBezTo>
                <a:cubicBezTo>
                  <a:pt x="8119786" y="-16633"/>
                  <a:pt x="8396119" y="82731"/>
                  <a:pt x="8716300" y="0"/>
                </a:cubicBezTo>
                <a:cubicBezTo>
                  <a:pt x="9036481" y="-82731"/>
                  <a:pt x="9119217" y="39778"/>
                  <a:pt x="9411995" y="0"/>
                </a:cubicBezTo>
                <a:cubicBezTo>
                  <a:pt x="9704773" y="-39778"/>
                  <a:pt x="9926926" y="7138"/>
                  <a:pt x="10107689" y="0"/>
                </a:cubicBezTo>
                <a:cubicBezTo>
                  <a:pt x="10288452" y="-7138"/>
                  <a:pt x="10566168" y="15709"/>
                  <a:pt x="10682643" y="0"/>
                </a:cubicBezTo>
                <a:cubicBezTo>
                  <a:pt x="10799118" y="-15709"/>
                  <a:pt x="11271073" y="36688"/>
                  <a:pt x="11499077" y="0"/>
                </a:cubicBezTo>
                <a:cubicBezTo>
                  <a:pt x="11727081" y="-36688"/>
                  <a:pt x="11818042" y="40816"/>
                  <a:pt x="12074031" y="0"/>
                </a:cubicBezTo>
                <a:cubicBezTo>
                  <a:pt x="12124850" y="131166"/>
                  <a:pt x="12016432" y="407765"/>
                  <a:pt x="12074031" y="510179"/>
                </a:cubicBezTo>
                <a:cubicBezTo>
                  <a:pt x="11826806" y="567567"/>
                  <a:pt x="11673939" y="457806"/>
                  <a:pt x="11499077" y="510179"/>
                </a:cubicBezTo>
                <a:cubicBezTo>
                  <a:pt x="11324215" y="562552"/>
                  <a:pt x="11203215" y="487836"/>
                  <a:pt x="11044864" y="510179"/>
                </a:cubicBezTo>
                <a:cubicBezTo>
                  <a:pt x="10886513" y="532522"/>
                  <a:pt x="10843952" y="508608"/>
                  <a:pt x="10711390" y="510179"/>
                </a:cubicBezTo>
                <a:cubicBezTo>
                  <a:pt x="10578828" y="511750"/>
                  <a:pt x="10361184" y="457498"/>
                  <a:pt x="10136437" y="510179"/>
                </a:cubicBezTo>
                <a:cubicBezTo>
                  <a:pt x="9911690" y="562860"/>
                  <a:pt x="9928408" y="504035"/>
                  <a:pt x="9802963" y="510179"/>
                </a:cubicBezTo>
                <a:cubicBezTo>
                  <a:pt x="9677518" y="516323"/>
                  <a:pt x="9568709" y="477638"/>
                  <a:pt x="9469490" y="510179"/>
                </a:cubicBezTo>
                <a:cubicBezTo>
                  <a:pt x="9370271" y="542720"/>
                  <a:pt x="9104005" y="490957"/>
                  <a:pt x="8894536" y="510179"/>
                </a:cubicBezTo>
                <a:cubicBezTo>
                  <a:pt x="8685067" y="529401"/>
                  <a:pt x="8482193" y="504521"/>
                  <a:pt x="8319582" y="510179"/>
                </a:cubicBezTo>
                <a:cubicBezTo>
                  <a:pt x="8156971" y="515837"/>
                  <a:pt x="8015674" y="507858"/>
                  <a:pt x="7744628" y="510179"/>
                </a:cubicBezTo>
                <a:cubicBezTo>
                  <a:pt x="7473582" y="512500"/>
                  <a:pt x="7249861" y="438595"/>
                  <a:pt x="7048934" y="510179"/>
                </a:cubicBezTo>
                <a:cubicBezTo>
                  <a:pt x="6848007" y="581763"/>
                  <a:pt x="6522042" y="469102"/>
                  <a:pt x="6232500" y="510179"/>
                </a:cubicBezTo>
                <a:cubicBezTo>
                  <a:pt x="5942958" y="551256"/>
                  <a:pt x="6021322" y="485243"/>
                  <a:pt x="5899027" y="510179"/>
                </a:cubicBezTo>
                <a:cubicBezTo>
                  <a:pt x="5776732" y="535115"/>
                  <a:pt x="5345190" y="431660"/>
                  <a:pt x="5203332" y="510179"/>
                </a:cubicBezTo>
                <a:cubicBezTo>
                  <a:pt x="5061474" y="588698"/>
                  <a:pt x="4939213" y="478222"/>
                  <a:pt x="4749119" y="510179"/>
                </a:cubicBezTo>
                <a:cubicBezTo>
                  <a:pt x="4559025" y="542136"/>
                  <a:pt x="4634384" y="485883"/>
                  <a:pt x="4536386" y="510179"/>
                </a:cubicBezTo>
                <a:cubicBezTo>
                  <a:pt x="4438388" y="534475"/>
                  <a:pt x="4173551" y="489230"/>
                  <a:pt x="4082172" y="510179"/>
                </a:cubicBezTo>
                <a:cubicBezTo>
                  <a:pt x="3990793" y="531128"/>
                  <a:pt x="3861465" y="509636"/>
                  <a:pt x="3748699" y="510179"/>
                </a:cubicBezTo>
                <a:cubicBezTo>
                  <a:pt x="3635933" y="510722"/>
                  <a:pt x="3370649" y="501162"/>
                  <a:pt x="3053005" y="510179"/>
                </a:cubicBezTo>
                <a:cubicBezTo>
                  <a:pt x="2735361" y="519196"/>
                  <a:pt x="2477053" y="496988"/>
                  <a:pt x="2236571" y="510179"/>
                </a:cubicBezTo>
                <a:cubicBezTo>
                  <a:pt x="1996089" y="523370"/>
                  <a:pt x="1690894" y="454826"/>
                  <a:pt x="1540876" y="510179"/>
                </a:cubicBezTo>
                <a:cubicBezTo>
                  <a:pt x="1390858" y="565532"/>
                  <a:pt x="1052542" y="442139"/>
                  <a:pt x="845182" y="510179"/>
                </a:cubicBezTo>
                <a:cubicBezTo>
                  <a:pt x="637822" y="578219"/>
                  <a:pt x="646000" y="492660"/>
                  <a:pt x="511709" y="510179"/>
                </a:cubicBezTo>
                <a:cubicBezTo>
                  <a:pt x="377418" y="527698"/>
                  <a:pt x="142674" y="479665"/>
                  <a:pt x="0" y="510179"/>
                </a:cubicBezTo>
                <a:cubicBezTo>
                  <a:pt x="-6886" y="342624"/>
                  <a:pt x="15031" y="22254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DBD6">
                  <a:tint val="66000"/>
                  <a:satMod val="160000"/>
                </a:srgbClr>
              </a:gs>
              <a:gs pos="56000">
                <a:srgbClr val="00DBD6">
                  <a:tint val="44500"/>
                  <a:satMod val="160000"/>
                </a:srgbClr>
              </a:gs>
              <a:gs pos="69000">
                <a:srgbClr val="00DBD6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  <a:extLst>
              <a:ext uri="{C807C97D-BFC1-408E-A445-0C87EB9F89A2}">
                <ask:lineSketchStyleProps xmlns:ask="http://schemas.microsoft.com/office/drawing/2018/sketchyshapes" sd="12129969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21CE85-E30A-41B7-A6C6-1DA69350543E}"/>
              </a:ext>
            </a:extLst>
          </p:cNvPr>
          <p:cNvSpPr txBox="1"/>
          <p:nvPr/>
        </p:nvSpPr>
        <p:spPr>
          <a:xfrm>
            <a:off x="6310993" y="1408529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AB = BC = CD = DA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6F2EA52-258B-4CF3-82D1-7BC0704B9317}"/>
              </a:ext>
            </a:extLst>
          </p:cNvPr>
          <p:cNvCxnSpPr>
            <a:cxnSpLocks/>
          </p:cNvCxnSpPr>
          <p:nvPr/>
        </p:nvCxnSpPr>
        <p:spPr>
          <a:xfrm flipV="1">
            <a:off x="5163308" y="1789326"/>
            <a:ext cx="1013311" cy="16608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B95C72E-9B72-49A9-86C7-0B84786F78F5}"/>
              </a:ext>
            </a:extLst>
          </p:cNvPr>
          <p:cNvCxnSpPr>
            <a:cxnSpLocks/>
          </p:cNvCxnSpPr>
          <p:nvPr/>
        </p:nvCxnSpPr>
        <p:spPr>
          <a:xfrm flipV="1">
            <a:off x="5154224" y="3343214"/>
            <a:ext cx="1377205" cy="8578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F193A1B-E5D9-420D-8D84-B3448E6E45D7}"/>
              </a:ext>
            </a:extLst>
          </p:cNvPr>
          <p:cNvSpPr txBox="1"/>
          <p:nvPr/>
        </p:nvSpPr>
        <p:spPr>
          <a:xfrm>
            <a:off x="6447486" y="4700031"/>
            <a:ext cx="180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AC = BD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B01B914-7A67-4335-AEFE-F70A0904CD84}"/>
              </a:ext>
            </a:extLst>
          </p:cNvPr>
          <p:cNvCxnSpPr>
            <a:cxnSpLocks/>
          </p:cNvCxnSpPr>
          <p:nvPr/>
        </p:nvCxnSpPr>
        <p:spPr>
          <a:xfrm>
            <a:off x="5154224" y="3429000"/>
            <a:ext cx="1120513" cy="147053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4FF3C6D-082D-40CD-91C1-38467DC6CFB0}"/>
              </a:ext>
            </a:extLst>
          </p:cNvPr>
          <p:cNvSpPr/>
          <p:nvPr/>
        </p:nvSpPr>
        <p:spPr>
          <a:xfrm>
            <a:off x="931020" y="1408325"/>
            <a:ext cx="3861421" cy="3861421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5E7EE0-6EC3-4B5A-8D3E-A8B502CB3487}"/>
              </a:ext>
            </a:extLst>
          </p:cNvPr>
          <p:cNvSpPr txBox="1"/>
          <p:nvPr/>
        </p:nvSpPr>
        <p:spPr>
          <a:xfrm>
            <a:off x="883415" y="5458128"/>
            <a:ext cx="2395640" cy="65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Hình vuông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9D3BDE-FBED-478C-AC5F-274A6244D67A}"/>
              </a:ext>
            </a:extLst>
          </p:cNvPr>
          <p:cNvGrpSpPr/>
          <p:nvPr/>
        </p:nvGrpSpPr>
        <p:grpSpPr>
          <a:xfrm>
            <a:off x="482019" y="954909"/>
            <a:ext cx="4957774" cy="4811795"/>
            <a:chOff x="2492388" y="438581"/>
            <a:chExt cx="4395879" cy="426644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320CC9-6EF5-4CBA-85C9-2A53B95BBEE4}"/>
                </a:ext>
              </a:extLst>
            </p:cNvPr>
            <p:cNvSpPr/>
            <p:nvPr/>
          </p:nvSpPr>
          <p:spPr>
            <a:xfrm>
              <a:off x="2896637" y="833114"/>
              <a:ext cx="3418114" cy="34181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1CF0A4E-ED23-410C-8116-13BA98F52239}"/>
                </a:ext>
              </a:extLst>
            </p:cNvPr>
            <p:cNvSpPr txBox="1"/>
            <p:nvPr/>
          </p:nvSpPr>
          <p:spPr>
            <a:xfrm>
              <a:off x="2492388" y="438582"/>
              <a:ext cx="443830" cy="57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A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C2DF11-CE4B-443A-985F-49F098C99B5E}"/>
                </a:ext>
              </a:extLst>
            </p:cNvPr>
            <p:cNvSpPr txBox="1"/>
            <p:nvPr/>
          </p:nvSpPr>
          <p:spPr>
            <a:xfrm>
              <a:off x="6389915" y="438581"/>
              <a:ext cx="490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35F4D2-08DF-44A8-A455-DC487EDE2E34}"/>
                </a:ext>
              </a:extLst>
            </p:cNvPr>
            <p:cNvSpPr txBox="1"/>
            <p:nvPr/>
          </p:nvSpPr>
          <p:spPr>
            <a:xfrm>
              <a:off x="6397969" y="4058695"/>
              <a:ext cx="490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417906-4CC1-4C59-852C-03537C23B064}"/>
                </a:ext>
              </a:extLst>
            </p:cNvPr>
            <p:cNvSpPr txBox="1"/>
            <p:nvPr/>
          </p:nvSpPr>
          <p:spPr>
            <a:xfrm>
              <a:off x="2503273" y="4015151"/>
              <a:ext cx="490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D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ABFE5B3-E7A6-4B8E-9063-B3A836BBC0DC}"/>
              </a:ext>
            </a:extLst>
          </p:cNvPr>
          <p:cNvSpPr txBox="1"/>
          <p:nvPr/>
        </p:nvSpPr>
        <p:spPr>
          <a:xfrm>
            <a:off x="3178629" y="5468756"/>
            <a:ext cx="144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ABCD</a:t>
            </a:r>
            <a:r>
              <a:rPr lang="en-US" sz="3600" b="1"/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59FD5A-A02D-4985-A9E8-A5232250B59A}"/>
              </a:ext>
            </a:extLst>
          </p:cNvPr>
          <p:cNvSpPr/>
          <p:nvPr/>
        </p:nvSpPr>
        <p:spPr>
          <a:xfrm>
            <a:off x="929844" y="1389244"/>
            <a:ext cx="3887952" cy="3893629"/>
          </a:xfrm>
          <a:prstGeom prst="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1B2C12-1B8F-45F7-A0F2-5D9FB1A0FD16}"/>
              </a:ext>
            </a:extLst>
          </p:cNvPr>
          <p:cNvGrpSpPr/>
          <p:nvPr/>
        </p:nvGrpSpPr>
        <p:grpSpPr>
          <a:xfrm>
            <a:off x="4423223" y="1417154"/>
            <a:ext cx="381001" cy="402771"/>
            <a:chOff x="3516085" y="0"/>
            <a:chExt cx="381001" cy="402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21248E8-BA3D-4E12-8ACF-B8665A752387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61F6A7-D89C-4C69-B3CF-B82414C472B3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D292508-7784-482F-9E5C-45DD403B1944}"/>
              </a:ext>
            </a:extLst>
          </p:cNvPr>
          <p:cNvGrpSpPr/>
          <p:nvPr/>
        </p:nvGrpSpPr>
        <p:grpSpPr>
          <a:xfrm rot="5400000">
            <a:off x="4414953" y="4877765"/>
            <a:ext cx="381001" cy="402771"/>
            <a:chOff x="3516085" y="0"/>
            <a:chExt cx="381001" cy="40277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D93A9B-C6C9-4731-8DF3-8A132BAA1C95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DEAE4DB-5272-4A27-8BF4-4D4EAD98F8DA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D6492F5-C47C-4E25-BFDF-1723A0DEA54E}"/>
              </a:ext>
            </a:extLst>
          </p:cNvPr>
          <p:cNvGrpSpPr/>
          <p:nvPr/>
        </p:nvGrpSpPr>
        <p:grpSpPr>
          <a:xfrm rot="10800000">
            <a:off x="937940" y="4875428"/>
            <a:ext cx="381001" cy="402771"/>
            <a:chOff x="3516085" y="0"/>
            <a:chExt cx="381001" cy="40277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124DF8A-63A1-4D1E-B1E1-ACAADBF7650F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D56FFE3-1B8B-4457-812B-46C8F48D086A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30017DD-07DB-453A-9D4A-C36393429A8A}"/>
              </a:ext>
            </a:extLst>
          </p:cNvPr>
          <p:cNvGrpSpPr/>
          <p:nvPr/>
        </p:nvGrpSpPr>
        <p:grpSpPr>
          <a:xfrm rot="16200000">
            <a:off x="938009" y="1397439"/>
            <a:ext cx="381001" cy="402771"/>
            <a:chOff x="3516085" y="0"/>
            <a:chExt cx="381001" cy="402771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FDE9E4E-4D5E-43CE-8AA7-16CDA93C77D0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8752A9-D11D-4FEA-8B93-6D8983D0A130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E90B57-6418-4296-B8FF-7C9969C5445F}"/>
              </a:ext>
            </a:extLst>
          </p:cNvPr>
          <p:cNvCxnSpPr>
            <a:cxnSpLocks/>
          </p:cNvCxnSpPr>
          <p:nvPr/>
        </p:nvCxnSpPr>
        <p:spPr>
          <a:xfrm>
            <a:off x="927124" y="1382785"/>
            <a:ext cx="3890672" cy="3883001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845847-EC27-4298-A5B5-5F9DB9342684}"/>
              </a:ext>
            </a:extLst>
          </p:cNvPr>
          <p:cNvCxnSpPr>
            <a:cxnSpLocks/>
          </p:cNvCxnSpPr>
          <p:nvPr/>
        </p:nvCxnSpPr>
        <p:spPr>
          <a:xfrm flipH="1">
            <a:off x="927127" y="1408324"/>
            <a:ext cx="3877097" cy="3869781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D70134-F2DF-4FF0-81F7-061E64F26E21}"/>
              </a:ext>
            </a:extLst>
          </p:cNvPr>
          <p:cNvCxnSpPr>
            <a:cxnSpLocks/>
          </p:cNvCxnSpPr>
          <p:nvPr/>
        </p:nvCxnSpPr>
        <p:spPr>
          <a:xfrm>
            <a:off x="2837188" y="5149465"/>
            <a:ext cx="8279" cy="28871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BA18F5-01CE-4F7A-AAFD-A282E0280F6B}"/>
              </a:ext>
            </a:extLst>
          </p:cNvPr>
          <p:cNvCxnSpPr>
            <a:cxnSpLocks/>
          </p:cNvCxnSpPr>
          <p:nvPr/>
        </p:nvCxnSpPr>
        <p:spPr>
          <a:xfrm>
            <a:off x="2845467" y="1229167"/>
            <a:ext cx="15050" cy="3400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CBACEA-477F-46DD-8226-9A8C7B516E92}"/>
              </a:ext>
            </a:extLst>
          </p:cNvPr>
          <p:cNvCxnSpPr>
            <a:cxnSpLocks/>
          </p:cNvCxnSpPr>
          <p:nvPr/>
        </p:nvCxnSpPr>
        <p:spPr>
          <a:xfrm flipH="1">
            <a:off x="4654449" y="3307706"/>
            <a:ext cx="29954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5DC2D11-D18B-483F-BE08-42325DE697BA}"/>
              </a:ext>
            </a:extLst>
          </p:cNvPr>
          <p:cNvCxnSpPr>
            <a:cxnSpLocks/>
          </p:cNvCxnSpPr>
          <p:nvPr/>
        </p:nvCxnSpPr>
        <p:spPr>
          <a:xfrm flipH="1" flipV="1">
            <a:off x="731113" y="3307706"/>
            <a:ext cx="357388" cy="173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9" grpId="0"/>
      <p:bldP spid="35" grpId="0"/>
      <p:bldP spid="50" grpId="0"/>
      <p:bldP spid="52" grpId="0" animBg="1"/>
      <p:bldP spid="52" grpId="1" animBg="1"/>
      <p:bldP spid="5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D9ABE9-F6DF-4E13-8F51-ABD487DA9B24}"/>
              </a:ext>
            </a:extLst>
          </p:cNvPr>
          <p:cNvSpPr/>
          <p:nvPr/>
        </p:nvSpPr>
        <p:spPr>
          <a:xfrm>
            <a:off x="751694" y="798705"/>
            <a:ext cx="4470820" cy="385415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3B00D7-2B26-4FF0-86BB-C1A5B90C711F}"/>
              </a:ext>
            </a:extLst>
          </p:cNvPr>
          <p:cNvSpPr txBox="1"/>
          <p:nvPr/>
        </p:nvSpPr>
        <p:spPr>
          <a:xfrm>
            <a:off x="1293466" y="5016513"/>
            <a:ext cx="289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Tam giác đều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823C33-D2AD-494D-93A4-66AB6270852A}"/>
              </a:ext>
            </a:extLst>
          </p:cNvPr>
          <p:cNvGrpSpPr/>
          <p:nvPr/>
        </p:nvGrpSpPr>
        <p:grpSpPr>
          <a:xfrm>
            <a:off x="368398" y="238925"/>
            <a:ext cx="5259184" cy="4830738"/>
            <a:chOff x="362970" y="225032"/>
            <a:chExt cx="5259184" cy="4830738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BC1E26A7-20E3-4AAA-849E-3D6990ED3DC4}"/>
                </a:ext>
              </a:extLst>
            </p:cNvPr>
            <p:cNvSpPr/>
            <p:nvPr/>
          </p:nvSpPr>
          <p:spPr>
            <a:xfrm>
              <a:off x="752674" y="798704"/>
              <a:ext cx="4470820" cy="3854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8C5716-8A7A-4D17-A367-A4421631C635}"/>
                </a:ext>
              </a:extLst>
            </p:cNvPr>
            <p:cNvSpPr txBox="1"/>
            <p:nvPr/>
          </p:nvSpPr>
          <p:spPr>
            <a:xfrm>
              <a:off x="362970" y="4409439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D9FD39-CEED-4ACC-A96C-04CEEE72D131}"/>
                </a:ext>
              </a:extLst>
            </p:cNvPr>
            <p:cNvSpPr txBox="1"/>
            <p:nvPr/>
          </p:nvSpPr>
          <p:spPr>
            <a:xfrm>
              <a:off x="2795169" y="225032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79A6FF-A874-4394-A604-260E97CB16A1}"/>
                </a:ext>
              </a:extLst>
            </p:cNvPr>
            <p:cNvSpPr txBox="1"/>
            <p:nvPr/>
          </p:nvSpPr>
          <p:spPr>
            <a:xfrm>
              <a:off x="5238287" y="4337673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</p:grp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84433F8-E1D6-434C-B9BB-0285A8B588F5}"/>
              </a:ext>
            </a:extLst>
          </p:cNvPr>
          <p:cNvSpPr/>
          <p:nvPr/>
        </p:nvSpPr>
        <p:spPr>
          <a:xfrm>
            <a:off x="747216" y="804276"/>
            <a:ext cx="4470820" cy="385415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59CE5C-DB7E-4376-93E2-7B6A2301110A}"/>
              </a:ext>
            </a:extLst>
          </p:cNvPr>
          <p:cNvSpPr txBox="1"/>
          <p:nvPr/>
        </p:nvSpPr>
        <p:spPr>
          <a:xfrm>
            <a:off x="6801290" y="1426907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AB = BC = CD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A416F3A-1FCC-486F-B059-45BAD1D4BE57}"/>
              </a:ext>
            </a:extLst>
          </p:cNvPr>
          <p:cNvCxnSpPr>
            <a:cxnSpLocks/>
          </p:cNvCxnSpPr>
          <p:nvPr/>
        </p:nvCxnSpPr>
        <p:spPr>
          <a:xfrm flipV="1">
            <a:off x="4831358" y="1750073"/>
            <a:ext cx="1897191" cy="124018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C1E70597-3127-4216-80E1-79B336D4F83A}"/>
              </a:ext>
            </a:extLst>
          </p:cNvPr>
          <p:cNvSpPr/>
          <p:nvPr/>
        </p:nvSpPr>
        <p:spPr>
          <a:xfrm rot="4624881" flipV="1">
            <a:off x="2951415" y="561819"/>
            <a:ext cx="588331" cy="1011670"/>
          </a:xfrm>
          <a:prstGeom prst="arc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7614765-22ED-431B-B6A1-D50FAD570CDA}"/>
              </a:ext>
            </a:extLst>
          </p:cNvPr>
          <p:cNvSpPr/>
          <p:nvPr/>
        </p:nvSpPr>
        <p:spPr>
          <a:xfrm rot="18184758" flipV="1">
            <a:off x="571083" y="3882232"/>
            <a:ext cx="588331" cy="1011670"/>
          </a:xfrm>
          <a:prstGeom prst="arc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552D438A-5818-41D9-9E4F-C9379F191590}"/>
              </a:ext>
            </a:extLst>
          </p:cNvPr>
          <p:cNvSpPr/>
          <p:nvPr/>
        </p:nvSpPr>
        <p:spPr>
          <a:xfrm rot="11307914" flipV="1">
            <a:off x="4613583" y="4190803"/>
            <a:ext cx="588331" cy="1011670"/>
          </a:xfrm>
          <a:prstGeom prst="arc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F43307-A7F2-4F4E-8564-AB488DB89CE9}"/>
              </a:ext>
            </a:extLst>
          </p:cNvPr>
          <p:cNvCxnSpPr>
            <a:cxnSpLocks/>
          </p:cNvCxnSpPr>
          <p:nvPr/>
        </p:nvCxnSpPr>
        <p:spPr>
          <a:xfrm>
            <a:off x="4788995" y="2980049"/>
            <a:ext cx="1981919" cy="54187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975DDAE-B2A6-4F82-9492-0A9D57E2419A}"/>
              </a:ext>
            </a:extLst>
          </p:cNvPr>
          <p:cNvSpPr txBox="1"/>
          <p:nvPr/>
        </p:nvSpPr>
        <p:spPr>
          <a:xfrm>
            <a:off x="3913204" y="4989919"/>
            <a:ext cx="127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ABC</a:t>
            </a:r>
            <a:r>
              <a:rPr lang="en-US" sz="3600" b="1"/>
              <a:t>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EF2CD5-2441-43DC-B945-81E8E3EE5675}"/>
              </a:ext>
            </a:extLst>
          </p:cNvPr>
          <p:cNvCxnSpPr>
            <a:cxnSpLocks/>
          </p:cNvCxnSpPr>
          <p:nvPr/>
        </p:nvCxnSpPr>
        <p:spPr>
          <a:xfrm>
            <a:off x="1755731" y="2654294"/>
            <a:ext cx="259665" cy="1357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97F82E5-7F1F-4175-9ABC-458F9450BB41}"/>
              </a:ext>
            </a:extLst>
          </p:cNvPr>
          <p:cNvCxnSpPr>
            <a:cxnSpLocks/>
          </p:cNvCxnSpPr>
          <p:nvPr/>
        </p:nvCxnSpPr>
        <p:spPr>
          <a:xfrm flipV="1">
            <a:off x="3922191" y="2654294"/>
            <a:ext cx="271152" cy="1589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7212AD1-93A2-4564-BC00-3EA6D16703EA}"/>
              </a:ext>
            </a:extLst>
          </p:cNvPr>
          <p:cNvCxnSpPr>
            <a:cxnSpLocks/>
          </p:cNvCxnSpPr>
          <p:nvPr/>
        </p:nvCxnSpPr>
        <p:spPr>
          <a:xfrm>
            <a:off x="2895538" y="4482246"/>
            <a:ext cx="23604" cy="3731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 animBg="1"/>
      <p:bldP spid="48" grpId="1" animBg="1"/>
      <p:bldP spid="49" grpId="0"/>
      <p:bldP spid="24" grpId="0" animBg="1"/>
      <p:bldP spid="54" grpId="0" animBg="1"/>
      <p:bldP spid="58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985D1B3B-3FCD-43B1-95FF-81ADD969B93F}"/>
              </a:ext>
            </a:extLst>
          </p:cNvPr>
          <p:cNvSpPr/>
          <p:nvPr/>
        </p:nvSpPr>
        <p:spPr>
          <a:xfrm>
            <a:off x="699875" y="1363792"/>
            <a:ext cx="4407812" cy="3799839"/>
          </a:xfrm>
          <a:prstGeom prst="hexagon">
            <a:avLst/>
          </a:prstGeom>
          <a:solidFill>
            <a:srgbClr val="0099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A86552-C023-4074-AA18-834441FD90B0}"/>
              </a:ext>
            </a:extLst>
          </p:cNvPr>
          <p:cNvSpPr txBox="1"/>
          <p:nvPr/>
        </p:nvSpPr>
        <p:spPr>
          <a:xfrm>
            <a:off x="1214923" y="5565427"/>
            <a:ext cx="37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Lục giác đều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99BC61A-8EA3-41FD-82AA-56014A6C8530}"/>
              </a:ext>
            </a:extLst>
          </p:cNvPr>
          <p:cNvGrpSpPr/>
          <p:nvPr/>
        </p:nvGrpSpPr>
        <p:grpSpPr>
          <a:xfrm>
            <a:off x="296222" y="863095"/>
            <a:ext cx="5193738" cy="4851391"/>
            <a:chOff x="4464380" y="1029855"/>
            <a:chExt cx="5193738" cy="4851391"/>
          </a:xfrm>
        </p:grpSpPr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E9D43A70-E116-4459-9A4F-C1EDD9DD194A}"/>
                </a:ext>
              </a:extLst>
            </p:cNvPr>
            <p:cNvSpPr/>
            <p:nvPr/>
          </p:nvSpPr>
          <p:spPr>
            <a:xfrm>
              <a:off x="4880409" y="1540397"/>
              <a:ext cx="4407812" cy="3799839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282564-EE66-4A5B-B97F-6277FE00418B}"/>
                </a:ext>
              </a:extLst>
            </p:cNvPr>
            <p:cNvSpPr txBox="1"/>
            <p:nvPr/>
          </p:nvSpPr>
          <p:spPr>
            <a:xfrm>
              <a:off x="5397674" y="1040626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22EA110-60C0-47F8-8FE5-E5E8F47856F6}"/>
                </a:ext>
              </a:extLst>
            </p:cNvPr>
            <p:cNvSpPr txBox="1"/>
            <p:nvPr/>
          </p:nvSpPr>
          <p:spPr>
            <a:xfrm>
              <a:off x="8270605" y="1029855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791E15-74F7-49CF-B22E-4D1745D2C1C3}"/>
                </a:ext>
              </a:extLst>
            </p:cNvPr>
            <p:cNvSpPr txBox="1"/>
            <p:nvPr/>
          </p:nvSpPr>
          <p:spPr>
            <a:xfrm>
              <a:off x="9274251" y="3068533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D38AEFB-96A3-40A8-A921-331AE5482C6B}"/>
                </a:ext>
              </a:extLst>
            </p:cNvPr>
            <p:cNvSpPr txBox="1"/>
            <p:nvPr/>
          </p:nvSpPr>
          <p:spPr>
            <a:xfrm>
              <a:off x="8286054" y="5234915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DDC2EF-599F-432A-90CF-B45265FB2B63}"/>
                </a:ext>
              </a:extLst>
            </p:cNvPr>
            <p:cNvSpPr txBox="1"/>
            <p:nvPr/>
          </p:nvSpPr>
          <p:spPr>
            <a:xfrm>
              <a:off x="5420547" y="5196838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B757ADC-F1E1-4D9E-9FF6-4BAA8E48F172}"/>
                </a:ext>
              </a:extLst>
            </p:cNvPr>
            <p:cNvSpPr txBox="1"/>
            <p:nvPr/>
          </p:nvSpPr>
          <p:spPr>
            <a:xfrm>
              <a:off x="4464380" y="3158129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F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30B221E-277A-40B1-9F02-31AEB49AD778}"/>
              </a:ext>
            </a:extLst>
          </p:cNvPr>
          <p:cNvSpPr txBox="1"/>
          <p:nvPr/>
        </p:nvSpPr>
        <p:spPr>
          <a:xfrm>
            <a:off x="3692809" y="5565427"/>
            <a:ext cx="192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ABCDEF</a:t>
            </a:r>
            <a:r>
              <a:rPr lang="en-US" sz="3600" b="1"/>
              <a:t> 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55302311-332B-4E51-AB6E-CC2447290284}"/>
              </a:ext>
            </a:extLst>
          </p:cNvPr>
          <p:cNvSpPr/>
          <p:nvPr/>
        </p:nvSpPr>
        <p:spPr>
          <a:xfrm>
            <a:off x="695512" y="1357562"/>
            <a:ext cx="4407812" cy="3799839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C071C4-619D-4562-B465-370AA84F14E6}"/>
              </a:ext>
            </a:extLst>
          </p:cNvPr>
          <p:cNvSpPr txBox="1"/>
          <p:nvPr/>
        </p:nvSpPr>
        <p:spPr>
          <a:xfrm>
            <a:off x="6613994" y="1140200"/>
            <a:ext cx="557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AB = BC = CD = DE = EF = FA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17CC5EF-4641-4F2A-8FA8-5B36D0921927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5489960" y="1506005"/>
            <a:ext cx="1084986" cy="17189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1F5184A-0991-405A-BAE3-CD2202D8BC55}"/>
              </a:ext>
            </a:extLst>
          </p:cNvPr>
          <p:cNvGrpSpPr/>
          <p:nvPr/>
        </p:nvGrpSpPr>
        <p:grpSpPr>
          <a:xfrm>
            <a:off x="317590" y="735709"/>
            <a:ext cx="5182681" cy="5106867"/>
            <a:chOff x="317590" y="735709"/>
            <a:chExt cx="5182681" cy="5106867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75DE8198-740D-4EE8-A73C-98BB334629D4}"/>
                </a:ext>
              </a:extLst>
            </p:cNvPr>
            <p:cNvSpPr/>
            <p:nvPr/>
          </p:nvSpPr>
          <p:spPr>
            <a:xfrm rot="4624881" flipV="1">
              <a:off x="3876153" y="753645"/>
              <a:ext cx="588331" cy="1011670"/>
            </a:xfrm>
            <a:prstGeom prst="arc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524E8E99-FB6D-4907-8172-6F0F45BFEF44}"/>
                </a:ext>
              </a:extLst>
            </p:cNvPr>
            <p:cNvSpPr/>
            <p:nvPr/>
          </p:nvSpPr>
          <p:spPr>
            <a:xfrm rot="1660709" flipV="1">
              <a:off x="1410313" y="735709"/>
              <a:ext cx="588331" cy="1011670"/>
            </a:xfrm>
            <a:prstGeom prst="arc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DD951334-EF79-4819-B06D-2A13F231593E}"/>
                </a:ext>
              </a:extLst>
            </p:cNvPr>
            <p:cNvSpPr/>
            <p:nvPr/>
          </p:nvSpPr>
          <p:spPr>
            <a:xfrm rot="9070861" flipV="1">
              <a:off x="4911940" y="2902914"/>
              <a:ext cx="588331" cy="1011670"/>
            </a:xfrm>
            <a:prstGeom prst="arc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123E0329-3C14-496A-96A3-8315A1914393}"/>
                </a:ext>
              </a:extLst>
            </p:cNvPr>
            <p:cNvSpPr/>
            <p:nvPr/>
          </p:nvSpPr>
          <p:spPr>
            <a:xfrm rot="20176311" flipV="1">
              <a:off x="317590" y="2499852"/>
              <a:ext cx="588331" cy="1011670"/>
            </a:xfrm>
            <a:prstGeom prst="arc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BEAD2912-FF7E-4677-85A5-E41D7DB9B747}"/>
                </a:ext>
              </a:extLst>
            </p:cNvPr>
            <p:cNvSpPr/>
            <p:nvPr/>
          </p:nvSpPr>
          <p:spPr>
            <a:xfrm rot="16798482" flipV="1">
              <a:off x="1136279" y="4564478"/>
              <a:ext cx="588331" cy="1011670"/>
            </a:xfrm>
            <a:prstGeom prst="arc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1BEFA4E7-6582-4672-BA9B-DD89E8A8B42E}"/>
                </a:ext>
              </a:extLst>
            </p:cNvPr>
            <p:cNvSpPr/>
            <p:nvPr/>
          </p:nvSpPr>
          <p:spPr>
            <a:xfrm rot="12988580" flipV="1">
              <a:off x="3685607" y="4830906"/>
              <a:ext cx="588331" cy="1011670"/>
            </a:xfrm>
            <a:prstGeom prst="arc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F559F50-416F-4222-9900-8B660B13FD24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5489960" y="3146928"/>
            <a:ext cx="1124034" cy="780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64E0639-8D36-4EE8-B2B2-B6045FB3F229}"/>
              </a:ext>
            </a:extLst>
          </p:cNvPr>
          <p:cNvCxnSpPr>
            <a:stCxn id="55" idx="4"/>
            <a:endCxn id="55" idx="1"/>
          </p:cNvCxnSpPr>
          <p:nvPr/>
        </p:nvCxnSpPr>
        <p:spPr>
          <a:xfrm>
            <a:off x="1645472" y="1357563"/>
            <a:ext cx="2507892" cy="3799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1A94D1-6D9E-4FDD-BB50-AC83F74D8815}"/>
              </a:ext>
            </a:extLst>
          </p:cNvPr>
          <p:cNvCxnSpPr>
            <a:cxnSpLocks/>
            <a:stCxn id="55" idx="3"/>
            <a:endCxn id="55" idx="0"/>
          </p:cNvCxnSpPr>
          <p:nvPr/>
        </p:nvCxnSpPr>
        <p:spPr>
          <a:xfrm>
            <a:off x="695512" y="3257482"/>
            <a:ext cx="4407812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9A37817-3585-4060-AC77-FFB8BA011138}"/>
              </a:ext>
            </a:extLst>
          </p:cNvPr>
          <p:cNvCxnSpPr>
            <a:cxnSpLocks/>
            <a:stCxn id="55" idx="5"/>
          </p:cNvCxnSpPr>
          <p:nvPr/>
        </p:nvCxnSpPr>
        <p:spPr>
          <a:xfrm flipH="1">
            <a:off x="1622599" y="1357563"/>
            <a:ext cx="2530765" cy="38101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B282F8FC-AB56-46A1-9AB3-B7CAF077F7BD}"/>
              </a:ext>
            </a:extLst>
          </p:cNvPr>
          <p:cNvSpPr txBox="1"/>
          <p:nvPr/>
        </p:nvSpPr>
        <p:spPr>
          <a:xfrm>
            <a:off x="6744622" y="4386580"/>
            <a:ext cx="279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AD = BE = CF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B08902C-35B2-4792-BC23-7B74D753DECB}"/>
              </a:ext>
            </a:extLst>
          </p:cNvPr>
          <p:cNvCxnSpPr>
            <a:cxnSpLocks/>
            <a:stCxn id="49" idx="3"/>
            <a:endCxn id="81" idx="1"/>
          </p:cNvCxnSpPr>
          <p:nvPr/>
        </p:nvCxnSpPr>
        <p:spPr>
          <a:xfrm>
            <a:off x="5489960" y="3224939"/>
            <a:ext cx="1254662" cy="14848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D59A15A-6438-4819-BF42-8B28800C8192}"/>
              </a:ext>
            </a:extLst>
          </p:cNvPr>
          <p:cNvCxnSpPr>
            <a:cxnSpLocks/>
          </p:cNvCxnSpPr>
          <p:nvPr/>
        </p:nvCxnSpPr>
        <p:spPr>
          <a:xfrm>
            <a:off x="2796037" y="1163535"/>
            <a:ext cx="0" cy="3657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9044898-52A5-4DB3-9759-7C62B3B6B074}"/>
              </a:ext>
            </a:extLst>
          </p:cNvPr>
          <p:cNvCxnSpPr>
            <a:cxnSpLocks/>
          </p:cNvCxnSpPr>
          <p:nvPr/>
        </p:nvCxnSpPr>
        <p:spPr>
          <a:xfrm>
            <a:off x="2926666" y="4974523"/>
            <a:ext cx="0" cy="3657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35DA4BC-4890-4FFD-B946-70A99196F448}"/>
              </a:ext>
            </a:extLst>
          </p:cNvPr>
          <p:cNvCxnSpPr>
            <a:cxnSpLocks/>
          </p:cNvCxnSpPr>
          <p:nvPr/>
        </p:nvCxnSpPr>
        <p:spPr>
          <a:xfrm flipH="1">
            <a:off x="966580" y="4020853"/>
            <a:ext cx="315230" cy="1701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9670248-B281-4F1F-BB1E-E25EB4D433C4}"/>
              </a:ext>
            </a:extLst>
          </p:cNvPr>
          <p:cNvCxnSpPr>
            <a:cxnSpLocks/>
          </p:cNvCxnSpPr>
          <p:nvPr/>
        </p:nvCxnSpPr>
        <p:spPr>
          <a:xfrm flipH="1">
            <a:off x="4486314" y="2203125"/>
            <a:ext cx="315230" cy="1701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7F0EF87-C18B-4AD4-ABF3-71F255FF69E8}"/>
              </a:ext>
            </a:extLst>
          </p:cNvPr>
          <p:cNvCxnSpPr>
            <a:cxnSpLocks/>
          </p:cNvCxnSpPr>
          <p:nvPr/>
        </p:nvCxnSpPr>
        <p:spPr>
          <a:xfrm flipH="1" flipV="1">
            <a:off x="4464541" y="4264051"/>
            <a:ext cx="327606" cy="11136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CAA7863-F01F-44DF-9ED8-7CC1A82B99E7}"/>
              </a:ext>
            </a:extLst>
          </p:cNvPr>
          <p:cNvCxnSpPr>
            <a:cxnSpLocks/>
          </p:cNvCxnSpPr>
          <p:nvPr/>
        </p:nvCxnSpPr>
        <p:spPr>
          <a:xfrm flipH="1" flipV="1">
            <a:off x="1039565" y="2195095"/>
            <a:ext cx="327606" cy="11136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  <p:bldP spid="55" grpId="0" animBg="1"/>
      <p:bldP spid="55" grpId="1" animBg="1"/>
      <p:bldP spid="55" grpId="2" animBg="1"/>
      <p:bldP spid="56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81FE044-B33A-4F54-B980-33E6A8E530A7}"/>
              </a:ext>
            </a:extLst>
          </p:cNvPr>
          <p:cNvSpPr/>
          <p:nvPr/>
        </p:nvSpPr>
        <p:spPr>
          <a:xfrm>
            <a:off x="704668" y="1850571"/>
            <a:ext cx="4204789" cy="1972854"/>
          </a:xfrm>
          <a:prstGeom prst="parallelogram">
            <a:avLst/>
          </a:prstGeom>
          <a:solidFill>
            <a:srgbClr val="00DBD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A615B-7BAD-4F8D-8BE6-8FADC314D18E}"/>
              </a:ext>
            </a:extLst>
          </p:cNvPr>
          <p:cNvSpPr txBox="1"/>
          <p:nvPr/>
        </p:nvSpPr>
        <p:spPr>
          <a:xfrm>
            <a:off x="864291" y="4437699"/>
            <a:ext cx="37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Hình bình hành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0354A2-8883-4FB8-A793-05BE544C2D7B}"/>
              </a:ext>
            </a:extLst>
          </p:cNvPr>
          <p:cNvGrpSpPr/>
          <p:nvPr/>
        </p:nvGrpSpPr>
        <p:grpSpPr>
          <a:xfrm>
            <a:off x="304802" y="1375435"/>
            <a:ext cx="5105217" cy="2923126"/>
            <a:chOff x="3023506" y="720103"/>
            <a:chExt cx="5105217" cy="2923126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9FCD33D1-D39D-4991-85D1-5BE2D1EB8EDD}"/>
                </a:ext>
              </a:extLst>
            </p:cNvPr>
            <p:cNvSpPr/>
            <p:nvPr/>
          </p:nvSpPr>
          <p:spPr>
            <a:xfrm>
              <a:off x="3423372" y="1197427"/>
              <a:ext cx="4204789" cy="1967433"/>
            </a:xfrm>
            <a:prstGeom prst="parallelogram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168FCA-8037-48DE-AD40-4A5A5A39D386}"/>
                </a:ext>
              </a:extLst>
            </p:cNvPr>
            <p:cNvSpPr txBox="1"/>
            <p:nvPr/>
          </p:nvSpPr>
          <p:spPr>
            <a:xfrm>
              <a:off x="3502296" y="720103"/>
              <a:ext cx="5005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65447C-BBEC-428F-AA19-C8C052D941F7}"/>
                </a:ext>
              </a:extLst>
            </p:cNvPr>
            <p:cNvSpPr txBox="1"/>
            <p:nvPr/>
          </p:nvSpPr>
          <p:spPr>
            <a:xfrm>
              <a:off x="7628161" y="788649"/>
              <a:ext cx="5005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0F0E28-C24E-458A-87D7-4084E3DBC2D0}"/>
                </a:ext>
              </a:extLst>
            </p:cNvPr>
            <p:cNvSpPr txBox="1"/>
            <p:nvPr/>
          </p:nvSpPr>
          <p:spPr>
            <a:xfrm>
              <a:off x="7043237" y="2996897"/>
              <a:ext cx="5005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1DC4CB-4CF8-458E-9C30-D18CE42327CE}"/>
                </a:ext>
              </a:extLst>
            </p:cNvPr>
            <p:cNvSpPr txBox="1"/>
            <p:nvPr/>
          </p:nvSpPr>
          <p:spPr>
            <a:xfrm>
              <a:off x="3023506" y="2968410"/>
              <a:ext cx="5005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D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1E3365-12A9-4FCE-AF1C-582907B4D97A}"/>
              </a:ext>
            </a:extLst>
          </p:cNvPr>
          <p:cNvSpPr txBox="1"/>
          <p:nvPr/>
        </p:nvSpPr>
        <p:spPr>
          <a:xfrm>
            <a:off x="3931217" y="4437699"/>
            <a:ext cx="144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ABCD</a:t>
            </a:r>
            <a:r>
              <a:rPr lang="en-US" sz="3600" b="1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93676E-51A6-483A-B508-407E7B12B212}"/>
              </a:ext>
            </a:extLst>
          </p:cNvPr>
          <p:cNvCxnSpPr/>
          <p:nvPr/>
        </p:nvCxnSpPr>
        <p:spPr>
          <a:xfrm>
            <a:off x="1205666" y="1850571"/>
            <a:ext cx="3712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B263A0-FF6C-4E70-AB01-37C2BA392423}"/>
              </a:ext>
            </a:extLst>
          </p:cNvPr>
          <p:cNvCxnSpPr/>
          <p:nvPr/>
        </p:nvCxnSpPr>
        <p:spPr>
          <a:xfrm>
            <a:off x="706193" y="3827707"/>
            <a:ext cx="3712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BD72EB-5B6E-4FFF-91BB-8E5C1F896C7A}"/>
              </a:ext>
            </a:extLst>
          </p:cNvPr>
          <p:cNvCxnSpPr>
            <a:cxnSpLocks/>
          </p:cNvCxnSpPr>
          <p:nvPr/>
        </p:nvCxnSpPr>
        <p:spPr>
          <a:xfrm flipH="1">
            <a:off x="700411" y="1846289"/>
            <a:ext cx="500562" cy="1972854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0535D8-A200-4554-B82E-ABEA1467D47B}"/>
              </a:ext>
            </a:extLst>
          </p:cNvPr>
          <p:cNvCxnSpPr>
            <a:cxnSpLocks/>
          </p:cNvCxnSpPr>
          <p:nvPr/>
        </p:nvCxnSpPr>
        <p:spPr>
          <a:xfrm flipH="1">
            <a:off x="4404638" y="1846289"/>
            <a:ext cx="500562" cy="1972854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02F307C-7A49-4FDA-A57A-CFA049F55DBB}"/>
              </a:ext>
            </a:extLst>
          </p:cNvPr>
          <p:cNvSpPr txBox="1"/>
          <p:nvPr/>
        </p:nvSpPr>
        <p:spPr>
          <a:xfrm>
            <a:off x="6925156" y="629507"/>
            <a:ext cx="170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AB = CD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2C5A35-D924-4D1E-A7C9-D768B5CE28FE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5577468" y="952673"/>
            <a:ext cx="1347688" cy="20701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2798DA8D-6F59-4D19-AF16-D684D5F00566}"/>
              </a:ext>
            </a:extLst>
          </p:cNvPr>
          <p:cNvSpPr/>
          <p:nvPr/>
        </p:nvSpPr>
        <p:spPr>
          <a:xfrm rot="6846397" flipV="1">
            <a:off x="4625245" y="1548912"/>
            <a:ext cx="588331" cy="1011670"/>
          </a:xfrm>
          <a:prstGeom prst="arc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FF0F47F7-EDF6-406E-8A19-FA24D76AB0E4}"/>
              </a:ext>
            </a:extLst>
          </p:cNvPr>
          <p:cNvSpPr/>
          <p:nvPr/>
        </p:nvSpPr>
        <p:spPr>
          <a:xfrm rot="17104222" flipV="1">
            <a:off x="441935" y="3179939"/>
            <a:ext cx="588331" cy="1011670"/>
          </a:xfrm>
          <a:prstGeom prst="arc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8FB571-0A6D-4693-8955-D648F2718EC9}"/>
              </a:ext>
            </a:extLst>
          </p:cNvPr>
          <p:cNvCxnSpPr>
            <a:cxnSpLocks/>
          </p:cNvCxnSpPr>
          <p:nvPr/>
        </p:nvCxnSpPr>
        <p:spPr>
          <a:xfrm flipV="1">
            <a:off x="5573211" y="2974272"/>
            <a:ext cx="1731717" cy="485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BA05DE-D0D9-4E86-9900-FE900DDD18D3}"/>
              </a:ext>
            </a:extLst>
          </p:cNvPr>
          <p:cNvCxnSpPr>
            <a:cxnSpLocks/>
          </p:cNvCxnSpPr>
          <p:nvPr/>
        </p:nvCxnSpPr>
        <p:spPr>
          <a:xfrm>
            <a:off x="1177854" y="1846289"/>
            <a:ext cx="3239279" cy="197285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A7A0953-0373-4649-8767-BCDA658D7A0E}"/>
              </a:ext>
            </a:extLst>
          </p:cNvPr>
          <p:cNvCxnSpPr>
            <a:cxnSpLocks/>
          </p:cNvCxnSpPr>
          <p:nvPr/>
        </p:nvCxnSpPr>
        <p:spPr>
          <a:xfrm flipV="1">
            <a:off x="724408" y="1847339"/>
            <a:ext cx="4162344" cy="1962983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E94A80C-A281-43EC-9D63-95C4B4C8F58B}"/>
              </a:ext>
            </a:extLst>
          </p:cNvPr>
          <p:cNvSpPr txBox="1"/>
          <p:nvPr/>
        </p:nvSpPr>
        <p:spPr>
          <a:xfrm>
            <a:off x="7146553" y="4825779"/>
            <a:ext cx="19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OA = OC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D42F4D-3333-481E-80B7-6EC0BB05FF50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5598314" y="3022812"/>
            <a:ext cx="1548239" cy="212613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E263F60-F477-4C95-B159-907BB43AEEFF}"/>
              </a:ext>
            </a:extLst>
          </p:cNvPr>
          <p:cNvSpPr txBox="1"/>
          <p:nvPr/>
        </p:nvSpPr>
        <p:spPr>
          <a:xfrm>
            <a:off x="2579914" y="2841196"/>
            <a:ext cx="53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E522A6-4660-4EF7-A364-AEB1148C2D71}"/>
              </a:ext>
            </a:extLst>
          </p:cNvPr>
          <p:cNvSpPr txBox="1"/>
          <p:nvPr/>
        </p:nvSpPr>
        <p:spPr>
          <a:xfrm>
            <a:off x="8928502" y="640393"/>
            <a:ext cx="1707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 = BC</a:t>
            </a:r>
            <a:endParaRPr lang="en-US">
              <a:solidFill>
                <a:srgbClr val="0099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7CEE212-1198-46DA-AFDA-3377F1848C90}"/>
              </a:ext>
            </a:extLst>
          </p:cNvPr>
          <p:cNvSpPr txBox="1"/>
          <p:nvPr/>
        </p:nvSpPr>
        <p:spPr>
          <a:xfrm>
            <a:off x="8598253" y="677430"/>
            <a:ext cx="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11E077-D5F7-48D5-8073-7A379D56F00A}"/>
              </a:ext>
            </a:extLst>
          </p:cNvPr>
          <p:cNvSpPr txBox="1"/>
          <p:nvPr/>
        </p:nvSpPr>
        <p:spPr>
          <a:xfrm>
            <a:off x="9005344" y="2782669"/>
            <a:ext cx="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A791A9-434F-4F2A-9B7D-4B5F42C8C89D}"/>
              </a:ext>
            </a:extLst>
          </p:cNvPr>
          <p:cNvSpPr txBox="1"/>
          <p:nvPr/>
        </p:nvSpPr>
        <p:spPr>
          <a:xfrm>
            <a:off x="9168572" y="4854449"/>
            <a:ext cx="183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</a:rPr>
              <a:t>OB = OD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4362C2-50DB-4A17-8285-58868A74BB31}"/>
              </a:ext>
            </a:extLst>
          </p:cNvPr>
          <p:cNvSpPr txBox="1"/>
          <p:nvPr/>
        </p:nvSpPr>
        <p:spPr>
          <a:xfrm>
            <a:off x="8884539" y="4897314"/>
            <a:ext cx="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48F351-8821-41AD-A43A-5753311E4155}"/>
              </a:ext>
            </a:extLst>
          </p:cNvPr>
          <p:cNvCxnSpPr>
            <a:cxnSpLocks/>
          </p:cNvCxnSpPr>
          <p:nvPr/>
        </p:nvCxnSpPr>
        <p:spPr>
          <a:xfrm flipH="1">
            <a:off x="2153780" y="2373086"/>
            <a:ext cx="143106" cy="275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671A5F-F944-4A56-B606-FB33CDED655B}"/>
              </a:ext>
            </a:extLst>
          </p:cNvPr>
          <p:cNvCxnSpPr>
            <a:cxnSpLocks/>
          </p:cNvCxnSpPr>
          <p:nvPr/>
        </p:nvCxnSpPr>
        <p:spPr>
          <a:xfrm flipH="1">
            <a:off x="3506019" y="3178560"/>
            <a:ext cx="143106" cy="275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DAC9999-8406-42D7-9B36-8224A28A8DD3}"/>
              </a:ext>
            </a:extLst>
          </p:cNvPr>
          <p:cNvGrpSpPr/>
          <p:nvPr/>
        </p:nvGrpSpPr>
        <p:grpSpPr>
          <a:xfrm rot="17235910">
            <a:off x="1810147" y="3098634"/>
            <a:ext cx="250056" cy="295647"/>
            <a:chOff x="3209694" y="5446350"/>
            <a:chExt cx="367878" cy="40486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B34598-8625-4BBB-B5AB-5FF334696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9694" y="5446350"/>
              <a:ext cx="296325" cy="352521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185D8-37D4-4215-851A-5BA5AB02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1247" y="5498698"/>
              <a:ext cx="296325" cy="352521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629F0A-F4B0-4311-95F0-BB551A23263E}"/>
              </a:ext>
            </a:extLst>
          </p:cNvPr>
          <p:cNvGrpSpPr/>
          <p:nvPr/>
        </p:nvGrpSpPr>
        <p:grpSpPr>
          <a:xfrm rot="17235910">
            <a:off x="3596594" y="2289594"/>
            <a:ext cx="250056" cy="295647"/>
            <a:chOff x="3209694" y="5446350"/>
            <a:chExt cx="367878" cy="40486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98F934-4169-4563-B407-CDFD2DCDC0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9694" y="5446350"/>
              <a:ext cx="296325" cy="352521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EFE814A-2E6F-4E57-85AF-61EBF362CF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1247" y="5498698"/>
              <a:ext cx="296325" cy="352521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rc 43">
            <a:extLst>
              <a:ext uri="{FF2B5EF4-FFF2-40B4-BE49-F238E27FC236}">
                <a16:creationId xmlns:a16="http://schemas.microsoft.com/office/drawing/2014/main" id="{80364888-4BEC-48F9-99D3-0E30500EF7D7}"/>
              </a:ext>
            </a:extLst>
          </p:cNvPr>
          <p:cNvSpPr/>
          <p:nvPr/>
        </p:nvSpPr>
        <p:spPr>
          <a:xfrm rot="2307413" flipV="1">
            <a:off x="1189853" y="1162799"/>
            <a:ext cx="588331" cy="1011670"/>
          </a:xfrm>
          <a:prstGeom prst="arc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80F1CFDB-255A-4A9C-BE72-449FA6CED807}"/>
              </a:ext>
            </a:extLst>
          </p:cNvPr>
          <p:cNvSpPr/>
          <p:nvPr/>
        </p:nvSpPr>
        <p:spPr>
          <a:xfrm rot="12253736" flipV="1">
            <a:off x="3959523" y="3469560"/>
            <a:ext cx="588331" cy="1011670"/>
          </a:xfrm>
          <a:prstGeom prst="arc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1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1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1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1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1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1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1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1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9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7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2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31" grpId="0"/>
      <p:bldP spid="36" grpId="0" animBg="1"/>
      <p:bldP spid="36" grpId="1" animBg="1"/>
      <p:bldP spid="36" grpId="2" animBg="1"/>
      <p:bldP spid="38" grpId="0" animBg="1"/>
      <p:bldP spid="38" grpId="1" animBg="1"/>
      <p:bldP spid="38" grpId="2" animBg="1"/>
      <p:bldP spid="49" grpId="0"/>
      <p:bldP spid="52" grpId="0"/>
      <p:bldP spid="57" grpId="0"/>
      <p:bldP spid="59" grpId="0"/>
      <p:bldP spid="60" grpId="0"/>
      <p:bldP spid="72" grpId="0"/>
      <p:bldP spid="73" grpId="0"/>
      <p:bldP spid="44" grpId="0" animBg="1"/>
      <p:bldP spid="44" grpId="1" animBg="1"/>
      <p:bldP spid="44" grpId="2" animBg="1"/>
      <p:bldP spid="53" grpId="0" animBg="1"/>
      <p:bldP spid="53" grpId="1" animBg="1"/>
      <p:bldP spid="5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id="{715EA608-A680-47A1-8758-FF54F27A9A7B}"/>
              </a:ext>
            </a:extLst>
          </p:cNvPr>
          <p:cNvSpPr/>
          <p:nvPr/>
        </p:nvSpPr>
        <p:spPr>
          <a:xfrm>
            <a:off x="731519" y="2024742"/>
            <a:ext cx="4463001" cy="2506617"/>
          </a:xfrm>
          <a:prstGeom prst="trapezoid">
            <a:avLst/>
          </a:prstGeom>
          <a:solidFill>
            <a:srgbClr val="A568D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AC698-24E9-4D06-B6A9-C212F3831F72}"/>
              </a:ext>
            </a:extLst>
          </p:cNvPr>
          <p:cNvSpPr txBox="1"/>
          <p:nvPr/>
        </p:nvSpPr>
        <p:spPr>
          <a:xfrm>
            <a:off x="731519" y="5413027"/>
            <a:ext cx="37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Hình thang cân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B6882E-24A3-4FC5-95ED-4D0E6C7F4FD5}"/>
              </a:ext>
            </a:extLst>
          </p:cNvPr>
          <p:cNvGrpSpPr/>
          <p:nvPr/>
        </p:nvGrpSpPr>
        <p:grpSpPr>
          <a:xfrm>
            <a:off x="347651" y="1552051"/>
            <a:ext cx="5230735" cy="3414998"/>
            <a:chOff x="5712133" y="1472579"/>
            <a:chExt cx="5230735" cy="3414998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C748468-9BAB-4A7B-A741-C3454D8E1F7B}"/>
                </a:ext>
              </a:extLst>
            </p:cNvPr>
            <p:cNvSpPr/>
            <p:nvPr/>
          </p:nvSpPr>
          <p:spPr>
            <a:xfrm>
              <a:off x="6096000" y="1926770"/>
              <a:ext cx="4463001" cy="2506617"/>
            </a:xfrm>
            <a:prstGeom prst="trapezoid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41A7B-2597-490E-AB0F-8F03BDF3A5F0}"/>
                </a:ext>
              </a:extLst>
            </p:cNvPr>
            <p:cNvSpPr txBox="1"/>
            <p:nvPr/>
          </p:nvSpPr>
          <p:spPr>
            <a:xfrm>
              <a:off x="6258716" y="1472580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9DC295-1702-40B8-967E-633F853BB8F1}"/>
                </a:ext>
              </a:extLst>
            </p:cNvPr>
            <p:cNvSpPr txBox="1"/>
            <p:nvPr/>
          </p:nvSpPr>
          <p:spPr>
            <a:xfrm>
              <a:off x="9916316" y="1472579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CAA40C-B48D-4701-BA95-D9B1F46F9F42}"/>
                </a:ext>
              </a:extLst>
            </p:cNvPr>
            <p:cNvSpPr txBox="1"/>
            <p:nvPr/>
          </p:nvSpPr>
          <p:spPr>
            <a:xfrm>
              <a:off x="10559001" y="4241246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B53CB6-6842-4109-B640-3382DB6BF3CC}"/>
                </a:ext>
              </a:extLst>
            </p:cNvPr>
            <p:cNvSpPr txBox="1"/>
            <p:nvPr/>
          </p:nvSpPr>
          <p:spPr>
            <a:xfrm>
              <a:off x="5712133" y="4241246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DE5851-4163-461F-9FFE-2ED2E8E04D3D}"/>
              </a:ext>
            </a:extLst>
          </p:cNvPr>
          <p:cNvSpPr txBox="1"/>
          <p:nvPr/>
        </p:nvSpPr>
        <p:spPr>
          <a:xfrm>
            <a:off x="3744940" y="5413027"/>
            <a:ext cx="144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ABCD</a:t>
            </a:r>
            <a:r>
              <a:rPr lang="en-US" sz="3600" b="1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D5BDD5-CB63-4DC1-AA0A-0D8E602074F3}"/>
              </a:ext>
            </a:extLst>
          </p:cNvPr>
          <p:cNvCxnSpPr>
            <a:cxnSpLocks/>
          </p:cNvCxnSpPr>
          <p:nvPr/>
        </p:nvCxnSpPr>
        <p:spPr>
          <a:xfrm>
            <a:off x="1363010" y="2024742"/>
            <a:ext cx="3186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DE25D5-8323-4874-B97F-B587C352C8C9}"/>
              </a:ext>
            </a:extLst>
          </p:cNvPr>
          <p:cNvCxnSpPr>
            <a:cxnSpLocks/>
          </p:cNvCxnSpPr>
          <p:nvPr/>
        </p:nvCxnSpPr>
        <p:spPr>
          <a:xfrm>
            <a:off x="729342" y="4531359"/>
            <a:ext cx="4463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2F9B13-DCF3-4EF2-83CB-7D5031480E42}"/>
              </a:ext>
            </a:extLst>
          </p:cNvPr>
          <p:cNvSpPr txBox="1"/>
          <p:nvPr/>
        </p:nvSpPr>
        <p:spPr>
          <a:xfrm>
            <a:off x="6931111" y="652881"/>
            <a:ext cx="197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F0"/>
                </a:solidFill>
              </a:rPr>
              <a:t>AB // CD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C6A674-CFE7-4A79-BB43-8F8C5B385AF4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583423" y="976047"/>
            <a:ext cx="1347688" cy="207014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7801B2-C2B3-4387-80B5-CAA3118D71E3}"/>
              </a:ext>
            </a:extLst>
          </p:cNvPr>
          <p:cNvCxnSpPr>
            <a:cxnSpLocks/>
          </p:cNvCxnSpPr>
          <p:nvPr/>
        </p:nvCxnSpPr>
        <p:spPr>
          <a:xfrm flipH="1">
            <a:off x="701017" y="1987743"/>
            <a:ext cx="683090" cy="2543615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4629B-6A0C-46CB-A661-8483B4764F11}"/>
              </a:ext>
            </a:extLst>
          </p:cNvPr>
          <p:cNvCxnSpPr>
            <a:cxnSpLocks/>
          </p:cNvCxnSpPr>
          <p:nvPr/>
        </p:nvCxnSpPr>
        <p:spPr>
          <a:xfrm>
            <a:off x="4547482" y="2024741"/>
            <a:ext cx="644861" cy="2506617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BD5A5D-71A8-425F-9587-F0567E6B695A}"/>
              </a:ext>
            </a:extLst>
          </p:cNvPr>
          <p:cNvSpPr txBox="1"/>
          <p:nvPr/>
        </p:nvSpPr>
        <p:spPr>
          <a:xfrm>
            <a:off x="9052210" y="686625"/>
            <a:ext cx="1707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AD = BC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5D1535-9B00-4728-8B5A-A232E2AFB937}"/>
              </a:ext>
            </a:extLst>
          </p:cNvPr>
          <p:cNvSpPr txBox="1"/>
          <p:nvPr/>
        </p:nvSpPr>
        <p:spPr>
          <a:xfrm>
            <a:off x="8745549" y="701873"/>
            <a:ext cx="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2C7539F-E01A-41EA-BE2C-6A99AF29F049}"/>
              </a:ext>
            </a:extLst>
          </p:cNvPr>
          <p:cNvSpPr/>
          <p:nvPr/>
        </p:nvSpPr>
        <p:spPr>
          <a:xfrm rot="1595445" flipV="1">
            <a:off x="1217978" y="1369380"/>
            <a:ext cx="588331" cy="1011670"/>
          </a:xfrm>
          <a:prstGeom prst="arc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A2C5718-2EE5-455A-B596-84597F3AFF90}"/>
              </a:ext>
            </a:extLst>
          </p:cNvPr>
          <p:cNvSpPr/>
          <p:nvPr/>
        </p:nvSpPr>
        <p:spPr>
          <a:xfrm rot="14948987" flipH="1">
            <a:off x="3941247" y="1586075"/>
            <a:ext cx="1016533" cy="612610"/>
          </a:xfrm>
          <a:prstGeom prst="arc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C5B771-188A-4D97-A417-8A3653DCFAF8}"/>
              </a:ext>
            </a:extLst>
          </p:cNvPr>
          <p:cNvCxnSpPr>
            <a:cxnSpLocks/>
          </p:cNvCxnSpPr>
          <p:nvPr/>
        </p:nvCxnSpPr>
        <p:spPr>
          <a:xfrm flipV="1">
            <a:off x="5573211" y="2974272"/>
            <a:ext cx="1731717" cy="485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>
            <a:extLst>
              <a:ext uri="{FF2B5EF4-FFF2-40B4-BE49-F238E27FC236}">
                <a16:creationId xmlns:a16="http://schemas.microsoft.com/office/drawing/2014/main" id="{16E29892-B357-484C-A116-1166E3DDD012}"/>
              </a:ext>
            </a:extLst>
          </p:cNvPr>
          <p:cNvSpPr/>
          <p:nvPr/>
        </p:nvSpPr>
        <p:spPr>
          <a:xfrm rot="12333174" flipV="1">
            <a:off x="4608706" y="4138809"/>
            <a:ext cx="588331" cy="1011670"/>
          </a:xfrm>
          <a:prstGeom prst="arc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197A6D-F0CB-4BBE-A6A9-544C44F81E7F}"/>
              </a:ext>
            </a:extLst>
          </p:cNvPr>
          <p:cNvSpPr/>
          <p:nvPr/>
        </p:nvSpPr>
        <p:spPr>
          <a:xfrm rot="17104222" flipV="1">
            <a:off x="434088" y="3892947"/>
            <a:ext cx="588331" cy="1011670"/>
          </a:xfrm>
          <a:prstGeom prst="arc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845F7C-FDB2-4183-90B7-150EFFBAFBCF}"/>
              </a:ext>
            </a:extLst>
          </p:cNvPr>
          <p:cNvSpPr txBox="1"/>
          <p:nvPr/>
        </p:nvSpPr>
        <p:spPr>
          <a:xfrm>
            <a:off x="8851449" y="2738194"/>
            <a:ext cx="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DA47FE-8F90-4E6C-AB7D-14661E2B6BA2}"/>
              </a:ext>
            </a:extLst>
          </p:cNvPr>
          <p:cNvCxnSpPr>
            <a:cxnSpLocks/>
          </p:cNvCxnSpPr>
          <p:nvPr/>
        </p:nvCxnSpPr>
        <p:spPr>
          <a:xfrm>
            <a:off x="1363010" y="2024741"/>
            <a:ext cx="3829333" cy="250661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DB49C4-8678-4FA1-A3C5-156B7CE9311E}"/>
              </a:ext>
            </a:extLst>
          </p:cNvPr>
          <p:cNvCxnSpPr>
            <a:cxnSpLocks/>
          </p:cNvCxnSpPr>
          <p:nvPr/>
        </p:nvCxnSpPr>
        <p:spPr>
          <a:xfrm flipV="1">
            <a:off x="701017" y="2024742"/>
            <a:ext cx="3846465" cy="2488117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021438F-C6FE-4B4E-8F8C-E591E14620AD}"/>
              </a:ext>
            </a:extLst>
          </p:cNvPr>
          <p:cNvSpPr txBox="1"/>
          <p:nvPr/>
        </p:nvSpPr>
        <p:spPr>
          <a:xfrm>
            <a:off x="7445791" y="4814351"/>
            <a:ext cx="19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AC = </a:t>
            </a:r>
            <a:r>
              <a:rPr lang="en-US" sz="3600" b="1">
                <a:solidFill>
                  <a:srgbClr val="FF00FF"/>
                </a:solidFill>
              </a:rPr>
              <a:t>BD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5879171-8A5C-45C5-8FDA-5A59AADD8D3D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5588598" y="3012950"/>
            <a:ext cx="1857193" cy="212456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1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1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1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1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1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1" grpId="0"/>
      <p:bldP spid="28" grpId="0"/>
      <p:bldP spid="29" grpId="0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D93B7E92-25BC-4F03-A7B9-19129D0D80AD}"/>
              </a:ext>
            </a:extLst>
          </p:cNvPr>
          <p:cNvSpPr/>
          <p:nvPr/>
        </p:nvSpPr>
        <p:spPr>
          <a:xfrm>
            <a:off x="558982" y="1990235"/>
            <a:ext cx="5181600" cy="2013857"/>
          </a:xfrm>
          <a:prstGeom prst="diamond">
            <a:avLst/>
          </a:prstGeom>
          <a:solidFill>
            <a:srgbClr val="FF66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BB8A4-F928-4E6C-9054-68FECE908552}"/>
              </a:ext>
            </a:extLst>
          </p:cNvPr>
          <p:cNvSpPr txBox="1"/>
          <p:nvPr/>
        </p:nvSpPr>
        <p:spPr>
          <a:xfrm>
            <a:off x="1236067" y="4703605"/>
            <a:ext cx="37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Hình thoi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C905C6-B99B-4CFA-87CB-55079F0ED455}"/>
              </a:ext>
            </a:extLst>
          </p:cNvPr>
          <p:cNvGrpSpPr/>
          <p:nvPr/>
        </p:nvGrpSpPr>
        <p:grpSpPr>
          <a:xfrm>
            <a:off x="45666" y="1422142"/>
            <a:ext cx="6069077" cy="3150049"/>
            <a:chOff x="5352903" y="2860904"/>
            <a:chExt cx="6069077" cy="315004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83CAFC77-B306-4A71-9B62-9C66099C0029}"/>
                </a:ext>
              </a:extLst>
            </p:cNvPr>
            <p:cNvSpPr/>
            <p:nvPr/>
          </p:nvSpPr>
          <p:spPr>
            <a:xfrm>
              <a:off x="5856513" y="3429000"/>
              <a:ext cx="5181600" cy="2013857"/>
            </a:xfrm>
            <a:prstGeom prst="diamon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9A46F4-CB64-461A-94BB-676CE4731912}"/>
                </a:ext>
              </a:extLst>
            </p:cNvPr>
            <p:cNvSpPr txBox="1"/>
            <p:nvPr/>
          </p:nvSpPr>
          <p:spPr>
            <a:xfrm>
              <a:off x="5352903" y="4112762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EF2EB2-ED04-4ACF-8800-802E41DB3555}"/>
                </a:ext>
              </a:extLst>
            </p:cNvPr>
            <p:cNvSpPr txBox="1"/>
            <p:nvPr/>
          </p:nvSpPr>
          <p:spPr>
            <a:xfrm>
              <a:off x="8172303" y="2860904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57735A-4591-4DEA-BA8E-2CC3F383B012}"/>
                </a:ext>
              </a:extLst>
            </p:cNvPr>
            <p:cNvSpPr txBox="1"/>
            <p:nvPr/>
          </p:nvSpPr>
          <p:spPr>
            <a:xfrm>
              <a:off x="11038113" y="4112762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09567F-0B09-42D2-BE93-7CA30C2F0CF2}"/>
                </a:ext>
              </a:extLst>
            </p:cNvPr>
            <p:cNvSpPr txBox="1"/>
            <p:nvPr/>
          </p:nvSpPr>
          <p:spPr>
            <a:xfrm>
              <a:off x="8255379" y="5364622"/>
              <a:ext cx="3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BA9CEF-3267-43C4-88CA-53E81095528F}"/>
              </a:ext>
            </a:extLst>
          </p:cNvPr>
          <p:cNvSpPr txBox="1"/>
          <p:nvPr/>
        </p:nvSpPr>
        <p:spPr>
          <a:xfrm>
            <a:off x="3101974" y="4703605"/>
            <a:ext cx="144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ABCD</a:t>
            </a:r>
            <a:r>
              <a:rPr lang="en-US" sz="3600" b="1"/>
              <a:t> 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744A2E8B-ABA1-4AA6-8D5B-915C324283B7}"/>
              </a:ext>
            </a:extLst>
          </p:cNvPr>
          <p:cNvSpPr/>
          <p:nvPr/>
        </p:nvSpPr>
        <p:spPr>
          <a:xfrm>
            <a:off x="557802" y="1990235"/>
            <a:ext cx="5181600" cy="2013857"/>
          </a:xfrm>
          <a:prstGeom prst="diamond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5CF085-EC62-45C8-82F4-F6F11C39359A}"/>
              </a:ext>
            </a:extLst>
          </p:cNvPr>
          <p:cNvSpPr txBox="1"/>
          <p:nvPr/>
        </p:nvSpPr>
        <p:spPr>
          <a:xfrm>
            <a:off x="7000801" y="771450"/>
            <a:ext cx="440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AB = BC = CD = DA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E07479-F66B-4CC9-8468-07F4C7E6954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14743" y="1298193"/>
            <a:ext cx="864309" cy="16989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5E51D-9E91-4CA8-9ECD-E351D9310822}"/>
              </a:ext>
            </a:extLst>
          </p:cNvPr>
          <p:cNvCxnSpPr/>
          <p:nvPr/>
        </p:nvCxnSpPr>
        <p:spPr>
          <a:xfrm>
            <a:off x="4288120" y="3349398"/>
            <a:ext cx="261257" cy="2524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D493B7-6567-48AF-9A5B-72781A9A30F3}"/>
              </a:ext>
            </a:extLst>
          </p:cNvPr>
          <p:cNvCxnSpPr/>
          <p:nvPr/>
        </p:nvCxnSpPr>
        <p:spPr>
          <a:xfrm>
            <a:off x="1814586" y="2295035"/>
            <a:ext cx="261257" cy="2524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7ED985-CE60-4F78-BEA5-5E7C4A3B8148}"/>
              </a:ext>
            </a:extLst>
          </p:cNvPr>
          <p:cNvCxnSpPr>
            <a:cxnSpLocks/>
          </p:cNvCxnSpPr>
          <p:nvPr/>
        </p:nvCxnSpPr>
        <p:spPr>
          <a:xfrm flipH="1">
            <a:off x="4288120" y="2305921"/>
            <a:ext cx="244778" cy="281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A79585-590F-4373-ACE4-2D5C4E956DE0}"/>
              </a:ext>
            </a:extLst>
          </p:cNvPr>
          <p:cNvCxnSpPr>
            <a:cxnSpLocks/>
          </p:cNvCxnSpPr>
          <p:nvPr/>
        </p:nvCxnSpPr>
        <p:spPr>
          <a:xfrm flipH="1">
            <a:off x="1814586" y="3366744"/>
            <a:ext cx="244778" cy="281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6F94E882-EACA-4C41-8461-4218EDB3F744}"/>
              </a:ext>
            </a:extLst>
          </p:cNvPr>
          <p:cNvSpPr/>
          <p:nvPr/>
        </p:nvSpPr>
        <p:spPr>
          <a:xfrm rot="3959895" flipV="1">
            <a:off x="3075817" y="1360170"/>
            <a:ext cx="588331" cy="1011670"/>
          </a:xfrm>
          <a:prstGeom prst="arc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4020231-7F45-4C72-A95C-6E8D07B8CA62}"/>
              </a:ext>
            </a:extLst>
          </p:cNvPr>
          <p:cNvSpPr/>
          <p:nvPr/>
        </p:nvSpPr>
        <p:spPr>
          <a:xfrm rot="14739882" flipV="1">
            <a:off x="2653977" y="3655592"/>
            <a:ext cx="588331" cy="1011670"/>
          </a:xfrm>
          <a:prstGeom prst="arc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F8E1A32-E69E-4A02-9A40-C0CA9BFE518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114743" y="2997166"/>
            <a:ext cx="1408764" cy="6650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B36BF51E-BBE4-4D7F-B846-EFB0AB864F69}"/>
              </a:ext>
            </a:extLst>
          </p:cNvPr>
          <p:cNvSpPr/>
          <p:nvPr/>
        </p:nvSpPr>
        <p:spPr>
          <a:xfrm rot="8894640" flipV="1">
            <a:off x="5149714" y="2706221"/>
            <a:ext cx="445221" cy="862210"/>
          </a:xfrm>
          <a:prstGeom prst="arc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C335DF8-AFF1-45D6-AB58-DBFAB98712E8}"/>
              </a:ext>
            </a:extLst>
          </p:cNvPr>
          <p:cNvSpPr/>
          <p:nvPr/>
        </p:nvSpPr>
        <p:spPr>
          <a:xfrm rot="19736282" flipV="1">
            <a:off x="759603" y="2488966"/>
            <a:ext cx="359414" cy="773711"/>
          </a:xfrm>
          <a:prstGeom prst="arc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0D98F8-01D7-4768-8BFB-B55F014A94EF}"/>
              </a:ext>
            </a:extLst>
          </p:cNvPr>
          <p:cNvSpPr txBox="1"/>
          <p:nvPr/>
        </p:nvSpPr>
        <p:spPr>
          <a:xfrm>
            <a:off x="9024673" y="2861149"/>
            <a:ext cx="47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DF8592-7927-439C-A14B-9BD3AFCB2E92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557802" y="2997164"/>
            <a:ext cx="5181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AEB316-4A11-498C-817E-BC7ADDA2EA6B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148602" y="1990235"/>
            <a:ext cx="0" cy="2013857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7B4E2D7-71CE-424E-8267-066985667D05}"/>
              </a:ext>
            </a:extLst>
          </p:cNvPr>
          <p:cNvSpPr txBox="1"/>
          <p:nvPr/>
        </p:nvSpPr>
        <p:spPr>
          <a:xfrm>
            <a:off x="2631022" y="2955473"/>
            <a:ext cx="53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144011-D287-4FFF-BDD2-FFC85EC09280}"/>
              </a:ext>
            </a:extLst>
          </p:cNvPr>
          <p:cNvSpPr txBox="1"/>
          <p:nvPr/>
        </p:nvSpPr>
        <p:spPr>
          <a:xfrm>
            <a:off x="6376917" y="4762641"/>
            <a:ext cx="19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OA = OC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0106744-1BC2-412C-A9A4-E35F74BB99D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114743" y="2997166"/>
            <a:ext cx="608814" cy="180225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594FEEB-7B29-48E1-BD29-5FF4123387EF}"/>
              </a:ext>
            </a:extLst>
          </p:cNvPr>
          <p:cNvSpPr txBox="1"/>
          <p:nvPr/>
        </p:nvSpPr>
        <p:spPr>
          <a:xfrm>
            <a:off x="8205521" y="4795108"/>
            <a:ext cx="183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3399"/>
                </a:solidFill>
              </a:rPr>
              <a:t>OB = OD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4AF680-F4FD-4D24-9E8F-9A0A4071D1A0}"/>
              </a:ext>
            </a:extLst>
          </p:cNvPr>
          <p:cNvSpPr txBox="1"/>
          <p:nvPr/>
        </p:nvSpPr>
        <p:spPr>
          <a:xfrm>
            <a:off x="8002842" y="4799424"/>
            <a:ext cx="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81AF22-2653-4580-9C41-7176198194DC}"/>
              </a:ext>
            </a:extLst>
          </p:cNvPr>
          <p:cNvSpPr txBox="1"/>
          <p:nvPr/>
        </p:nvSpPr>
        <p:spPr>
          <a:xfrm>
            <a:off x="9864015" y="4826157"/>
            <a:ext cx="72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và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236A72-3438-43B8-A4AE-AD8F5794BBE5}"/>
              </a:ext>
            </a:extLst>
          </p:cNvPr>
          <p:cNvGrpSpPr/>
          <p:nvPr/>
        </p:nvGrpSpPr>
        <p:grpSpPr>
          <a:xfrm>
            <a:off x="10356580" y="4825739"/>
            <a:ext cx="1993883" cy="646331"/>
            <a:chOff x="4777647" y="4894559"/>
            <a:chExt cx="1993883" cy="6463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6DAE47-0919-4624-9441-6EF8B81AFAE8}"/>
                </a:ext>
              </a:extLst>
            </p:cNvPr>
            <p:cNvSpPr txBox="1"/>
            <p:nvPr/>
          </p:nvSpPr>
          <p:spPr>
            <a:xfrm>
              <a:off x="4777647" y="4894559"/>
              <a:ext cx="1993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0000FF"/>
                  </a:solidFill>
                </a:rPr>
                <a:t>AC      BD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D52CCD-6108-4296-8901-83D9F8041D00}"/>
              </a:ext>
            </a:extLst>
          </p:cNvPr>
          <p:cNvGrpSpPr/>
          <p:nvPr/>
        </p:nvGrpSpPr>
        <p:grpSpPr>
          <a:xfrm rot="10800000">
            <a:off x="3155147" y="2670130"/>
            <a:ext cx="256223" cy="310502"/>
            <a:chOff x="3516085" y="0"/>
            <a:chExt cx="381001" cy="40277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0C3DD5-CF3B-4793-B9FE-D8F42448CC83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E7F5B77-436C-4CD6-A1D1-EF92177FAA48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13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1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1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12" grpId="1" animBg="1"/>
      <p:bldP spid="13" grpId="0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0" grpId="0"/>
      <p:bldP spid="38" grpId="0"/>
      <p:bldP spid="39" grpId="0"/>
      <p:bldP spid="41" grpId="0"/>
      <p:bldP spid="47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B39161-DDF4-432E-AB01-7EC06D6248C3}"/>
              </a:ext>
            </a:extLst>
          </p:cNvPr>
          <p:cNvSpPr/>
          <p:nvPr/>
        </p:nvSpPr>
        <p:spPr>
          <a:xfrm>
            <a:off x="661592" y="1568869"/>
            <a:ext cx="4724400" cy="2841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41314-128E-4BEC-90A2-92BDE50ABD2A}"/>
              </a:ext>
            </a:extLst>
          </p:cNvPr>
          <p:cNvSpPr txBox="1"/>
          <p:nvPr/>
        </p:nvSpPr>
        <p:spPr>
          <a:xfrm>
            <a:off x="661592" y="4720584"/>
            <a:ext cx="37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Hình chữ nhật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6F1C9-0240-4A4A-9551-3E358A20B9BB}"/>
              </a:ext>
            </a:extLst>
          </p:cNvPr>
          <p:cNvGrpSpPr/>
          <p:nvPr/>
        </p:nvGrpSpPr>
        <p:grpSpPr>
          <a:xfrm>
            <a:off x="177695" y="1099322"/>
            <a:ext cx="5725524" cy="3771735"/>
            <a:chOff x="5906865" y="245094"/>
            <a:chExt cx="5725524" cy="37717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877CAE-FF9D-4402-BB03-C9C95736ABA5}"/>
                </a:ext>
              </a:extLst>
            </p:cNvPr>
            <p:cNvSpPr/>
            <p:nvPr/>
          </p:nvSpPr>
          <p:spPr>
            <a:xfrm>
              <a:off x="6407427" y="706113"/>
              <a:ext cx="4724400" cy="284117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0161C6-4013-4B91-98D9-5EA5ADB490CB}"/>
                </a:ext>
              </a:extLst>
            </p:cNvPr>
            <p:cNvSpPr txBox="1"/>
            <p:nvPr/>
          </p:nvSpPr>
          <p:spPr>
            <a:xfrm>
              <a:off x="5906865" y="262024"/>
              <a:ext cx="5005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AE1136-228E-4472-8E88-3D3A6899302A}"/>
                </a:ext>
              </a:extLst>
            </p:cNvPr>
            <p:cNvSpPr txBox="1"/>
            <p:nvPr/>
          </p:nvSpPr>
          <p:spPr>
            <a:xfrm>
              <a:off x="11131827" y="245094"/>
              <a:ext cx="5005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52D26F-8E6F-4ADE-AAE8-811275AF2AF0}"/>
                </a:ext>
              </a:extLst>
            </p:cNvPr>
            <p:cNvSpPr txBox="1"/>
            <p:nvPr/>
          </p:nvSpPr>
          <p:spPr>
            <a:xfrm>
              <a:off x="11131827" y="3370497"/>
              <a:ext cx="5005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97B955-4752-4088-B611-CF6A0DE5CF17}"/>
                </a:ext>
              </a:extLst>
            </p:cNvPr>
            <p:cNvSpPr txBox="1"/>
            <p:nvPr/>
          </p:nvSpPr>
          <p:spPr>
            <a:xfrm>
              <a:off x="5972179" y="3370497"/>
              <a:ext cx="5005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761084-C683-483B-8662-F8909BE75AE0}"/>
              </a:ext>
            </a:extLst>
          </p:cNvPr>
          <p:cNvSpPr txBox="1"/>
          <p:nvPr/>
        </p:nvSpPr>
        <p:spPr>
          <a:xfrm>
            <a:off x="3475549" y="4727750"/>
            <a:ext cx="146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70C0"/>
                </a:solidFill>
              </a:rPr>
              <a:t>ABCD</a:t>
            </a:r>
            <a:r>
              <a:rPr lang="en-US" sz="3600" b="1"/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0AF1A-4B04-45CF-B183-43216D4C6A8D}"/>
              </a:ext>
            </a:extLst>
          </p:cNvPr>
          <p:cNvCxnSpPr>
            <a:cxnSpLocks/>
          </p:cNvCxnSpPr>
          <p:nvPr/>
        </p:nvCxnSpPr>
        <p:spPr>
          <a:xfrm>
            <a:off x="661592" y="1564605"/>
            <a:ext cx="4732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BD874B-6617-46E4-B19B-20DC1D44DC01}"/>
              </a:ext>
            </a:extLst>
          </p:cNvPr>
          <p:cNvCxnSpPr>
            <a:cxnSpLocks/>
          </p:cNvCxnSpPr>
          <p:nvPr/>
        </p:nvCxnSpPr>
        <p:spPr>
          <a:xfrm>
            <a:off x="661592" y="4405776"/>
            <a:ext cx="4732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F998131-D620-4890-A647-76E2F835DDB3}"/>
              </a:ext>
            </a:extLst>
          </p:cNvPr>
          <p:cNvSpPr txBox="1"/>
          <p:nvPr/>
        </p:nvSpPr>
        <p:spPr>
          <a:xfrm>
            <a:off x="6657103" y="1178885"/>
            <a:ext cx="170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AB = CD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FB39E2-286A-4162-BF0D-1F013979EA4E}"/>
              </a:ext>
            </a:extLst>
          </p:cNvPr>
          <p:cNvCxnSpPr>
            <a:cxnSpLocks/>
          </p:cNvCxnSpPr>
          <p:nvPr/>
        </p:nvCxnSpPr>
        <p:spPr>
          <a:xfrm flipV="1">
            <a:off x="5707828" y="1745654"/>
            <a:ext cx="937722" cy="146269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D89420-48A3-419B-9A78-D00952146C7D}"/>
              </a:ext>
            </a:extLst>
          </p:cNvPr>
          <p:cNvCxnSpPr>
            <a:cxnSpLocks/>
          </p:cNvCxnSpPr>
          <p:nvPr/>
        </p:nvCxnSpPr>
        <p:spPr>
          <a:xfrm flipH="1">
            <a:off x="653259" y="1561588"/>
            <a:ext cx="16666" cy="2875288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1F1C78-8011-4EC6-929C-DE2999042C17}"/>
              </a:ext>
            </a:extLst>
          </p:cNvPr>
          <p:cNvCxnSpPr>
            <a:cxnSpLocks/>
          </p:cNvCxnSpPr>
          <p:nvPr/>
        </p:nvCxnSpPr>
        <p:spPr>
          <a:xfrm>
            <a:off x="5385993" y="1564605"/>
            <a:ext cx="16665" cy="2841171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4A0CB86-1E73-49EE-AE24-8ACCD57CC08F}"/>
              </a:ext>
            </a:extLst>
          </p:cNvPr>
          <p:cNvSpPr txBox="1"/>
          <p:nvPr/>
        </p:nvSpPr>
        <p:spPr>
          <a:xfrm>
            <a:off x="8509444" y="4303067"/>
            <a:ext cx="1789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OA = OC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5F4650-B377-440C-9A6C-535311E77ABF}"/>
              </a:ext>
            </a:extLst>
          </p:cNvPr>
          <p:cNvSpPr txBox="1"/>
          <p:nvPr/>
        </p:nvSpPr>
        <p:spPr>
          <a:xfrm>
            <a:off x="8201029" y="1224017"/>
            <a:ext cx="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3E4344-9142-478A-BCC7-CA3057728C6D}"/>
              </a:ext>
            </a:extLst>
          </p:cNvPr>
          <p:cNvCxnSpPr>
            <a:cxnSpLocks/>
          </p:cNvCxnSpPr>
          <p:nvPr/>
        </p:nvCxnSpPr>
        <p:spPr>
          <a:xfrm flipV="1">
            <a:off x="5707829" y="3117183"/>
            <a:ext cx="1249825" cy="3599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67E9F1-0717-4068-850C-949E2EC24D87}"/>
              </a:ext>
            </a:extLst>
          </p:cNvPr>
          <p:cNvGrpSpPr/>
          <p:nvPr/>
        </p:nvGrpSpPr>
        <p:grpSpPr>
          <a:xfrm>
            <a:off x="5025393" y="1556557"/>
            <a:ext cx="381001" cy="402771"/>
            <a:chOff x="3516085" y="0"/>
            <a:chExt cx="381001" cy="40277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217EA1-E5FC-447D-8D41-BE3AB74C8A3C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F5334B-3B7D-4527-A087-EF43CB72EA83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8CC9615-1ECA-48DB-A483-636D44613733}"/>
              </a:ext>
            </a:extLst>
          </p:cNvPr>
          <p:cNvGrpSpPr/>
          <p:nvPr/>
        </p:nvGrpSpPr>
        <p:grpSpPr>
          <a:xfrm rot="5400000">
            <a:off x="5006233" y="4014044"/>
            <a:ext cx="381001" cy="402771"/>
            <a:chOff x="3516085" y="0"/>
            <a:chExt cx="381001" cy="40277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CE43AB-3646-457A-9F07-0022B76EED2D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5510A2-A854-4E98-A552-F860F1044B1C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E27B2F-A656-422B-8D3C-69C63E6A7708}"/>
              </a:ext>
            </a:extLst>
          </p:cNvPr>
          <p:cNvGrpSpPr/>
          <p:nvPr/>
        </p:nvGrpSpPr>
        <p:grpSpPr>
          <a:xfrm rot="10800000">
            <a:off x="656188" y="4000819"/>
            <a:ext cx="381001" cy="402771"/>
            <a:chOff x="3516085" y="0"/>
            <a:chExt cx="381001" cy="40277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D6A436-BD73-4CCE-BDBB-43CBBA887774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C54A0A7-7116-4C34-9246-034EF15BA460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DE3636-6935-422B-8F65-4A5D310B9643}"/>
              </a:ext>
            </a:extLst>
          </p:cNvPr>
          <p:cNvGrpSpPr/>
          <p:nvPr/>
        </p:nvGrpSpPr>
        <p:grpSpPr>
          <a:xfrm rot="16200000">
            <a:off x="677485" y="1536298"/>
            <a:ext cx="381001" cy="402771"/>
            <a:chOff x="3516085" y="0"/>
            <a:chExt cx="381001" cy="40277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7EF807-97AC-4620-9EFF-C497F6C5A2D5}"/>
                </a:ext>
              </a:extLst>
            </p:cNvPr>
            <p:cNvCxnSpPr/>
            <p:nvPr/>
          </p:nvCxnSpPr>
          <p:spPr>
            <a:xfrm>
              <a:off x="3526971" y="0"/>
              <a:ext cx="0" cy="4027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D9CDC16-F390-4A34-AC42-04E033CCB9D3}"/>
                </a:ext>
              </a:extLst>
            </p:cNvPr>
            <p:cNvCxnSpPr>
              <a:cxnSpLocks/>
            </p:cNvCxnSpPr>
            <p:nvPr/>
          </p:nvCxnSpPr>
          <p:spPr>
            <a:xfrm>
              <a:off x="3516085" y="391885"/>
              <a:ext cx="381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60F9FA-53B7-4948-B7F1-38075D46EFFE}"/>
              </a:ext>
            </a:extLst>
          </p:cNvPr>
          <p:cNvCxnSpPr>
            <a:cxnSpLocks/>
          </p:cNvCxnSpPr>
          <p:nvPr/>
        </p:nvCxnSpPr>
        <p:spPr>
          <a:xfrm>
            <a:off x="5696275" y="3135181"/>
            <a:ext cx="844674" cy="12171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5AE5C4E-8A66-4422-98D3-28FA28FA4360}"/>
              </a:ext>
            </a:extLst>
          </p:cNvPr>
          <p:cNvSpPr txBox="1"/>
          <p:nvPr/>
        </p:nvSpPr>
        <p:spPr>
          <a:xfrm>
            <a:off x="6447922" y="4303068"/>
            <a:ext cx="170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AC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/>
              <a:t>=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008000"/>
                </a:solidFill>
              </a:rPr>
              <a:t>BD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22F261-A4A8-4C1B-A35D-13B63D683FF6}"/>
              </a:ext>
            </a:extLst>
          </p:cNvPr>
          <p:cNvSpPr txBox="1"/>
          <p:nvPr/>
        </p:nvSpPr>
        <p:spPr>
          <a:xfrm>
            <a:off x="8049011" y="4364624"/>
            <a:ext cx="64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và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AF03C7-BD90-46BC-966A-F75E281C4607}"/>
              </a:ext>
            </a:extLst>
          </p:cNvPr>
          <p:cNvSpPr txBox="1"/>
          <p:nvPr/>
        </p:nvSpPr>
        <p:spPr>
          <a:xfrm>
            <a:off x="10159103" y="4359998"/>
            <a:ext cx="3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484CFB-A5CA-4519-BED4-9E5CA5C92209}"/>
              </a:ext>
            </a:extLst>
          </p:cNvPr>
          <p:cNvSpPr txBox="1"/>
          <p:nvPr/>
        </p:nvSpPr>
        <p:spPr>
          <a:xfrm>
            <a:off x="10402692" y="4301965"/>
            <a:ext cx="1789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</a:rPr>
              <a:t>OB = OD</a:t>
            </a:r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15AD4A-DD69-4720-84FA-1D8166706198}"/>
              </a:ext>
            </a:extLst>
          </p:cNvPr>
          <p:cNvCxnSpPr>
            <a:cxnSpLocks/>
          </p:cNvCxnSpPr>
          <p:nvPr/>
        </p:nvCxnSpPr>
        <p:spPr>
          <a:xfrm>
            <a:off x="669925" y="1568869"/>
            <a:ext cx="4724399" cy="284686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DEC4C2F-E7E4-46C2-9ADA-C649C6C45DA8}"/>
              </a:ext>
            </a:extLst>
          </p:cNvPr>
          <p:cNvCxnSpPr>
            <a:cxnSpLocks/>
          </p:cNvCxnSpPr>
          <p:nvPr/>
        </p:nvCxnSpPr>
        <p:spPr>
          <a:xfrm flipV="1">
            <a:off x="661591" y="1550388"/>
            <a:ext cx="4732733" cy="2853019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2EE696E-9DD0-4B3A-A2F6-84827353F435}"/>
              </a:ext>
            </a:extLst>
          </p:cNvPr>
          <p:cNvSpPr txBox="1"/>
          <p:nvPr/>
        </p:nvSpPr>
        <p:spPr>
          <a:xfrm>
            <a:off x="8525467" y="1177889"/>
            <a:ext cx="1789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libri" panose="020F0502020204030204"/>
              </a:rPr>
              <a:t>AD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3600" b="1">
                <a:solidFill>
                  <a:srgbClr val="C00000"/>
                </a:solidFill>
                <a:latin typeface="Calibri" panose="020F0502020204030204"/>
              </a:rPr>
              <a:t>BC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D1D479-32FE-4B18-9B97-60B3F215C8A2}"/>
              </a:ext>
            </a:extLst>
          </p:cNvPr>
          <p:cNvSpPr txBox="1"/>
          <p:nvPr/>
        </p:nvSpPr>
        <p:spPr>
          <a:xfrm>
            <a:off x="2773511" y="2976897"/>
            <a:ext cx="50056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0E0384-AF96-4F66-BEF0-2F6BB369017E}"/>
              </a:ext>
            </a:extLst>
          </p:cNvPr>
          <p:cNvCxnSpPr/>
          <p:nvPr/>
        </p:nvCxnSpPr>
        <p:spPr>
          <a:xfrm flipH="1">
            <a:off x="1875798" y="2193573"/>
            <a:ext cx="182880" cy="33147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6C9358-F2D3-48AE-9376-FD5E50EB544D}"/>
              </a:ext>
            </a:extLst>
          </p:cNvPr>
          <p:cNvGrpSpPr/>
          <p:nvPr/>
        </p:nvGrpSpPr>
        <p:grpSpPr>
          <a:xfrm>
            <a:off x="1716701" y="3554912"/>
            <a:ext cx="269933" cy="306051"/>
            <a:chOff x="1932593" y="3535799"/>
            <a:chExt cx="269933" cy="30605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AD47AAB-E30B-4AE7-A88D-A00CC87E23A3}"/>
                </a:ext>
              </a:extLst>
            </p:cNvPr>
            <p:cNvCxnSpPr/>
            <p:nvPr/>
          </p:nvCxnSpPr>
          <p:spPr>
            <a:xfrm>
              <a:off x="1932593" y="3604116"/>
              <a:ext cx="170083" cy="2377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624512E-0371-4FA0-A8B6-DC57389C8256}"/>
                </a:ext>
              </a:extLst>
            </p:cNvPr>
            <p:cNvCxnSpPr/>
            <p:nvPr/>
          </p:nvCxnSpPr>
          <p:spPr>
            <a:xfrm>
              <a:off x="2032443" y="3535799"/>
              <a:ext cx="170083" cy="2377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CE9CD4F-BA4D-4C9D-BD96-4052331FFACD}"/>
              </a:ext>
            </a:extLst>
          </p:cNvPr>
          <p:cNvCxnSpPr/>
          <p:nvPr/>
        </p:nvCxnSpPr>
        <p:spPr>
          <a:xfrm flipH="1">
            <a:off x="4118511" y="3554912"/>
            <a:ext cx="182880" cy="33147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A76958-3AD2-4C97-813F-3248BDDDE25A}"/>
              </a:ext>
            </a:extLst>
          </p:cNvPr>
          <p:cNvGrpSpPr/>
          <p:nvPr/>
        </p:nvGrpSpPr>
        <p:grpSpPr>
          <a:xfrm>
            <a:off x="3947507" y="2193573"/>
            <a:ext cx="269933" cy="306051"/>
            <a:chOff x="1932593" y="3535799"/>
            <a:chExt cx="269933" cy="30605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B5BED4C-0F89-4807-8F65-184A0A54124F}"/>
                </a:ext>
              </a:extLst>
            </p:cNvPr>
            <p:cNvCxnSpPr/>
            <p:nvPr/>
          </p:nvCxnSpPr>
          <p:spPr>
            <a:xfrm>
              <a:off x="1932593" y="3604116"/>
              <a:ext cx="170083" cy="2377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63DFC81-C78D-4820-B221-30437099F9E6}"/>
                </a:ext>
              </a:extLst>
            </p:cNvPr>
            <p:cNvCxnSpPr/>
            <p:nvPr/>
          </p:nvCxnSpPr>
          <p:spPr>
            <a:xfrm>
              <a:off x="2032443" y="3535799"/>
              <a:ext cx="170083" cy="2377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15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1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1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1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4" grpId="0"/>
      <p:bldP spid="33" grpId="0"/>
      <p:bldP spid="34" grpId="0"/>
      <p:bldP spid="50" grpId="0"/>
      <p:bldP spid="51" grpId="0"/>
      <p:bldP spid="52" grpId="0"/>
      <p:bldP spid="53" grpId="0"/>
      <p:bldP spid="55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930</Words>
  <Application>Microsoft Office PowerPoint</Application>
  <PresentationFormat>Widescreen</PresentationFormat>
  <Paragraphs>210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Van Tri</dc:creator>
  <cp:lastModifiedBy>Tran Van Tri</cp:lastModifiedBy>
  <cp:revision>112</cp:revision>
  <dcterms:created xsi:type="dcterms:W3CDTF">2021-08-27T03:31:29Z</dcterms:created>
  <dcterms:modified xsi:type="dcterms:W3CDTF">2021-08-30T04:05:01Z</dcterms:modified>
</cp:coreProperties>
</file>