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8" r:id="rId3"/>
    <p:sldMasterId id="2147483828" r:id="rId4"/>
  </p:sldMasterIdLst>
  <p:sldIdLst>
    <p:sldId id="263" r:id="rId5"/>
    <p:sldId id="256" r:id="rId6"/>
    <p:sldId id="257" r:id="rId7"/>
    <p:sldId id="268" r:id="rId8"/>
    <p:sldId id="267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9" r:id="rId20"/>
    <p:sldId id="278" r:id="rId21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09" y="-6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52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0274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946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52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9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87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3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54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611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2581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724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3" y="1297802"/>
            <a:ext cx="5648623" cy="903230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8" y="1853194"/>
            <a:ext cx="6511131" cy="246944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694"/>
            <a:ext cx="9146380" cy="514419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295053"/>
            <a:ext cx="5650992" cy="90563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1851228"/>
            <a:ext cx="6510528" cy="246888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822960"/>
            <a:ext cx="3200400" cy="27843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822960"/>
            <a:ext cx="3200400" cy="41148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276386"/>
            <a:ext cx="3200400" cy="2331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290639" y="-1290638"/>
            <a:ext cx="51435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182078"/>
            <a:ext cx="5212080" cy="817070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3" y="1964184"/>
            <a:ext cx="3807779" cy="24935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1690039"/>
            <a:ext cx="5794760" cy="467486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6" y="0"/>
            <a:ext cx="7115175" cy="51435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1985962"/>
            <a:ext cx="3571875" cy="3157538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3786187"/>
            <a:ext cx="3571875" cy="1357313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288126"/>
            <a:ext cx="5486400" cy="650583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80" y="1635397"/>
            <a:ext cx="6096545" cy="555498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350877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350877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73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3787975"/>
            <a:ext cx="3574257" cy="1355526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3788469"/>
            <a:ext cx="9146380" cy="1355032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microsoft.com/office/2007/relationships/hdphoto" Target="../media/hdphoto10.wdp"/><Relationship Id="rId26" Type="http://schemas.openxmlformats.org/officeDocument/2006/relationships/image" Target="../media/image20.png"/><Relationship Id="rId39" Type="http://schemas.microsoft.com/office/2007/relationships/hdphoto" Target="../media/hdphoto18.wdp"/><Relationship Id="rId21" Type="http://schemas.microsoft.com/office/2007/relationships/hdphoto" Target="../media/hdphoto11.wdp"/><Relationship Id="rId34" Type="http://schemas.openxmlformats.org/officeDocument/2006/relationships/slide" Target="slide4.xml"/><Relationship Id="rId42" Type="http://schemas.microsoft.com/office/2007/relationships/hdphoto" Target="../media/hdphoto19.wdp"/><Relationship Id="rId7" Type="http://schemas.openxmlformats.org/officeDocument/2006/relationships/image" Target="../media/image10.png"/><Relationship Id="rId2" Type="http://schemas.openxmlformats.org/officeDocument/2006/relationships/image" Target="../media/image7.jpg"/><Relationship Id="rId16" Type="http://schemas.microsoft.com/office/2007/relationships/hdphoto" Target="../media/hdphoto9.wdp"/><Relationship Id="rId20" Type="http://schemas.openxmlformats.org/officeDocument/2006/relationships/image" Target="../media/image17.png"/><Relationship Id="rId29" Type="http://schemas.openxmlformats.org/officeDocument/2006/relationships/image" Target="../media/image22.pn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image" Target="../media/image12.png"/><Relationship Id="rId24" Type="http://schemas.openxmlformats.org/officeDocument/2006/relationships/image" Target="../media/image19.png"/><Relationship Id="rId32" Type="http://schemas.openxmlformats.org/officeDocument/2006/relationships/image" Target="../media/image23.png"/><Relationship Id="rId37" Type="http://schemas.openxmlformats.org/officeDocument/2006/relationships/slide" Target="slide5.xml"/><Relationship Id="rId40" Type="http://schemas.openxmlformats.org/officeDocument/2006/relationships/slide" Target="slide6.xm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microsoft.com/office/2007/relationships/hdphoto" Target="../media/hdphoto12.wdp"/><Relationship Id="rId28" Type="http://schemas.microsoft.com/office/2007/relationships/hdphoto" Target="../media/hdphoto14.wdp"/><Relationship Id="rId36" Type="http://schemas.microsoft.com/office/2007/relationships/hdphoto" Target="../media/hdphoto17.wdp"/><Relationship Id="rId10" Type="http://schemas.microsoft.com/office/2007/relationships/hdphoto" Target="../media/hdphoto6.wdp"/><Relationship Id="rId19" Type="http://schemas.openxmlformats.org/officeDocument/2006/relationships/image" Target="../media/image16.png"/><Relationship Id="rId31" Type="http://schemas.openxmlformats.org/officeDocument/2006/relationships/slide" Target="slide3.xml"/><Relationship Id="rId4" Type="http://schemas.microsoft.com/office/2007/relationships/hdphoto" Target="../media/hdphoto3.wdp"/><Relationship Id="rId9" Type="http://schemas.openxmlformats.org/officeDocument/2006/relationships/image" Target="../media/image11.png"/><Relationship Id="rId14" Type="http://schemas.microsoft.com/office/2007/relationships/hdphoto" Target="../media/hdphoto8.wdp"/><Relationship Id="rId22" Type="http://schemas.openxmlformats.org/officeDocument/2006/relationships/image" Target="../media/image18.png"/><Relationship Id="rId27" Type="http://schemas.openxmlformats.org/officeDocument/2006/relationships/image" Target="../media/image21.png"/><Relationship Id="rId30" Type="http://schemas.microsoft.com/office/2007/relationships/hdphoto" Target="../media/hdphoto15.wdp"/><Relationship Id="rId35" Type="http://schemas.openxmlformats.org/officeDocument/2006/relationships/image" Target="../media/image24.png"/><Relationship Id="rId43" Type="http://schemas.openxmlformats.org/officeDocument/2006/relationships/slide" Target="slide7.xml"/><Relationship Id="rId8" Type="http://schemas.microsoft.com/office/2007/relationships/hdphoto" Target="../media/hdphoto5.wdp"/><Relationship Id="rId3" Type="http://schemas.openxmlformats.org/officeDocument/2006/relationships/image" Target="../media/image8.png"/><Relationship Id="rId12" Type="http://schemas.microsoft.com/office/2007/relationships/hdphoto" Target="../media/hdphoto7.wdp"/><Relationship Id="rId17" Type="http://schemas.openxmlformats.org/officeDocument/2006/relationships/image" Target="../media/image15.png"/><Relationship Id="rId25" Type="http://schemas.microsoft.com/office/2007/relationships/hdphoto" Target="../media/hdphoto13.wdp"/><Relationship Id="rId33" Type="http://schemas.microsoft.com/office/2007/relationships/hdphoto" Target="../media/hdphoto16.wdp"/><Relationship Id="rId38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microsoft.com/office/2007/relationships/hdphoto" Target="../media/hdphoto20.wdp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" Target="slide2.xml"/><Relationship Id="rId7" Type="http://schemas.openxmlformats.org/officeDocument/2006/relationships/image" Target="../media/image31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png"/><Relationship Id="rId5" Type="http://schemas.microsoft.com/office/2007/relationships/hdphoto" Target="../media/hdphoto20.wdp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9.png"/><Relationship Id="rId5" Type="http://schemas.microsoft.com/office/2007/relationships/hdphoto" Target="../media/hdphoto20.wdp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microsoft.com/office/2007/relationships/hdphoto" Target="../media/hdphoto20.wdp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54865"/>
            <a:ext cx="3200400" cy="29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5000" y="30091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A.HOẠT ĐỘNG KHỞI ĐỘNG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5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95350"/>
            <a:ext cx="848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(3/tr45 SGK)</a:t>
            </a:r>
            <a:endParaRPr lang="en-S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9550"/>
            <a:ext cx="4657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1519237"/>
            <a:ext cx="576262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62000" y="-19050"/>
            <a:ext cx="8153400" cy="709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CUỐI CHƯƠNG 2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9550"/>
            <a:ext cx="4657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62000" y="-19050"/>
            <a:ext cx="8153400" cy="709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CUỐI CHƯƠNG 2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9625"/>
            <a:ext cx="413385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2266950"/>
            <a:ext cx="3819525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27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9550"/>
            <a:ext cx="4657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62000" y="-19050"/>
            <a:ext cx="8153400" cy="709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CUỐI CHƯƠNG 2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47750"/>
            <a:ext cx="560070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005" y="1478280"/>
            <a:ext cx="475297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22842"/>
            <a:ext cx="39814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2847975"/>
            <a:ext cx="33051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40" y="3257550"/>
            <a:ext cx="3352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714750"/>
            <a:ext cx="291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77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9550"/>
            <a:ext cx="4657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62000" y="-19050"/>
            <a:ext cx="8153400" cy="709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CUỐI CHƯƠNG 2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09625"/>
            <a:ext cx="3952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62125"/>
            <a:ext cx="39052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952750"/>
            <a:ext cx="39814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3800475"/>
            <a:ext cx="2686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4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9550"/>
            <a:ext cx="4657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62000" y="-19050"/>
            <a:ext cx="8153400" cy="709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CUỐI CHƯƠNG 2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4038600" y="809625"/>
            <a:ext cx="4419600" cy="18383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  <a:endParaRPr lang="en-SG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0450"/>
            <a:ext cx="62960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6" descr="DỊCH VỤ CA NÔ ĐƯA ĐÓN MIỄN PHÍ - MerPerle Hon Tam Reso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" y="991487"/>
            <a:ext cx="7748588" cy="356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4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9550"/>
            <a:ext cx="4657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762000" y="-19050"/>
            <a:ext cx="8153400" cy="709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CUỐI CHƯƠNG 2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809625"/>
            <a:ext cx="54864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4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" action="ppaction://hlinkshowjump?jump=nextslide"/>
          </p:cNvPr>
          <p:cNvSpPr/>
          <p:nvPr/>
        </p:nvSpPr>
        <p:spPr>
          <a:xfrm>
            <a:off x="685800" y="0"/>
            <a:ext cx="8153400" cy="709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CUỐI CHƯƠNG 2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304800" y="709930"/>
            <a:ext cx="3962400" cy="17526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en-SG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462530"/>
            <a:ext cx="6404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endParaRPr lang="en-SG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2962930"/>
            <a:ext cx="545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SG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18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CA VIDEO NEN PPT\HÌNH ẢNH\Micke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361632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WordArt 128">
            <a:hlinkClick r:id="" action="ppaction://noaction"/>
          </p:cNvPr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304800" y="4057650"/>
            <a:ext cx="8686800" cy="5715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pt-BR" sz="3600" b="1" kern="1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EM HỌC TỐT!</a:t>
            </a:r>
            <a:endParaRPr lang="en-SG" sz="3600" b="1" kern="1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62525" y="263129"/>
            <a:ext cx="1905000" cy="1302544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5069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072" y="2290291"/>
            <a:ext cx="961909" cy="101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93" y="2616720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566390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042091" y="4028770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22" y="-19049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08" y="2560239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4" y="2952297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56162" y="3181350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5" y="-19049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49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170" y="3284666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71367" y="4132578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336568" y="2589699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41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979873" y="2722976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951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101" y="3302624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23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51" y="487758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4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3" action="ppaction://hlinksldjump"/>
          </p:cNvPr>
          <p:cNvSpPr/>
          <p:nvPr/>
        </p:nvSpPr>
        <p:spPr>
          <a:xfrm>
            <a:off x="7645400" y="4"/>
            <a:ext cx="1485900" cy="4572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MỚI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25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0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0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07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9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02418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1.Tìm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x,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|x| = 20,22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743200" y="2794004"/>
            <a:ext cx="55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20,22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x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 20,22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3503"/>
            <a:ext cx="3048000" cy="21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9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8" y="1024179"/>
                <a:ext cx="5549901" cy="9081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2.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16</m:t>
                        </m:r>
                      </m:e>
                    </m:rad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=?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8" y="1024179"/>
                <a:ext cx="5549901" cy="908197"/>
              </a:xfrm>
              <a:prstGeom prst="rect">
                <a:avLst/>
              </a:prstGeom>
              <a:blipFill rotWithShape="1">
                <a:blip r:embed="rId6"/>
                <a:stretch>
                  <a:fillRect l="-2857" t="-4027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743200" y="2794006"/>
                <a:ext cx="5597070" cy="919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20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16</m:t>
                          </m:r>
                        </m:e>
                      </m:rad>
                      <m:r>
                        <a:rPr lang="en-US" sz="3200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794006"/>
                <a:ext cx="5597070" cy="91986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24891"/>
            <a:ext cx="2812379" cy="193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9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7162800" cy="1981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819150"/>
            <a:ext cx="7162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7A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37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(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2)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36635" y="3008074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3178616"/>
            <a:ext cx="559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(37 – 19 ): 37. 100% = 48,65%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37553"/>
            <a:ext cx="2794000" cy="19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9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600200" y="819150"/>
            <a:ext cx="5562600" cy="1066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600208" y="1024180"/>
                <a:ext cx="554990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Câu 4.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x,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biết</a:t>
                </a:r>
                <a:r>
                  <a:rPr lang="en-US" sz="3200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prstClr val="black"/>
                        </a:solidFill>
                        <a:latin typeface="Cambria Math"/>
                      </a:rPr>
                      <m:t>=100</m:t>
                    </m:r>
                  </m:oMath>
                </a14:m>
                <a:endParaRPr lang="en-US" sz="32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8" y="1024180"/>
                <a:ext cx="5549901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2857" t="-14583" b="-32292"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2743200" y="2419350"/>
            <a:ext cx="5410200" cy="1295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61130" y="2794004"/>
            <a:ext cx="5597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 = 10 </a:t>
            </a:r>
            <a:r>
              <a:rPr lang="en-US" sz="32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x = – 10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3290053"/>
            <a:ext cx="2717800" cy="18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0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hlinkClick r:id="" action="ppaction://hlinkshowjump?jump=nextslide"/>
          </p:cNvPr>
          <p:cNvSpPr/>
          <p:nvPr/>
        </p:nvSpPr>
        <p:spPr>
          <a:xfrm>
            <a:off x="797560" y="2133600"/>
            <a:ext cx="7696200" cy="990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B.HOẠT ĐỘNG LUYỆN TẬP</a:t>
            </a:r>
            <a:endParaRPr lang="en-US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800" y="890539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1. (1/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45 SGK)</a:t>
            </a:r>
            <a:endParaRPr lang="en-SG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55" y="1581149"/>
            <a:ext cx="6143625" cy="315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62000" y="-44451"/>
            <a:ext cx="8153400" cy="709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CUỐI CHƯƠNG 2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84" y="1809750"/>
            <a:ext cx="3372949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8" y="2133600"/>
            <a:ext cx="381525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245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662289"/>
            <a:ext cx="848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( 2/tr45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3,4(24)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3,(42)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SG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>
            <a:hlinkClick r:id="" action="ppaction://hlinkshowjump?jump=nextslide"/>
          </p:cNvPr>
          <p:cNvSpPr/>
          <p:nvPr/>
        </p:nvSpPr>
        <p:spPr>
          <a:xfrm>
            <a:off x="762000" y="-19050"/>
            <a:ext cx="8153400" cy="7099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 TẬP CUỐI CHƯƠNG 2 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7" y="1276352"/>
            <a:ext cx="5324475" cy="231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8" y="2433050"/>
            <a:ext cx="5029203" cy="160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56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800" y="285754"/>
            <a:ext cx="848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2.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( 2/tr45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SGK)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3,4(24)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3,(42)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SG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71550"/>
            <a:ext cx="5029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5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3&quot;/&gt;&lt;/object&gt;&lt;object type=&quot;3&quot; unique_id=&quot;10004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68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66&quot;/&gt;&lt;/object&gt;&lt;object type=&quot;3&quot; unique_id=&quot;10009&quot;&gt;&lt;property id=&quot;20148&quot; value=&quot;5&quot;/&gt;&lt;property id=&quot;20300&quot; value=&quot;Slide 7&quot;/&gt;&lt;property id=&quot;20307&quot; value=&quot;265&quot;/&gt;&lt;/object&gt;&lt;object type=&quot;3&quot; unique_id=&quot;10010&quot;&gt;&lt;property id=&quot;20148&quot; value=&quot;5&quot;/&gt;&lt;property id=&quot;20300&quot; value=&quot;Slide 8&quot;/&gt;&lt;property id=&quot;20307&quot; value=&quot;264&quot;/&gt;&lt;/object&gt;&lt;object type=&quot;3&quot; unique_id=&quot;10041&quot;&gt;&lt;property id=&quot;20148&quot; value=&quot;5&quot;/&gt;&lt;property id=&quot;20300&quot; value=&quot;Slide 9&quot;/&gt;&lt;property id=&quot;20307&quot; value=&quot;269&quot;/&gt;&lt;/object&gt;&lt;/object&gt;&lt;object type=&quot;8&quot; unique_id=&quot;1002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D:\FFOutput\Heart And Soul30.mp3"/>
  <p:tag name="PPSNARRATION" val="84,1527416160,D:\DINH LI PY-TA-GO-ELEARNING\TEP NGUON\PYTAGO HUE_pptx\Media.ppcx"/>
  <p:tag name="HTML_SHAPEINFO" val="&lt;SlideThumbPath val=&quot;Slide67.PNG&quot;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DC9719A2-C857-468F-8D80-0345D6FD75B3}&quot;/&gt;&lt;isInvalidForFieldText val=&quot;0&quot;/&gt;&lt;Image&gt;&lt;filename val=&quot;C:\Users\ADMINI~1\AppData\Local\Temp\PR\data\asimages\{DC9719A2-C857-468F-8D80-0345D6FD75B3}_67.png&quot;/&gt;&lt;left val=&quot;23&quot;/&gt;&lt;top val=&quot;426&quot;/&gt;&lt;width val=&quot;686&quot;/&gt;&lt;height val=&quot;61&quot;/&gt;&lt;hasText val=&quot;1&quot;/&gt;&lt;/Image&gt;&lt;/ThreeDShapeInfo&gt;"/>
  <p:tag name="PRESENTER_SHAPETEXTINFO" val="&lt;ShapeTextInfo&gt;&lt;TableIndex row=&quot;-1&quot; col=&quot;-1&quot;&gt;&lt;linesCount val=&quot;1&quot;/&gt;&lt;lineCharCount val=&quot;61&quot;/&gt;&lt;/TableIndex&gt;&lt;/ShapeTextInfo&gt;"/>
</p:tagLst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271</Words>
  <Application>Microsoft Office PowerPoint</Application>
  <PresentationFormat>On-screen Show (16:9)</PresentationFormat>
  <Paragraphs>30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3_Office Theme</vt:lpstr>
      <vt:lpstr>5_Office Theme</vt:lpstr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Dung</cp:lastModifiedBy>
  <cp:revision>40</cp:revision>
  <dcterms:created xsi:type="dcterms:W3CDTF">2018-03-09T07:14:39Z</dcterms:created>
  <dcterms:modified xsi:type="dcterms:W3CDTF">2022-07-27T00:24:09Z</dcterms:modified>
</cp:coreProperties>
</file>