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302" r:id="rId7"/>
    <p:sldId id="265" r:id="rId8"/>
    <p:sldId id="266" r:id="rId9"/>
    <p:sldId id="305" r:id="rId10"/>
    <p:sldId id="314" r:id="rId11"/>
    <p:sldId id="268" r:id="rId12"/>
    <p:sldId id="307" r:id="rId13"/>
    <p:sldId id="309" r:id="rId14"/>
    <p:sldId id="312" r:id="rId15"/>
    <p:sldId id="313" r:id="rId16"/>
  </p:sldIdLst>
  <p:sldSz cx="9144000" cy="5143500" type="screen16x9"/>
  <p:notesSz cx="6858000" cy="9144000"/>
  <p:embeddedFontLst>
    <p:embeddedFont>
      <p:font typeface="Poppins ExtraBold" panose="020B0604020202020204" charset="0"/>
      <p:bold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Baloo Thambi 2" panose="020B060402020202020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08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A78B0A-D298-42EF-9834-1CDC5A86355A}">
  <a:tblStyle styleId="{CBA78B0A-D298-42EF-9834-1CDC5A8635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bd4967bc8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bd4967bc8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bd4967bc8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bd4967bc8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3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bd4967bc8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bd4967bc8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21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01a75b8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01a75b8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01a75b8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01a75b8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e42e2570b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e42e2570b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bd4967b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bd4967b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01a75b8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01a75b8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91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bd4967bc8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bd4967bc8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bd4967bc8_1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bd4967bc8_1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bd4967bc8_1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bd4967bc8_1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29925" y="102775"/>
            <a:ext cx="2916550" cy="18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50" y="2802200"/>
            <a:ext cx="2834599" cy="221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725" y="102775"/>
            <a:ext cx="2742625" cy="1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925" y="3235075"/>
            <a:ext cx="2785945" cy="1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720000" y="540000"/>
            <a:ext cx="1004524" cy="1004524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7419838" y="3590488"/>
            <a:ext cx="1004162" cy="1004162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96400" y="626175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93050" y="25948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996400" y="4267825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713450" y="2000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519025" y="168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02392" y="-33725"/>
            <a:ext cx="1955210" cy="2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833" y="3261125"/>
            <a:ext cx="1955210" cy="20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2643500" y="4662350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375757" y="1303325"/>
            <a:ext cx="639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375750" y="3392875"/>
            <a:ext cx="63924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2012" y="-54037"/>
            <a:ext cx="1509976" cy="157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3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257" name="Google Shape;2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64476" y="-65525"/>
            <a:ext cx="1568951" cy="1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6948125" y="2866375"/>
            <a:ext cx="2364350" cy="24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603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9350" y="4172400"/>
            <a:ext cx="4640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62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1584" y="3525275"/>
            <a:ext cx="1982090" cy="15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6723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927250" y="3664725"/>
            <a:ext cx="34392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1477000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4777538" y="3664725"/>
            <a:ext cx="34392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5327298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2012" y="-54037"/>
            <a:ext cx="1509976" cy="157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5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55" name="Google Shape;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050" y="3560878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6925" y="60904"/>
            <a:ext cx="1863501" cy="1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720000" y="1768600"/>
            <a:ext cx="4649400" cy="2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76550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379974" y="2174400"/>
            <a:ext cx="2923626" cy="30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7"/>
          <p:cNvCxnSpPr>
            <a:endCxn id="72" idx="1"/>
          </p:cNvCxnSpPr>
          <p:nvPr/>
        </p:nvCxnSpPr>
        <p:spPr>
          <a:xfrm>
            <a:off x="720075" y="1076975"/>
            <a:ext cx="644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72" name="Google Shape;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8575" y="135425"/>
            <a:ext cx="1883025" cy="18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6921150" y="59225"/>
            <a:ext cx="2167875" cy="14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720000" y="1719000"/>
            <a:ext cx="4045200" cy="9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85" name="Google Shape;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62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90998" y="-186125"/>
            <a:ext cx="3995200" cy="415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198" y="3557549"/>
            <a:ext cx="1589950" cy="16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70295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1782900" y="2074950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3"/>
          </p:nvPr>
        </p:nvSpPr>
        <p:spPr>
          <a:xfrm>
            <a:off x="1782900" y="1726925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4" hasCustomPrompt="1"/>
          </p:nvPr>
        </p:nvSpPr>
        <p:spPr>
          <a:xfrm>
            <a:off x="473560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5822950" y="2074950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5822950" y="1726925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7" hasCustomPrompt="1"/>
          </p:nvPr>
        </p:nvSpPr>
        <p:spPr>
          <a:xfrm>
            <a:off x="70295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8"/>
          </p:nvPr>
        </p:nvSpPr>
        <p:spPr>
          <a:xfrm>
            <a:off x="1782900" y="3602175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9"/>
          </p:nvPr>
        </p:nvSpPr>
        <p:spPr>
          <a:xfrm>
            <a:off x="1782900" y="32541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560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4"/>
          </p:nvPr>
        </p:nvSpPr>
        <p:spPr>
          <a:xfrm>
            <a:off x="5822950" y="3602175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5"/>
          </p:nvPr>
        </p:nvSpPr>
        <p:spPr>
          <a:xfrm>
            <a:off x="5822950" y="32541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464002" y="-51000"/>
            <a:ext cx="1784924" cy="18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68548" y="3337600"/>
            <a:ext cx="1784924" cy="18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3996" y="504275"/>
            <a:ext cx="1145334" cy="114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3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720100" y="3664725"/>
            <a:ext cx="23397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2"/>
          </p:nvPr>
        </p:nvSpPr>
        <p:spPr>
          <a:xfrm>
            <a:off x="720001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3"/>
          </p:nvPr>
        </p:nvSpPr>
        <p:spPr>
          <a:xfrm>
            <a:off x="3402199" y="3664725"/>
            <a:ext cx="23397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4"/>
          </p:nvPr>
        </p:nvSpPr>
        <p:spPr>
          <a:xfrm>
            <a:off x="3402101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5"/>
          </p:nvPr>
        </p:nvSpPr>
        <p:spPr>
          <a:xfrm>
            <a:off x="6084299" y="3664725"/>
            <a:ext cx="23397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6"/>
          </p:nvPr>
        </p:nvSpPr>
        <p:spPr>
          <a:xfrm>
            <a:off x="6084201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050" y="3560878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6925" y="60904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76550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542795" y="-81900"/>
            <a:ext cx="1622086" cy="167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4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137" name="Google Shape;13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050" y="3560878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6925" y="60904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76550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542795" y="-81900"/>
            <a:ext cx="1622086" cy="167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8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190" name="Google Shape;1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30750" y="102775"/>
            <a:ext cx="2916550" cy="18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8876" y="2802200"/>
            <a:ext cx="2834599" cy="221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8876" y="102775"/>
            <a:ext cx="2742625" cy="1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61355" y="3235075"/>
            <a:ext cx="2785945" cy="1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/>
          <p:nvPr/>
        </p:nvSpPr>
        <p:spPr>
          <a:xfrm flipH="1">
            <a:off x="7452701" y="540000"/>
            <a:ext cx="1004524" cy="1004524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/>
          <p:nvPr/>
        </p:nvSpPr>
        <p:spPr>
          <a:xfrm rot="10800000" flipH="1">
            <a:off x="753225" y="3590488"/>
            <a:ext cx="1004162" cy="1004162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"/>
          <p:cNvSpPr/>
          <p:nvPr/>
        </p:nvSpPr>
        <p:spPr>
          <a:xfrm flipH="1">
            <a:off x="2995078" y="626175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"/>
          <p:cNvSpPr/>
          <p:nvPr/>
        </p:nvSpPr>
        <p:spPr>
          <a:xfrm flipH="1">
            <a:off x="8698417" y="25948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2995067" y="4267825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/>
          <p:nvPr/>
        </p:nvSpPr>
        <p:spPr>
          <a:xfrm flipH="1">
            <a:off x="278017" y="2000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flipH="1">
            <a:off x="6472442" y="168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377" y="-33725"/>
            <a:ext cx="1955210" cy="2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7229848" y="3261125"/>
            <a:ext cx="1955210" cy="20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/>
          <p:nvPr/>
        </p:nvSpPr>
        <p:spPr>
          <a:xfrm flipH="1">
            <a:off x="6347978" y="4662350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50000">
              <a:srgbClr val="2E295A"/>
            </a:gs>
            <a:gs pos="100000">
              <a:schemeClr val="dk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9" r:id="rId6"/>
    <p:sldLayoutId id="2147483660" r:id="rId7"/>
    <p:sldLayoutId id="2147483664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421;p33"/>
          <p:cNvGrpSpPr/>
          <p:nvPr/>
        </p:nvGrpSpPr>
        <p:grpSpPr>
          <a:xfrm>
            <a:off x="423353" y="867572"/>
            <a:ext cx="6905843" cy="2929928"/>
            <a:chOff x="2180925" y="540000"/>
            <a:chExt cx="4796700" cy="2370300"/>
          </a:xfrm>
        </p:grpSpPr>
        <p:sp>
          <p:nvSpPr>
            <p:cNvPr id="134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rgbClr val="1C0082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428;p33"/>
          <p:cNvSpPr txBox="1">
            <a:spLocks noGrp="1"/>
          </p:cNvSpPr>
          <p:nvPr>
            <p:ph type="ctrTitle"/>
          </p:nvPr>
        </p:nvSpPr>
        <p:spPr>
          <a:xfrm>
            <a:off x="1167071" y="1371196"/>
            <a:ext cx="5687941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§4. Phép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b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373324" y="3920880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we learn!</a:t>
            </a:r>
            <a:endParaRPr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2" name="Google Shape;430;p33"/>
          <p:cNvGrpSpPr/>
          <p:nvPr/>
        </p:nvGrpSpPr>
        <p:grpSpPr>
          <a:xfrm>
            <a:off x="6119712" y="1235926"/>
            <a:ext cx="2581060" cy="3910725"/>
            <a:chOff x="6727039" y="1229170"/>
            <a:chExt cx="2581060" cy="3910725"/>
          </a:xfrm>
        </p:grpSpPr>
        <p:sp>
          <p:nvSpPr>
            <p:cNvPr id="143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531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87297" y="1248595"/>
            <a:ext cx="3092605" cy="951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ước của a</a:t>
            </a:r>
            <a:endParaRPr lang="en-US" sz="28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72360" y="1248597"/>
            <a:ext cx="3092605" cy="951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ước của b</a:t>
            </a:r>
            <a:endParaRPr lang="en-US" sz="280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915936" y="1493921"/>
            <a:ext cx="520390" cy="46091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76131" y="2044391"/>
            <a:ext cx="1859" cy="7136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30243" y="2839159"/>
            <a:ext cx="4155687" cy="57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</a:t>
            </a:r>
            <a:r>
              <a:rPr lang="en-US" sz="28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a và b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780" y="3419022"/>
            <a:ext cx="82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tập hợp các ước chung của a và b là: </a:t>
            </a:r>
            <a:r>
              <a:rPr lang="en-US" sz="28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ƯC(a, b)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8791" y="3939412"/>
                <a:ext cx="8258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i="1" u="sng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10</a:t>
                </a:r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ước chung của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1" y="3939412"/>
                <a:ext cx="8258590" cy="523220"/>
              </a:xfrm>
              <a:prstGeom prst="rect">
                <a:avLst/>
              </a:prstGeom>
              <a:blipFill>
                <a:blip r:embed="rId3"/>
                <a:stretch>
                  <a:fillRect l="-147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786" y="4421215"/>
                <a:ext cx="8258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86" y="4421215"/>
                <a:ext cx="825859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4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>
            <a:spLocks noGrp="1"/>
          </p:cNvSpPr>
          <p:nvPr>
            <p:ph type="title"/>
          </p:nvPr>
        </p:nvSpPr>
        <p:spPr>
          <a:xfrm>
            <a:off x="719999" y="2011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2" y="1129483"/>
            <a:ext cx="492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43715"/>
              </p:ext>
            </p:extLst>
          </p:nvPr>
        </p:nvGraphicFramePr>
        <p:xfrm>
          <a:off x="4428673" y="2030591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015920" imgH="380880" progId="Equation.DSMT4">
                  <p:embed/>
                </p:oleObj>
              </mc:Choice>
              <mc:Fallback>
                <p:oleObj name="Equation" r:id="rId4" imgW="1015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8673" y="2030591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4" y="1241724"/>
            <a:ext cx="3066667" cy="218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2" y="4049298"/>
                <a:ext cx="67217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− 12 : 6 = − 2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2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2" y="4049298"/>
                <a:ext cx="6721712" cy="954107"/>
              </a:xfrm>
              <a:prstGeom prst="rect">
                <a:avLst/>
              </a:prstGeom>
              <a:blipFill>
                <a:blip r:embed="rId7"/>
                <a:stretch>
                  <a:fillRect l="-1813" t="-6369" r="-90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>
            <a:spLocks noGrp="1"/>
          </p:cNvSpPr>
          <p:nvPr>
            <p:ph type="title"/>
          </p:nvPr>
        </p:nvSpPr>
        <p:spPr>
          <a:xfrm>
            <a:off x="463114" y="3671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59" y="1151032"/>
            <a:ext cx="492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11/70 SGK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27983"/>
              </p:ext>
            </p:extLst>
          </p:nvPr>
        </p:nvGraphicFramePr>
        <p:xfrm>
          <a:off x="2135819" y="2040936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1015920" imgH="380880" progId="Equation.DSMT4">
                  <p:embed/>
                </p:oleObj>
              </mc:Choice>
              <mc:Fallback>
                <p:oleObj name="Equation" r:id="rId4" imgW="1015920" imgH="380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819" y="2040936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99202"/>
              </p:ext>
            </p:extLst>
          </p:nvPr>
        </p:nvGraphicFramePr>
        <p:xfrm>
          <a:off x="2909525" y="2489860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6" imgW="1015920" imgH="380880" progId="Equation.DSMT4">
                  <p:embed/>
                </p:oleObj>
              </mc:Choice>
              <mc:Fallback>
                <p:oleObj name="Equation" r:id="rId6" imgW="1015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9525" y="2489860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00" y="1151032"/>
            <a:ext cx="3381423" cy="2677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489" y="4116565"/>
            <a:ext cx="826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282800" y="434125"/>
            <a:ext cx="778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 flipH="1">
            <a:off x="6073405" y="623926"/>
            <a:ext cx="68580" cy="4571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073408" y="739134"/>
            <a:ext cx="68578" cy="671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7" name="Text Box 7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23" name="Text Box 8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24" name="Text Box 84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25" name="Text Box 8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6" name="Text Box 8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9" name="Text Box 8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30" name="Text Box 9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31" name="Text Box 91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32" name="Text Box 9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33" name="Text Box 9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34" name="Text Box 94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35" name="Text Box 9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6" name="Text Box 9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7" name="Text Box 9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8" name="Text Box 9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9" name="Text Box 9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40" name="Text Box 10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41" name="Text Box 10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43" name="Text Box 104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44" name="Text Box 10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45" name="Text Box 10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6" name="Text Box 10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7" name="Text Box 10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8" name="Text Box 10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9" name="Text Box 11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50" name="Text Box 111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51" name="Text Box 11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52" name="Text Box 11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54" name="Text Box 11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55" name="Text Box 11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6" name="Text Box 11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7" name="Text Box 11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8" name="Text Box 11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9" name="Text Box 12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60" name="Text Box 121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61" name="Text Box 12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62" name="Text Box 12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63" name="Text Box 124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65" name="Text Box 126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6" name="Text Box 12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7" name="Text Box 128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8" name="Text Box 129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9" name="Text Box 130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70" name="Text Box 131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71" name="Text Box 132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72" name="Text Box 133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73" name="Text Box 137"/>
          <p:cNvSpPr txBox="1">
            <a:spLocks noChangeArrowheads="1"/>
          </p:cNvSpPr>
          <p:nvPr/>
        </p:nvSpPr>
        <p:spPr bwMode="auto">
          <a:xfrm>
            <a:off x="6226766" y="434125"/>
            <a:ext cx="85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  <p:bldP spid="8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>
            <a:spLocks noGrp="1"/>
          </p:cNvSpPr>
          <p:nvPr>
            <p:ph type="title"/>
          </p:nvPr>
        </p:nvSpPr>
        <p:spPr>
          <a:xfrm>
            <a:off x="719999" y="2011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17879"/>
            <a:ext cx="43582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11/70 SGK: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5644"/>
              </p:ext>
            </p:extLst>
          </p:nvPr>
        </p:nvGraphicFramePr>
        <p:xfrm>
          <a:off x="2813973" y="2025666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1015920" imgH="380880" progId="Equation.DSMT4">
                  <p:embed/>
                </p:oleObj>
              </mc:Choice>
              <mc:Fallback>
                <p:oleObj name="Equation" r:id="rId4" imgW="1015920" imgH="380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973" y="2025666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87111"/>
              </p:ext>
            </p:extLst>
          </p:nvPr>
        </p:nvGraphicFramePr>
        <p:xfrm>
          <a:off x="354049" y="2887637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6" imgW="1015920" imgH="380880" progId="Equation.DSMT4">
                  <p:embed/>
                </p:oleObj>
              </mc:Choice>
              <mc:Fallback>
                <p:oleObj name="Equation" r:id="rId6" imgW="1015920" imgH="3808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049" y="2887637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271042" y="1117879"/>
            <a:ext cx="46635" cy="329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7677" y="1423554"/>
                <a:ext cx="48030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− 39 – (−25) = −14 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− 14 : 7 = − 2 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lvl="6" indent="-457200">
                  <a:buFontTx/>
                  <a:buChar char="-"/>
                </a:pP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− 2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77" y="1423554"/>
                <a:ext cx="4803071" cy="2677656"/>
              </a:xfrm>
              <a:prstGeom prst="rect">
                <a:avLst/>
              </a:prstGeom>
              <a:blipFill>
                <a:blip r:embed="rId8"/>
                <a:stretch>
                  <a:fillRect l="-2538" t="-2506" r="-1269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4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719999" y="1255312"/>
            <a:ext cx="7703901" cy="5016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062498" y="1875706"/>
            <a:ext cx="7361401" cy="5016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1062499" y="2423938"/>
            <a:ext cx="7361400" cy="501600"/>
          </a:xfrm>
        </p:spPr>
        <p:txBody>
          <a:bodyPr/>
          <a:lstStyle/>
          <a:p>
            <a:pPr marL="469900" indent="-3429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– SBT</a:t>
            </a:r>
          </a:p>
          <a:p>
            <a:pPr marL="127000" indent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1062499" y="3044331"/>
            <a:ext cx="7361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ExtraBold"/>
              <a:buNone/>
              <a:defRPr sz="2200" b="0" i="0" u="none" strike="noStrike" cap="none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marL="469900" indent="-3429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SBT</a:t>
            </a:r>
          </a:p>
          <a:p>
            <a:pPr marL="127000" indent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4745" y="2046236"/>
            <a:ext cx="6368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94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" y="1762704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" y="3238727"/>
            <a:ext cx="884925" cy="88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Google Shape;284;p28"/>
          <p:cNvSpPr txBox="1">
            <a:spLocks noGrp="1"/>
          </p:cNvSpPr>
          <p:nvPr>
            <p:ph type="title" idx="2"/>
          </p:nvPr>
        </p:nvSpPr>
        <p:spPr>
          <a:xfrm>
            <a:off x="435000" y="1824136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04</a:t>
            </a:r>
            <a:endParaRPr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3"/>
          </p:nvPr>
        </p:nvSpPr>
        <p:spPr>
          <a:xfrm>
            <a:off x="1782900" y="2244810"/>
            <a:ext cx="6154092" cy="504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 và phép chia hết trong tập hợp số nguyên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0" name="Google Shape;290;p28"/>
          <p:cNvSpPr txBox="1">
            <a:spLocks noGrp="1"/>
          </p:cNvSpPr>
          <p:nvPr>
            <p:ph type="title" idx="7"/>
          </p:nvPr>
        </p:nvSpPr>
        <p:spPr>
          <a:xfrm>
            <a:off x="471462" y="3326237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05</a:t>
            </a:r>
            <a:endParaRPr dirty="0"/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9"/>
          </p:nvPr>
        </p:nvSpPr>
        <p:spPr>
          <a:xfrm>
            <a:off x="1724098" y="3594723"/>
            <a:ext cx="4800780" cy="433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 và ước của một số nguyên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6" grpId="0" build="p"/>
      <p:bldP spid="2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1211664" y="370609"/>
            <a:ext cx="2882736" cy="844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 6</a:t>
            </a:r>
            <a:endParaRPr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1"/>
          </p:nvPr>
        </p:nvSpPr>
        <p:spPr>
          <a:xfrm>
            <a:off x="1662" y="1523886"/>
            <a:ext cx="6068291" cy="2718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2" name="Google Shape;302;p29"/>
          <p:cNvCxnSpPr/>
          <p:nvPr/>
        </p:nvCxnSpPr>
        <p:spPr>
          <a:xfrm>
            <a:off x="838872" y="1081946"/>
            <a:ext cx="407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274">
            <a:off x="5650992" y="33865"/>
            <a:ext cx="2142857" cy="1590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85844" y="1252560"/>
            <a:ext cx="73152" cy="299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581965" y="474185"/>
            <a:ext cx="805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17246" y="584930"/>
            <a:ext cx="84584" cy="906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17246" y="792747"/>
            <a:ext cx="84584" cy="906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13" name="Text Box 7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18" name="Text Box 8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21" name="Text Box 8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22" name="Text Box 8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24" name="Text Box 8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25" name="Text Box 8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26" name="Text Box 9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28" name="Text Box 9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29" name="Text Box 9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30" name="Text Box 9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31" name="Text Box 9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32" name="Text Box 9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33" name="Text Box 9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34" name="Text Box 9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35" name="Text Box 9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36" name="Text Box 10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37" name="Text Box 10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38" name="Text Box 10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39" name="Text Box 10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40" name="Text Box 10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41" name="Text Box 10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42" name="Text Box 10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43" name="Text Box 10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44" name="Text Box 10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45" name="Text Box 11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46" name="Text Box 11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47" name="Text Box 11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48" name="Text Box 11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50" name="Text Box 11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52" name="Text Box 11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54" name="Text Box 11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55" name="Text Box 12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56" name="Text Box 12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57" name="Text Box 12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58" name="Text Box 12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59" name="Text Box 12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60" name="Text Box 12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61" name="Text Box 12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62" name="Text Box 12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63" name="Text Box 12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64" name="Text Box 12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65" name="Text Box 13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66" name="Text Box 13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67" name="Text Box 13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68" name="Text Box 13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69" name="Text Box 13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00469 0.66389 " pathEditMode="relative" rAng="0" ptsTypes="AA">
                                      <p:cBhvr>
                                        <p:cTn id="26" dur="3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75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75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5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75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5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75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75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75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75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75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5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75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75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75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75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75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75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75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75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75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75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75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75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75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75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75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75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75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75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75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75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475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75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675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775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75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75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75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75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275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375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475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75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675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775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875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975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75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175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275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482174" y="570873"/>
            <a:ext cx="7281000" cy="1059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Quan hệ chia hết và phép chia hết trong tập hợp số nguyên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186" y="2397831"/>
            <a:ext cx="1166100" cy="11661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Google Shape;310;p3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99012" y="4272957"/>
                <a:ext cx="3685834" cy="56801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e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de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e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Google Shape;310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99012" y="4272957"/>
                <a:ext cx="3685834" cy="568015"/>
              </a:xfrm>
              <a:prstGeom prst="rect">
                <a:avLst/>
              </a:prstGeom>
              <a:blipFill>
                <a:blip r:embed="rId4"/>
                <a:stretch>
                  <a:fillRect l="-1983" t="-10753" r="-198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Google Shape;311;p30"/>
          <p:cNvSpPr txBox="1">
            <a:spLocks noGrp="1"/>
          </p:cNvSpPr>
          <p:nvPr>
            <p:ph type="subTitle" idx="2"/>
          </p:nvPr>
        </p:nvSpPr>
        <p:spPr>
          <a:xfrm>
            <a:off x="1197204" y="3563981"/>
            <a:ext cx="288945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4"/>
          </p:nvPr>
        </p:nvSpPr>
        <p:spPr>
          <a:xfrm>
            <a:off x="5164192" y="3563981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chia hết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4" name="Google Shape;3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475" y="2400032"/>
            <a:ext cx="1874081" cy="116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30"/>
          <p:cNvCxnSpPr/>
          <p:nvPr/>
        </p:nvCxnSpPr>
        <p:spPr>
          <a:xfrm>
            <a:off x="1280100" y="4113398"/>
            <a:ext cx="261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cxnSp>
        <p:nvCxnSpPr>
          <p:cNvPr id="316" name="Google Shape;316;p30"/>
          <p:cNvCxnSpPr/>
          <p:nvPr/>
        </p:nvCxnSpPr>
        <p:spPr>
          <a:xfrm>
            <a:off x="5147174" y="4113398"/>
            <a:ext cx="261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5807" y="1543537"/>
                <a:ext cx="82071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 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7" y="1543537"/>
                <a:ext cx="8207148" cy="954107"/>
              </a:xfrm>
              <a:prstGeom prst="rect">
                <a:avLst/>
              </a:prstGeom>
              <a:blipFill>
                <a:blip r:embed="rId5"/>
                <a:stretch>
                  <a:fillRect l="-148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9163" y="2679505"/>
                <a:ext cx="651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⁝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63" y="2679505"/>
                <a:ext cx="6512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60818" y="2699253"/>
                <a:ext cx="1901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 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18" y="2699253"/>
                <a:ext cx="19017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17249" y="4189393"/>
                <a:ext cx="351570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49" y="4189393"/>
                <a:ext cx="3515706" cy="954107"/>
              </a:xfrm>
              <a:prstGeom prst="rect">
                <a:avLst/>
              </a:prstGeom>
              <a:blipFill>
                <a:blip r:embed="rId8"/>
                <a:stretch>
                  <a:fillRect l="-3646" t="-6369" r="-69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10" grpId="0" build="p"/>
      <p:bldP spid="311" grpId="0" build="p"/>
      <p:bldP spid="313" grpId="0" build="p"/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title"/>
          </p:nvPr>
        </p:nvSpPr>
        <p:spPr>
          <a:xfrm>
            <a:off x="598080" y="1528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20000" y="112028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33402" y="2170288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0000" y="326059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000" y="4330750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42120" y="112028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42120" y="2190440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42120" y="326059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2120" y="4330750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8626" y="904011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9847" y="2079839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9847" y="3179483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9847" y="4114035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18560" y="1478570"/>
            <a:ext cx="899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49980" y="2617160"/>
            <a:ext cx="899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18560" y="3687314"/>
            <a:ext cx="899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18560" y="4757470"/>
            <a:ext cx="899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998720" y="112028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98720" y="2190440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98720" y="3260595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98720" y="4336839"/>
            <a:ext cx="895440" cy="8534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32600" y="1082040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0640" y="1069756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4140" y="3225649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00640" y="2169943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91820" y="4269959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6237" y="2120548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77293" y="2079839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2600" y="3179036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00640" y="3190705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4152" y="4245774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00640" y="4269959"/>
            <a:ext cx="4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2" grpId="0" animBg="1"/>
      <p:bldP spid="7" grpId="0" animBg="1"/>
      <p:bldP spid="3" grpId="0"/>
      <p:bldP spid="12" grpId="0"/>
      <p:bldP spid="13" grpId="0"/>
      <p:bldP spid="14" grpId="0"/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1173816" y="587714"/>
            <a:ext cx="2882736" cy="768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 6</a:t>
            </a:r>
            <a:endParaRPr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Google Shape;301;p29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0" y="1423174"/>
                <a:ext cx="5230368" cy="149419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 : 3 = − 4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lặn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1" name="Google Shape;301;p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423174"/>
                <a:ext cx="5230368" cy="1494197"/>
              </a:xfrm>
              <a:prstGeom prst="rect">
                <a:avLst/>
              </a:prstGeom>
              <a:blipFill>
                <a:blip r:embed="rId3"/>
                <a:stretch>
                  <a:fillRect t="-1220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Google Shape;302;p29"/>
          <p:cNvCxnSpPr/>
          <p:nvPr/>
        </p:nvCxnSpPr>
        <p:spPr>
          <a:xfrm>
            <a:off x="153072" y="1252560"/>
            <a:ext cx="4077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0274">
            <a:off x="5183243" y="311969"/>
            <a:ext cx="2142857" cy="1590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254671" y="1698609"/>
            <a:ext cx="73152" cy="299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01;p29"/>
          <p:cNvSpPr txBox="1">
            <a:spLocks/>
          </p:cNvSpPr>
          <p:nvPr/>
        </p:nvSpPr>
        <p:spPr>
          <a:xfrm>
            <a:off x="0" y="3334705"/>
            <a:ext cx="5230368" cy="149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14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loo Thambi 2"/>
              <a:buNone/>
              <a:defRPr sz="2100" b="0" i="0" u="none" strike="noStrike" cap="none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9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00469 0.66389 " pathEditMode="relative" rAng="0" ptsTypes="AA">
                                      <p:cBhvr>
                                        <p:cTn id="16" dur="3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1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 idx="2"/>
          </p:nvPr>
        </p:nvSpPr>
        <p:spPr>
          <a:xfrm>
            <a:off x="263462" y="929989"/>
            <a:ext cx="7857944" cy="966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Bội và ước của số nguyên</a:t>
            </a:r>
            <a:endParaRPr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49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5"/>
          <p:cNvCxnSpPr/>
          <p:nvPr/>
        </p:nvCxnSpPr>
        <p:spPr>
          <a:xfrm>
            <a:off x="1338349" y="1896088"/>
            <a:ext cx="56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373" y="2005817"/>
            <a:ext cx="387900" cy="3879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3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7424" y="2547607"/>
                <a:ext cx="4640700" cy="9968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ub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7424" y="2547607"/>
                <a:ext cx="4640700" cy="996868"/>
              </a:xfrm>
              <a:blipFill>
                <a:blip r:embed="rId4"/>
                <a:stretch>
                  <a:fillRect t="-1840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1173" y="1979650"/>
                <a:ext cx="60024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⁝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 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3" y="1979650"/>
                <a:ext cx="6002477" cy="523220"/>
              </a:xfrm>
              <a:prstGeom prst="rect">
                <a:avLst/>
              </a:prstGeom>
              <a:blipFill>
                <a:blip r:embed="rId5"/>
                <a:stretch>
                  <a:fillRect l="-2132" t="-12791" r="-6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2300" y="3828177"/>
            <a:ext cx="3882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  <p:bldP spid="4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1777181" y="444079"/>
            <a:ext cx="33446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0" y="1143000"/>
            <a:ext cx="544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296192"/>
              </p:ext>
            </p:extLst>
          </p:nvPr>
        </p:nvGraphicFramePr>
        <p:xfrm>
          <a:off x="491400" y="1961864"/>
          <a:ext cx="2043112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155600" imgH="1130040" progId="Equation.DSMT4">
                  <p:embed/>
                </p:oleObj>
              </mc:Choice>
              <mc:Fallback>
                <p:oleObj name="Equation" r:id="rId4" imgW="115560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400" y="1961864"/>
                        <a:ext cx="2043112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5620"/>
              </p:ext>
            </p:extLst>
          </p:nvPr>
        </p:nvGraphicFramePr>
        <p:xfrm>
          <a:off x="2534512" y="1959511"/>
          <a:ext cx="1272734" cy="206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6" imgW="634680" imgH="977760" progId="Equation.DSMT4">
                  <p:embed/>
                </p:oleObj>
              </mc:Choice>
              <mc:Fallback>
                <p:oleObj name="Equation" r:id="rId6" imgW="634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4512" y="1959511"/>
                        <a:ext cx="1272734" cy="2069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581965" y="474185"/>
            <a:ext cx="805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4217246" y="584930"/>
            <a:ext cx="84584" cy="906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4217246" y="792747"/>
            <a:ext cx="84584" cy="906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latin typeface="Verdana" panose="020B0604030504040204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26" name="Text Box 7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37" name="Text Box 8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39" name="Text Box 8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40" name="Text Box 8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42" name="Text Box 9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43" name="Text Box 9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44" name="Text Box 9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45" name="Text Box 9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46" name="Text Box 9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47" name="Text Box 9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48" name="Text Box 9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51" name="Text Box 10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52" name="Text Box 10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53" name="Text Box 10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54" name="Text Box 10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55" name="Text Box 10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56" name="Text Box 10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57" name="Text Box 10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58" name="Text Box 10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59" name="Text Box 10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60" name="Text Box 11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61" name="Text Box 11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62" name="Text Box 11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63" name="Text Box 11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64" name="Text Box 11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65" name="Text Box 11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66" name="Text Box 11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67" name="Text Box 11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68" name="Text Box 11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69" name="Text Box 11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70" name="Text Box 12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71" name="Text Box 12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72" name="Text Box 12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73" name="Text Box 12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74" name="Text Box 124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75" name="Text Box 125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76" name="Text Box 126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77" name="Text Box 12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78" name="Text Box 128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79" name="Text Box 129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80" name="Text Box 130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81" name="Text Box 131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82" name="Text Box 132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83" name="Text Box 133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84" name="Text Box 137"/>
          <p:cNvSpPr txBox="1">
            <a:spLocks noChangeArrowheads="1"/>
          </p:cNvSpPr>
          <p:nvPr/>
        </p:nvSpPr>
        <p:spPr bwMode="auto">
          <a:xfrm>
            <a:off x="4354913" y="468819"/>
            <a:ext cx="88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491400" y="794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534" y="575130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400" y="1148468"/>
                <a:ext cx="73876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− 10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hay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 10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00" y="1148468"/>
                <a:ext cx="7387680" cy="954107"/>
              </a:xfrm>
              <a:prstGeom prst="rect">
                <a:avLst/>
              </a:prstGeom>
              <a:blipFill>
                <a:blip r:embed="rId3"/>
                <a:stretch>
                  <a:fillRect l="-173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1400" y="2974389"/>
            <a:ext cx="73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485" y="2026712"/>
                <a:ext cx="88689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− 10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− 10 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</a:t>
                </a:r>
              </a:p>
              <a:p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ất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thoả đề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−6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−2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2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4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5" y="2026712"/>
                <a:ext cx="8868937" cy="954107"/>
              </a:xfrm>
              <a:prstGeom prst="rect">
                <a:avLst/>
              </a:prstGeom>
              <a:blipFill>
                <a:blip r:embed="rId4"/>
                <a:stretch>
                  <a:fillRect l="-34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33817" y="2313800"/>
            <a:ext cx="46649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9640" y="3442239"/>
                <a:ext cx="7494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</m:t>
                    </m:r>
                    <m:r>
                      <a:rPr lang="en-US" sz="2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5</m:t>
                    </m:r>
                  </m:oMath>
                </a14:m>
                <a:endParaRPr lang="en-US" sz="2800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40" y="3442239"/>
                <a:ext cx="749436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92480" y="3710802"/>
            <a:ext cx="857160" cy="152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1400" y="3965459"/>
            <a:ext cx="86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ta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7" b="9859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637" y="443592"/>
            <a:ext cx="1590897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  <p:bldP spid="2" grpId="0"/>
      <p:bldP spid="3" grpId="0"/>
      <p:bldP spid="7" grpId="0"/>
      <p:bldP spid="8" grpId="0"/>
      <p:bldP spid="14" grpId="0"/>
      <p:bldP spid="13" grpId="0"/>
    </p:bldLst>
  </p:timing>
</p:sld>
</file>

<file path=ppt/theme/theme1.xml><?xml version="1.0" encoding="utf-8"?>
<a:theme xmlns:a="http://schemas.openxmlformats.org/drawingml/2006/main" name="Futuristisches Portfolio by Slidesgo">
  <a:themeElements>
    <a:clrScheme name="Simple Light">
      <a:dk1>
        <a:srgbClr val="151329"/>
      </a:dk1>
      <a:lt1>
        <a:srgbClr val="FFFFFF"/>
      </a:lt1>
      <a:dk2>
        <a:srgbClr val="E500FA"/>
      </a:dk2>
      <a:lt2>
        <a:srgbClr val="5729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929</Words>
  <Application>Microsoft Office PowerPoint</Application>
  <PresentationFormat>On-screen Show (16:9)</PresentationFormat>
  <Paragraphs>268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Poppins ExtraBold</vt:lpstr>
      <vt:lpstr>Cambria</vt:lpstr>
      <vt:lpstr>Baloo Thambi 2</vt:lpstr>
      <vt:lpstr>Verdana</vt:lpstr>
      <vt:lpstr>Cambria Math</vt:lpstr>
      <vt:lpstr>Arial</vt:lpstr>
      <vt:lpstr>Anaheim</vt:lpstr>
      <vt:lpstr>Times New Roman</vt:lpstr>
      <vt:lpstr>Futuristisches Portfolio by Slidesgo</vt:lpstr>
      <vt:lpstr>Equation</vt:lpstr>
      <vt:lpstr>§4. Phép nhân và phép chia hết hai số nguyên (Tiết 3)</vt:lpstr>
      <vt:lpstr>Nội dung  bài học</vt:lpstr>
      <vt:lpstr>HĐKP 6</vt:lpstr>
      <vt:lpstr>4. Quan hệ chia hết và phép chia hết trong tập hợp số nguyên</vt:lpstr>
      <vt:lpstr>Quy tắc dấu</vt:lpstr>
      <vt:lpstr>HĐKP 6</vt:lpstr>
      <vt:lpstr>5. Bội và ước của số nguyên</vt:lpstr>
      <vt:lpstr>Luyện tập</vt:lpstr>
      <vt:lpstr>Luyện tập</vt:lpstr>
      <vt:lpstr>PowerPoint Presentation</vt:lpstr>
      <vt:lpstr>Vận dụng</vt:lpstr>
      <vt:lpstr>Vận dụng</vt:lpstr>
      <vt:lpstr>Vận dụng</vt:lpstr>
      <vt:lpstr>Giao việc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nhân và phép chia hết hai số nguyên</dc:title>
  <dc:creator>Lê Ngọc Bảo Trân</dc:creator>
  <cp:lastModifiedBy>Windows User</cp:lastModifiedBy>
  <cp:revision>40</cp:revision>
  <dcterms:modified xsi:type="dcterms:W3CDTF">2022-12-26T02:04:06Z</dcterms:modified>
</cp:coreProperties>
</file>