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2"/>
  </p:notesMasterIdLst>
  <p:sldIdLst>
    <p:sldId id="278" r:id="rId2"/>
    <p:sldId id="258" r:id="rId3"/>
    <p:sldId id="259" r:id="rId4"/>
    <p:sldId id="260" r:id="rId5"/>
    <p:sldId id="261" r:id="rId6"/>
    <p:sldId id="262" r:id="rId7"/>
    <p:sldId id="280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2" r:id="rId16"/>
    <p:sldId id="273" r:id="rId17"/>
    <p:sldId id="274" r:id="rId18"/>
    <p:sldId id="281" r:id="rId19"/>
    <p:sldId id="275" r:id="rId20"/>
    <p:sldId id="276" r:id="rId21"/>
  </p:sldIdLst>
  <p:sldSz cx="9144000" cy="5143500" type="screen16x9"/>
  <p:notesSz cx="6858000" cy="9144000"/>
  <p:embeddedFontLst>
    <p:embeddedFont>
      <p:font typeface="Comfortaa" panose="020B060402020202020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Vibur" panose="020B0604020202020204" charset="0"/>
      <p:regular r:id="rId33"/>
    </p:embeddedFont>
    <p:embeddedFont>
      <p:font typeface="Roboto Slab Regular" panose="020B0604020202020204" charset="0"/>
      <p:regular r:id="rId34"/>
      <p:bold r:id="rId35"/>
    </p:embeddedFont>
    <p:embeddedFont>
      <p:font typeface="Catamaran" panose="020B0604020202020204" charset="0"/>
      <p:regular r:id="rId36"/>
      <p:bold r:id="rId37"/>
    </p:embeddedFont>
    <p:embeddedFont>
      <p:font typeface="Cambria Math" panose="02040503050406030204" pitchFamily="18" charset="0"/>
      <p:regular r:id="rId38"/>
    </p:embeddedFont>
  </p:embeddedFontLst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Hải" initials="LH" lastIdx="2" clrIdx="0">
    <p:extLst>
      <p:ext uri="{19B8F6BF-5375-455C-9EA6-DF929625EA0E}">
        <p15:presenceInfo xmlns:p15="http://schemas.microsoft.com/office/powerpoint/2012/main" userId="Lê Hải" providerId="None"/>
      </p:ext>
    </p:extLst>
  </p:cmAuthor>
  <p:cmAuthor id="2" name="DUONG NGOC" initials="DN" lastIdx="27" clrIdx="1">
    <p:extLst>
      <p:ext uri="{19B8F6BF-5375-455C-9EA6-DF929625EA0E}">
        <p15:presenceInfo xmlns:p15="http://schemas.microsoft.com/office/powerpoint/2012/main" userId="DUONG NGOC" providerId="None"/>
      </p:ext>
    </p:extLst>
  </p:cmAuthor>
  <p:cmAuthor id="3" name="Dang Ha" initials="DH" lastIdx="5" clrIdx="2">
    <p:extLst>
      <p:ext uri="{19B8F6BF-5375-455C-9EA6-DF929625EA0E}">
        <p15:presenceInfo xmlns:p15="http://schemas.microsoft.com/office/powerpoint/2012/main" userId="d9540bba34fdabe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C04DD4-2DB9-43C6-AC81-DAC2B78A0A3F}" v="1" dt="2021-07-22T07:34:08.668"/>
  </p1510:revLst>
</p1510:revInfo>
</file>

<file path=ppt/tableStyles.xml><?xml version="1.0" encoding="utf-8"?>
<a:tblStyleLst xmlns:a="http://schemas.openxmlformats.org/drawingml/2006/main" def="{5CFFDD5D-3949-44A9-B6EC-52ADF83248BC}">
  <a:tblStyle styleId="{5CFFDD5D-3949-44A9-B6EC-52ADF83248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7" autoAdjust="0"/>
    <p:restoredTop sz="94364" autoAdjust="0"/>
  </p:normalViewPr>
  <p:slideViewPr>
    <p:cSldViewPr snapToGrid="0">
      <p:cViewPr varScale="1">
        <p:scale>
          <a:sx n="97" d="100"/>
          <a:sy n="97" d="100"/>
        </p:scale>
        <p:origin x="51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Hải" userId="33d688b4-8c69-421d-8449-84909330150c" providerId="ADAL" clId="{65C04DD4-2DB9-43C6-AC81-DAC2B78A0A3F}"/>
    <pc:docChg chg="custSel modSld">
      <pc:chgData name="Lê Hải" userId="33d688b4-8c69-421d-8449-84909330150c" providerId="ADAL" clId="{65C04DD4-2DB9-43C6-AC81-DAC2B78A0A3F}" dt="2021-07-22T07:36:25.836" v="2" actId="1589"/>
      <pc:docMkLst>
        <pc:docMk/>
      </pc:docMkLst>
      <pc:sldChg chg="addCm modCm">
        <pc:chgData name="Lê Hải" userId="33d688b4-8c69-421d-8449-84909330150c" providerId="ADAL" clId="{65C04DD4-2DB9-43C6-AC81-DAC2B78A0A3F}" dt="2021-07-22T07:36:25.836" v="2" actId="1589"/>
        <pc:sldMkLst>
          <pc:docMk/>
          <pc:sldMk cId="1171837072" sldId="278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3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01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Google Shape;2516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7" name="Google Shape;2517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8809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gd3373fd7fb_0_6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9" name="Google Shape;1729;gd3373fd7fb_0_6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19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hình nhóm để hiện đồng hồ thời gian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04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chia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7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77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d38073794d_0_3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0" name="Google Shape;1620;gd38073794d_0_3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Click vào</a:t>
            </a:r>
            <a:r>
              <a:rPr lang="en-US" baseline="0" smtClean="0"/>
              <a:t> đứa bé hiện đồng hồ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4900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Google Shape;2516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7" name="Google Shape;2517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4736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2668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5" name="Google Shape;3845;gd768e69cfa_0_10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6" name="Google Shape;3846;gd768e69cfa_0_10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927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235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38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1"/>
          <p:cNvSpPr txBox="1">
            <a:spLocks noGrp="1"/>
          </p:cNvSpPr>
          <p:nvPr>
            <p:ph type="subTitle" idx="1"/>
          </p:nvPr>
        </p:nvSpPr>
        <p:spPr>
          <a:xfrm>
            <a:off x="1915200" y="1881226"/>
            <a:ext cx="5313600" cy="9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788" name="Google Shape;788;p21"/>
          <p:cNvSpPr txBox="1">
            <a:spLocks noGrp="1"/>
          </p:cNvSpPr>
          <p:nvPr>
            <p:ph type="subTitle" idx="2"/>
          </p:nvPr>
        </p:nvSpPr>
        <p:spPr>
          <a:xfrm>
            <a:off x="2596800" y="2771613"/>
            <a:ext cx="39504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789" name="Google Shape;789;p21"/>
          <p:cNvGrpSpPr/>
          <p:nvPr/>
        </p:nvGrpSpPr>
        <p:grpSpPr>
          <a:xfrm>
            <a:off x="7989005" y="225890"/>
            <a:ext cx="1210420" cy="868635"/>
            <a:chOff x="6102329" y="3283426"/>
            <a:chExt cx="654776" cy="469888"/>
          </a:xfrm>
        </p:grpSpPr>
        <p:sp>
          <p:nvSpPr>
            <p:cNvPr id="790" name="Google Shape;790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21"/>
          <p:cNvGrpSpPr/>
          <p:nvPr/>
        </p:nvGrpSpPr>
        <p:grpSpPr>
          <a:xfrm rot="-1272558" flipH="1">
            <a:off x="7105331" y="3178663"/>
            <a:ext cx="1415633" cy="2385311"/>
            <a:chOff x="-653265" y="1899986"/>
            <a:chExt cx="171302" cy="288619"/>
          </a:xfrm>
        </p:grpSpPr>
        <p:sp>
          <p:nvSpPr>
            <p:cNvPr id="802" name="Google Shape;802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21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808" name="Google Shape;808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09" name="Google Shape;809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5" name="Google Shape;815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21"/>
          <p:cNvGrpSpPr/>
          <p:nvPr/>
        </p:nvGrpSpPr>
        <p:grpSpPr>
          <a:xfrm>
            <a:off x="431221" y="571494"/>
            <a:ext cx="1860621" cy="811048"/>
            <a:chOff x="3965010" y="571479"/>
            <a:chExt cx="1651683" cy="719972"/>
          </a:xfrm>
        </p:grpSpPr>
        <p:grpSp>
          <p:nvGrpSpPr>
            <p:cNvPr id="817" name="Google Shape;817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818" name="Google Shape;818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819" name="Google Shape;819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23" name="Google Shape;823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DCAB5-04DF-4C1F-93DF-C80A1704D7D2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9115-04B7-40FD-B9EA-22D36D493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5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20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47" name="Google Shape;747;p20"/>
          <p:cNvGrpSpPr/>
          <p:nvPr/>
        </p:nvGrpSpPr>
        <p:grpSpPr>
          <a:xfrm>
            <a:off x="-410092" y="165975"/>
            <a:ext cx="1025973" cy="811032"/>
            <a:chOff x="855987" y="2204128"/>
            <a:chExt cx="1217483" cy="962421"/>
          </a:xfrm>
        </p:grpSpPr>
        <p:grpSp>
          <p:nvGrpSpPr>
            <p:cNvPr id="748" name="Google Shape;748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49" name="Google Shape;749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0" name="Google Shape;750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1" name="Google Shape;751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2" name="Google Shape;752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3" name="Google Shape;753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4" name="Google Shape;754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55" name="Google Shape;755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20"/>
          <p:cNvGrpSpPr/>
          <p:nvPr/>
        </p:nvGrpSpPr>
        <p:grpSpPr>
          <a:xfrm flipH="1">
            <a:off x="7488816" y="243964"/>
            <a:ext cx="1724333" cy="472838"/>
            <a:chOff x="-1050438" y="1326624"/>
            <a:chExt cx="540883" cy="148635"/>
          </a:xfrm>
        </p:grpSpPr>
        <p:sp>
          <p:nvSpPr>
            <p:cNvPr id="757" name="Google Shape;757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20"/>
          <p:cNvGrpSpPr/>
          <p:nvPr/>
        </p:nvGrpSpPr>
        <p:grpSpPr>
          <a:xfrm rot="3617422">
            <a:off x="12541" y="4635556"/>
            <a:ext cx="639248" cy="382014"/>
            <a:chOff x="1202177" y="4613417"/>
            <a:chExt cx="528376" cy="315757"/>
          </a:xfrm>
        </p:grpSpPr>
        <p:sp>
          <p:nvSpPr>
            <p:cNvPr id="766" name="Google Shape;766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2" name="Google Shape;772;p20"/>
          <p:cNvGrpSpPr/>
          <p:nvPr/>
        </p:nvGrpSpPr>
        <p:grpSpPr>
          <a:xfrm>
            <a:off x="8487536" y="4225367"/>
            <a:ext cx="666115" cy="973447"/>
            <a:chOff x="-1047799" y="3300294"/>
            <a:chExt cx="439014" cy="641607"/>
          </a:xfrm>
        </p:grpSpPr>
        <p:sp>
          <p:nvSpPr>
            <p:cNvPr id="773" name="Google Shape;773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09872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1_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20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47" name="Google Shape;747;p20"/>
          <p:cNvGrpSpPr/>
          <p:nvPr/>
        </p:nvGrpSpPr>
        <p:grpSpPr>
          <a:xfrm>
            <a:off x="-410092" y="165975"/>
            <a:ext cx="1025973" cy="811032"/>
            <a:chOff x="855987" y="2204128"/>
            <a:chExt cx="1217483" cy="962421"/>
          </a:xfrm>
        </p:grpSpPr>
        <p:grpSp>
          <p:nvGrpSpPr>
            <p:cNvPr id="748" name="Google Shape;748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49" name="Google Shape;749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0" name="Google Shape;750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1" name="Google Shape;751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2" name="Google Shape;752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3" name="Google Shape;753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4" name="Google Shape;754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55" name="Google Shape;755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20"/>
          <p:cNvGrpSpPr/>
          <p:nvPr/>
        </p:nvGrpSpPr>
        <p:grpSpPr>
          <a:xfrm flipH="1">
            <a:off x="7488816" y="243964"/>
            <a:ext cx="1724333" cy="472838"/>
            <a:chOff x="-1050438" y="1326624"/>
            <a:chExt cx="540883" cy="148635"/>
          </a:xfrm>
        </p:grpSpPr>
        <p:sp>
          <p:nvSpPr>
            <p:cNvPr id="757" name="Google Shape;757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20"/>
          <p:cNvGrpSpPr/>
          <p:nvPr/>
        </p:nvGrpSpPr>
        <p:grpSpPr>
          <a:xfrm rot="3617422">
            <a:off x="12541" y="4635556"/>
            <a:ext cx="639248" cy="382014"/>
            <a:chOff x="1202177" y="4613417"/>
            <a:chExt cx="528376" cy="315757"/>
          </a:xfrm>
        </p:grpSpPr>
        <p:sp>
          <p:nvSpPr>
            <p:cNvPr id="766" name="Google Shape;766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2" name="Google Shape;772;p20"/>
          <p:cNvGrpSpPr/>
          <p:nvPr/>
        </p:nvGrpSpPr>
        <p:grpSpPr>
          <a:xfrm>
            <a:off x="8487536" y="4225367"/>
            <a:ext cx="666115" cy="973447"/>
            <a:chOff x="-1047799" y="3300294"/>
            <a:chExt cx="439014" cy="641607"/>
          </a:xfrm>
        </p:grpSpPr>
        <p:sp>
          <p:nvSpPr>
            <p:cNvPr id="773" name="Google Shape;773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224091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4" name="Google Shape;64;p3"/>
          <p:cNvGrpSpPr/>
          <p:nvPr/>
        </p:nvGrpSpPr>
        <p:grpSpPr>
          <a:xfrm>
            <a:off x="6118693" y="214682"/>
            <a:ext cx="2525833" cy="1610805"/>
            <a:chOff x="7239867" y="1514545"/>
            <a:chExt cx="2525833" cy="1610805"/>
          </a:xfrm>
        </p:grpSpPr>
        <p:grpSp>
          <p:nvGrpSpPr>
            <p:cNvPr id="65" name="Google Shape;6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6" name="Google Shape;6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7" name="Google Shape;6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8" name="Google Shape;6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9" name="Google Shape;6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0" name="Google Shape;7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73" name="Google Shape;7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5" name="Google Shape;7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" name="Google Shape;76;p3"/>
          <p:cNvSpPr/>
          <p:nvPr/>
        </p:nvSpPr>
        <p:spPr>
          <a:xfrm>
            <a:off x="710028" y="4529277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7636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4" name="Google Shape;64;p3"/>
          <p:cNvGrpSpPr/>
          <p:nvPr/>
        </p:nvGrpSpPr>
        <p:grpSpPr>
          <a:xfrm>
            <a:off x="6118693" y="214682"/>
            <a:ext cx="2525833" cy="1610805"/>
            <a:chOff x="7239867" y="1514545"/>
            <a:chExt cx="2525833" cy="1610805"/>
          </a:xfrm>
        </p:grpSpPr>
        <p:grpSp>
          <p:nvGrpSpPr>
            <p:cNvPr id="65" name="Google Shape;6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6" name="Google Shape;6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7" name="Google Shape;6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8" name="Google Shape;6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9" name="Google Shape;6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0" name="Google Shape;7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73" name="Google Shape;7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5" name="Google Shape;7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" name="Google Shape;76;p3"/>
          <p:cNvSpPr/>
          <p:nvPr/>
        </p:nvSpPr>
        <p:spPr>
          <a:xfrm>
            <a:off x="710028" y="4529277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46928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4" name="Google Shape;64;p3"/>
          <p:cNvGrpSpPr/>
          <p:nvPr/>
        </p:nvGrpSpPr>
        <p:grpSpPr>
          <a:xfrm>
            <a:off x="6118693" y="214682"/>
            <a:ext cx="2525833" cy="1610805"/>
            <a:chOff x="7239867" y="1514545"/>
            <a:chExt cx="2525833" cy="1610805"/>
          </a:xfrm>
        </p:grpSpPr>
        <p:grpSp>
          <p:nvGrpSpPr>
            <p:cNvPr id="65" name="Google Shape;6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6" name="Google Shape;6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7" name="Google Shape;6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8" name="Google Shape;6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9" name="Google Shape;6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0" name="Google Shape;7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73" name="Google Shape;7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5" name="Google Shape;7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" name="Google Shape;76;p3"/>
          <p:cNvSpPr/>
          <p:nvPr/>
        </p:nvSpPr>
        <p:spPr>
          <a:xfrm>
            <a:off x="710028" y="4529277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90295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"/>
          <p:cNvSpPr txBox="1">
            <a:spLocks noGrp="1"/>
          </p:cNvSpPr>
          <p:nvPr>
            <p:ph type="title"/>
          </p:nvPr>
        </p:nvSpPr>
        <p:spPr>
          <a:xfrm>
            <a:off x="1779150" y="1042825"/>
            <a:ext cx="5585700" cy="31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grpSp>
        <p:nvGrpSpPr>
          <p:cNvPr id="258" name="Google Shape;258;p8"/>
          <p:cNvGrpSpPr/>
          <p:nvPr/>
        </p:nvGrpSpPr>
        <p:grpSpPr>
          <a:xfrm>
            <a:off x="5520629" y="156274"/>
            <a:ext cx="1651683" cy="719972"/>
            <a:chOff x="3965010" y="571479"/>
            <a:chExt cx="1651683" cy="719972"/>
          </a:xfrm>
        </p:grpSpPr>
        <p:grpSp>
          <p:nvGrpSpPr>
            <p:cNvPr id="259" name="Google Shape;259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60" name="Google Shape;260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61" name="Google Shape;261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262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263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264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265" name="Google Shape;265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6" name="Google Shape;266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67" name="Google Shape;267;p8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268" name="Google Shape;268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4" name="Google Shape;274;p8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8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6" name="Google Shape;276;p8"/>
          <p:cNvSpPr/>
          <p:nvPr/>
        </p:nvSpPr>
        <p:spPr>
          <a:xfrm>
            <a:off x="6003930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7" name="Google Shape;277;p8"/>
          <p:cNvSpPr/>
          <p:nvPr/>
        </p:nvSpPr>
        <p:spPr>
          <a:xfrm>
            <a:off x="7532351" y="4823551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8" name="Google Shape;278;p8"/>
          <p:cNvSpPr/>
          <p:nvPr/>
        </p:nvSpPr>
        <p:spPr>
          <a:xfrm>
            <a:off x="3145662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9" name="Google Shape;279;p8"/>
          <p:cNvSpPr/>
          <p:nvPr/>
        </p:nvSpPr>
        <p:spPr>
          <a:xfrm>
            <a:off x="4669614" y="4886411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0" name="Google Shape;280;p8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81" name="Google Shape;281;p8"/>
          <p:cNvGrpSpPr/>
          <p:nvPr/>
        </p:nvGrpSpPr>
        <p:grpSpPr>
          <a:xfrm rot="615299" flipH="1">
            <a:off x="1158718" y="284142"/>
            <a:ext cx="1651651" cy="1499645"/>
            <a:chOff x="7844079" y="226728"/>
            <a:chExt cx="1373387" cy="1246991"/>
          </a:xfrm>
        </p:grpSpPr>
        <p:sp>
          <p:nvSpPr>
            <p:cNvPr id="282" name="Google Shape;28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8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8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8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8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8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8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" name="Google Shape;28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9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9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" name="Google Shape;29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" name="Google Shape;29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9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" name="Google Shape;29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25053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30"/>
          <p:cNvSpPr/>
          <p:nvPr/>
        </p:nvSpPr>
        <p:spPr>
          <a:xfrm>
            <a:off x="48885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9" name="Google Shape;1249;p30"/>
          <p:cNvSpPr/>
          <p:nvPr/>
        </p:nvSpPr>
        <p:spPr>
          <a:xfrm>
            <a:off x="10727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0" name="Google Shape;1250;p30"/>
          <p:cNvSpPr txBox="1">
            <a:spLocks noGrp="1"/>
          </p:cNvSpPr>
          <p:nvPr>
            <p:ph type="title" hasCustomPrompt="1"/>
          </p:nvPr>
        </p:nvSpPr>
        <p:spPr>
          <a:xfrm>
            <a:off x="898300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1" name="Google Shape;1251;p30"/>
          <p:cNvSpPr txBox="1">
            <a:spLocks noGrp="1"/>
          </p:cNvSpPr>
          <p:nvPr>
            <p:ph type="subTitle" idx="1"/>
          </p:nvPr>
        </p:nvSpPr>
        <p:spPr>
          <a:xfrm>
            <a:off x="898300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252" name="Google Shape;1252;p30"/>
          <p:cNvSpPr txBox="1">
            <a:spLocks noGrp="1"/>
          </p:cNvSpPr>
          <p:nvPr>
            <p:ph type="title" idx="2" hasCustomPrompt="1"/>
          </p:nvPr>
        </p:nvSpPr>
        <p:spPr>
          <a:xfrm>
            <a:off x="4714038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3" name="Google Shape;1253;p30"/>
          <p:cNvSpPr txBox="1">
            <a:spLocks noGrp="1"/>
          </p:cNvSpPr>
          <p:nvPr>
            <p:ph type="subTitle" idx="3"/>
          </p:nvPr>
        </p:nvSpPr>
        <p:spPr>
          <a:xfrm>
            <a:off x="4714038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254" name="Google Shape;1254;p30"/>
          <p:cNvSpPr txBox="1">
            <a:spLocks noGrp="1"/>
          </p:cNvSpPr>
          <p:nvPr>
            <p:ph type="title" idx="4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55" name="Google Shape;1255;p30"/>
          <p:cNvGrpSpPr/>
          <p:nvPr/>
        </p:nvGrpSpPr>
        <p:grpSpPr>
          <a:xfrm rot="1245393">
            <a:off x="7896275" y="202890"/>
            <a:ext cx="1373395" cy="1246998"/>
            <a:chOff x="7844079" y="226728"/>
            <a:chExt cx="1373387" cy="1246991"/>
          </a:xfrm>
        </p:grpSpPr>
        <p:sp>
          <p:nvSpPr>
            <p:cNvPr id="1256" name="Google Shape;1256;p30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0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0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0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0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0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0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0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0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0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0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0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0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69" name="Google Shape;1269;p30"/>
          <p:cNvGrpSpPr/>
          <p:nvPr/>
        </p:nvGrpSpPr>
        <p:grpSpPr>
          <a:xfrm>
            <a:off x="-5013" y="3957735"/>
            <a:ext cx="708344" cy="1228537"/>
            <a:chOff x="-1056319" y="1385262"/>
            <a:chExt cx="212940" cy="369285"/>
          </a:xfrm>
        </p:grpSpPr>
        <p:sp>
          <p:nvSpPr>
            <p:cNvPr id="1270" name="Google Shape;1270;p30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0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0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81" name="Google Shape;1281;p30"/>
          <p:cNvGrpSpPr/>
          <p:nvPr/>
        </p:nvGrpSpPr>
        <p:grpSpPr>
          <a:xfrm>
            <a:off x="8314051" y="4459555"/>
            <a:ext cx="537853" cy="555858"/>
            <a:chOff x="5294267" y="4624350"/>
            <a:chExt cx="383004" cy="395854"/>
          </a:xfrm>
        </p:grpSpPr>
        <p:sp>
          <p:nvSpPr>
            <p:cNvPr id="1282" name="Google Shape;1282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91" name="Google Shape;1291;p30"/>
          <p:cNvGrpSpPr/>
          <p:nvPr/>
        </p:nvGrpSpPr>
        <p:grpSpPr>
          <a:xfrm rot="7204672">
            <a:off x="-4530" y="285651"/>
            <a:ext cx="537851" cy="273046"/>
            <a:chOff x="5294267" y="4825749"/>
            <a:chExt cx="383004" cy="194455"/>
          </a:xfrm>
        </p:grpSpPr>
        <p:sp>
          <p:nvSpPr>
            <p:cNvPr id="1292" name="Google Shape;1292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00" name="Google Shape;1300;p30"/>
          <p:cNvSpPr/>
          <p:nvPr/>
        </p:nvSpPr>
        <p:spPr>
          <a:xfrm>
            <a:off x="46918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0"/>
          <p:cNvSpPr/>
          <p:nvPr/>
        </p:nvSpPr>
        <p:spPr>
          <a:xfrm>
            <a:off x="8760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09784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1_Numbers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30"/>
          <p:cNvSpPr/>
          <p:nvPr/>
        </p:nvSpPr>
        <p:spPr>
          <a:xfrm>
            <a:off x="48885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9" name="Google Shape;1249;p30"/>
          <p:cNvSpPr/>
          <p:nvPr/>
        </p:nvSpPr>
        <p:spPr>
          <a:xfrm>
            <a:off x="10727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0" name="Google Shape;1250;p30"/>
          <p:cNvSpPr txBox="1">
            <a:spLocks noGrp="1"/>
          </p:cNvSpPr>
          <p:nvPr>
            <p:ph type="title" hasCustomPrompt="1"/>
          </p:nvPr>
        </p:nvSpPr>
        <p:spPr>
          <a:xfrm>
            <a:off x="898300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1" name="Google Shape;1251;p30"/>
          <p:cNvSpPr txBox="1">
            <a:spLocks noGrp="1"/>
          </p:cNvSpPr>
          <p:nvPr>
            <p:ph type="subTitle" idx="1"/>
          </p:nvPr>
        </p:nvSpPr>
        <p:spPr>
          <a:xfrm>
            <a:off x="898300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252" name="Google Shape;1252;p30"/>
          <p:cNvSpPr txBox="1">
            <a:spLocks noGrp="1"/>
          </p:cNvSpPr>
          <p:nvPr>
            <p:ph type="title" idx="2" hasCustomPrompt="1"/>
          </p:nvPr>
        </p:nvSpPr>
        <p:spPr>
          <a:xfrm>
            <a:off x="4714038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3" name="Google Shape;1253;p30"/>
          <p:cNvSpPr txBox="1">
            <a:spLocks noGrp="1"/>
          </p:cNvSpPr>
          <p:nvPr>
            <p:ph type="subTitle" idx="3"/>
          </p:nvPr>
        </p:nvSpPr>
        <p:spPr>
          <a:xfrm>
            <a:off x="4714038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254" name="Google Shape;1254;p30"/>
          <p:cNvSpPr txBox="1">
            <a:spLocks noGrp="1"/>
          </p:cNvSpPr>
          <p:nvPr>
            <p:ph type="title" idx="4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55" name="Google Shape;1255;p30"/>
          <p:cNvGrpSpPr/>
          <p:nvPr/>
        </p:nvGrpSpPr>
        <p:grpSpPr>
          <a:xfrm rot="1245393">
            <a:off x="7896275" y="202890"/>
            <a:ext cx="1373395" cy="1246998"/>
            <a:chOff x="7844079" y="226728"/>
            <a:chExt cx="1373387" cy="1246991"/>
          </a:xfrm>
        </p:grpSpPr>
        <p:sp>
          <p:nvSpPr>
            <p:cNvPr id="1256" name="Google Shape;1256;p30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0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0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0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0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0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0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0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0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0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0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0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0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69" name="Google Shape;1269;p30"/>
          <p:cNvGrpSpPr/>
          <p:nvPr/>
        </p:nvGrpSpPr>
        <p:grpSpPr>
          <a:xfrm>
            <a:off x="-5013" y="3957735"/>
            <a:ext cx="708344" cy="1228537"/>
            <a:chOff x="-1056319" y="1385262"/>
            <a:chExt cx="212940" cy="369285"/>
          </a:xfrm>
        </p:grpSpPr>
        <p:sp>
          <p:nvSpPr>
            <p:cNvPr id="1270" name="Google Shape;1270;p30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0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0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81" name="Google Shape;1281;p30"/>
          <p:cNvGrpSpPr/>
          <p:nvPr/>
        </p:nvGrpSpPr>
        <p:grpSpPr>
          <a:xfrm>
            <a:off x="8314051" y="4459555"/>
            <a:ext cx="537853" cy="555858"/>
            <a:chOff x="5294267" y="4624350"/>
            <a:chExt cx="383004" cy="395854"/>
          </a:xfrm>
        </p:grpSpPr>
        <p:sp>
          <p:nvSpPr>
            <p:cNvPr id="1282" name="Google Shape;1282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91" name="Google Shape;1291;p30"/>
          <p:cNvGrpSpPr/>
          <p:nvPr/>
        </p:nvGrpSpPr>
        <p:grpSpPr>
          <a:xfrm rot="7204672">
            <a:off x="-4530" y="285651"/>
            <a:ext cx="537851" cy="273046"/>
            <a:chOff x="5294267" y="4825749"/>
            <a:chExt cx="383004" cy="194455"/>
          </a:xfrm>
        </p:grpSpPr>
        <p:sp>
          <p:nvSpPr>
            <p:cNvPr id="1292" name="Google Shape;1292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00" name="Google Shape;1300;p30"/>
          <p:cNvSpPr/>
          <p:nvPr/>
        </p:nvSpPr>
        <p:spPr>
          <a:xfrm>
            <a:off x="46918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0"/>
          <p:cNvSpPr/>
          <p:nvPr/>
        </p:nvSpPr>
        <p:spPr>
          <a:xfrm>
            <a:off x="8760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19572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1_Numbers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30"/>
          <p:cNvSpPr/>
          <p:nvPr/>
        </p:nvSpPr>
        <p:spPr>
          <a:xfrm>
            <a:off x="48885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9" name="Google Shape;1249;p30"/>
          <p:cNvSpPr/>
          <p:nvPr/>
        </p:nvSpPr>
        <p:spPr>
          <a:xfrm>
            <a:off x="10727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0" name="Google Shape;1250;p30"/>
          <p:cNvSpPr txBox="1">
            <a:spLocks noGrp="1"/>
          </p:cNvSpPr>
          <p:nvPr>
            <p:ph type="title" hasCustomPrompt="1"/>
          </p:nvPr>
        </p:nvSpPr>
        <p:spPr>
          <a:xfrm>
            <a:off x="898300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1" name="Google Shape;1251;p30"/>
          <p:cNvSpPr txBox="1">
            <a:spLocks noGrp="1"/>
          </p:cNvSpPr>
          <p:nvPr>
            <p:ph type="subTitle" idx="1"/>
          </p:nvPr>
        </p:nvSpPr>
        <p:spPr>
          <a:xfrm>
            <a:off x="898300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252" name="Google Shape;1252;p30"/>
          <p:cNvSpPr txBox="1">
            <a:spLocks noGrp="1"/>
          </p:cNvSpPr>
          <p:nvPr>
            <p:ph type="title" idx="2" hasCustomPrompt="1"/>
          </p:nvPr>
        </p:nvSpPr>
        <p:spPr>
          <a:xfrm>
            <a:off x="4714038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3" name="Google Shape;1253;p30"/>
          <p:cNvSpPr txBox="1">
            <a:spLocks noGrp="1"/>
          </p:cNvSpPr>
          <p:nvPr>
            <p:ph type="subTitle" idx="3"/>
          </p:nvPr>
        </p:nvSpPr>
        <p:spPr>
          <a:xfrm>
            <a:off x="4714038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254" name="Google Shape;1254;p30"/>
          <p:cNvSpPr txBox="1">
            <a:spLocks noGrp="1"/>
          </p:cNvSpPr>
          <p:nvPr>
            <p:ph type="title" idx="4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55" name="Google Shape;1255;p30"/>
          <p:cNvGrpSpPr/>
          <p:nvPr/>
        </p:nvGrpSpPr>
        <p:grpSpPr>
          <a:xfrm rot="1245393">
            <a:off x="7896275" y="202890"/>
            <a:ext cx="1373395" cy="1246998"/>
            <a:chOff x="7844079" y="226728"/>
            <a:chExt cx="1373387" cy="1246991"/>
          </a:xfrm>
        </p:grpSpPr>
        <p:sp>
          <p:nvSpPr>
            <p:cNvPr id="1256" name="Google Shape;1256;p30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0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0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0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0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0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0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0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0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0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0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0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0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69" name="Google Shape;1269;p30"/>
          <p:cNvGrpSpPr/>
          <p:nvPr/>
        </p:nvGrpSpPr>
        <p:grpSpPr>
          <a:xfrm>
            <a:off x="-5013" y="3957735"/>
            <a:ext cx="708344" cy="1228537"/>
            <a:chOff x="-1056319" y="1385262"/>
            <a:chExt cx="212940" cy="369285"/>
          </a:xfrm>
        </p:grpSpPr>
        <p:sp>
          <p:nvSpPr>
            <p:cNvPr id="1270" name="Google Shape;1270;p30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0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0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81" name="Google Shape;1281;p30"/>
          <p:cNvGrpSpPr/>
          <p:nvPr/>
        </p:nvGrpSpPr>
        <p:grpSpPr>
          <a:xfrm>
            <a:off x="8314051" y="4459555"/>
            <a:ext cx="537853" cy="555858"/>
            <a:chOff x="5294267" y="4624350"/>
            <a:chExt cx="383004" cy="395854"/>
          </a:xfrm>
        </p:grpSpPr>
        <p:sp>
          <p:nvSpPr>
            <p:cNvPr id="1282" name="Google Shape;1282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91" name="Google Shape;1291;p30"/>
          <p:cNvGrpSpPr/>
          <p:nvPr/>
        </p:nvGrpSpPr>
        <p:grpSpPr>
          <a:xfrm rot="7204672">
            <a:off x="-4530" y="285651"/>
            <a:ext cx="537851" cy="273046"/>
            <a:chOff x="5294267" y="4825749"/>
            <a:chExt cx="383004" cy="194455"/>
          </a:xfrm>
        </p:grpSpPr>
        <p:sp>
          <p:nvSpPr>
            <p:cNvPr id="1292" name="Google Shape;1292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00" name="Google Shape;1300;p30"/>
          <p:cNvSpPr/>
          <p:nvPr/>
        </p:nvSpPr>
        <p:spPr>
          <a:xfrm>
            <a:off x="46918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0"/>
          <p:cNvSpPr/>
          <p:nvPr/>
        </p:nvSpPr>
        <p:spPr>
          <a:xfrm>
            <a:off x="8760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46838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350" name="Google Shape;1350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351" name="Google Shape;1351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57" name="Google Shape;1357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359" name="Google Shape;1359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5" name="Google Shape;1365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366" name="Google Shape;1366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380" name="Google Shape;1380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381" name="Google Shape;1381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382" name="Google Shape;1382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86" name="Google Shape;1386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7" name="Google Shape;1387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8" name="Google Shape;1388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389" name="Google Shape;1389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1_Numbers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30"/>
          <p:cNvSpPr/>
          <p:nvPr/>
        </p:nvSpPr>
        <p:spPr>
          <a:xfrm>
            <a:off x="48885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9" name="Google Shape;1249;p30"/>
          <p:cNvSpPr/>
          <p:nvPr/>
        </p:nvSpPr>
        <p:spPr>
          <a:xfrm>
            <a:off x="10727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0" name="Google Shape;1250;p30"/>
          <p:cNvSpPr txBox="1">
            <a:spLocks noGrp="1"/>
          </p:cNvSpPr>
          <p:nvPr>
            <p:ph type="title" hasCustomPrompt="1"/>
          </p:nvPr>
        </p:nvSpPr>
        <p:spPr>
          <a:xfrm>
            <a:off x="898300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1" name="Google Shape;1251;p30"/>
          <p:cNvSpPr txBox="1">
            <a:spLocks noGrp="1"/>
          </p:cNvSpPr>
          <p:nvPr>
            <p:ph type="subTitle" idx="1"/>
          </p:nvPr>
        </p:nvSpPr>
        <p:spPr>
          <a:xfrm>
            <a:off x="898300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252" name="Google Shape;1252;p30"/>
          <p:cNvSpPr txBox="1">
            <a:spLocks noGrp="1"/>
          </p:cNvSpPr>
          <p:nvPr>
            <p:ph type="title" idx="2" hasCustomPrompt="1"/>
          </p:nvPr>
        </p:nvSpPr>
        <p:spPr>
          <a:xfrm>
            <a:off x="4714038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3" name="Google Shape;1253;p30"/>
          <p:cNvSpPr txBox="1">
            <a:spLocks noGrp="1"/>
          </p:cNvSpPr>
          <p:nvPr>
            <p:ph type="subTitle" idx="3"/>
          </p:nvPr>
        </p:nvSpPr>
        <p:spPr>
          <a:xfrm>
            <a:off x="4714038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254" name="Google Shape;1254;p30"/>
          <p:cNvSpPr txBox="1">
            <a:spLocks noGrp="1"/>
          </p:cNvSpPr>
          <p:nvPr>
            <p:ph type="title" idx="4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55" name="Google Shape;1255;p30"/>
          <p:cNvGrpSpPr/>
          <p:nvPr/>
        </p:nvGrpSpPr>
        <p:grpSpPr>
          <a:xfrm rot="1245393">
            <a:off x="7896275" y="202890"/>
            <a:ext cx="1373395" cy="1246998"/>
            <a:chOff x="7844079" y="226728"/>
            <a:chExt cx="1373387" cy="1246991"/>
          </a:xfrm>
        </p:grpSpPr>
        <p:sp>
          <p:nvSpPr>
            <p:cNvPr id="1256" name="Google Shape;1256;p30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0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0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0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0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0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0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0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0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0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0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0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0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69" name="Google Shape;1269;p30"/>
          <p:cNvGrpSpPr/>
          <p:nvPr/>
        </p:nvGrpSpPr>
        <p:grpSpPr>
          <a:xfrm>
            <a:off x="-5013" y="3957735"/>
            <a:ext cx="708344" cy="1228537"/>
            <a:chOff x="-1056319" y="1385262"/>
            <a:chExt cx="212940" cy="369285"/>
          </a:xfrm>
        </p:grpSpPr>
        <p:sp>
          <p:nvSpPr>
            <p:cNvPr id="1270" name="Google Shape;1270;p30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0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0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81" name="Google Shape;1281;p30"/>
          <p:cNvGrpSpPr/>
          <p:nvPr/>
        </p:nvGrpSpPr>
        <p:grpSpPr>
          <a:xfrm>
            <a:off x="8314051" y="4459555"/>
            <a:ext cx="537853" cy="555858"/>
            <a:chOff x="5294267" y="4624350"/>
            <a:chExt cx="383004" cy="395854"/>
          </a:xfrm>
        </p:grpSpPr>
        <p:sp>
          <p:nvSpPr>
            <p:cNvPr id="1282" name="Google Shape;1282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91" name="Google Shape;1291;p30"/>
          <p:cNvGrpSpPr/>
          <p:nvPr/>
        </p:nvGrpSpPr>
        <p:grpSpPr>
          <a:xfrm rot="7204672">
            <a:off x="-4530" y="285651"/>
            <a:ext cx="537851" cy="273046"/>
            <a:chOff x="5294267" y="4825749"/>
            <a:chExt cx="383004" cy="194455"/>
          </a:xfrm>
        </p:grpSpPr>
        <p:sp>
          <p:nvSpPr>
            <p:cNvPr id="1292" name="Google Shape;1292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00" name="Google Shape;1300;p30"/>
          <p:cNvSpPr/>
          <p:nvPr/>
        </p:nvSpPr>
        <p:spPr>
          <a:xfrm>
            <a:off x="46918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0"/>
          <p:cNvSpPr/>
          <p:nvPr/>
        </p:nvSpPr>
        <p:spPr>
          <a:xfrm>
            <a:off x="8760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49748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8" name="Google Shape;29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99" name="Google Shape;29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00" name="Google Shape;30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01" name="Google Shape;30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02" name="Google Shape;30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3" name="Google Shape;30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4" name="Google Shape;30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5" name="Google Shape;30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6" name="Google Shape;30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7" name="Google Shape;30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308" name="Google Shape;30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" name="Google Shape;30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0" name="Google Shape;31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11" name="Google Shape;311;p9"/>
          <p:cNvGrpSpPr/>
          <p:nvPr/>
        </p:nvGrpSpPr>
        <p:grpSpPr>
          <a:xfrm rot="-2398771" flipH="1">
            <a:off x="8091904" y="4376591"/>
            <a:ext cx="1016105" cy="607224"/>
            <a:chOff x="1202177" y="4613417"/>
            <a:chExt cx="528376" cy="315757"/>
          </a:xfrm>
        </p:grpSpPr>
        <p:sp>
          <p:nvSpPr>
            <p:cNvPr id="312" name="Google Shape;31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18" name="Google Shape;318;p9"/>
          <p:cNvGrpSpPr/>
          <p:nvPr/>
        </p:nvGrpSpPr>
        <p:grpSpPr>
          <a:xfrm>
            <a:off x="8434827" y="188006"/>
            <a:ext cx="495544" cy="469263"/>
            <a:chOff x="2736573" y="4286656"/>
            <a:chExt cx="316076" cy="299294"/>
          </a:xfrm>
        </p:grpSpPr>
        <p:sp>
          <p:nvSpPr>
            <p:cNvPr id="319" name="Google Shape;31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72065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27" name="Google Shape;827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28" name="Google Shape;828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29" name="Google Shape;829;p22"/>
          <p:cNvGrpSpPr/>
          <p:nvPr/>
        </p:nvGrpSpPr>
        <p:grpSpPr>
          <a:xfrm>
            <a:off x="-632416" y="1688459"/>
            <a:ext cx="1784099" cy="1410235"/>
            <a:chOff x="855987" y="2204128"/>
            <a:chExt cx="1217483" cy="962421"/>
          </a:xfrm>
        </p:grpSpPr>
        <p:grpSp>
          <p:nvGrpSpPr>
            <p:cNvPr id="830" name="Google Shape;830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31" name="Google Shape;831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2" name="Google Shape;832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3" name="Google Shape;833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5" name="Google Shape;835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6" name="Google Shape;836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37" name="Google Shape;837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38" name="Google Shape;838;p22"/>
          <p:cNvGrpSpPr/>
          <p:nvPr/>
        </p:nvGrpSpPr>
        <p:grpSpPr>
          <a:xfrm>
            <a:off x="7573919" y="168286"/>
            <a:ext cx="1958025" cy="1248696"/>
            <a:chOff x="7239867" y="1514545"/>
            <a:chExt cx="2525833" cy="1610805"/>
          </a:xfrm>
        </p:grpSpPr>
        <p:grpSp>
          <p:nvGrpSpPr>
            <p:cNvPr id="839" name="Google Shape;839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840" name="Google Shape;840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841" name="Google Shape;841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2" name="Google Shape;842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3" name="Google Shape;843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4" name="Google Shape;844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5" name="Google Shape;845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6" name="Google Shape;846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847" name="Google Shape;847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8" name="Google Shape;848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49" name="Google Shape;849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50" name="Google Shape;850;p22"/>
          <p:cNvGrpSpPr/>
          <p:nvPr/>
        </p:nvGrpSpPr>
        <p:grpSpPr>
          <a:xfrm flipH="1">
            <a:off x="8240329" y="3957735"/>
            <a:ext cx="708344" cy="1228537"/>
            <a:chOff x="-1056319" y="1385262"/>
            <a:chExt cx="212940" cy="369285"/>
          </a:xfrm>
        </p:grpSpPr>
        <p:sp>
          <p:nvSpPr>
            <p:cNvPr id="851" name="Google Shape;851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62" name="Google Shape;862;p22"/>
          <p:cNvGrpSpPr/>
          <p:nvPr/>
        </p:nvGrpSpPr>
        <p:grpSpPr>
          <a:xfrm flipH="1">
            <a:off x="91758" y="4473980"/>
            <a:ext cx="537853" cy="555858"/>
            <a:chOff x="5294267" y="4624350"/>
            <a:chExt cx="383004" cy="395854"/>
          </a:xfrm>
        </p:grpSpPr>
        <p:sp>
          <p:nvSpPr>
            <p:cNvPr id="863" name="Google Shape;863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5480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27" name="Google Shape;827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28" name="Google Shape;828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29" name="Google Shape;829;p22"/>
          <p:cNvGrpSpPr/>
          <p:nvPr/>
        </p:nvGrpSpPr>
        <p:grpSpPr>
          <a:xfrm>
            <a:off x="-632416" y="1688459"/>
            <a:ext cx="1784099" cy="1410235"/>
            <a:chOff x="855987" y="2204128"/>
            <a:chExt cx="1217483" cy="962421"/>
          </a:xfrm>
        </p:grpSpPr>
        <p:grpSp>
          <p:nvGrpSpPr>
            <p:cNvPr id="830" name="Google Shape;830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31" name="Google Shape;831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2" name="Google Shape;832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3" name="Google Shape;833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5" name="Google Shape;835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6" name="Google Shape;836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37" name="Google Shape;837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38" name="Google Shape;838;p22"/>
          <p:cNvGrpSpPr/>
          <p:nvPr/>
        </p:nvGrpSpPr>
        <p:grpSpPr>
          <a:xfrm>
            <a:off x="7573919" y="168286"/>
            <a:ext cx="1958025" cy="1248696"/>
            <a:chOff x="7239867" y="1514545"/>
            <a:chExt cx="2525833" cy="1610805"/>
          </a:xfrm>
        </p:grpSpPr>
        <p:grpSp>
          <p:nvGrpSpPr>
            <p:cNvPr id="839" name="Google Shape;839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840" name="Google Shape;840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841" name="Google Shape;841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2" name="Google Shape;842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3" name="Google Shape;843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4" name="Google Shape;844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5" name="Google Shape;845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6" name="Google Shape;846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847" name="Google Shape;847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8" name="Google Shape;848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49" name="Google Shape;849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50" name="Google Shape;850;p22"/>
          <p:cNvGrpSpPr/>
          <p:nvPr/>
        </p:nvGrpSpPr>
        <p:grpSpPr>
          <a:xfrm flipH="1">
            <a:off x="8240329" y="3957735"/>
            <a:ext cx="708344" cy="1228537"/>
            <a:chOff x="-1056319" y="1385262"/>
            <a:chExt cx="212940" cy="369285"/>
          </a:xfrm>
        </p:grpSpPr>
        <p:sp>
          <p:nvSpPr>
            <p:cNvPr id="851" name="Google Shape;851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62" name="Google Shape;862;p22"/>
          <p:cNvGrpSpPr/>
          <p:nvPr/>
        </p:nvGrpSpPr>
        <p:grpSpPr>
          <a:xfrm flipH="1">
            <a:off x="91758" y="4473980"/>
            <a:ext cx="537853" cy="555858"/>
            <a:chOff x="5294267" y="4624350"/>
            <a:chExt cx="383004" cy="395854"/>
          </a:xfrm>
        </p:grpSpPr>
        <p:sp>
          <p:nvSpPr>
            <p:cNvPr id="863" name="Google Shape;863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21746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27" name="Google Shape;827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28" name="Google Shape;828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29" name="Google Shape;829;p22"/>
          <p:cNvGrpSpPr/>
          <p:nvPr/>
        </p:nvGrpSpPr>
        <p:grpSpPr>
          <a:xfrm>
            <a:off x="-632416" y="1688459"/>
            <a:ext cx="1784099" cy="1410235"/>
            <a:chOff x="855987" y="2204128"/>
            <a:chExt cx="1217483" cy="962421"/>
          </a:xfrm>
        </p:grpSpPr>
        <p:grpSp>
          <p:nvGrpSpPr>
            <p:cNvPr id="830" name="Google Shape;830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31" name="Google Shape;831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2" name="Google Shape;832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3" name="Google Shape;833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5" name="Google Shape;835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6" name="Google Shape;836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37" name="Google Shape;837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38" name="Google Shape;838;p22"/>
          <p:cNvGrpSpPr/>
          <p:nvPr/>
        </p:nvGrpSpPr>
        <p:grpSpPr>
          <a:xfrm>
            <a:off x="7573919" y="168286"/>
            <a:ext cx="1958025" cy="1248696"/>
            <a:chOff x="7239867" y="1514545"/>
            <a:chExt cx="2525833" cy="1610805"/>
          </a:xfrm>
        </p:grpSpPr>
        <p:grpSp>
          <p:nvGrpSpPr>
            <p:cNvPr id="839" name="Google Shape;839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840" name="Google Shape;840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841" name="Google Shape;841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2" name="Google Shape;842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3" name="Google Shape;843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4" name="Google Shape;844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5" name="Google Shape;845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6" name="Google Shape;846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847" name="Google Shape;847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8" name="Google Shape;848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49" name="Google Shape;849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50" name="Google Shape;850;p22"/>
          <p:cNvGrpSpPr/>
          <p:nvPr/>
        </p:nvGrpSpPr>
        <p:grpSpPr>
          <a:xfrm flipH="1">
            <a:off x="8240329" y="3957735"/>
            <a:ext cx="708344" cy="1228537"/>
            <a:chOff x="-1056319" y="1385262"/>
            <a:chExt cx="212940" cy="369285"/>
          </a:xfrm>
        </p:grpSpPr>
        <p:sp>
          <p:nvSpPr>
            <p:cNvPr id="851" name="Google Shape;851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62" name="Google Shape;862;p22"/>
          <p:cNvGrpSpPr/>
          <p:nvPr/>
        </p:nvGrpSpPr>
        <p:grpSpPr>
          <a:xfrm flipH="1">
            <a:off x="91758" y="4473980"/>
            <a:ext cx="537853" cy="555858"/>
            <a:chOff x="5294267" y="4624350"/>
            <a:chExt cx="383004" cy="395854"/>
          </a:xfrm>
        </p:grpSpPr>
        <p:sp>
          <p:nvSpPr>
            <p:cNvPr id="863" name="Google Shape;863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38587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27" name="Google Shape;827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28" name="Google Shape;828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29" name="Google Shape;829;p22"/>
          <p:cNvGrpSpPr/>
          <p:nvPr/>
        </p:nvGrpSpPr>
        <p:grpSpPr>
          <a:xfrm>
            <a:off x="-632416" y="1688459"/>
            <a:ext cx="1784099" cy="1410235"/>
            <a:chOff x="855987" y="2204128"/>
            <a:chExt cx="1217483" cy="962421"/>
          </a:xfrm>
        </p:grpSpPr>
        <p:grpSp>
          <p:nvGrpSpPr>
            <p:cNvPr id="830" name="Google Shape;830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31" name="Google Shape;831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2" name="Google Shape;832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3" name="Google Shape;833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5" name="Google Shape;835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6" name="Google Shape;836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37" name="Google Shape;837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38" name="Google Shape;838;p22"/>
          <p:cNvGrpSpPr/>
          <p:nvPr/>
        </p:nvGrpSpPr>
        <p:grpSpPr>
          <a:xfrm>
            <a:off x="7573919" y="168286"/>
            <a:ext cx="1958025" cy="1248696"/>
            <a:chOff x="7239867" y="1514545"/>
            <a:chExt cx="2525833" cy="1610805"/>
          </a:xfrm>
        </p:grpSpPr>
        <p:grpSp>
          <p:nvGrpSpPr>
            <p:cNvPr id="839" name="Google Shape;839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840" name="Google Shape;840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841" name="Google Shape;841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2" name="Google Shape;842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3" name="Google Shape;843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4" name="Google Shape;844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5" name="Google Shape;845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6" name="Google Shape;846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847" name="Google Shape;847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8" name="Google Shape;848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49" name="Google Shape;849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50" name="Google Shape;850;p22"/>
          <p:cNvGrpSpPr/>
          <p:nvPr/>
        </p:nvGrpSpPr>
        <p:grpSpPr>
          <a:xfrm flipH="1">
            <a:off x="8240329" y="3957735"/>
            <a:ext cx="708344" cy="1228537"/>
            <a:chOff x="-1056319" y="1385262"/>
            <a:chExt cx="212940" cy="369285"/>
          </a:xfrm>
        </p:grpSpPr>
        <p:sp>
          <p:nvSpPr>
            <p:cNvPr id="851" name="Google Shape;851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62" name="Google Shape;862;p22"/>
          <p:cNvGrpSpPr/>
          <p:nvPr/>
        </p:nvGrpSpPr>
        <p:grpSpPr>
          <a:xfrm flipH="1">
            <a:off x="91758" y="4473980"/>
            <a:ext cx="537853" cy="555858"/>
            <a:chOff x="5294267" y="4624350"/>
            <a:chExt cx="383004" cy="395854"/>
          </a:xfrm>
        </p:grpSpPr>
        <p:sp>
          <p:nvSpPr>
            <p:cNvPr id="863" name="Google Shape;863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16385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27" name="Google Shape;827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28" name="Google Shape;828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29" name="Google Shape;829;p22"/>
          <p:cNvGrpSpPr/>
          <p:nvPr/>
        </p:nvGrpSpPr>
        <p:grpSpPr>
          <a:xfrm>
            <a:off x="-632416" y="1688459"/>
            <a:ext cx="1784099" cy="1410235"/>
            <a:chOff x="855987" y="2204128"/>
            <a:chExt cx="1217483" cy="962421"/>
          </a:xfrm>
        </p:grpSpPr>
        <p:grpSp>
          <p:nvGrpSpPr>
            <p:cNvPr id="830" name="Google Shape;830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31" name="Google Shape;831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2" name="Google Shape;832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3" name="Google Shape;833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5" name="Google Shape;835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6" name="Google Shape;836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37" name="Google Shape;837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38" name="Google Shape;838;p22"/>
          <p:cNvGrpSpPr/>
          <p:nvPr/>
        </p:nvGrpSpPr>
        <p:grpSpPr>
          <a:xfrm>
            <a:off x="7573919" y="168286"/>
            <a:ext cx="1958025" cy="1248696"/>
            <a:chOff x="7239867" y="1514545"/>
            <a:chExt cx="2525833" cy="1610805"/>
          </a:xfrm>
        </p:grpSpPr>
        <p:grpSp>
          <p:nvGrpSpPr>
            <p:cNvPr id="839" name="Google Shape;839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840" name="Google Shape;840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841" name="Google Shape;841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2" name="Google Shape;842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3" name="Google Shape;843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4" name="Google Shape;844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5" name="Google Shape;845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6" name="Google Shape;846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847" name="Google Shape;847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8" name="Google Shape;848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49" name="Google Shape;849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50" name="Google Shape;850;p22"/>
          <p:cNvGrpSpPr/>
          <p:nvPr/>
        </p:nvGrpSpPr>
        <p:grpSpPr>
          <a:xfrm flipH="1">
            <a:off x="8240329" y="3957735"/>
            <a:ext cx="708344" cy="1228537"/>
            <a:chOff x="-1056319" y="1385262"/>
            <a:chExt cx="212940" cy="369285"/>
          </a:xfrm>
        </p:grpSpPr>
        <p:sp>
          <p:nvSpPr>
            <p:cNvPr id="851" name="Google Shape;851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62" name="Google Shape;862;p22"/>
          <p:cNvGrpSpPr/>
          <p:nvPr/>
        </p:nvGrpSpPr>
        <p:grpSpPr>
          <a:xfrm flipH="1">
            <a:off x="91758" y="4473980"/>
            <a:ext cx="537853" cy="555858"/>
            <a:chOff x="5294267" y="4624350"/>
            <a:chExt cx="383004" cy="395854"/>
          </a:xfrm>
        </p:grpSpPr>
        <p:sp>
          <p:nvSpPr>
            <p:cNvPr id="863" name="Google Shape;863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267703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27" name="Google Shape;827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28" name="Google Shape;828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29" name="Google Shape;829;p22"/>
          <p:cNvGrpSpPr/>
          <p:nvPr/>
        </p:nvGrpSpPr>
        <p:grpSpPr>
          <a:xfrm>
            <a:off x="-632416" y="1688459"/>
            <a:ext cx="1784099" cy="1410235"/>
            <a:chOff x="855987" y="2204128"/>
            <a:chExt cx="1217483" cy="962421"/>
          </a:xfrm>
        </p:grpSpPr>
        <p:grpSp>
          <p:nvGrpSpPr>
            <p:cNvPr id="830" name="Google Shape;830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31" name="Google Shape;831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2" name="Google Shape;832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3" name="Google Shape;833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5" name="Google Shape;835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6" name="Google Shape;836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37" name="Google Shape;837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38" name="Google Shape;838;p22"/>
          <p:cNvGrpSpPr/>
          <p:nvPr/>
        </p:nvGrpSpPr>
        <p:grpSpPr>
          <a:xfrm>
            <a:off x="7573919" y="168286"/>
            <a:ext cx="1958025" cy="1248696"/>
            <a:chOff x="7239867" y="1514545"/>
            <a:chExt cx="2525833" cy="1610805"/>
          </a:xfrm>
        </p:grpSpPr>
        <p:grpSp>
          <p:nvGrpSpPr>
            <p:cNvPr id="839" name="Google Shape;839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840" name="Google Shape;840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841" name="Google Shape;841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2" name="Google Shape;842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3" name="Google Shape;843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4" name="Google Shape;844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5" name="Google Shape;845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6" name="Google Shape;846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847" name="Google Shape;847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8" name="Google Shape;848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49" name="Google Shape;849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50" name="Google Shape;850;p22"/>
          <p:cNvGrpSpPr/>
          <p:nvPr/>
        </p:nvGrpSpPr>
        <p:grpSpPr>
          <a:xfrm flipH="1">
            <a:off x="8240329" y="3957735"/>
            <a:ext cx="708344" cy="1228537"/>
            <a:chOff x="-1056319" y="1385262"/>
            <a:chExt cx="212940" cy="369285"/>
          </a:xfrm>
        </p:grpSpPr>
        <p:sp>
          <p:nvSpPr>
            <p:cNvPr id="851" name="Google Shape;851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62" name="Google Shape;862;p22"/>
          <p:cNvGrpSpPr/>
          <p:nvPr/>
        </p:nvGrpSpPr>
        <p:grpSpPr>
          <a:xfrm flipH="1">
            <a:off x="91758" y="4473980"/>
            <a:ext cx="537853" cy="555858"/>
            <a:chOff x="5294267" y="4624350"/>
            <a:chExt cx="383004" cy="395854"/>
          </a:xfrm>
        </p:grpSpPr>
        <p:sp>
          <p:nvSpPr>
            <p:cNvPr id="863" name="Google Shape;863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39650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1" name="Google Shape;701;p19"/>
          <p:cNvGrpSpPr/>
          <p:nvPr/>
        </p:nvGrpSpPr>
        <p:grpSpPr>
          <a:xfrm>
            <a:off x="8460808" y="926675"/>
            <a:ext cx="1025973" cy="811032"/>
            <a:chOff x="855987" y="2204128"/>
            <a:chExt cx="1217483" cy="962421"/>
          </a:xfrm>
        </p:grpSpPr>
        <p:grpSp>
          <p:nvGrpSpPr>
            <p:cNvPr id="702" name="Google Shape;702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03" name="Google Shape;703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9" name="Google Shape;709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19"/>
          <p:cNvGrpSpPr/>
          <p:nvPr/>
        </p:nvGrpSpPr>
        <p:grpSpPr>
          <a:xfrm rot="3617422">
            <a:off x="59341" y="4604956"/>
            <a:ext cx="639248" cy="382014"/>
            <a:chOff x="1202177" y="4613417"/>
            <a:chExt cx="528376" cy="315757"/>
          </a:xfrm>
        </p:grpSpPr>
        <p:sp>
          <p:nvSpPr>
            <p:cNvPr id="711" name="Google Shape;711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" name="Google Shape;717;p19"/>
          <p:cNvGrpSpPr/>
          <p:nvPr/>
        </p:nvGrpSpPr>
        <p:grpSpPr>
          <a:xfrm>
            <a:off x="8460810" y="4194779"/>
            <a:ext cx="666115" cy="973447"/>
            <a:chOff x="-1047799" y="3300294"/>
            <a:chExt cx="439014" cy="641607"/>
          </a:xfrm>
        </p:grpSpPr>
        <p:sp>
          <p:nvSpPr>
            <p:cNvPr id="718" name="Google Shape;718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19"/>
          <p:cNvGrpSpPr/>
          <p:nvPr/>
        </p:nvGrpSpPr>
        <p:grpSpPr>
          <a:xfrm rot="10800000">
            <a:off x="-220997" y="-221970"/>
            <a:ext cx="1590405" cy="693261"/>
            <a:chOff x="3965010" y="571479"/>
            <a:chExt cx="1651683" cy="719972"/>
          </a:xfrm>
        </p:grpSpPr>
        <p:grpSp>
          <p:nvGrpSpPr>
            <p:cNvPr id="732" name="Google Shape;732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3" name="Google Shape;733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4" name="Google Shape;734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38" name="Google Shape;738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9" name="Google Shape;739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19"/>
          <p:cNvGrpSpPr/>
          <p:nvPr/>
        </p:nvGrpSpPr>
        <p:grpSpPr>
          <a:xfrm rot="-2839265" flipH="1">
            <a:off x="7818980" y="-170365"/>
            <a:ext cx="799290" cy="1039885"/>
            <a:chOff x="4318023" y="4113296"/>
            <a:chExt cx="716422" cy="932073"/>
          </a:xfrm>
        </p:grpSpPr>
        <p:sp>
          <p:nvSpPr>
            <p:cNvPr id="741" name="Google Shape;741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43360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1" name="Google Shape;701;p19"/>
          <p:cNvGrpSpPr/>
          <p:nvPr/>
        </p:nvGrpSpPr>
        <p:grpSpPr>
          <a:xfrm>
            <a:off x="8460808" y="926675"/>
            <a:ext cx="1025973" cy="811032"/>
            <a:chOff x="855987" y="2204128"/>
            <a:chExt cx="1217483" cy="962421"/>
          </a:xfrm>
        </p:grpSpPr>
        <p:grpSp>
          <p:nvGrpSpPr>
            <p:cNvPr id="702" name="Google Shape;702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03" name="Google Shape;703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9" name="Google Shape;709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19"/>
          <p:cNvGrpSpPr/>
          <p:nvPr/>
        </p:nvGrpSpPr>
        <p:grpSpPr>
          <a:xfrm rot="3617422">
            <a:off x="59341" y="4604956"/>
            <a:ext cx="639248" cy="382014"/>
            <a:chOff x="1202177" y="4613417"/>
            <a:chExt cx="528376" cy="315757"/>
          </a:xfrm>
        </p:grpSpPr>
        <p:sp>
          <p:nvSpPr>
            <p:cNvPr id="711" name="Google Shape;711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" name="Google Shape;717;p19"/>
          <p:cNvGrpSpPr/>
          <p:nvPr/>
        </p:nvGrpSpPr>
        <p:grpSpPr>
          <a:xfrm>
            <a:off x="8460810" y="4194779"/>
            <a:ext cx="666115" cy="973447"/>
            <a:chOff x="-1047799" y="3300294"/>
            <a:chExt cx="439014" cy="641607"/>
          </a:xfrm>
        </p:grpSpPr>
        <p:sp>
          <p:nvSpPr>
            <p:cNvPr id="718" name="Google Shape;718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19"/>
          <p:cNvGrpSpPr/>
          <p:nvPr/>
        </p:nvGrpSpPr>
        <p:grpSpPr>
          <a:xfrm rot="10800000">
            <a:off x="-220997" y="-221970"/>
            <a:ext cx="1590405" cy="693261"/>
            <a:chOff x="3965010" y="571479"/>
            <a:chExt cx="1651683" cy="719972"/>
          </a:xfrm>
        </p:grpSpPr>
        <p:grpSp>
          <p:nvGrpSpPr>
            <p:cNvPr id="732" name="Google Shape;732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3" name="Google Shape;733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4" name="Google Shape;734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38" name="Google Shape;738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9" name="Google Shape;739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19"/>
          <p:cNvGrpSpPr/>
          <p:nvPr/>
        </p:nvGrpSpPr>
        <p:grpSpPr>
          <a:xfrm rot="-2839265" flipH="1">
            <a:off x="7818980" y="-170365"/>
            <a:ext cx="799290" cy="1039885"/>
            <a:chOff x="4318023" y="4113296"/>
            <a:chExt cx="716422" cy="932073"/>
          </a:xfrm>
        </p:grpSpPr>
        <p:sp>
          <p:nvSpPr>
            <p:cNvPr id="741" name="Google Shape;741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933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350" name="Google Shape;1350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351" name="Google Shape;1351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57" name="Google Shape;1357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359" name="Google Shape;1359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5" name="Google Shape;1365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366" name="Google Shape;1366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380" name="Google Shape;1380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381" name="Google Shape;1381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382" name="Google Shape;1382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86" name="Google Shape;1386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7" name="Google Shape;1387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8" name="Google Shape;1388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389" name="Google Shape;1389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4594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1" name="Google Shape;701;p19"/>
          <p:cNvGrpSpPr/>
          <p:nvPr/>
        </p:nvGrpSpPr>
        <p:grpSpPr>
          <a:xfrm>
            <a:off x="8460808" y="926675"/>
            <a:ext cx="1025973" cy="811032"/>
            <a:chOff x="855987" y="2204128"/>
            <a:chExt cx="1217483" cy="962421"/>
          </a:xfrm>
        </p:grpSpPr>
        <p:grpSp>
          <p:nvGrpSpPr>
            <p:cNvPr id="702" name="Google Shape;702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03" name="Google Shape;703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9" name="Google Shape;709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19"/>
          <p:cNvGrpSpPr/>
          <p:nvPr/>
        </p:nvGrpSpPr>
        <p:grpSpPr>
          <a:xfrm rot="3617422">
            <a:off x="59341" y="4604956"/>
            <a:ext cx="639248" cy="382014"/>
            <a:chOff x="1202177" y="4613417"/>
            <a:chExt cx="528376" cy="315757"/>
          </a:xfrm>
        </p:grpSpPr>
        <p:sp>
          <p:nvSpPr>
            <p:cNvPr id="711" name="Google Shape;711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" name="Google Shape;717;p19"/>
          <p:cNvGrpSpPr/>
          <p:nvPr/>
        </p:nvGrpSpPr>
        <p:grpSpPr>
          <a:xfrm>
            <a:off x="8460810" y="4194779"/>
            <a:ext cx="666115" cy="973447"/>
            <a:chOff x="-1047799" y="3300294"/>
            <a:chExt cx="439014" cy="641607"/>
          </a:xfrm>
        </p:grpSpPr>
        <p:sp>
          <p:nvSpPr>
            <p:cNvPr id="718" name="Google Shape;718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19"/>
          <p:cNvGrpSpPr/>
          <p:nvPr/>
        </p:nvGrpSpPr>
        <p:grpSpPr>
          <a:xfrm rot="10800000">
            <a:off x="-220997" y="-221970"/>
            <a:ext cx="1590405" cy="693261"/>
            <a:chOff x="3965010" y="571479"/>
            <a:chExt cx="1651683" cy="719972"/>
          </a:xfrm>
        </p:grpSpPr>
        <p:grpSp>
          <p:nvGrpSpPr>
            <p:cNvPr id="732" name="Google Shape;732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3" name="Google Shape;733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4" name="Google Shape;734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38" name="Google Shape;738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9" name="Google Shape;739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19"/>
          <p:cNvGrpSpPr/>
          <p:nvPr/>
        </p:nvGrpSpPr>
        <p:grpSpPr>
          <a:xfrm rot="-2839265" flipH="1">
            <a:off x="7818980" y="-170365"/>
            <a:ext cx="799290" cy="1039885"/>
            <a:chOff x="4318023" y="4113296"/>
            <a:chExt cx="716422" cy="932073"/>
          </a:xfrm>
        </p:grpSpPr>
        <p:sp>
          <p:nvSpPr>
            <p:cNvPr id="741" name="Google Shape;741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9486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1" name="Google Shape;701;p19"/>
          <p:cNvGrpSpPr/>
          <p:nvPr/>
        </p:nvGrpSpPr>
        <p:grpSpPr>
          <a:xfrm>
            <a:off x="8460808" y="926675"/>
            <a:ext cx="1025973" cy="811032"/>
            <a:chOff x="855987" y="2204128"/>
            <a:chExt cx="1217483" cy="962421"/>
          </a:xfrm>
        </p:grpSpPr>
        <p:grpSp>
          <p:nvGrpSpPr>
            <p:cNvPr id="702" name="Google Shape;702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03" name="Google Shape;703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9" name="Google Shape;709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19"/>
          <p:cNvGrpSpPr/>
          <p:nvPr/>
        </p:nvGrpSpPr>
        <p:grpSpPr>
          <a:xfrm rot="3617422">
            <a:off x="59341" y="4604956"/>
            <a:ext cx="639248" cy="382014"/>
            <a:chOff x="1202177" y="4613417"/>
            <a:chExt cx="528376" cy="315757"/>
          </a:xfrm>
        </p:grpSpPr>
        <p:sp>
          <p:nvSpPr>
            <p:cNvPr id="711" name="Google Shape;711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" name="Google Shape;717;p19"/>
          <p:cNvGrpSpPr/>
          <p:nvPr/>
        </p:nvGrpSpPr>
        <p:grpSpPr>
          <a:xfrm>
            <a:off x="8460810" y="4194779"/>
            <a:ext cx="666115" cy="973447"/>
            <a:chOff x="-1047799" y="3300294"/>
            <a:chExt cx="439014" cy="641607"/>
          </a:xfrm>
        </p:grpSpPr>
        <p:sp>
          <p:nvSpPr>
            <p:cNvPr id="718" name="Google Shape;718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19"/>
          <p:cNvGrpSpPr/>
          <p:nvPr/>
        </p:nvGrpSpPr>
        <p:grpSpPr>
          <a:xfrm rot="10800000">
            <a:off x="-220997" y="-221970"/>
            <a:ext cx="1590405" cy="693261"/>
            <a:chOff x="3965010" y="571479"/>
            <a:chExt cx="1651683" cy="719972"/>
          </a:xfrm>
        </p:grpSpPr>
        <p:grpSp>
          <p:nvGrpSpPr>
            <p:cNvPr id="732" name="Google Shape;732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3" name="Google Shape;733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4" name="Google Shape;734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38" name="Google Shape;738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9" name="Google Shape;739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19"/>
          <p:cNvGrpSpPr/>
          <p:nvPr/>
        </p:nvGrpSpPr>
        <p:grpSpPr>
          <a:xfrm rot="-2839265" flipH="1">
            <a:off x="7818980" y="-170365"/>
            <a:ext cx="799290" cy="1039885"/>
            <a:chOff x="4318023" y="4113296"/>
            <a:chExt cx="716422" cy="932073"/>
          </a:xfrm>
        </p:grpSpPr>
        <p:sp>
          <p:nvSpPr>
            <p:cNvPr id="741" name="Google Shape;741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7160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350" name="Google Shape;1350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351" name="Google Shape;1351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57" name="Google Shape;1357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359" name="Google Shape;1359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5" name="Google Shape;1365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366" name="Google Shape;1366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380" name="Google Shape;1380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381" name="Google Shape;1381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382" name="Google Shape;1382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86" name="Google Shape;1386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7" name="Google Shape;1387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8" name="Google Shape;1388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389" name="Google Shape;1389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53057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350" name="Google Shape;1350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351" name="Google Shape;1351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57" name="Google Shape;1357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359" name="Google Shape;1359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5" name="Google Shape;1365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366" name="Google Shape;1366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380" name="Google Shape;1380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381" name="Google Shape;1381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382" name="Google Shape;1382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86" name="Google Shape;1386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7" name="Google Shape;1387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8" name="Google Shape;1388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389" name="Google Shape;1389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76838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350" name="Google Shape;1350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351" name="Google Shape;1351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57" name="Google Shape;1357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359" name="Google Shape;1359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5" name="Google Shape;1365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366" name="Google Shape;1366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380" name="Google Shape;1380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381" name="Google Shape;1381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382" name="Google Shape;1382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86" name="Google Shape;1386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7" name="Google Shape;1387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8" name="Google Shape;1388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389" name="Google Shape;1389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09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4" name="Google Shape;1394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395" name="Google Shape;1395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1" name="Google Shape;1401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402" name="Google Shape;1402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03" name="Google Shape;1403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9" name="Google Shape;1409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410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411" name="Google Shape;1411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412" name="Google Shape;1412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413" name="Google Shape;1413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19" name="Google Shape;1419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1" name="Google Shape;1421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2" name="Google Shape;1422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423" name="Google Shape;1423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7" name="Google Shape;1437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438" name="Google Shape;1438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4" name="Google Shape;1444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453" name="Google Shape;1453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5" name="Google Shape;1465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466" name="Google Shape;1466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477" name="Google Shape;1477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478" name="Google Shape;1478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3" name="Google Shape;1483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485" name="Google Shape;1485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86" name="Google Shape;1486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494" name="Google Shape;1494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95" name="Google Shape;1495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96" name="Google Shape;1496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7" name="Google Shape;1497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8" name="Google Shape;1498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9" name="Google Shape;1499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00" name="Google Shape;1500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1" name="Google Shape;1501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780638" y="182642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746153" y="326185"/>
            <a:ext cx="1651683" cy="719972"/>
            <a:chOff x="3965010" y="571479"/>
            <a:chExt cx="1651683" cy="719972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9" name="Google Shape;19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0" name="Google Shape;20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" name="Google Shape;24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27" name="Google Shape;27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0" name="Google Shape;40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47" name="Google Shape;47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301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78" r:id="rId2"/>
    <p:sldLayoutId id="2147483706" r:id="rId3"/>
    <p:sldLayoutId id="2147483705" r:id="rId4"/>
    <p:sldLayoutId id="2147483703" r:id="rId5"/>
    <p:sldLayoutId id="2147483702" r:id="rId6"/>
    <p:sldLayoutId id="2147483679" r:id="rId7"/>
    <p:sldLayoutId id="2147483680" r:id="rId8"/>
    <p:sldLayoutId id="2147483683" r:id="rId9"/>
    <p:sldLayoutId id="2147483684" r:id="rId10"/>
    <p:sldLayoutId id="2147483685" r:id="rId11"/>
    <p:sldLayoutId id="2147483694" r:id="rId12"/>
    <p:sldLayoutId id="2147483686" r:id="rId13"/>
    <p:sldLayoutId id="2147483711" r:id="rId14"/>
    <p:sldLayoutId id="2147483696" r:id="rId15"/>
    <p:sldLayoutId id="2147483693" r:id="rId16"/>
    <p:sldLayoutId id="2147483688" r:id="rId17"/>
    <p:sldLayoutId id="2147483710" r:id="rId18"/>
    <p:sldLayoutId id="2147483707" r:id="rId19"/>
    <p:sldLayoutId id="2147483695" r:id="rId20"/>
    <p:sldLayoutId id="2147483689" r:id="rId21"/>
    <p:sldLayoutId id="2147483690" r:id="rId22"/>
    <p:sldLayoutId id="2147483701" r:id="rId23"/>
    <p:sldLayoutId id="2147483700" r:id="rId24"/>
    <p:sldLayoutId id="2147483699" r:id="rId25"/>
    <p:sldLayoutId id="2147483698" r:id="rId26"/>
    <p:sldLayoutId id="2147483697" r:id="rId27"/>
    <p:sldLayoutId id="2147483691" r:id="rId28"/>
    <p:sldLayoutId id="2147483708" r:id="rId29"/>
    <p:sldLayoutId id="2147483704" r:id="rId30"/>
    <p:sldLayoutId id="2147483692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7.png"/><Relationship Id="rId18" Type="http://schemas.microsoft.com/office/2007/relationships/hdphoto" Target="../media/hdphoto1.wdp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6.jpg"/><Relationship Id="rId17" Type="http://schemas.openxmlformats.org/officeDocument/2006/relationships/image" Target="../media/image11.png"/><Relationship Id="rId2" Type="http://schemas.openxmlformats.org/officeDocument/2006/relationships/tags" Target="../tags/tag3.xml"/><Relationship Id="rId16" Type="http://schemas.openxmlformats.org/officeDocument/2006/relationships/image" Target="../media/image10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5.png"/><Relationship Id="rId5" Type="http://schemas.openxmlformats.org/officeDocument/2006/relationships/tags" Target="../tags/tag6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tags" Target="../tags/tag5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3.png"/><Relationship Id="rId18" Type="http://schemas.openxmlformats.org/officeDocument/2006/relationships/image" Target="../media/image55.png"/><Relationship Id="rId26" Type="http://schemas.openxmlformats.org/officeDocument/2006/relationships/image" Target="../media/image50.png"/><Relationship Id="rId3" Type="http://schemas.openxmlformats.org/officeDocument/2006/relationships/audio" Target="../media/audio1.wav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0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59.png"/><Relationship Id="rId28" Type="http://schemas.openxmlformats.org/officeDocument/2006/relationships/image" Target="../media/image17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70.png"/><Relationship Id="rId27" Type="http://schemas.openxmlformats.org/officeDocument/2006/relationships/image" Target="../media/image16.png"/><Relationship Id="rId30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16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7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60.png"/><Relationship Id="rId11" Type="http://schemas.openxmlformats.org/officeDocument/2006/relationships/image" Target="../media/image62.png"/><Relationship Id="rId5" Type="http://schemas.openxmlformats.org/officeDocument/2006/relationships/image" Target="../media/image750.png"/><Relationship Id="rId10" Type="http://schemas.openxmlformats.org/officeDocument/2006/relationships/image" Target="../media/image78.png"/><Relationship Id="rId4" Type="http://schemas.openxmlformats.org/officeDocument/2006/relationships/image" Target="../media/image740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700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2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3.jp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16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96" y="677793"/>
            <a:ext cx="3771900" cy="37719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Kiểu 3D 20" descr="Triangular Prism">
            <a:extLst>
              <a:ext uri="{FF2B5EF4-FFF2-40B4-BE49-F238E27FC236}">
                <a16:creationId xmlns:a16="http://schemas.microsoft.com/office/drawing/2014/main" id="{2711A9B8-C231-42EE-8C8A-77C2125188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2448" y="1148153"/>
            <a:ext cx="3071553" cy="2654987"/>
          </a:xfrm>
          <a:prstGeom prst="rect">
            <a:avLst/>
          </a:prstGeom>
        </p:spPr>
      </p:pic>
      <p:pic>
        <p:nvPicPr>
          <p:cNvPr id="29" name="Kiểu 3D 28" descr="Drafting Compass">
            <a:extLst>
              <a:ext uri="{FF2B5EF4-FFF2-40B4-BE49-F238E27FC236}">
                <a16:creationId xmlns:a16="http://schemas.microsoft.com/office/drawing/2014/main" id="{4D9D7C27-8297-4D42-87BC-EFC80D81AE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2865" y="1117203"/>
            <a:ext cx="1735395" cy="34497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85059" y="266089"/>
            <a:ext cx="5928836" cy="415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1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1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THCS</a:t>
            </a:r>
            <a:r>
              <a:rPr lang="vi-VN" sz="21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ĐÔNG THẠNH</a:t>
            </a:r>
            <a:endParaRPr lang="en-US" sz="21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60000" endA="900" endPos="58000" dir="5400000" sy="-100000" algn="bl" rotWithShape="0"/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1804842" y="1840858"/>
            <a:ext cx="5508022" cy="90024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68580" tIns="34290" rIns="68580" bIns="3429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2700" b="1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2700" b="1" smtClean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</a:t>
            </a:r>
          </a:p>
          <a:p>
            <a:pPr algn="ctr"/>
            <a:r>
              <a:rPr lang="en-US" sz="2700" b="1" smtClean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DỤ GIỜ</a:t>
            </a:r>
            <a:endParaRPr lang="en-US" sz="2700" b="1" dirty="0">
              <a:ln/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1730478" y="0"/>
            <a:ext cx="2864252" cy="5151011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4480232" y="0"/>
            <a:ext cx="2870669" cy="5185937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6" y="1844"/>
            <a:ext cx="1815629" cy="5141657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08" y="923"/>
            <a:ext cx="1794092" cy="5141657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0" y="-153418"/>
            <a:ext cx="1423059" cy="291465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7661051" y="-128344"/>
            <a:ext cx="1495979" cy="291465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7263253" y="2338887"/>
            <a:ext cx="2663792" cy="1699597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4043154" y="4316573"/>
            <a:ext cx="5086350" cy="869364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651616" y="2428481"/>
            <a:ext cx="2663792" cy="1905787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92" y="0"/>
            <a:ext cx="2416843" cy="1126495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05" y="0"/>
            <a:ext cx="2416843" cy="112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3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41875 -0.00301 " pathEditMode="relative" rAng="0" ptsTypes="AA">
                                      <p:cBhvr>
                                        <p:cTn id="29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71605E-6 L -0.4059 0.00123 " pathEditMode="relative" rAng="0" ptsTypes="AA">
                                      <p:cBhvr>
                                        <p:cTn id="31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33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35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37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39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424" y="272029"/>
            <a:ext cx="6008143" cy="659314"/>
          </a:xfrm>
        </p:spPr>
        <p:txBody>
          <a:bodyPr/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1537" y="768927"/>
            <a:ext cx="5583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901535" y="2874818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1" y="2885276"/>
            <a:ext cx="4218039" cy="1150375"/>
          </a:xfrm>
          <a:prstGeom prst="wedgeEllipse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oogle Shape;3469;p66"/>
          <p:cNvGrpSpPr/>
          <p:nvPr/>
        </p:nvGrpSpPr>
        <p:grpSpPr>
          <a:xfrm>
            <a:off x="5910060" y="4237887"/>
            <a:ext cx="864366" cy="835558"/>
            <a:chOff x="3677802" y="1726584"/>
            <a:chExt cx="575190" cy="637917"/>
          </a:xfrm>
        </p:grpSpPr>
        <p:sp>
          <p:nvSpPr>
            <p:cNvPr id="7" name="Google Shape;3470;p66"/>
            <p:cNvSpPr/>
            <p:nvPr/>
          </p:nvSpPr>
          <p:spPr>
            <a:xfrm>
              <a:off x="4000686" y="1775081"/>
              <a:ext cx="97040" cy="174834"/>
            </a:xfrm>
            <a:custGeom>
              <a:avLst/>
              <a:gdLst/>
              <a:ahLst/>
              <a:cxnLst/>
              <a:rect l="l" t="t" r="r" b="b"/>
              <a:pathLst>
                <a:path w="2385" h="4297" extrusionOk="0">
                  <a:moveTo>
                    <a:pt x="729" y="0"/>
                  </a:moveTo>
                  <a:cubicBezTo>
                    <a:pt x="455" y="0"/>
                    <a:pt x="40" y="199"/>
                    <a:pt x="22" y="199"/>
                  </a:cubicBezTo>
                  <a:cubicBezTo>
                    <a:pt x="0" y="220"/>
                    <a:pt x="0" y="242"/>
                    <a:pt x="0" y="264"/>
                  </a:cubicBezTo>
                  <a:cubicBezTo>
                    <a:pt x="22" y="285"/>
                    <a:pt x="43" y="285"/>
                    <a:pt x="65" y="285"/>
                  </a:cubicBezTo>
                  <a:cubicBezTo>
                    <a:pt x="194" y="212"/>
                    <a:pt x="525" y="76"/>
                    <a:pt x="742" y="76"/>
                  </a:cubicBezTo>
                  <a:cubicBezTo>
                    <a:pt x="781" y="76"/>
                    <a:pt x="816" y="80"/>
                    <a:pt x="846" y="90"/>
                  </a:cubicBezTo>
                  <a:cubicBezTo>
                    <a:pt x="889" y="112"/>
                    <a:pt x="911" y="134"/>
                    <a:pt x="911" y="177"/>
                  </a:cubicBezTo>
                  <a:cubicBezTo>
                    <a:pt x="954" y="285"/>
                    <a:pt x="672" y="654"/>
                    <a:pt x="477" y="892"/>
                  </a:cubicBezTo>
                  <a:cubicBezTo>
                    <a:pt x="455" y="914"/>
                    <a:pt x="455" y="936"/>
                    <a:pt x="477" y="957"/>
                  </a:cubicBezTo>
                  <a:lnTo>
                    <a:pt x="520" y="957"/>
                  </a:lnTo>
                  <a:cubicBezTo>
                    <a:pt x="605" y="873"/>
                    <a:pt x="822" y="722"/>
                    <a:pt x="985" y="722"/>
                  </a:cubicBezTo>
                  <a:cubicBezTo>
                    <a:pt x="1031" y="722"/>
                    <a:pt x="1073" y="734"/>
                    <a:pt x="1106" y="762"/>
                  </a:cubicBezTo>
                  <a:cubicBezTo>
                    <a:pt x="1127" y="762"/>
                    <a:pt x="1127" y="784"/>
                    <a:pt x="1127" y="806"/>
                  </a:cubicBezTo>
                  <a:cubicBezTo>
                    <a:pt x="1149" y="1001"/>
                    <a:pt x="716" y="1478"/>
                    <a:pt x="542" y="1651"/>
                  </a:cubicBezTo>
                  <a:cubicBezTo>
                    <a:pt x="542" y="1673"/>
                    <a:pt x="542" y="1695"/>
                    <a:pt x="542" y="1695"/>
                  </a:cubicBezTo>
                  <a:cubicBezTo>
                    <a:pt x="553" y="1705"/>
                    <a:pt x="564" y="1711"/>
                    <a:pt x="575" y="1711"/>
                  </a:cubicBezTo>
                  <a:cubicBezTo>
                    <a:pt x="585" y="1711"/>
                    <a:pt x="596" y="1705"/>
                    <a:pt x="607" y="1695"/>
                  </a:cubicBezTo>
                  <a:cubicBezTo>
                    <a:pt x="839" y="1578"/>
                    <a:pt x="1245" y="1428"/>
                    <a:pt x="1406" y="1428"/>
                  </a:cubicBezTo>
                  <a:cubicBezTo>
                    <a:pt x="1425" y="1428"/>
                    <a:pt x="1441" y="1430"/>
                    <a:pt x="1453" y="1434"/>
                  </a:cubicBezTo>
                  <a:cubicBezTo>
                    <a:pt x="1474" y="1521"/>
                    <a:pt x="1127" y="1911"/>
                    <a:pt x="781" y="2237"/>
                  </a:cubicBezTo>
                  <a:cubicBezTo>
                    <a:pt x="759" y="2237"/>
                    <a:pt x="759" y="2258"/>
                    <a:pt x="781" y="2280"/>
                  </a:cubicBezTo>
                  <a:cubicBezTo>
                    <a:pt x="781" y="2302"/>
                    <a:pt x="802" y="2302"/>
                    <a:pt x="824" y="2302"/>
                  </a:cubicBezTo>
                  <a:cubicBezTo>
                    <a:pt x="1046" y="2233"/>
                    <a:pt x="1362" y="2152"/>
                    <a:pt x="1528" y="2152"/>
                  </a:cubicBezTo>
                  <a:cubicBezTo>
                    <a:pt x="1573" y="2152"/>
                    <a:pt x="1608" y="2158"/>
                    <a:pt x="1626" y="2172"/>
                  </a:cubicBezTo>
                  <a:cubicBezTo>
                    <a:pt x="1648" y="2237"/>
                    <a:pt x="1366" y="2605"/>
                    <a:pt x="1019" y="2974"/>
                  </a:cubicBezTo>
                  <a:cubicBezTo>
                    <a:pt x="997" y="2995"/>
                    <a:pt x="997" y="3017"/>
                    <a:pt x="1019" y="3039"/>
                  </a:cubicBezTo>
                  <a:lnTo>
                    <a:pt x="1062" y="3039"/>
                  </a:lnTo>
                  <a:cubicBezTo>
                    <a:pt x="1201" y="2977"/>
                    <a:pt x="1504" y="2861"/>
                    <a:pt x="1730" y="2861"/>
                  </a:cubicBezTo>
                  <a:cubicBezTo>
                    <a:pt x="1822" y="2861"/>
                    <a:pt x="1901" y="2880"/>
                    <a:pt x="1951" y="2930"/>
                  </a:cubicBezTo>
                  <a:cubicBezTo>
                    <a:pt x="1973" y="2930"/>
                    <a:pt x="1973" y="2974"/>
                    <a:pt x="1973" y="2995"/>
                  </a:cubicBezTo>
                  <a:cubicBezTo>
                    <a:pt x="1951" y="3147"/>
                    <a:pt x="1518" y="3386"/>
                    <a:pt x="1344" y="3472"/>
                  </a:cubicBezTo>
                  <a:cubicBezTo>
                    <a:pt x="1344" y="3472"/>
                    <a:pt x="1323" y="3494"/>
                    <a:pt x="1323" y="3516"/>
                  </a:cubicBezTo>
                  <a:cubicBezTo>
                    <a:pt x="1344" y="3537"/>
                    <a:pt x="1366" y="3537"/>
                    <a:pt x="1388" y="3537"/>
                  </a:cubicBezTo>
                  <a:cubicBezTo>
                    <a:pt x="1583" y="3505"/>
                    <a:pt x="1794" y="3489"/>
                    <a:pt x="1962" y="3489"/>
                  </a:cubicBezTo>
                  <a:cubicBezTo>
                    <a:pt x="2130" y="3489"/>
                    <a:pt x="2255" y="3505"/>
                    <a:pt x="2277" y="3537"/>
                  </a:cubicBezTo>
                  <a:cubicBezTo>
                    <a:pt x="2320" y="3602"/>
                    <a:pt x="2016" y="3906"/>
                    <a:pt x="1648" y="4188"/>
                  </a:cubicBezTo>
                  <a:cubicBezTo>
                    <a:pt x="1626" y="4210"/>
                    <a:pt x="1626" y="4231"/>
                    <a:pt x="1648" y="4253"/>
                  </a:cubicBezTo>
                  <a:cubicBezTo>
                    <a:pt x="1648" y="4253"/>
                    <a:pt x="1669" y="4275"/>
                    <a:pt x="1691" y="4275"/>
                  </a:cubicBezTo>
                  <a:cubicBezTo>
                    <a:pt x="1691" y="4275"/>
                    <a:pt x="1691" y="4296"/>
                    <a:pt x="1691" y="4296"/>
                  </a:cubicBezTo>
                  <a:cubicBezTo>
                    <a:pt x="2385" y="3776"/>
                    <a:pt x="2385" y="3581"/>
                    <a:pt x="2342" y="3537"/>
                  </a:cubicBezTo>
                  <a:cubicBezTo>
                    <a:pt x="2302" y="3471"/>
                    <a:pt x="2132" y="3445"/>
                    <a:pt x="1946" y="3445"/>
                  </a:cubicBezTo>
                  <a:cubicBezTo>
                    <a:pt x="1829" y="3445"/>
                    <a:pt x="1705" y="3456"/>
                    <a:pt x="1604" y="3472"/>
                  </a:cubicBezTo>
                  <a:cubicBezTo>
                    <a:pt x="1778" y="3364"/>
                    <a:pt x="2038" y="3191"/>
                    <a:pt x="2060" y="3039"/>
                  </a:cubicBezTo>
                  <a:cubicBezTo>
                    <a:pt x="2081" y="2995"/>
                    <a:pt x="2060" y="2930"/>
                    <a:pt x="2016" y="2887"/>
                  </a:cubicBezTo>
                  <a:cubicBezTo>
                    <a:pt x="1947" y="2827"/>
                    <a:pt x="1841" y="2804"/>
                    <a:pt x="1723" y="2804"/>
                  </a:cubicBezTo>
                  <a:cubicBezTo>
                    <a:pt x="1543" y="2804"/>
                    <a:pt x="1336" y="2856"/>
                    <a:pt x="1192" y="2909"/>
                  </a:cubicBezTo>
                  <a:cubicBezTo>
                    <a:pt x="1388" y="2714"/>
                    <a:pt x="1691" y="2323"/>
                    <a:pt x="1691" y="2193"/>
                  </a:cubicBezTo>
                  <a:cubicBezTo>
                    <a:pt x="1713" y="2172"/>
                    <a:pt x="1691" y="2150"/>
                    <a:pt x="1669" y="2128"/>
                  </a:cubicBezTo>
                  <a:cubicBezTo>
                    <a:pt x="1637" y="2102"/>
                    <a:pt x="1581" y="2092"/>
                    <a:pt x="1512" y="2092"/>
                  </a:cubicBezTo>
                  <a:cubicBezTo>
                    <a:pt x="1353" y="2092"/>
                    <a:pt x="1127" y="2148"/>
                    <a:pt x="976" y="2193"/>
                  </a:cubicBezTo>
                  <a:cubicBezTo>
                    <a:pt x="1214" y="1976"/>
                    <a:pt x="1583" y="1586"/>
                    <a:pt x="1539" y="1434"/>
                  </a:cubicBezTo>
                  <a:cubicBezTo>
                    <a:pt x="1518" y="1413"/>
                    <a:pt x="1496" y="1391"/>
                    <a:pt x="1474" y="1391"/>
                  </a:cubicBezTo>
                  <a:cubicBezTo>
                    <a:pt x="1450" y="1379"/>
                    <a:pt x="1418" y="1374"/>
                    <a:pt x="1381" y="1374"/>
                  </a:cubicBezTo>
                  <a:cubicBezTo>
                    <a:pt x="1219" y="1374"/>
                    <a:pt x="953" y="1476"/>
                    <a:pt x="759" y="1565"/>
                  </a:cubicBezTo>
                  <a:cubicBezTo>
                    <a:pt x="954" y="1348"/>
                    <a:pt x="1236" y="1001"/>
                    <a:pt x="1214" y="806"/>
                  </a:cubicBezTo>
                  <a:cubicBezTo>
                    <a:pt x="1214" y="762"/>
                    <a:pt x="1192" y="719"/>
                    <a:pt x="1171" y="697"/>
                  </a:cubicBezTo>
                  <a:cubicBezTo>
                    <a:pt x="1099" y="656"/>
                    <a:pt x="1023" y="635"/>
                    <a:pt x="950" y="635"/>
                  </a:cubicBezTo>
                  <a:cubicBezTo>
                    <a:pt x="870" y="635"/>
                    <a:pt x="794" y="662"/>
                    <a:pt x="737" y="719"/>
                  </a:cubicBezTo>
                  <a:cubicBezTo>
                    <a:pt x="867" y="524"/>
                    <a:pt x="1041" y="264"/>
                    <a:pt x="997" y="155"/>
                  </a:cubicBezTo>
                  <a:cubicBezTo>
                    <a:pt x="976" y="90"/>
                    <a:pt x="932" y="47"/>
                    <a:pt x="867" y="25"/>
                  </a:cubicBezTo>
                  <a:cubicBezTo>
                    <a:pt x="829" y="8"/>
                    <a:pt x="781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" name="Google Shape;3471;p66"/>
            <p:cNvSpPr/>
            <p:nvPr/>
          </p:nvSpPr>
          <p:spPr>
            <a:xfrm>
              <a:off x="4091701" y="2044667"/>
              <a:ext cx="152456" cy="150381"/>
            </a:xfrm>
            <a:custGeom>
              <a:avLst/>
              <a:gdLst/>
              <a:ahLst/>
              <a:cxnLst/>
              <a:rect l="l" t="t" r="r" b="b"/>
              <a:pathLst>
                <a:path w="3747" h="3696" extrusionOk="0">
                  <a:moveTo>
                    <a:pt x="501" y="0"/>
                  </a:moveTo>
                  <a:cubicBezTo>
                    <a:pt x="304" y="0"/>
                    <a:pt x="69" y="84"/>
                    <a:pt x="40" y="98"/>
                  </a:cubicBezTo>
                  <a:cubicBezTo>
                    <a:pt x="1" y="98"/>
                    <a:pt x="14" y="167"/>
                    <a:pt x="48" y="167"/>
                  </a:cubicBezTo>
                  <a:cubicBezTo>
                    <a:pt x="52" y="167"/>
                    <a:pt x="56" y="166"/>
                    <a:pt x="61" y="164"/>
                  </a:cubicBezTo>
                  <a:cubicBezTo>
                    <a:pt x="178" y="124"/>
                    <a:pt x="350" y="93"/>
                    <a:pt x="487" y="93"/>
                  </a:cubicBezTo>
                  <a:cubicBezTo>
                    <a:pt x="579" y="93"/>
                    <a:pt x="655" y="107"/>
                    <a:pt x="690" y="142"/>
                  </a:cubicBezTo>
                  <a:cubicBezTo>
                    <a:pt x="755" y="207"/>
                    <a:pt x="538" y="575"/>
                    <a:pt x="278" y="879"/>
                  </a:cubicBezTo>
                  <a:cubicBezTo>
                    <a:pt x="256" y="901"/>
                    <a:pt x="256" y="922"/>
                    <a:pt x="278" y="944"/>
                  </a:cubicBezTo>
                  <a:cubicBezTo>
                    <a:pt x="278" y="944"/>
                    <a:pt x="288" y="954"/>
                    <a:pt x="300" y="954"/>
                  </a:cubicBezTo>
                  <a:cubicBezTo>
                    <a:pt x="307" y="954"/>
                    <a:pt x="314" y="951"/>
                    <a:pt x="321" y="944"/>
                  </a:cubicBezTo>
                  <a:cubicBezTo>
                    <a:pt x="505" y="898"/>
                    <a:pt x="722" y="852"/>
                    <a:pt x="848" y="852"/>
                  </a:cubicBezTo>
                  <a:cubicBezTo>
                    <a:pt x="901" y="852"/>
                    <a:pt x="937" y="860"/>
                    <a:pt x="950" y="879"/>
                  </a:cubicBezTo>
                  <a:cubicBezTo>
                    <a:pt x="993" y="944"/>
                    <a:pt x="863" y="1313"/>
                    <a:pt x="690" y="1594"/>
                  </a:cubicBezTo>
                  <a:cubicBezTo>
                    <a:pt x="668" y="1616"/>
                    <a:pt x="668" y="1638"/>
                    <a:pt x="690" y="1638"/>
                  </a:cubicBezTo>
                  <a:cubicBezTo>
                    <a:pt x="690" y="1659"/>
                    <a:pt x="712" y="1659"/>
                    <a:pt x="733" y="1659"/>
                  </a:cubicBezTo>
                  <a:cubicBezTo>
                    <a:pt x="907" y="1616"/>
                    <a:pt x="1080" y="1594"/>
                    <a:pt x="1254" y="1594"/>
                  </a:cubicBezTo>
                  <a:cubicBezTo>
                    <a:pt x="1189" y="1855"/>
                    <a:pt x="1102" y="2093"/>
                    <a:pt x="972" y="2310"/>
                  </a:cubicBezTo>
                  <a:cubicBezTo>
                    <a:pt x="972" y="2332"/>
                    <a:pt x="972" y="2353"/>
                    <a:pt x="972" y="2375"/>
                  </a:cubicBezTo>
                  <a:lnTo>
                    <a:pt x="1037" y="2375"/>
                  </a:lnTo>
                  <a:cubicBezTo>
                    <a:pt x="1282" y="2205"/>
                    <a:pt x="1527" y="2085"/>
                    <a:pt x="1615" y="2085"/>
                  </a:cubicBezTo>
                  <a:cubicBezTo>
                    <a:pt x="1629" y="2085"/>
                    <a:pt x="1638" y="2087"/>
                    <a:pt x="1644" y="2093"/>
                  </a:cubicBezTo>
                  <a:cubicBezTo>
                    <a:pt x="1666" y="2136"/>
                    <a:pt x="1514" y="2527"/>
                    <a:pt x="1275" y="2917"/>
                  </a:cubicBezTo>
                  <a:cubicBezTo>
                    <a:pt x="1275" y="2917"/>
                    <a:pt x="1275" y="2939"/>
                    <a:pt x="1275" y="2960"/>
                  </a:cubicBezTo>
                  <a:lnTo>
                    <a:pt x="1319" y="2960"/>
                  </a:lnTo>
                  <a:cubicBezTo>
                    <a:pt x="1535" y="2809"/>
                    <a:pt x="1774" y="2700"/>
                    <a:pt x="2012" y="2613"/>
                  </a:cubicBezTo>
                  <a:lnTo>
                    <a:pt x="2012" y="2613"/>
                  </a:lnTo>
                  <a:cubicBezTo>
                    <a:pt x="2012" y="2895"/>
                    <a:pt x="1991" y="3199"/>
                    <a:pt x="1947" y="3481"/>
                  </a:cubicBezTo>
                  <a:cubicBezTo>
                    <a:pt x="1947" y="3507"/>
                    <a:pt x="1964" y="3526"/>
                    <a:pt x="1982" y="3526"/>
                  </a:cubicBezTo>
                  <a:cubicBezTo>
                    <a:pt x="1993" y="3526"/>
                    <a:pt x="2004" y="3519"/>
                    <a:pt x="2012" y="3502"/>
                  </a:cubicBezTo>
                  <a:cubicBezTo>
                    <a:pt x="2164" y="3242"/>
                    <a:pt x="2359" y="3004"/>
                    <a:pt x="2598" y="2809"/>
                  </a:cubicBezTo>
                  <a:cubicBezTo>
                    <a:pt x="2728" y="3069"/>
                    <a:pt x="2793" y="3329"/>
                    <a:pt x="2815" y="3611"/>
                  </a:cubicBezTo>
                  <a:cubicBezTo>
                    <a:pt x="2815" y="3632"/>
                    <a:pt x="2836" y="3654"/>
                    <a:pt x="2836" y="3654"/>
                  </a:cubicBezTo>
                  <a:cubicBezTo>
                    <a:pt x="2846" y="3683"/>
                    <a:pt x="2869" y="3695"/>
                    <a:pt x="2891" y="3695"/>
                  </a:cubicBezTo>
                  <a:cubicBezTo>
                    <a:pt x="2919" y="3695"/>
                    <a:pt x="2945" y="3678"/>
                    <a:pt x="2945" y="3654"/>
                  </a:cubicBezTo>
                  <a:cubicBezTo>
                    <a:pt x="3075" y="3329"/>
                    <a:pt x="3248" y="3047"/>
                    <a:pt x="3465" y="2787"/>
                  </a:cubicBezTo>
                  <a:cubicBezTo>
                    <a:pt x="3573" y="3004"/>
                    <a:pt x="3638" y="3242"/>
                    <a:pt x="3660" y="3481"/>
                  </a:cubicBezTo>
                  <a:cubicBezTo>
                    <a:pt x="3682" y="3502"/>
                    <a:pt x="3682" y="3524"/>
                    <a:pt x="3725" y="3524"/>
                  </a:cubicBezTo>
                  <a:cubicBezTo>
                    <a:pt x="3747" y="3502"/>
                    <a:pt x="3747" y="3481"/>
                    <a:pt x="3747" y="3459"/>
                  </a:cubicBezTo>
                  <a:cubicBezTo>
                    <a:pt x="3704" y="3177"/>
                    <a:pt x="3573" y="2700"/>
                    <a:pt x="3443" y="2700"/>
                  </a:cubicBezTo>
                  <a:cubicBezTo>
                    <a:pt x="3335" y="2700"/>
                    <a:pt x="3075" y="3155"/>
                    <a:pt x="2901" y="3481"/>
                  </a:cubicBezTo>
                  <a:cubicBezTo>
                    <a:pt x="2880" y="3242"/>
                    <a:pt x="2793" y="2830"/>
                    <a:pt x="2685" y="2765"/>
                  </a:cubicBezTo>
                  <a:cubicBezTo>
                    <a:pt x="2671" y="2756"/>
                    <a:pt x="2655" y="2752"/>
                    <a:pt x="2639" y="2752"/>
                  </a:cubicBezTo>
                  <a:cubicBezTo>
                    <a:pt x="2500" y="2752"/>
                    <a:pt x="2274" y="3058"/>
                    <a:pt x="2099" y="3329"/>
                  </a:cubicBezTo>
                  <a:cubicBezTo>
                    <a:pt x="2164" y="2852"/>
                    <a:pt x="2164" y="2592"/>
                    <a:pt x="2099" y="2548"/>
                  </a:cubicBezTo>
                  <a:cubicBezTo>
                    <a:pt x="2090" y="2542"/>
                    <a:pt x="2077" y="2539"/>
                    <a:pt x="2061" y="2539"/>
                  </a:cubicBezTo>
                  <a:cubicBezTo>
                    <a:pt x="1968" y="2539"/>
                    <a:pt x="1764" y="2645"/>
                    <a:pt x="1449" y="2830"/>
                  </a:cubicBezTo>
                  <a:cubicBezTo>
                    <a:pt x="1622" y="2527"/>
                    <a:pt x="1817" y="2136"/>
                    <a:pt x="1731" y="2050"/>
                  </a:cubicBezTo>
                  <a:cubicBezTo>
                    <a:pt x="1713" y="2032"/>
                    <a:pt x="1685" y="2024"/>
                    <a:pt x="1651" y="2024"/>
                  </a:cubicBezTo>
                  <a:cubicBezTo>
                    <a:pt x="1522" y="2024"/>
                    <a:pt x="1295" y="2137"/>
                    <a:pt x="1124" y="2223"/>
                  </a:cubicBezTo>
                  <a:cubicBezTo>
                    <a:pt x="1405" y="1594"/>
                    <a:pt x="1340" y="1551"/>
                    <a:pt x="1319" y="1529"/>
                  </a:cubicBezTo>
                  <a:cubicBezTo>
                    <a:pt x="1255" y="1521"/>
                    <a:pt x="1192" y="1516"/>
                    <a:pt x="1129" y="1516"/>
                  </a:cubicBezTo>
                  <a:cubicBezTo>
                    <a:pt x="1021" y="1516"/>
                    <a:pt x="916" y="1532"/>
                    <a:pt x="820" y="1573"/>
                  </a:cubicBezTo>
                  <a:cubicBezTo>
                    <a:pt x="928" y="1356"/>
                    <a:pt x="1102" y="944"/>
                    <a:pt x="1015" y="836"/>
                  </a:cubicBezTo>
                  <a:cubicBezTo>
                    <a:pt x="980" y="792"/>
                    <a:pt x="906" y="776"/>
                    <a:pt x="817" y="776"/>
                  </a:cubicBezTo>
                  <a:cubicBezTo>
                    <a:pt x="687" y="776"/>
                    <a:pt x="524" y="810"/>
                    <a:pt x="408" y="836"/>
                  </a:cubicBezTo>
                  <a:cubicBezTo>
                    <a:pt x="885" y="272"/>
                    <a:pt x="777" y="98"/>
                    <a:pt x="733" y="77"/>
                  </a:cubicBezTo>
                  <a:cubicBezTo>
                    <a:pt x="684" y="20"/>
                    <a:pt x="59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" name="Google Shape;3472;p66"/>
            <p:cNvSpPr/>
            <p:nvPr/>
          </p:nvSpPr>
          <p:spPr>
            <a:xfrm>
              <a:off x="3735169" y="2031281"/>
              <a:ext cx="164093" cy="84793"/>
            </a:xfrm>
            <a:custGeom>
              <a:avLst/>
              <a:gdLst/>
              <a:ahLst/>
              <a:cxnLst/>
              <a:rect l="l" t="t" r="r" b="b"/>
              <a:pathLst>
                <a:path w="4033" h="2084" extrusionOk="0">
                  <a:moveTo>
                    <a:pt x="1170" y="1"/>
                  </a:moveTo>
                  <a:cubicBezTo>
                    <a:pt x="834" y="1"/>
                    <a:pt x="591" y="5"/>
                    <a:pt x="542" y="16"/>
                  </a:cubicBezTo>
                  <a:cubicBezTo>
                    <a:pt x="390" y="59"/>
                    <a:pt x="846" y="406"/>
                    <a:pt x="846" y="406"/>
                  </a:cubicBezTo>
                  <a:cubicBezTo>
                    <a:pt x="846" y="406"/>
                    <a:pt x="130" y="688"/>
                    <a:pt x="304" y="796"/>
                  </a:cubicBezTo>
                  <a:cubicBezTo>
                    <a:pt x="477" y="904"/>
                    <a:pt x="932" y="1056"/>
                    <a:pt x="932" y="1056"/>
                  </a:cubicBezTo>
                  <a:cubicBezTo>
                    <a:pt x="932" y="1056"/>
                    <a:pt x="0" y="1078"/>
                    <a:pt x="282" y="1295"/>
                  </a:cubicBezTo>
                  <a:cubicBezTo>
                    <a:pt x="537" y="1459"/>
                    <a:pt x="2037" y="2084"/>
                    <a:pt x="2919" y="2084"/>
                  </a:cubicBezTo>
                  <a:cubicBezTo>
                    <a:pt x="3085" y="2084"/>
                    <a:pt x="3229" y="2062"/>
                    <a:pt x="3339" y="2010"/>
                  </a:cubicBezTo>
                  <a:cubicBezTo>
                    <a:pt x="4011" y="1707"/>
                    <a:pt x="4033" y="37"/>
                    <a:pt x="4033" y="37"/>
                  </a:cubicBezTo>
                  <a:cubicBezTo>
                    <a:pt x="4033" y="37"/>
                    <a:pt x="2179" y="1"/>
                    <a:pt x="1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" name="Google Shape;3473;p66"/>
            <p:cNvSpPr/>
            <p:nvPr/>
          </p:nvSpPr>
          <p:spPr>
            <a:xfrm>
              <a:off x="3767799" y="2024405"/>
              <a:ext cx="24738" cy="31329"/>
            </a:xfrm>
            <a:custGeom>
              <a:avLst/>
              <a:gdLst/>
              <a:ahLst/>
              <a:cxnLst/>
              <a:rect l="l" t="t" r="r" b="b"/>
              <a:pathLst>
                <a:path w="608" h="770" extrusionOk="0">
                  <a:moveTo>
                    <a:pt x="104" y="1"/>
                  </a:moveTo>
                  <a:cubicBezTo>
                    <a:pt x="90" y="1"/>
                    <a:pt x="77" y="4"/>
                    <a:pt x="65" y="11"/>
                  </a:cubicBezTo>
                  <a:cubicBezTo>
                    <a:pt x="44" y="11"/>
                    <a:pt x="22" y="33"/>
                    <a:pt x="22" y="54"/>
                  </a:cubicBezTo>
                  <a:cubicBezTo>
                    <a:pt x="0" y="185"/>
                    <a:pt x="261" y="618"/>
                    <a:pt x="347" y="748"/>
                  </a:cubicBezTo>
                  <a:cubicBezTo>
                    <a:pt x="369" y="770"/>
                    <a:pt x="369" y="770"/>
                    <a:pt x="391" y="770"/>
                  </a:cubicBezTo>
                  <a:lnTo>
                    <a:pt x="412" y="770"/>
                  </a:lnTo>
                  <a:cubicBezTo>
                    <a:pt x="434" y="748"/>
                    <a:pt x="434" y="727"/>
                    <a:pt x="412" y="705"/>
                  </a:cubicBezTo>
                  <a:cubicBezTo>
                    <a:pt x="282" y="531"/>
                    <a:pt x="174" y="315"/>
                    <a:pt x="109" y="98"/>
                  </a:cubicBezTo>
                  <a:lnTo>
                    <a:pt x="109" y="98"/>
                  </a:lnTo>
                  <a:cubicBezTo>
                    <a:pt x="282" y="185"/>
                    <a:pt x="434" y="336"/>
                    <a:pt x="542" y="488"/>
                  </a:cubicBezTo>
                  <a:cubicBezTo>
                    <a:pt x="553" y="499"/>
                    <a:pt x="564" y="504"/>
                    <a:pt x="575" y="504"/>
                  </a:cubicBezTo>
                  <a:cubicBezTo>
                    <a:pt x="586" y="504"/>
                    <a:pt x="597" y="499"/>
                    <a:pt x="607" y="488"/>
                  </a:cubicBezTo>
                  <a:cubicBezTo>
                    <a:pt x="607" y="466"/>
                    <a:pt x="607" y="445"/>
                    <a:pt x="607" y="445"/>
                  </a:cubicBezTo>
                  <a:cubicBezTo>
                    <a:pt x="433" y="232"/>
                    <a:pt x="224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" name="Google Shape;3474;p66"/>
            <p:cNvSpPr/>
            <p:nvPr/>
          </p:nvSpPr>
          <p:spPr>
            <a:xfrm>
              <a:off x="3822481" y="2036733"/>
              <a:ext cx="13264" cy="4028"/>
            </a:xfrm>
            <a:custGeom>
              <a:avLst/>
              <a:gdLst/>
              <a:ahLst/>
              <a:cxnLst/>
              <a:rect l="l" t="t" r="r" b="b"/>
              <a:pathLst>
                <a:path w="326" h="99" extrusionOk="0">
                  <a:moveTo>
                    <a:pt x="174" y="1"/>
                  </a:moveTo>
                  <a:cubicBezTo>
                    <a:pt x="131" y="1"/>
                    <a:pt x="87" y="12"/>
                    <a:pt x="44" y="33"/>
                  </a:cubicBezTo>
                  <a:cubicBezTo>
                    <a:pt x="22" y="33"/>
                    <a:pt x="1" y="55"/>
                    <a:pt x="1" y="77"/>
                  </a:cubicBezTo>
                  <a:cubicBezTo>
                    <a:pt x="22" y="98"/>
                    <a:pt x="22" y="98"/>
                    <a:pt x="44" y="98"/>
                  </a:cubicBezTo>
                  <a:cubicBezTo>
                    <a:pt x="76" y="88"/>
                    <a:pt x="114" y="82"/>
                    <a:pt x="152" y="82"/>
                  </a:cubicBezTo>
                  <a:cubicBezTo>
                    <a:pt x="190" y="82"/>
                    <a:pt x="228" y="88"/>
                    <a:pt x="261" y="98"/>
                  </a:cubicBezTo>
                  <a:cubicBezTo>
                    <a:pt x="282" y="98"/>
                    <a:pt x="304" y="98"/>
                    <a:pt x="326" y="77"/>
                  </a:cubicBezTo>
                  <a:cubicBezTo>
                    <a:pt x="326" y="55"/>
                    <a:pt x="326" y="33"/>
                    <a:pt x="304" y="33"/>
                  </a:cubicBezTo>
                  <a:cubicBezTo>
                    <a:pt x="261" y="12"/>
                    <a:pt x="21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2" name="Google Shape;3475;p66"/>
            <p:cNvSpPr/>
            <p:nvPr/>
          </p:nvSpPr>
          <p:spPr>
            <a:xfrm>
              <a:off x="3828666" y="2054147"/>
              <a:ext cx="14159" cy="4231"/>
            </a:xfrm>
            <a:custGeom>
              <a:avLst/>
              <a:gdLst/>
              <a:ahLst/>
              <a:cxnLst/>
              <a:rect l="l" t="t" r="r" b="b"/>
              <a:pathLst>
                <a:path w="348" h="104" extrusionOk="0">
                  <a:moveTo>
                    <a:pt x="185" y="1"/>
                  </a:moveTo>
                  <a:cubicBezTo>
                    <a:pt x="136" y="1"/>
                    <a:pt x="87" y="6"/>
                    <a:pt x="44" y="17"/>
                  </a:cubicBezTo>
                  <a:cubicBezTo>
                    <a:pt x="0" y="17"/>
                    <a:pt x="0" y="104"/>
                    <a:pt x="44" y="104"/>
                  </a:cubicBezTo>
                  <a:lnTo>
                    <a:pt x="65" y="104"/>
                  </a:lnTo>
                  <a:cubicBezTo>
                    <a:pt x="98" y="93"/>
                    <a:pt x="136" y="88"/>
                    <a:pt x="174" y="88"/>
                  </a:cubicBezTo>
                  <a:cubicBezTo>
                    <a:pt x="212" y="88"/>
                    <a:pt x="250" y="93"/>
                    <a:pt x="282" y="104"/>
                  </a:cubicBezTo>
                  <a:cubicBezTo>
                    <a:pt x="304" y="104"/>
                    <a:pt x="326" y="104"/>
                    <a:pt x="347" y="82"/>
                  </a:cubicBezTo>
                  <a:cubicBezTo>
                    <a:pt x="347" y="61"/>
                    <a:pt x="347" y="39"/>
                    <a:pt x="326" y="17"/>
                  </a:cubicBezTo>
                  <a:cubicBezTo>
                    <a:pt x="282" y="6"/>
                    <a:pt x="233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" name="Google Shape;3476;p66"/>
            <p:cNvSpPr/>
            <p:nvPr/>
          </p:nvSpPr>
          <p:spPr>
            <a:xfrm>
              <a:off x="3808363" y="2048207"/>
              <a:ext cx="13264" cy="4883"/>
            </a:xfrm>
            <a:custGeom>
              <a:avLst/>
              <a:gdLst/>
              <a:ahLst/>
              <a:cxnLst/>
              <a:rect l="l" t="t" r="r" b="b"/>
              <a:pathLst>
                <a:path w="326" h="120" extrusionOk="0">
                  <a:moveTo>
                    <a:pt x="163" y="1"/>
                  </a:moveTo>
                  <a:cubicBezTo>
                    <a:pt x="115" y="1"/>
                    <a:pt x="66" y="11"/>
                    <a:pt x="22" y="33"/>
                  </a:cubicBezTo>
                  <a:cubicBezTo>
                    <a:pt x="1" y="33"/>
                    <a:pt x="1" y="55"/>
                    <a:pt x="1" y="77"/>
                  </a:cubicBezTo>
                  <a:cubicBezTo>
                    <a:pt x="1" y="98"/>
                    <a:pt x="22" y="98"/>
                    <a:pt x="44" y="120"/>
                  </a:cubicBezTo>
                  <a:lnTo>
                    <a:pt x="44" y="98"/>
                  </a:lnTo>
                  <a:cubicBezTo>
                    <a:pt x="77" y="87"/>
                    <a:pt x="115" y="82"/>
                    <a:pt x="152" y="82"/>
                  </a:cubicBezTo>
                  <a:cubicBezTo>
                    <a:pt x="190" y="82"/>
                    <a:pt x="228" y="87"/>
                    <a:pt x="261" y="98"/>
                  </a:cubicBezTo>
                  <a:cubicBezTo>
                    <a:pt x="267" y="105"/>
                    <a:pt x="274" y="107"/>
                    <a:pt x="280" y="107"/>
                  </a:cubicBezTo>
                  <a:cubicBezTo>
                    <a:pt x="295" y="107"/>
                    <a:pt x="311" y="92"/>
                    <a:pt x="326" y="77"/>
                  </a:cubicBezTo>
                  <a:cubicBezTo>
                    <a:pt x="326" y="55"/>
                    <a:pt x="326" y="33"/>
                    <a:pt x="304" y="33"/>
                  </a:cubicBezTo>
                  <a:cubicBezTo>
                    <a:pt x="261" y="11"/>
                    <a:pt x="212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4" name="Google Shape;3477;p66"/>
            <p:cNvSpPr/>
            <p:nvPr/>
          </p:nvSpPr>
          <p:spPr>
            <a:xfrm>
              <a:off x="3843638" y="2036733"/>
              <a:ext cx="13305" cy="4923"/>
            </a:xfrm>
            <a:custGeom>
              <a:avLst/>
              <a:gdLst/>
              <a:ahLst/>
              <a:cxnLst/>
              <a:rect l="l" t="t" r="r" b="b"/>
              <a:pathLst>
                <a:path w="327" h="121" extrusionOk="0">
                  <a:moveTo>
                    <a:pt x="174" y="1"/>
                  </a:moveTo>
                  <a:cubicBezTo>
                    <a:pt x="131" y="1"/>
                    <a:pt x="88" y="12"/>
                    <a:pt x="44" y="33"/>
                  </a:cubicBezTo>
                  <a:cubicBezTo>
                    <a:pt x="23" y="33"/>
                    <a:pt x="1" y="55"/>
                    <a:pt x="23" y="77"/>
                  </a:cubicBezTo>
                  <a:cubicBezTo>
                    <a:pt x="23" y="98"/>
                    <a:pt x="23" y="98"/>
                    <a:pt x="44" y="120"/>
                  </a:cubicBezTo>
                  <a:lnTo>
                    <a:pt x="44" y="98"/>
                  </a:lnTo>
                  <a:cubicBezTo>
                    <a:pt x="88" y="88"/>
                    <a:pt x="126" y="82"/>
                    <a:pt x="161" y="82"/>
                  </a:cubicBezTo>
                  <a:cubicBezTo>
                    <a:pt x="196" y="82"/>
                    <a:pt x="229" y="88"/>
                    <a:pt x="261" y="98"/>
                  </a:cubicBezTo>
                  <a:cubicBezTo>
                    <a:pt x="267" y="105"/>
                    <a:pt x="276" y="107"/>
                    <a:pt x="284" y="107"/>
                  </a:cubicBezTo>
                  <a:cubicBezTo>
                    <a:pt x="304" y="107"/>
                    <a:pt x="326" y="92"/>
                    <a:pt x="326" y="77"/>
                  </a:cubicBezTo>
                  <a:cubicBezTo>
                    <a:pt x="326" y="55"/>
                    <a:pt x="326" y="33"/>
                    <a:pt x="304" y="33"/>
                  </a:cubicBezTo>
                  <a:cubicBezTo>
                    <a:pt x="261" y="12"/>
                    <a:pt x="218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" name="Google Shape;3478;p66"/>
            <p:cNvSpPr/>
            <p:nvPr/>
          </p:nvSpPr>
          <p:spPr>
            <a:xfrm>
              <a:off x="3866585" y="2042144"/>
              <a:ext cx="13264" cy="4801"/>
            </a:xfrm>
            <a:custGeom>
              <a:avLst/>
              <a:gdLst/>
              <a:ahLst/>
              <a:cxnLst/>
              <a:rect l="l" t="t" r="r" b="b"/>
              <a:pathLst>
                <a:path w="326" h="118" extrusionOk="0">
                  <a:moveTo>
                    <a:pt x="114" y="0"/>
                  </a:moveTo>
                  <a:cubicBezTo>
                    <a:pt x="90" y="0"/>
                    <a:pt x="67" y="3"/>
                    <a:pt x="44" y="9"/>
                  </a:cubicBezTo>
                  <a:cubicBezTo>
                    <a:pt x="1" y="9"/>
                    <a:pt x="1" y="30"/>
                    <a:pt x="1" y="52"/>
                  </a:cubicBezTo>
                  <a:cubicBezTo>
                    <a:pt x="1" y="74"/>
                    <a:pt x="22" y="74"/>
                    <a:pt x="44" y="74"/>
                  </a:cubicBezTo>
                  <a:cubicBezTo>
                    <a:pt x="109" y="74"/>
                    <a:pt x="196" y="74"/>
                    <a:pt x="261" y="117"/>
                  </a:cubicBezTo>
                  <a:lnTo>
                    <a:pt x="304" y="117"/>
                  </a:lnTo>
                  <a:cubicBezTo>
                    <a:pt x="326" y="95"/>
                    <a:pt x="326" y="74"/>
                    <a:pt x="304" y="52"/>
                  </a:cubicBezTo>
                  <a:cubicBezTo>
                    <a:pt x="241" y="20"/>
                    <a:pt x="177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" name="Google Shape;3479;p66"/>
            <p:cNvSpPr/>
            <p:nvPr/>
          </p:nvSpPr>
          <p:spPr>
            <a:xfrm>
              <a:off x="3851613" y="2064196"/>
              <a:ext cx="14119" cy="5656"/>
            </a:xfrm>
            <a:custGeom>
              <a:avLst/>
              <a:gdLst/>
              <a:ahLst/>
              <a:cxnLst/>
              <a:rect l="l" t="t" r="r" b="b"/>
              <a:pathLst>
                <a:path w="347" h="139" extrusionOk="0">
                  <a:moveTo>
                    <a:pt x="99" y="1"/>
                  </a:moveTo>
                  <a:cubicBezTo>
                    <a:pt x="75" y="1"/>
                    <a:pt x="49" y="3"/>
                    <a:pt x="22" y="9"/>
                  </a:cubicBezTo>
                  <a:cubicBezTo>
                    <a:pt x="0" y="9"/>
                    <a:pt x="0" y="30"/>
                    <a:pt x="0" y="52"/>
                  </a:cubicBezTo>
                  <a:cubicBezTo>
                    <a:pt x="0" y="74"/>
                    <a:pt x="22" y="95"/>
                    <a:pt x="43" y="95"/>
                  </a:cubicBezTo>
                  <a:cubicBezTo>
                    <a:pt x="61" y="90"/>
                    <a:pt x="80" y="87"/>
                    <a:pt x="100" y="87"/>
                  </a:cubicBezTo>
                  <a:cubicBezTo>
                    <a:pt x="153" y="87"/>
                    <a:pt x="213" y="107"/>
                    <a:pt x="260" y="139"/>
                  </a:cubicBezTo>
                  <a:lnTo>
                    <a:pt x="282" y="139"/>
                  </a:lnTo>
                  <a:cubicBezTo>
                    <a:pt x="325" y="139"/>
                    <a:pt x="347" y="74"/>
                    <a:pt x="304" y="74"/>
                  </a:cubicBezTo>
                  <a:cubicBezTo>
                    <a:pt x="239" y="25"/>
                    <a:pt x="173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" name="Google Shape;3480;p66"/>
            <p:cNvSpPr/>
            <p:nvPr/>
          </p:nvSpPr>
          <p:spPr>
            <a:xfrm>
              <a:off x="3869230" y="2057158"/>
              <a:ext cx="12410" cy="5656"/>
            </a:xfrm>
            <a:custGeom>
              <a:avLst/>
              <a:gdLst/>
              <a:ahLst/>
              <a:cxnLst/>
              <a:rect l="l" t="t" r="r" b="b"/>
              <a:pathLst>
                <a:path w="305" h="139" extrusionOk="0">
                  <a:moveTo>
                    <a:pt x="100" y="0"/>
                  </a:moveTo>
                  <a:cubicBezTo>
                    <a:pt x="75" y="0"/>
                    <a:pt x="49" y="3"/>
                    <a:pt x="22" y="8"/>
                  </a:cubicBezTo>
                  <a:cubicBezTo>
                    <a:pt x="1" y="8"/>
                    <a:pt x="1" y="30"/>
                    <a:pt x="1" y="52"/>
                  </a:cubicBezTo>
                  <a:cubicBezTo>
                    <a:pt x="1" y="73"/>
                    <a:pt x="22" y="95"/>
                    <a:pt x="44" y="95"/>
                  </a:cubicBezTo>
                  <a:cubicBezTo>
                    <a:pt x="61" y="89"/>
                    <a:pt x="80" y="86"/>
                    <a:pt x="100" y="86"/>
                  </a:cubicBezTo>
                  <a:cubicBezTo>
                    <a:pt x="154" y="86"/>
                    <a:pt x="213" y="107"/>
                    <a:pt x="261" y="138"/>
                  </a:cubicBezTo>
                  <a:lnTo>
                    <a:pt x="282" y="138"/>
                  </a:lnTo>
                  <a:cubicBezTo>
                    <a:pt x="282" y="138"/>
                    <a:pt x="304" y="117"/>
                    <a:pt x="304" y="117"/>
                  </a:cubicBezTo>
                  <a:cubicBezTo>
                    <a:pt x="304" y="95"/>
                    <a:pt x="304" y="73"/>
                    <a:pt x="304" y="73"/>
                  </a:cubicBezTo>
                  <a:cubicBezTo>
                    <a:pt x="239" y="25"/>
                    <a:pt x="174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8" name="Google Shape;3481;p66"/>
            <p:cNvSpPr/>
            <p:nvPr/>
          </p:nvSpPr>
          <p:spPr>
            <a:xfrm>
              <a:off x="3848073" y="2049753"/>
              <a:ext cx="14159" cy="4231"/>
            </a:xfrm>
            <a:custGeom>
              <a:avLst/>
              <a:gdLst/>
              <a:ahLst/>
              <a:cxnLst/>
              <a:rect l="l" t="t" r="r" b="b"/>
              <a:pathLst>
                <a:path w="348" h="104" extrusionOk="0">
                  <a:moveTo>
                    <a:pt x="174" y="1"/>
                  </a:moveTo>
                  <a:cubicBezTo>
                    <a:pt x="130" y="1"/>
                    <a:pt x="87" y="6"/>
                    <a:pt x="44" y="17"/>
                  </a:cubicBezTo>
                  <a:cubicBezTo>
                    <a:pt x="22" y="17"/>
                    <a:pt x="0" y="39"/>
                    <a:pt x="22" y="60"/>
                  </a:cubicBezTo>
                  <a:cubicBezTo>
                    <a:pt x="22" y="82"/>
                    <a:pt x="44" y="104"/>
                    <a:pt x="44" y="104"/>
                  </a:cubicBezTo>
                  <a:lnTo>
                    <a:pt x="44" y="82"/>
                  </a:lnTo>
                  <a:cubicBezTo>
                    <a:pt x="87" y="71"/>
                    <a:pt x="125" y="66"/>
                    <a:pt x="163" y="66"/>
                  </a:cubicBezTo>
                  <a:cubicBezTo>
                    <a:pt x="201" y="66"/>
                    <a:pt x="239" y="71"/>
                    <a:pt x="282" y="82"/>
                  </a:cubicBezTo>
                  <a:cubicBezTo>
                    <a:pt x="282" y="88"/>
                    <a:pt x="286" y="91"/>
                    <a:pt x="291" y="91"/>
                  </a:cubicBezTo>
                  <a:cubicBezTo>
                    <a:pt x="304" y="91"/>
                    <a:pt x="326" y="76"/>
                    <a:pt x="326" y="60"/>
                  </a:cubicBezTo>
                  <a:cubicBezTo>
                    <a:pt x="347" y="39"/>
                    <a:pt x="326" y="17"/>
                    <a:pt x="304" y="17"/>
                  </a:cubicBezTo>
                  <a:cubicBezTo>
                    <a:pt x="260" y="6"/>
                    <a:pt x="21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9" name="Google Shape;3482;p66"/>
            <p:cNvSpPr/>
            <p:nvPr/>
          </p:nvSpPr>
          <p:spPr>
            <a:xfrm>
              <a:off x="3751810" y="2184505"/>
              <a:ext cx="192452" cy="158844"/>
            </a:xfrm>
            <a:custGeom>
              <a:avLst/>
              <a:gdLst/>
              <a:ahLst/>
              <a:cxnLst/>
              <a:rect l="l" t="t" r="r" b="b"/>
              <a:pathLst>
                <a:path w="4730" h="3904" extrusionOk="0">
                  <a:moveTo>
                    <a:pt x="2757" y="0"/>
                  </a:moveTo>
                  <a:cubicBezTo>
                    <a:pt x="2757" y="0"/>
                    <a:pt x="862" y="2299"/>
                    <a:pt x="638" y="2299"/>
                  </a:cubicBezTo>
                  <a:cubicBezTo>
                    <a:pt x="636" y="2299"/>
                    <a:pt x="634" y="2299"/>
                    <a:pt x="632" y="2298"/>
                  </a:cubicBezTo>
                  <a:cubicBezTo>
                    <a:pt x="500" y="2272"/>
                    <a:pt x="256" y="2230"/>
                    <a:pt x="124" y="2230"/>
                  </a:cubicBezTo>
                  <a:cubicBezTo>
                    <a:pt x="39" y="2230"/>
                    <a:pt x="0" y="2247"/>
                    <a:pt x="68" y="2298"/>
                  </a:cubicBezTo>
                  <a:cubicBezTo>
                    <a:pt x="218" y="2427"/>
                    <a:pt x="1779" y="3904"/>
                    <a:pt x="2280" y="3904"/>
                  </a:cubicBezTo>
                  <a:cubicBezTo>
                    <a:pt x="2288" y="3904"/>
                    <a:pt x="2295" y="3903"/>
                    <a:pt x="2301" y="3903"/>
                  </a:cubicBezTo>
                  <a:cubicBezTo>
                    <a:pt x="2778" y="3838"/>
                    <a:pt x="4729" y="1301"/>
                    <a:pt x="4643" y="976"/>
                  </a:cubicBezTo>
                  <a:cubicBezTo>
                    <a:pt x="4578" y="672"/>
                    <a:pt x="2757" y="0"/>
                    <a:pt x="2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0" name="Google Shape;3483;p66"/>
            <p:cNvSpPr/>
            <p:nvPr/>
          </p:nvSpPr>
          <p:spPr>
            <a:xfrm>
              <a:off x="3766904" y="2284186"/>
              <a:ext cx="22988" cy="7975"/>
            </a:xfrm>
            <a:custGeom>
              <a:avLst/>
              <a:gdLst/>
              <a:ahLst/>
              <a:cxnLst/>
              <a:rect l="l" t="t" r="r" b="b"/>
              <a:pathLst>
                <a:path w="565" h="196" extrusionOk="0">
                  <a:moveTo>
                    <a:pt x="521" y="0"/>
                  </a:moveTo>
                  <a:cubicBezTo>
                    <a:pt x="499" y="0"/>
                    <a:pt x="152" y="0"/>
                    <a:pt x="1" y="152"/>
                  </a:cubicBezTo>
                  <a:cubicBezTo>
                    <a:pt x="1" y="152"/>
                    <a:pt x="1" y="174"/>
                    <a:pt x="1" y="195"/>
                  </a:cubicBezTo>
                  <a:lnTo>
                    <a:pt x="66" y="195"/>
                  </a:lnTo>
                  <a:cubicBezTo>
                    <a:pt x="174" y="123"/>
                    <a:pt x="296" y="81"/>
                    <a:pt x="434" y="81"/>
                  </a:cubicBezTo>
                  <a:cubicBezTo>
                    <a:pt x="462" y="81"/>
                    <a:pt x="491" y="83"/>
                    <a:pt x="521" y="87"/>
                  </a:cubicBezTo>
                  <a:cubicBezTo>
                    <a:pt x="564" y="87"/>
                    <a:pt x="564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1" name="Google Shape;3484;p66"/>
            <p:cNvSpPr/>
            <p:nvPr/>
          </p:nvSpPr>
          <p:spPr>
            <a:xfrm>
              <a:off x="3777483" y="2298304"/>
              <a:ext cx="24738" cy="5330"/>
            </a:xfrm>
            <a:custGeom>
              <a:avLst/>
              <a:gdLst/>
              <a:ahLst/>
              <a:cxnLst/>
              <a:rect l="l" t="t" r="r" b="b"/>
              <a:pathLst>
                <a:path w="608" h="131" extrusionOk="0">
                  <a:moveTo>
                    <a:pt x="565" y="0"/>
                  </a:moveTo>
                  <a:cubicBezTo>
                    <a:pt x="391" y="0"/>
                    <a:pt x="196" y="22"/>
                    <a:pt x="23" y="43"/>
                  </a:cubicBezTo>
                  <a:cubicBezTo>
                    <a:pt x="1" y="65"/>
                    <a:pt x="1" y="87"/>
                    <a:pt x="1" y="108"/>
                  </a:cubicBezTo>
                  <a:cubicBezTo>
                    <a:pt x="1" y="130"/>
                    <a:pt x="23" y="130"/>
                    <a:pt x="44" y="130"/>
                  </a:cubicBezTo>
                  <a:cubicBezTo>
                    <a:pt x="218" y="87"/>
                    <a:pt x="391" y="87"/>
                    <a:pt x="565" y="87"/>
                  </a:cubicBezTo>
                  <a:cubicBezTo>
                    <a:pt x="586" y="87"/>
                    <a:pt x="608" y="65"/>
                    <a:pt x="608" y="43"/>
                  </a:cubicBezTo>
                  <a:cubicBezTo>
                    <a:pt x="608" y="22"/>
                    <a:pt x="586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2" name="Google Shape;3485;p66"/>
            <p:cNvSpPr/>
            <p:nvPr/>
          </p:nvSpPr>
          <p:spPr>
            <a:xfrm>
              <a:off x="3886887" y="2273526"/>
              <a:ext cx="11718" cy="10701"/>
            </a:xfrm>
            <a:custGeom>
              <a:avLst/>
              <a:gdLst/>
              <a:ahLst/>
              <a:cxnLst/>
              <a:rect l="l" t="t" r="r" b="b"/>
              <a:pathLst>
                <a:path w="288" h="263" extrusionOk="0">
                  <a:moveTo>
                    <a:pt x="238" y="0"/>
                  </a:moveTo>
                  <a:cubicBezTo>
                    <a:pt x="221" y="0"/>
                    <a:pt x="204" y="7"/>
                    <a:pt x="195" y="24"/>
                  </a:cubicBezTo>
                  <a:cubicBezTo>
                    <a:pt x="174" y="89"/>
                    <a:pt x="109" y="132"/>
                    <a:pt x="44" y="175"/>
                  </a:cubicBezTo>
                  <a:cubicBezTo>
                    <a:pt x="22" y="175"/>
                    <a:pt x="0" y="197"/>
                    <a:pt x="22" y="219"/>
                  </a:cubicBezTo>
                  <a:cubicBezTo>
                    <a:pt x="22" y="240"/>
                    <a:pt x="44" y="262"/>
                    <a:pt x="65" y="262"/>
                  </a:cubicBezTo>
                  <a:lnTo>
                    <a:pt x="65" y="240"/>
                  </a:lnTo>
                  <a:cubicBezTo>
                    <a:pt x="152" y="219"/>
                    <a:pt x="217" y="154"/>
                    <a:pt x="260" y="45"/>
                  </a:cubicBezTo>
                  <a:cubicBezTo>
                    <a:pt x="287" y="19"/>
                    <a:pt x="264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3" name="Google Shape;3486;p66"/>
            <p:cNvSpPr/>
            <p:nvPr/>
          </p:nvSpPr>
          <p:spPr>
            <a:xfrm>
              <a:off x="3871020" y="2264900"/>
              <a:ext cx="11230" cy="10497"/>
            </a:xfrm>
            <a:custGeom>
              <a:avLst/>
              <a:gdLst/>
              <a:ahLst/>
              <a:cxnLst/>
              <a:rect l="l" t="t" r="r" b="b"/>
              <a:pathLst>
                <a:path w="276" h="258" extrusionOk="0">
                  <a:moveTo>
                    <a:pt x="214" y="1"/>
                  </a:moveTo>
                  <a:cubicBezTo>
                    <a:pt x="201" y="1"/>
                    <a:pt x="186" y="6"/>
                    <a:pt x="173" y="19"/>
                  </a:cubicBezTo>
                  <a:cubicBezTo>
                    <a:pt x="152" y="84"/>
                    <a:pt x="87" y="149"/>
                    <a:pt x="22" y="171"/>
                  </a:cubicBezTo>
                  <a:cubicBezTo>
                    <a:pt x="0" y="192"/>
                    <a:pt x="0" y="214"/>
                    <a:pt x="0" y="236"/>
                  </a:cubicBezTo>
                  <a:cubicBezTo>
                    <a:pt x="0" y="257"/>
                    <a:pt x="22" y="257"/>
                    <a:pt x="43" y="257"/>
                  </a:cubicBezTo>
                  <a:cubicBezTo>
                    <a:pt x="130" y="214"/>
                    <a:pt x="217" y="149"/>
                    <a:pt x="260" y="62"/>
                  </a:cubicBezTo>
                  <a:cubicBezTo>
                    <a:pt x="276" y="32"/>
                    <a:pt x="247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4" name="Google Shape;3487;p66"/>
            <p:cNvSpPr/>
            <p:nvPr/>
          </p:nvSpPr>
          <p:spPr>
            <a:xfrm>
              <a:off x="3889532" y="2254607"/>
              <a:ext cx="11189" cy="11067"/>
            </a:xfrm>
            <a:custGeom>
              <a:avLst/>
              <a:gdLst/>
              <a:ahLst/>
              <a:cxnLst/>
              <a:rect l="l" t="t" r="r" b="b"/>
              <a:pathLst>
                <a:path w="275" h="272" extrusionOk="0">
                  <a:moveTo>
                    <a:pt x="230" y="0"/>
                  </a:moveTo>
                  <a:cubicBezTo>
                    <a:pt x="217" y="0"/>
                    <a:pt x="203" y="9"/>
                    <a:pt x="195" y="33"/>
                  </a:cubicBezTo>
                  <a:cubicBezTo>
                    <a:pt x="152" y="98"/>
                    <a:pt x="109" y="142"/>
                    <a:pt x="44" y="185"/>
                  </a:cubicBezTo>
                  <a:cubicBezTo>
                    <a:pt x="22" y="185"/>
                    <a:pt x="0" y="207"/>
                    <a:pt x="0" y="229"/>
                  </a:cubicBezTo>
                  <a:cubicBezTo>
                    <a:pt x="22" y="250"/>
                    <a:pt x="22" y="272"/>
                    <a:pt x="44" y="272"/>
                  </a:cubicBezTo>
                  <a:lnTo>
                    <a:pt x="65" y="250"/>
                  </a:lnTo>
                  <a:cubicBezTo>
                    <a:pt x="152" y="229"/>
                    <a:pt x="217" y="142"/>
                    <a:pt x="260" y="55"/>
                  </a:cubicBezTo>
                  <a:cubicBezTo>
                    <a:pt x="274" y="28"/>
                    <a:pt x="253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5" name="Google Shape;3488;p66"/>
            <p:cNvSpPr/>
            <p:nvPr/>
          </p:nvSpPr>
          <p:spPr>
            <a:xfrm>
              <a:off x="3871874" y="2287685"/>
              <a:ext cx="10619" cy="10660"/>
            </a:xfrm>
            <a:custGeom>
              <a:avLst/>
              <a:gdLst/>
              <a:ahLst/>
              <a:cxnLst/>
              <a:rect l="l" t="t" r="r" b="b"/>
              <a:pathLst>
                <a:path w="261" h="262" extrusionOk="0">
                  <a:moveTo>
                    <a:pt x="239" y="1"/>
                  </a:moveTo>
                  <a:cubicBezTo>
                    <a:pt x="217" y="1"/>
                    <a:pt x="196" y="1"/>
                    <a:pt x="174" y="23"/>
                  </a:cubicBezTo>
                  <a:cubicBezTo>
                    <a:pt x="152" y="88"/>
                    <a:pt x="87" y="153"/>
                    <a:pt x="22" y="174"/>
                  </a:cubicBezTo>
                  <a:cubicBezTo>
                    <a:pt x="1" y="196"/>
                    <a:pt x="1" y="218"/>
                    <a:pt x="1" y="239"/>
                  </a:cubicBezTo>
                  <a:cubicBezTo>
                    <a:pt x="1" y="261"/>
                    <a:pt x="22" y="261"/>
                    <a:pt x="44" y="261"/>
                  </a:cubicBezTo>
                  <a:cubicBezTo>
                    <a:pt x="131" y="218"/>
                    <a:pt x="217" y="153"/>
                    <a:pt x="261" y="66"/>
                  </a:cubicBezTo>
                  <a:cubicBezTo>
                    <a:pt x="261" y="44"/>
                    <a:pt x="261" y="23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6" name="Google Shape;3489;p66"/>
            <p:cNvSpPr/>
            <p:nvPr/>
          </p:nvSpPr>
          <p:spPr>
            <a:xfrm>
              <a:off x="3851613" y="2300257"/>
              <a:ext cx="11474" cy="9521"/>
            </a:xfrm>
            <a:custGeom>
              <a:avLst/>
              <a:gdLst/>
              <a:ahLst/>
              <a:cxnLst/>
              <a:rect l="l" t="t" r="r" b="b"/>
              <a:pathLst>
                <a:path w="282" h="234" extrusionOk="0">
                  <a:moveTo>
                    <a:pt x="249" y="1"/>
                  </a:moveTo>
                  <a:cubicBezTo>
                    <a:pt x="239" y="1"/>
                    <a:pt x="228" y="6"/>
                    <a:pt x="217" y="17"/>
                  </a:cubicBezTo>
                  <a:cubicBezTo>
                    <a:pt x="173" y="82"/>
                    <a:pt x="108" y="126"/>
                    <a:pt x="22" y="147"/>
                  </a:cubicBezTo>
                  <a:cubicBezTo>
                    <a:pt x="0" y="147"/>
                    <a:pt x="0" y="169"/>
                    <a:pt x="0" y="191"/>
                  </a:cubicBezTo>
                  <a:cubicBezTo>
                    <a:pt x="0" y="212"/>
                    <a:pt x="22" y="234"/>
                    <a:pt x="43" y="234"/>
                  </a:cubicBezTo>
                  <a:cubicBezTo>
                    <a:pt x="130" y="212"/>
                    <a:pt x="217" y="147"/>
                    <a:pt x="282" y="82"/>
                  </a:cubicBezTo>
                  <a:cubicBezTo>
                    <a:pt x="282" y="60"/>
                    <a:pt x="282" y="39"/>
                    <a:pt x="282" y="17"/>
                  </a:cubicBezTo>
                  <a:cubicBezTo>
                    <a:pt x="271" y="6"/>
                    <a:pt x="260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7" name="Google Shape;3490;p66"/>
            <p:cNvSpPr/>
            <p:nvPr/>
          </p:nvSpPr>
          <p:spPr>
            <a:xfrm>
              <a:off x="3847178" y="2272916"/>
              <a:ext cx="12410" cy="9521"/>
            </a:xfrm>
            <a:custGeom>
              <a:avLst/>
              <a:gdLst/>
              <a:ahLst/>
              <a:cxnLst/>
              <a:rect l="l" t="t" r="r" b="b"/>
              <a:pathLst>
                <a:path w="305" h="234" extrusionOk="0">
                  <a:moveTo>
                    <a:pt x="250" y="1"/>
                  </a:moveTo>
                  <a:cubicBezTo>
                    <a:pt x="239" y="1"/>
                    <a:pt x="228" y="6"/>
                    <a:pt x="217" y="17"/>
                  </a:cubicBezTo>
                  <a:cubicBezTo>
                    <a:pt x="174" y="82"/>
                    <a:pt x="109" y="125"/>
                    <a:pt x="44" y="147"/>
                  </a:cubicBezTo>
                  <a:cubicBezTo>
                    <a:pt x="22" y="147"/>
                    <a:pt x="1" y="169"/>
                    <a:pt x="1" y="190"/>
                  </a:cubicBezTo>
                  <a:cubicBezTo>
                    <a:pt x="1" y="212"/>
                    <a:pt x="22" y="234"/>
                    <a:pt x="44" y="234"/>
                  </a:cubicBezTo>
                  <a:cubicBezTo>
                    <a:pt x="131" y="212"/>
                    <a:pt x="217" y="147"/>
                    <a:pt x="282" y="82"/>
                  </a:cubicBezTo>
                  <a:cubicBezTo>
                    <a:pt x="304" y="60"/>
                    <a:pt x="304" y="39"/>
                    <a:pt x="282" y="17"/>
                  </a:cubicBezTo>
                  <a:cubicBezTo>
                    <a:pt x="272" y="6"/>
                    <a:pt x="261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8" name="Google Shape;3491;p66"/>
            <p:cNvSpPr/>
            <p:nvPr/>
          </p:nvSpPr>
          <p:spPr>
            <a:xfrm>
              <a:off x="3839244" y="2290573"/>
              <a:ext cx="12410" cy="9521"/>
            </a:xfrm>
            <a:custGeom>
              <a:avLst/>
              <a:gdLst/>
              <a:ahLst/>
              <a:cxnLst/>
              <a:rect l="l" t="t" r="r" b="b"/>
              <a:pathLst>
                <a:path w="305" h="234" extrusionOk="0">
                  <a:moveTo>
                    <a:pt x="250" y="0"/>
                  </a:moveTo>
                  <a:cubicBezTo>
                    <a:pt x="239" y="0"/>
                    <a:pt x="228" y="6"/>
                    <a:pt x="217" y="17"/>
                  </a:cubicBezTo>
                  <a:cubicBezTo>
                    <a:pt x="174" y="82"/>
                    <a:pt x="109" y="125"/>
                    <a:pt x="44" y="147"/>
                  </a:cubicBezTo>
                  <a:cubicBezTo>
                    <a:pt x="22" y="147"/>
                    <a:pt x="1" y="168"/>
                    <a:pt x="1" y="190"/>
                  </a:cubicBezTo>
                  <a:cubicBezTo>
                    <a:pt x="1" y="212"/>
                    <a:pt x="22" y="233"/>
                    <a:pt x="44" y="233"/>
                  </a:cubicBezTo>
                  <a:cubicBezTo>
                    <a:pt x="131" y="212"/>
                    <a:pt x="217" y="147"/>
                    <a:pt x="282" y="82"/>
                  </a:cubicBezTo>
                  <a:cubicBezTo>
                    <a:pt x="304" y="60"/>
                    <a:pt x="304" y="38"/>
                    <a:pt x="282" y="17"/>
                  </a:cubicBezTo>
                  <a:cubicBezTo>
                    <a:pt x="272" y="6"/>
                    <a:pt x="261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9" name="Google Shape;3492;p66"/>
            <p:cNvSpPr/>
            <p:nvPr/>
          </p:nvSpPr>
          <p:spPr>
            <a:xfrm>
              <a:off x="3859546" y="2281541"/>
              <a:ext cx="11515" cy="10619"/>
            </a:xfrm>
            <a:custGeom>
              <a:avLst/>
              <a:gdLst/>
              <a:ahLst/>
              <a:cxnLst/>
              <a:rect l="l" t="t" r="r" b="b"/>
              <a:pathLst>
                <a:path w="283" h="261" extrusionOk="0">
                  <a:moveTo>
                    <a:pt x="260" y="0"/>
                  </a:moveTo>
                  <a:cubicBezTo>
                    <a:pt x="239" y="0"/>
                    <a:pt x="195" y="0"/>
                    <a:pt x="195" y="22"/>
                  </a:cubicBezTo>
                  <a:cubicBezTo>
                    <a:pt x="152" y="87"/>
                    <a:pt x="109" y="152"/>
                    <a:pt x="44" y="174"/>
                  </a:cubicBezTo>
                  <a:cubicBezTo>
                    <a:pt x="22" y="195"/>
                    <a:pt x="0" y="217"/>
                    <a:pt x="22" y="239"/>
                  </a:cubicBezTo>
                  <a:cubicBezTo>
                    <a:pt x="22" y="260"/>
                    <a:pt x="22" y="260"/>
                    <a:pt x="44" y="260"/>
                  </a:cubicBezTo>
                  <a:lnTo>
                    <a:pt x="65" y="260"/>
                  </a:lnTo>
                  <a:cubicBezTo>
                    <a:pt x="152" y="217"/>
                    <a:pt x="217" y="152"/>
                    <a:pt x="260" y="65"/>
                  </a:cubicBezTo>
                  <a:cubicBezTo>
                    <a:pt x="282" y="43"/>
                    <a:pt x="282" y="22"/>
                    <a:pt x="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0" name="Google Shape;3493;p66"/>
            <p:cNvSpPr/>
            <p:nvPr/>
          </p:nvSpPr>
          <p:spPr>
            <a:xfrm>
              <a:off x="3775530" y="1840464"/>
              <a:ext cx="424533" cy="418715"/>
            </a:xfrm>
            <a:custGeom>
              <a:avLst/>
              <a:gdLst/>
              <a:ahLst/>
              <a:cxnLst/>
              <a:rect l="l" t="t" r="r" b="b"/>
              <a:pathLst>
                <a:path w="10434" h="10291" extrusionOk="0">
                  <a:moveTo>
                    <a:pt x="6250" y="1"/>
                  </a:moveTo>
                  <a:lnTo>
                    <a:pt x="4450" y="2884"/>
                  </a:lnTo>
                  <a:cubicBezTo>
                    <a:pt x="1" y="7353"/>
                    <a:pt x="1674" y="10291"/>
                    <a:pt x="4624" y="10291"/>
                  </a:cubicBezTo>
                  <a:cubicBezTo>
                    <a:pt x="5024" y="10291"/>
                    <a:pt x="5447" y="10237"/>
                    <a:pt x="5881" y="10126"/>
                  </a:cubicBezTo>
                  <a:cubicBezTo>
                    <a:pt x="10434" y="8955"/>
                    <a:pt x="6250" y="1"/>
                    <a:pt x="62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1" name="Google Shape;3494;p66"/>
            <p:cNvSpPr/>
            <p:nvPr/>
          </p:nvSpPr>
          <p:spPr>
            <a:xfrm>
              <a:off x="3789851" y="1904829"/>
              <a:ext cx="150869" cy="67134"/>
            </a:xfrm>
            <a:custGeom>
              <a:avLst/>
              <a:gdLst/>
              <a:ahLst/>
              <a:cxnLst/>
              <a:rect l="l" t="t" r="r" b="b"/>
              <a:pathLst>
                <a:path w="3708" h="1650" extrusionOk="0">
                  <a:moveTo>
                    <a:pt x="693" y="1648"/>
                  </a:moveTo>
                  <a:cubicBezTo>
                    <a:pt x="687" y="1649"/>
                    <a:pt x="680" y="1649"/>
                    <a:pt x="672" y="1649"/>
                  </a:cubicBezTo>
                  <a:lnTo>
                    <a:pt x="694" y="1649"/>
                  </a:lnTo>
                  <a:cubicBezTo>
                    <a:pt x="694" y="1649"/>
                    <a:pt x="694" y="1649"/>
                    <a:pt x="693" y="1648"/>
                  </a:cubicBezTo>
                  <a:close/>
                  <a:moveTo>
                    <a:pt x="3220" y="1"/>
                  </a:moveTo>
                  <a:cubicBezTo>
                    <a:pt x="3216" y="1"/>
                    <a:pt x="3213" y="1"/>
                    <a:pt x="3209" y="2"/>
                  </a:cubicBezTo>
                  <a:cubicBezTo>
                    <a:pt x="3187" y="2"/>
                    <a:pt x="3144" y="23"/>
                    <a:pt x="3144" y="45"/>
                  </a:cubicBezTo>
                  <a:cubicBezTo>
                    <a:pt x="3079" y="348"/>
                    <a:pt x="3036" y="630"/>
                    <a:pt x="3014" y="934"/>
                  </a:cubicBezTo>
                  <a:cubicBezTo>
                    <a:pt x="2884" y="739"/>
                    <a:pt x="2689" y="457"/>
                    <a:pt x="2559" y="457"/>
                  </a:cubicBezTo>
                  <a:cubicBezTo>
                    <a:pt x="2515" y="457"/>
                    <a:pt x="2494" y="479"/>
                    <a:pt x="2494" y="500"/>
                  </a:cubicBezTo>
                  <a:cubicBezTo>
                    <a:pt x="2385" y="760"/>
                    <a:pt x="2299" y="1021"/>
                    <a:pt x="2255" y="1302"/>
                  </a:cubicBezTo>
                  <a:cubicBezTo>
                    <a:pt x="2147" y="1107"/>
                    <a:pt x="1887" y="695"/>
                    <a:pt x="1713" y="695"/>
                  </a:cubicBezTo>
                  <a:cubicBezTo>
                    <a:pt x="1691" y="695"/>
                    <a:pt x="1648" y="717"/>
                    <a:pt x="1626" y="739"/>
                  </a:cubicBezTo>
                  <a:cubicBezTo>
                    <a:pt x="1518" y="977"/>
                    <a:pt x="1475" y="1216"/>
                    <a:pt x="1453" y="1454"/>
                  </a:cubicBezTo>
                  <a:cubicBezTo>
                    <a:pt x="1301" y="1194"/>
                    <a:pt x="1019" y="760"/>
                    <a:pt x="889" y="760"/>
                  </a:cubicBezTo>
                  <a:cubicBezTo>
                    <a:pt x="868" y="782"/>
                    <a:pt x="824" y="782"/>
                    <a:pt x="824" y="825"/>
                  </a:cubicBezTo>
                  <a:cubicBezTo>
                    <a:pt x="759" y="1021"/>
                    <a:pt x="694" y="1237"/>
                    <a:pt x="651" y="1454"/>
                  </a:cubicBezTo>
                  <a:cubicBezTo>
                    <a:pt x="564" y="1216"/>
                    <a:pt x="434" y="890"/>
                    <a:pt x="326" y="847"/>
                  </a:cubicBezTo>
                  <a:lnTo>
                    <a:pt x="282" y="847"/>
                  </a:lnTo>
                  <a:cubicBezTo>
                    <a:pt x="130" y="977"/>
                    <a:pt x="44" y="1151"/>
                    <a:pt x="0" y="1324"/>
                  </a:cubicBezTo>
                  <a:cubicBezTo>
                    <a:pt x="0" y="1367"/>
                    <a:pt x="0" y="1432"/>
                    <a:pt x="44" y="1454"/>
                  </a:cubicBezTo>
                  <a:cubicBezTo>
                    <a:pt x="55" y="1465"/>
                    <a:pt x="65" y="1470"/>
                    <a:pt x="76" y="1470"/>
                  </a:cubicBezTo>
                  <a:cubicBezTo>
                    <a:pt x="87" y="1470"/>
                    <a:pt x="98" y="1465"/>
                    <a:pt x="109" y="1454"/>
                  </a:cubicBezTo>
                  <a:cubicBezTo>
                    <a:pt x="109" y="1432"/>
                    <a:pt x="109" y="1411"/>
                    <a:pt x="109" y="1389"/>
                  </a:cubicBezTo>
                  <a:lnTo>
                    <a:pt x="109" y="1346"/>
                  </a:lnTo>
                  <a:cubicBezTo>
                    <a:pt x="130" y="1172"/>
                    <a:pt x="217" y="1042"/>
                    <a:pt x="347" y="912"/>
                  </a:cubicBezTo>
                  <a:cubicBezTo>
                    <a:pt x="477" y="1129"/>
                    <a:pt x="586" y="1367"/>
                    <a:pt x="651" y="1606"/>
                  </a:cubicBezTo>
                  <a:cubicBezTo>
                    <a:pt x="651" y="1627"/>
                    <a:pt x="672" y="1628"/>
                    <a:pt x="693" y="1648"/>
                  </a:cubicBezTo>
                  <a:lnTo>
                    <a:pt x="693" y="1648"/>
                  </a:lnTo>
                  <a:cubicBezTo>
                    <a:pt x="706" y="1647"/>
                    <a:pt x="716" y="1642"/>
                    <a:pt x="716" y="1628"/>
                  </a:cubicBezTo>
                  <a:cubicBezTo>
                    <a:pt x="759" y="1367"/>
                    <a:pt x="824" y="1107"/>
                    <a:pt x="911" y="869"/>
                  </a:cubicBezTo>
                  <a:cubicBezTo>
                    <a:pt x="1128" y="1086"/>
                    <a:pt x="1301" y="1346"/>
                    <a:pt x="1453" y="1628"/>
                  </a:cubicBezTo>
                  <a:cubicBezTo>
                    <a:pt x="1453" y="1649"/>
                    <a:pt x="1475" y="1649"/>
                    <a:pt x="1496" y="1649"/>
                  </a:cubicBezTo>
                  <a:cubicBezTo>
                    <a:pt x="1518" y="1649"/>
                    <a:pt x="1518" y="1628"/>
                    <a:pt x="1518" y="1606"/>
                  </a:cubicBezTo>
                  <a:cubicBezTo>
                    <a:pt x="1540" y="1324"/>
                    <a:pt x="1583" y="1064"/>
                    <a:pt x="1691" y="804"/>
                  </a:cubicBezTo>
                  <a:cubicBezTo>
                    <a:pt x="1691" y="782"/>
                    <a:pt x="1713" y="782"/>
                    <a:pt x="1713" y="782"/>
                  </a:cubicBezTo>
                  <a:cubicBezTo>
                    <a:pt x="1822" y="782"/>
                    <a:pt x="2103" y="1172"/>
                    <a:pt x="2255" y="1454"/>
                  </a:cubicBezTo>
                  <a:cubicBezTo>
                    <a:pt x="2255" y="1454"/>
                    <a:pt x="2265" y="1464"/>
                    <a:pt x="2278" y="1464"/>
                  </a:cubicBezTo>
                  <a:cubicBezTo>
                    <a:pt x="2284" y="1464"/>
                    <a:pt x="2291" y="1461"/>
                    <a:pt x="2299" y="1454"/>
                  </a:cubicBezTo>
                  <a:cubicBezTo>
                    <a:pt x="2320" y="1454"/>
                    <a:pt x="2320" y="1454"/>
                    <a:pt x="2320" y="1432"/>
                  </a:cubicBezTo>
                  <a:cubicBezTo>
                    <a:pt x="2385" y="1129"/>
                    <a:pt x="2450" y="825"/>
                    <a:pt x="2559" y="544"/>
                  </a:cubicBezTo>
                  <a:cubicBezTo>
                    <a:pt x="2602" y="544"/>
                    <a:pt x="2819" y="782"/>
                    <a:pt x="3014" y="1086"/>
                  </a:cubicBezTo>
                  <a:cubicBezTo>
                    <a:pt x="3014" y="1107"/>
                    <a:pt x="3036" y="1107"/>
                    <a:pt x="3057" y="1107"/>
                  </a:cubicBezTo>
                  <a:cubicBezTo>
                    <a:pt x="3079" y="1107"/>
                    <a:pt x="3079" y="1086"/>
                    <a:pt x="3079" y="1064"/>
                  </a:cubicBezTo>
                  <a:cubicBezTo>
                    <a:pt x="3122" y="739"/>
                    <a:pt x="3166" y="413"/>
                    <a:pt x="3231" y="88"/>
                  </a:cubicBezTo>
                  <a:cubicBezTo>
                    <a:pt x="3383" y="197"/>
                    <a:pt x="3513" y="327"/>
                    <a:pt x="3621" y="500"/>
                  </a:cubicBezTo>
                  <a:lnTo>
                    <a:pt x="3686" y="500"/>
                  </a:lnTo>
                  <a:cubicBezTo>
                    <a:pt x="3708" y="479"/>
                    <a:pt x="3708" y="457"/>
                    <a:pt x="3686" y="435"/>
                  </a:cubicBezTo>
                  <a:cubicBezTo>
                    <a:pt x="3581" y="309"/>
                    <a:pt x="3334" y="1"/>
                    <a:pt x="3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2" name="Google Shape;3495;p66"/>
            <p:cNvSpPr/>
            <p:nvPr/>
          </p:nvSpPr>
          <p:spPr>
            <a:xfrm>
              <a:off x="3713117" y="1842254"/>
              <a:ext cx="208198" cy="80317"/>
            </a:xfrm>
            <a:custGeom>
              <a:avLst/>
              <a:gdLst/>
              <a:ahLst/>
              <a:cxnLst/>
              <a:rect l="l" t="t" r="r" b="b"/>
              <a:pathLst>
                <a:path w="5117" h="1974" extrusionOk="0">
                  <a:moveTo>
                    <a:pt x="217" y="0"/>
                  </a:moveTo>
                  <a:cubicBezTo>
                    <a:pt x="195" y="0"/>
                    <a:pt x="174" y="22"/>
                    <a:pt x="174" y="44"/>
                  </a:cubicBezTo>
                  <a:cubicBezTo>
                    <a:pt x="174" y="130"/>
                    <a:pt x="0" y="846"/>
                    <a:pt x="174" y="1019"/>
                  </a:cubicBezTo>
                  <a:cubicBezTo>
                    <a:pt x="217" y="1063"/>
                    <a:pt x="260" y="1063"/>
                    <a:pt x="304" y="1063"/>
                  </a:cubicBezTo>
                  <a:cubicBezTo>
                    <a:pt x="499" y="1019"/>
                    <a:pt x="672" y="911"/>
                    <a:pt x="802" y="759"/>
                  </a:cubicBezTo>
                  <a:cubicBezTo>
                    <a:pt x="824" y="1084"/>
                    <a:pt x="867" y="1518"/>
                    <a:pt x="997" y="1518"/>
                  </a:cubicBezTo>
                  <a:cubicBezTo>
                    <a:pt x="1001" y="1519"/>
                    <a:pt x="1004" y="1519"/>
                    <a:pt x="1008" y="1519"/>
                  </a:cubicBezTo>
                  <a:cubicBezTo>
                    <a:pt x="1125" y="1519"/>
                    <a:pt x="1437" y="1186"/>
                    <a:pt x="1626" y="976"/>
                  </a:cubicBezTo>
                  <a:cubicBezTo>
                    <a:pt x="1670" y="1258"/>
                    <a:pt x="1756" y="1735"/>
                    <a:pt x="1908" y="1735"/>
                  </a:cubicBezTo>
                  <a:cubicBezTo>
                    <a:pt x="1913" y="1735"/>
                    <a:pt x="1917" y="1736"/>
                    <a:pt x="1922" y="1736"/>
                  </a:cubicBezTo>
                  <a:cubicBezTo>
                    <a:pt x="2070" y="1736"/>
                    <a:pt x="2237" y="1404"/>
                    <a:pt x="2342" y="1214"/>
                  </a:cubicBezTo>
                  <a:cubicBezTo>
                    <a:pt x="2450" y="1431"/>
                    <a:pt x="2754" y="1973"/>
                    <a:pt x="2927" y="1973"/>
                  </a:cubicBezTo>
                  <a:cubicBezTo>
                    <a:pt x="3101" y="1973"/>
                    <a:pt x="3317" y="1518"/>
                    <a:pt x="3382" y="1323"/>
                  </a:cubicBezTo>
                  <a:cubicBezTo>
                    <a:pt x="3512" y="1540"/>
                    <a:pt x="3708" y="1735"/>
                    <a:pt x="3924" y="1865"/>
                  </a:cubicBezTo>
                  <a:cubicBezTo>
                    <a:pt x="3946" y="1876"/>
                    <a:pt x="3962" y="1881"/>
                    <a:pt x="3979" y="1881"/>
                  </a:cubicBezTo>
                  <a:cubicBezTo>
                    <a:pt x="3995" y="1881"/>
                    <a:pt x="4011" y="1876"/>
                    <a:pt x="4033" y="1865"/>
                  </a:cubicBezTo>
                  <a:cubicBezTo>
                    <a:pt x="4206" y="1778"/>
                    <a:pt x="4401" y="1366"/>
                    <a:pt x="4466" y="1171"/>
                  </a:cubicBezTo>
                  <a:cubicBezTo>
                    <a:pt x="4596" y="1388"/>
                    <a:pt x="4792" y="1670"/>
                    <a:pt x="4878" y="1670"/>
                  </a:cubicBezTo>
                  <a:cubicBezTo>
                    <a:pt x="4900" y="1670"/>
                    <a:pt x="5008" y="1670"/>
                    <a:pt x="5117" y="911"/>
                  </a:cubicBezTo>
                  <a:cubicBezTo>
                    <a:pt x="5117" y="889"/>
                    <a:pt x="5095" y="867"/>
                    <a:pt x="5073" y="867"/>
                  </a:cubicBezTo>
                  <a:cubicBezTo>
                    <a:pt x="5052" y="867"/>
                    <a:pt x="5030" y="889"/>
                    <a:pt x="5030" y="911"/>
                  </a:cubicBezTo>
                  <a:cubicBezTo>
                    <a:pt x="5008" y="1128"/>
                    <a:pt x="4943" y="1366"/>
                    <a:pt x="4878" y="1583"/>
                  </a:cubicBezTo>
                  <a:cubicBezTo>
                    <a:pt x="4727" y="1431"/>
                    <a:pt x="4596" y="1258"/>
                    <a:pt x="4510" y="1063"/>
                  </a:cubicBezTo>
                  <a:cubicBezTo>
                    <a:pt x="4488" y="1041"/>
                    <a:pt x="4466" y="1041"/>
                    <a:pt x="4466" y="1041"/>
                  </a:cubicBezTo>
                  <a:cubicBezTo>
                    <a:pt x="4445" y="1041"/>
                    <a:pt x="4423" y="1041"/>
                    <a:pt x="4423" y="1063"/>
                  </a:cubicBezTo>
                  <a:cubicBezTo>
                    <a:pt x="4358" y="1258"/>
                    <a:pt x="4163" y="1713"/>
                    <a:pt x="3989" y="1800"/>
                  </a:cubicBezTo>
                  <a:lnTo>
                    <a:pt x="3946" y="1800"/>
                  </a:lnTo>
                  <a:cubicBezTo>
                    <a:pt x="3773" y="1735"/>
                    <a:pt x="3512" y="1366"/>
                    <a:pt x="3404" y="1214"/>
                  </a:cubicBezTo>
                  <a:cubicBezTo>
                    <a:pt x="3404" y="1214"/>
                    <a:pt x="3382" y="1193"/>
                    <a:pt x="3361" y="1193"/>
                  </a:cubicBezTo>
                  <a:cubicBezTo>
                    <a:pt x="3361" y="1193"/>
                    <a:pt x="3339" y="1214"/>
                    <a:pt x="3339" y="1236"/>
                  </a:cubicBezTo>
                  <a:cubicBezTo>
                    <a:pt x="3209" y="1540"/>
                    <a:pt x="3035" y="1886"/>
                    <a:pt x="2927" y="1886"/>
                  </a:cubicBezTo>
                  <a:cubicBezTo>
                    <a:pt x="2819" y="1886"/>
                    <a:pt x="2537" y="1431"/>
                    <a:pt x="2363" y="1106"/>
                  </a:cubicBezTo>
                  <a:cubicBezTo>
                    <a:pt x="2342" y="1106"/>
                    <a:pt x="2342" y="1084"/>
                    <a:pt x="2320" y="1084"/>
                  </a:cubicBezTo>
                  <a:cubicBezTo>
                    <a:pt x="2298" y="1084"/>
                    <a:pt x="2277" y="1106"/>
                    <a:pt x="2277" y="1128"/>
                  </a:cubicBezTo>
                  <a:cubicBezTo>
                    <a:pt x="2152" y="1419"/>
                    <a:pt x="1987" y="1671"/>
                    <a:pt x="1916" y="1671"/>
                  </a:cubicBezTo>
                  <a:cubicBezTo>
                    <a:pt x="1913" y="1671"/>
                    <a:pt x="1911" y="1670"/>
                    <a:pt x="1908" y="1670"/>
                  </a:cubicBezTo>
                  <a:cubicBezTo>
                    <a:pt x="1865" y="1670"/>
                    <a:pt x="1735" y="1301"/>
                    <a:pt x="1670" y="889"/>
                  </a:cubicBezTo>
                  <a:cubicBezTo>
                    <a:pt x="1670" y="889"/>
                    <a:pt x="1670" y="867"/>
                    <a:pt x="1648" y="867"/>
                  </a:cubicBezTo>
                  <a:lnTo>
                    <a:pt x="1605" y="867"/>
                  </a:lnTo>
                  <a:cubicBezTo>
                    <a:pt x="1366" y="1149"/>
                    <a:pt x="1063" y="1453"/>
                    <a:pt x="997" y="1453"/>
                  </a:cubicBezTo>
                  <a:cubicBezTo>
                    <a:pt x="889" y="1193"/>
                    <a:pt x="846" y="911"/>
                    <a:pt x="867" y="629"/>
                  </a:cubicBezTo>
                  <a:cubicBezTo>
                    <a:pt x="867" y="607"/>
                    <a:pt x="867" y="607"/>
                    <a:pt x="846" y="586"/>
                  </a:cubicBezTo>
                  <a:cubicBezTo>
                    <a:pt x="824" y="586"/>
                    <a:pt x="802" y="586"/>
                    <a:pt x="802" y="607"/>
                  </a:cubicBezTo>
                  <a:cubicBezTo>
                    <a:pt x="672" y="781"/>
                    <a:pt x="499" y="911"/>
                    <a:pt x="282" y="954"/>
                  </a:cubicBezTo>
                  <a:cubicBezTo>
                    <a:pt x="271" y="965"/>
                    <a:pt x="260" y="970"/>
                    <a:pt x="250" y="970"/>
                  </a:cubicBezTo>
                  <a:cubicBezTo>
                    <a:pt x="239" y="970"/>
                    <a:pt x="228" y="965"/>
                    <a:pt x="217" y="954"/>
                  </a:cubicBezTo>
                  <a:cubicBezTo>
                    <a:pt x="130" y="846"/>
                    <a:pt x="195" y="347"/>
                    <a:pt x="260" y="65"/>
                  </a:cubicBezTo>
                  <a:cubicBezTo>
                    <a:pt x="260" y="44"/>
                    <a:pt x="239" y="22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3" name="Google Shape;3496;p66"/>
            <p:cNvSpPr/>
            <p:nvPr/>
          </p:nvSpPr>
          <p:spPr>
            <a:xfrm>
              <a:off x="3677802" y="1726584"/>
              <a:ext cx="384782" cy="268741"/>
            </a:xfrm>
            <a:custGeom>
              <a:avLst/>
              <a:gdLst/>
              <a:ahLst/>
              <a:cxnLst/>
              <a:rect l="l" t="t" r="r" b="b"/>
              <a:pathLst>
                <a:path w="9457" h="6605" extrusionOk="0">
                  <a:moveTo>
                    <a:pt x="5921" y="1"/>
                  </a:moveTo>
                  <a:cubicBezTo>
                    <a:pt x="5913" y="1"/>
                    <a:pt x="5906" y="1"/>
                    <a:pt x="5898" y="3"/>
                  </a:cubicBezTo>
                  <a:cubicBezTo>
                    <a:pt x="5616" y="68"/>
                    <a:pt x="4706" y="1217"/>
                    <a:pt x="4706" y="1217"/>
                  </a:cubicBezTo>
                  <a:lnTo>
                    <a:pt x="1584" y="1174"/>
                  </a:lnTo>
                  <a:cubicBezTo>
                    <a:pt x="1584" y="1174"/>
                    <a:pt x="1283" y="525"/>
                    <a:pt x="1101" y="525"/>
                  </a:cubicBezTo>
                  <a:cubicBezTo>
                    <a:pt x="1070" y="525"/>
                    <a:pt x="1042" y="544"/>
                    <a:pt x="1020" y="588"/>
                  </a:cubicBezTo>
                  <a:cubicBezTo>
                    <a:pt x="847" y="870"/>
                    <a:pt x="1" y="2301"/>
                    <a:pt x="1085" y="3125"/>
                  </a:cubicBezTo>
                  <a:cubicBezTo>
                    <a:pt x="1779" y="3678"/>
                    <a:pt x="2936" y="4332"/>
                    <a:pt x="4320" y="4332"/>
                  </a:cubicBezTo>
                  <a:cubicBezTo>
                    <a:pt x="5054" y="4332"/>
                    <a:pt x="5852" y="4148"/>
                    <a:pt x="6679" y="3667"/>
                  </a:cubicBezTo>
                  <a:lnTo>
                    <a:pt x="6679" y="3667"/>
                  </a:lnTo>
                  <a:cubicBezTo>
                    <a:pt x="6679" y="3667"/>
                    <a:pt x="6477" y="5746"/>
                    <a:pt x="3686" y="5746"/>
                  </a:cubicBezTo>
                  <a:cubicBezTo>
                    <a:pt x="3303" y="5746"/>
                    <a:pt x="2872" y="5707"/>
                    <a:pt x="2386" y="5618"/>
                  </a:cubicBezTo>
                  <a:cubicBezTo>
                    <a:pt x="2291" y="5601"/>
                    <a:pt x="2219" y="5593"/>
                    <a:pt x="2168" y="5593"/>
                  </a:cubicBezTo>
                  <a:cubicBezTo>
                    <a:pt x="1594" y="5593"/>
                    <a:pt x="3647" y="6604"/>
                    <a:pt x="5604" y="6604"/>
                  </a:cubicBezTo>
                  <a:cubicBezTo>
                    <a:pt x="7580" y="6604"/>
                    <a:pt x="9457" y="5574"/>
                    <a:pt x="8435" y="1434"/>
                  </a:cubicBezTo>
                  <a:cubicBezTo>
                    <a:pt x="8435" y="1434"/>
                    <a:pt x="8131" y="263"/>
                    <a:pt x="7914" y="177"/>
                  </a:cubicBezTo>
                  <a:cubicBezTo>
                    <a:pt x="7862" y="153"/>
                    <a:pt x="7808" y="142"/>
                    <a:pt x="7752" y="142"/>
                  </a:cubicBezTo>
                  <a:cubicBezTo>
                    <a:pt x="7206" y="142"/>
                    <a:pt x="6527" y="1196"/>
                    <a:pt x="6527" y="1196"/>
                  </a:cubicBezTo>
                  <a:cubicBezTo>
                    <a:pt x="6527" y="1196"/>
                    <a:pt x="6218" y="1"/>
                    <a:pt x="5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4" name="Google Shape;3497;p66"/>
            <p:cNvSpPr/>
            <p:nvPr/>
          </p:nvSpPr>
          <p:spPr>
            <a:xfrm>
              <a:off x="3972450" y="1760719"/>
              <a:ext cx="27383" cy="33038"/>
            </a:xfrm>
            <a:custGeom>
              <a:avLst/>
              <a:gdLst/>
              <a:ahLst/>
              <a:cxnLst/>
              <a:rect l="l" t="t" r="r" b="b"/>
              <a:pathLst>
                <a:path w="673" h="812" extrusionOk="0">
                  <a:moveTo>
                    <a:pt x="155" y="1"/>
                  </a:moveTo>
                  <a:cubicBezTo>
                    <a:pt x="139" y="1"/>
                    <a:pt x="124" y="16"/>
                    <a:pt x="109" y="31"/>
                  </a:cubicBezTo>
                  <a:cubicBezTo>
                    <a:pt x="87" y="140"/>
                    <a:pt x="0" y="660"/>
                    <a:pt x="130" y="768"/>
                  </a:cubicBezTo>
                  <a:cubicBezTo>
                    <a:pt x="152" y="790"/>
                    <a:pt x="195" y="790"/>
                    <a:pt x="217" y="812"/>
                  </a:cubicBezTo>
                  <a:lnTo>
                    <a:pt x="260" y="790"/>
                  </a:lnTo>
                  <a:cubicBezTo>
                    <a:pt x="521" y="703"/>
                    <a:pt x="672" y="183"/>
                    <a:pt x="672" y="161"/>
                  </a:cubicBezTo>
                  <a:cubicBezTo>
                    <a:pt x="672" y="140"/>
                    <a:pt x="651" y="118"/>
                    <a:pt x="629" y="118"/>
                  </a:cubicBezTo>
                  <a:cubicBezTo>
                    <a:pt x="623" y="112"/>
                    <a:pt x="616" y="109"/>
                    <a:pt x="611" y="109"/>
                  </a:cubicBezTo>
                  <a:cubicBezTo>
                    <a:pt x="596" y="109"/>
                    <a:pt x="586" y="124"/>
                    <a:pt x="586" y="140"/>
                  </a:cubicBezTo>
                  <a:cubicBezTo>
                    <a:pt x="542" y="270"/>
                    <a:pt x="412" y="638"/>
                    <a:pt x="239" y="703"/>
                  </a:cubicBezTo>
                  <a:cubicBezTo>
                    <a:pt x="228" y="714"/>
                    <a:pt x="222" y="720"/>
                    <a:pt x="217" y="720"/>
                  </a:cubicBezTo>
                  <a:cubicBezTo>
                    <a:pt x="212" y="720"/>
                    <a:pt x="206" y="714"/>
                    <a:pt x="195" y="703"/>
                  </a:cubicBezTo>
                  <a:cubicBezTo>
                    <a:pt x="109" y="638"/>
                    <a:pt x="152" y="291"/>
                    <a:pt x="195" y="53"/>
                  </a:cubicBezTo>
                  <a:cubicBezTo>
                    <a:pt x="195" y="31"/>
                    <a:pt x="195" y="10"/>
                    <a:pt x="174" y="10"/>
                  </a:cubicBezTo>
                  <a:cubicBezTo>
                    <a:pt x="167" y="3"/>
                    <a:pt x="161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5" name="Google Shape;3498;p66"/>
            <p:cNvSpPr/>
            <p:nvPr/>
          </p:nvSpPr>
          <p:spPr>
            <a:xfrm>
              <a:off x="3897466" y="1754820"/>
              <a:ext cx="23843" cy="36293"/>
            </a:xfrm>
            <a:custGeom>
              <a:avLst/>
              <a:gdLst/>
              <a:ahLst/>
              <a:cxnLst/>
              <a:rect l="l" t="t" r="r" b="b"/>
              <a:pathLst>
                <a:path w="586" h="892" extrusionOk="0">
                  <a:moveTo>
                    <a:pt x="170" y="1"/>
                  </a:moveTo>
                  <a:cubicBezTo>
                    <a:pt x="155" y="1"/>
                    <a:pt x="144" y="8"/>
                    <a:pt x="152" y="25"/>
                  </a:cubicBezTo>
                  <a:cubicBezTo>
                    <a:pt x="0" y="848"/>
                    <a:pt x="87" y="892"/>
                    <a:pt x="131" y="892"/>
                  </a:cubicBezTo>
                  <a:lnTo>
                    <a:pt x="282" y="892"/>
                  </a:lnTo>
                  <a:cubicBezTo>
                    <a:pt x="477" y="762"/>
                    <a:pt x="564" y="263"/>
                    <a:pt x="564" y="263"/>
                  </a:cubicBezTo>
                  <a:cubicBezTo>
                    <a:pt x="586" y="220"/>
                    <a:pt x="564" y="198"/>
                    <a:pt x="542" y="198"/>
                  </a:cubicBezTo>
                  <a:cubicBezTo>
                    <a:pt x="521" y="198"/>
                    <a:pt x="499" y="220"/>
                    <a:pt x="499" y="241"/>
                  </a:cubicBezTo>
                  <a:cubicBezTo>
                    <a:pt x="477" y="371"/>
                    <a:pt x="391" y="740"/>
                    <a:pt x="239" y="805"/>
                  </a:cubicBezTo>
                  <a:cubicBezTo>
                    <a:pt x="228" y="816"/>
                    <a:pt x="217" y="821"/>
                    <a:pt x="204" y="821"/>
                  </a:cubicBezTo>
                  <a:cubicBezTo>
                    <a:pt x="190" y="821"/>
                    <a:pt x="174" y="816"/>
                    <a:pt x="152" y="805"/>
                  </a:cubicBezTo>
                  <a:cubicBezTo>
                    <a:pt x="152" y="567"/>
                    <a:pt x="174" y="306"/>
                    <a:pt x="217" y="46"/>
                  </a:cubicBezTo>
                  <a:cubicBezTo>
                    <a:pt x="231" y="19"/>
                    <a:pt x="194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6" name="Google Shape;3499;p66"/>
            <p:cNvSpPr/>
            <p:nvPr/>
          </p:nvSpPr>
          <p:spPr>
            <a:xfrm>
              <a:off x="3713117" y="1766375"/>
              <a:ext cx="17658" cy="30027"/>
            </a:xfrm>
            <a:custGeom>
              <a:avLst/>
              <a:gdLst/>
              <a:ahLst/>
              <a:cxnLst/>
              <a:rect l="l" t="t" r="r" b="b"/>
              <a:pathLst>
                <a:path w="434" h="738" extrusionOk="0">
                  <a:moveTo>
                    <a:pt x="282" y="1"/>
                  </a:moveTo>
                  <a:cubicBezTo>
                    <a:pt x="260" y="1"/>
                    <a:pt x="195" y="22"/>
                    <a:pt x="0" y="629"/>
                  </a:cubicBezTo>
                  <a:cubicBezTo>
                    <a:pt x="0" y="651"/>
                    <a:pt x="0" y="673"/>
                    <a:pt x="22" y="673"/>
                  </a:cubicBezTo>
                  <a:cubicBezTo>
                    <a:pt x="44" y="673"/>
                    <a:pt x="65" y="673"/>
                    <a:pt x="87" y="651"/>
                  </a:cubicBezTo>
                  <a:cubicBezTo>
                    <a:pt x="130" y="456"/>
                    <a:pt x="195" y="283"/>
                    <a:pt x="282" y="109"/>
                  </a:cubicBezTo>
                  <a:cubicBezTo>
                    <a:pt x="325" y="304"/>
                    <a:pt x="347" y="499"/>
                    <a:pt x="369" y="694"/>
                  </a:cubicBezTo>
                  <a:cubicBezTo>
                    <a:pt x="369" y="716"/>
                    <a:pt x="390" y="738"/>
                    <a:pt x="412" y="738"/>
                  </a:cubicBezTo>
                  <a:cubicBezTo>
                    <a:pt x="434" y="738"/>
                    <a:pt x="434" y="716"/>
                    <a:pt x="434" y="694"/>
                  </a:cubicBezTo>
                  <a:cubicBezTo>
                    <a:pt x="434" y="456"/>
                    <a:pt x="390" y="239"/>
                    <a:pt x="325" y="22"/>
                  </a:cubicBezTo>
                  <a:cubicBezTo>
                    <a:pt x="304" y="1"/>
                    <a:pt x="282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7" name="Google Shape;3500;p66"/>
            <p:cNvSpPr/>
            <p:nvPr/>
          </p:nvSpPr>
          <p:spPr>
            <a:xfrm>
              <a:off x="3749287" y="1777197"/>
              <a:ext cx="20303" cy="27139"/>
            </a:xfrm>
            <a:custGeom>
              <a:avLst/>
              <a:gdLst/>
              <a:ahLst/>
              <a:cxnLst/>
              <a:rect l="l" t="t" r="r" b="b"/>
              <a:pathLst>
                <a:path w="499" h="667" extrusionOk="0">
                  <a:moveTo>
                    <a:pt x="420" y="0"/>
                  </a:moveTo>
                  <a:cubicBezTo>
                    <a:pt x="412" y="0"/>
                    <a:pt x="401" y="6"/>
                    <a:pt x="390" y="17"/>
                  </a:cubicBezTo>
                  <a:lnTo>
                    <a:pt x="22" y="494"/>
                  </a:lnTo>
                  <a:cubicBezTo>
                    <a:pt x="0" y="494"/>
                    <a:pt x="0" y="537"/>
                    <a:pt x="22" y="537"/>
                  </a:cubicBezTo>
                  <a:cubicBezTo>
                    <a:pt x="22" y="548"/>
                    <a:pt x="27" y="553"/>
                    <a:pt x="35" y="553"/>
                  </a:cubicBezTo>
                  <a:cubicBezTo>
                    <a:pt x="43" y="553"/>
                    <a:pt x="54" y="548"/>
                    <a:pt x="65" y="537"/>
                  </a:cubicBezTo>
                  <a:lnTo>
                    <a:pt x="390" y="168"/>
                  </a:lnTo>
                  <a:lnTo>
                    <a:pt x="412" y="624"/>
                  </a:lnTo>
                  <a:cubicBezTo>
                    <a:pt x="412" y="645"/>
                    <a:pt x="412" y="667"/>
                    <a:pt x="434" y="667"/>
                  </a:cubicBezTo>
                  <a:lnTo>
                    <a:pt x="455" y="667"/>
                  </a:lnTo>
                  <a:cubicBezTo>
                    <a:pt x="477" y="667"/>
                    <a:pt x="499" y="645"/>
                    <a:pt x="499" y="624"/>
                  </a:cubicBezTo>
                  <a:lnTo>
                    <a:pt x="477" y="60"/>
                  </a:lnTo>
                  <a:cubicBezTo>
                    <a:pt x="477" y="38"/>
                    <a:pt x="455" y="17"/>
                    <a:pt x="434" y="17"/>
                  </a:cubicBezTo>
                  <a:cubicBezTo>
                    <a:pt x="434" y="6"/>
                    <a:pt x="428" y="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8" name="Google Shape;3501;p66"/>
            <p:cNvSpPr/>
            <p:nvPr/>
          </p:nvSpPr>
          <p:spPr>
            <a:xfrm>
              <a:off x="3738872" y="1991816"/>
              <a:ext cx="232732" cy="276472"/>
            </a:xfrm>
            <a:custGeom>
              <a:avLst/>
              <a:gdLst/>
              <a:ahLst/>
              <a:cxnLst/>
              <a:rect l="l" t="t" r="r" b="b"/>
              <a:pathLst>
                <a:path w="5720" h="6795" extrusionOk="0">
                  <a:moveTo>
                    <a:pt x="4699" y="0"/>
                  </a:moveTo>
                  <a:cubicBezTo>
                    <a:pt x="3923" y="0"/>
                    <a:pt x="0" y="6795"/>
                    <a:pt x="4607" y="6795"/>
                  </a:cubicBezTo>
                  <a:cubicBezTo>
                    <a:pt x="4933" y="6795"/>
                    <a:pt x="5303" y="6761"/>
                    <a:pt x="5720" y="6688"/>
                  </a:cubicBezTo>
                  <a:cubicBezTo>
                    <a:pt x="5720" y="6688"/>
                    <a:pt x="5655" y="487"/>
                    <a:pt x="4744" y="10"/>
                  </a:cubicBezTo>
                  <a:cubicBezTo>
                    <a:pt x="4730" y="4"/>
                    <a:pt x="4715" y="0"/>
                    <a:pt x="46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9" name="Google Shape;3502;p66"/>
            <p:cNvSpPr/>
            <p:nvPr/>
          </p:nvSpPr>
          <p:spPr>
            <a:xfrm>
              <a:off x="4015130" y="1870978"/>
              <a:ext cx="173492" cy="176869"/>
            </a:xfrm>
            <a:custGeom>
              <a:avLst/>
              <a:gdLst/>
              <a:ahLst/>
              <a:cxnLst/>
              <a:rect l="l" t="t" r="r" b="b"/>
              <a:pathLst>
                <a:path w="4264" h="4347" extrusionOk="0">
                  <a:moveTo>
                    <a:pt x="3179" y="1"/>
                  </a:moveTo>
                  <a:cubicBezTo>
                    <a:pt x="3094" y="1"/>
                    <a:pt x="3007" y="30"/>
                    <a:pt x="2919" y="96"/>
                  </a:cubicBezTo>
                  <a:cubicBezTo>
                    <a:pt x="2377" y="508"/>
                    <a:pt x="447" y="2134"/>
                    <a:pt x="447" y="2134"/>
                  </a:cubicBezTo>
                  <a:cubicBezTo>
                    <a:pt x="447" y="2134"/>
                    <a:pt x="1" y="4346"/>
                    <a:pt x="1425" y="4346"/>
                  </a:cubicBezTo>
                  <a:cubicBezTo>
                    <a:pt x="1438" y="4346"/>
                    <a:pt x="1452" y="4346"/>
                    <a:pt x="1466" y="4346"/>
                  </a:cubicBezTo>
                  <a:cubicBezTo>
                    <a:pt x="2919" y="4302"/>
                    <a:pt x="4263" y="1180"/>
                    <a:pt x="4111" y="964"/>
                  </a:cubicBezTo>
                  <a:cubicBezTo>
                    <a:pt x="4002" y="764"/>
                    <a:pt x="3619" y="1"/>
                    <a:pt x="3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40" name="Google Shape;3503;p66"/>
            <p:cNvSpPr/>
            <p:nvPr/>
          </p:nvSpPr>
          <p:spPr>
            <a:xfrm>
              <a:off x="3932741" y="2040720"/>
              <a:ext cx="320251" cy="239527"/>
            </a:xfrm>
            <a:custGeom>
              <a:avLst/>
              <a:gdLst/>
              <a:ahLst/>
              <a:cxnLst/>
              <a:rect l="l" t="t" r="r" b="b"/>
              <a:pathLst>
                <a:path w="7871" h="5887" extrusionOk="0">
                  <a:moveTo>
                    <a:pt x="3968" y="0"/>
                  </a:moveTo>
                  <a:cubicBezTo>
                    <a:pt x="3968" y="0"/>
                    <a:pt x="1" y="1626"/>
                    <a:pt x="3166" y="4792"/>
                  </a:cubicBezTo>
                  <a:cubicBezTo>
                    <a:pt x="3957" y="5589"/>
                    <a:pt x="4648" y="5887"/>
                    <a:pt x="5240" y="5887"/>
                  </a:cubicBezTo>
                  <a:cubicBezTo>
                    <a:pt x="6997" y="5887"/>
                    <a:pt x="7871" y="3253"/>
                    <a:pt x="7871" y="3252"/>
                  </a:cubicBezTo>
                  <a:lnTo>
                    <a:pt x="7871" y="3252"/>
                  </a:lnTo>
                  <a:cubicBezTo>
                    <a:pt x="7871" y="3252"/>
                    <a:pt x="7133" y="3591"/>
                    <a:pt x="6439" y="3591"/>
                  </a:cubicBezTo>
                  <a:cubicBezTo>
                    <a:pt x="6124" y="3591"/>
                    <a:pt x="5818" y="3521"/>
                    <a:pt x="5594" y="3317"/>
                  </a:cubicBezTo>
                  <a:cubicBezTo>
                    <a:pt x="4879" y="2667"/>
                    <a:pt x="3968" y="0"/>
                    <a:pt x="3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41" name="Google Shape;3504;p66"/>
            <p:cNvSpPr/>
            <p:nvPr/>
          </p:nvSpPr>
          <p:spPr>
            <a:xfrm>
              <a:off x="4060657" y="2203017"/>
              <a:ext cx="179106" cy="82067"/>
            </a:xfrm>
            <a:custGeom>
              <a:avLst/>
              <a:gdLst/>
              <a:ahLst/>
              <a:cxnLst/>
              <a:rect l="l" t="t" r="r" b="b"/>
              <a:pathLst>
                <a:path w="4402" h="2017" extrusionOk="0">
                  <a:moveTo>
                    <a:pt x="4401" y="1"/>
                  </a:moveTo>
                  <a:cubicBezTo>
                    <a:pt x="3647" y="755"/>
                    <a:pt x="2641" y="1156"/>
                    <a:pt x="1616" y="1156"/>
                  </a:cubicBezTo>
                  <a:cubicBezTo>
                    <a:pt x="1139" y="1156"/>
                    <a:pt x="657" y="1069"/>
                    <a:pt x="195" y="889"/>
                  </a:cubicBezTo>
                  <a:lnTo>
                    <a:pt x="0" y="1778"/>
                  </a:lnTo>
                  <a:cubicBezTo>
                    <a:pt x="0" y="1778"/>
                    <a:pt x="1002" y="2016"/>
                    <a:pt x="1968" y="2016"/>
                  </a:cubicBezTo>
                  <a:cubicBezTo>
                    <a:pt x="2274" y="2016"/>
                    <a:pt x="2575" y="1993"/>
                    <a:pt x="2840" y="1930"/>
                  </a:cubicBezTo>
                  <a:cubicBezTo>
                    <a:pt x="3968" y="1670"/>
                    <a:pt x="4401" y="1"/>
                    <a:pt x="44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42" name="Google Shape;3505;p66"/>
            <p:cNvSpPr/>
            <p:nvPr/>
          </p:nvSpPr>
          <p:spPr>
            <a:xfrm>
              <a:off x="3929201" y="2190079"/>
              <a:ext cx="153555" cy="172596"/>
            </a:xfrm>
            <a:custGeom>
              <a:avLst/>
              <a:gdLst/>
              <a:ahLst/>
              <a:cxnLst/>
              <a:rect l="l" t="t" r="r" b="b"/>
              <a:pathLst>
                <a:path w="3774" h="4242" extrusionOk="0">
                  <a:moveTo>
                    <a:pt x="3352" y="0"/>
                  </a:moveTo>
                  <a:cubicBezTo>
                    <a:pt x="2783" y="0"/>
                    <a:pt x="1107" y="644"/>
                    <a:pt x="1107" y="644"/>
                  </a:cubicBezTo>
                  <a:cubicBezTo>
                    <a:pt x="1107" y="644"/>
                    <a:pt x="868" y="3657"/>
                    <a:pt x="673" y="3744"/>
                  </a:cubicBezTo>
                  <a:cubicBezTo>
                    <a:pt x="478" y="3831"/>
                    <a:pt x="1" y="4069"/>
                    <a:pt x="196" y="4069"/>
                  </a:cubicBezTo>
                  <a:cubicBezTo>
                    <a:pt x="345" y="4084"/>
                    <a:pt x="1419" y="4241"/>
                    <a:pt x="2193" y="4241"/>
                  </a:cubicBezTo>
                  <a:cubicBezTo>
                    <a:pt x="2548" y="4241"/>
                    <a:pt x="2840" y="4208"/>
                    <a:pt x="2949" y="4113"/>
                  </a:cubicBezTo>
                  <a:cubicBezTo>
                    <a:pt x="3318" y="3787"/>
                    <a:pt x="3773" y="254"/>
                    <a:pt x="3513" y="37"/>
                  </a:cubicBezTo>
                  <a:cubicBezTo>
                    <a:pt x="3483" y="12"/>
                    <a:pt x="3427" y="0"/>
                    <a:pt x="33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43" name="Google Shape;3506;p66"/>
            <p:cNvSpPr/>
            <p:nvPr/>
          </p:nvSpPr>
          <p:spPr>
            <a:xfrm>
              <a:off x="3881598" y="2036164"/>
              <a:ext cx="78527" cy="17821"/>
            </a:xfrm>
            <a:custGeom>
              <a:avLst/>
              <a:gdLst/>
              <a:ahLst/>
              <a:cxnLst/>
              <a:rect l="l" t="t" r="r" b="b"/>
              <a:pathLst>
                <a:path w="1930" h="438" extrusionOk="0">
                  <a:moveTo>
                    <a:pt x="1605" y="1"/>
                  </a:moveTo>
                  <a:cubicBezTo>
                    <a:pt x="1043" y="1"/>
                    <a:pt x="76" y="333"/>
                    <a:pt x="22" y="351"/>
                  </a:cubicBezTo>
                  <a:cubicBezTo>
                    <a:pt x="0" y="351"/>
                    <a:pt x="0" y="394"/>
                    <a:pt x="0" y="416"/>
                  </a:cubicBezTo>
                  <a:cubicBezTo>
                    <a:pt x="22" y="416"/>
                    <a:pt x="22" y="438"/>
                    <a:pt x="44" y="438"/>
                  </a:cubicBezTo>
                  <a:lnTo>
                    <a:pt x="65" y="438"/>
                  </a:lnTo>
                  <a:cubicBezTo>
                    <a:pt x="65" y="420"/>
                    <a:pt x="1038" y="87"/>
                    <a:pt x="1579" y="87"/>
                  </a:cubicBezTo>
                  <a:cubicBezTo>
                    <a:pt x="1689" y="87"/>
                    <a:pt x="1781" y="101"/>
                    <a:pt x="1843" y="134"/>
                  </a:cubicBezTo>
                  <a:cubicBezTo>
                    <a:pt x="1865" y="134"/>
                    <a:pt x="1886" y="134"/>
                    <a:pt x="1908" y="112"/>
                  </a:cubicBezTo>
                  <a:cubicBezTo>
                    <a:pt x="1930" y="91"/>
                    <a:pt x="1908" y="69"/>
                    <a:pt x="1886" y="47"/>
                  </a:cubicBezTo>
                  <a:cubicBezTo>
                    <a:pt x="1817" y="14"/>
                    <a:pt x="1719" y="1"/>
                    <a:pt x="1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44" name="Google Shape;3507;p66"/>
            <p:cNvSpPr/>
            <p:nvPr/>
          </p:nvSpPr>
          <p:spPr>
            <a:xfrm>
              <a:off x="3856902" y="2083563"/>
              <a:ext cx="110304" cy="14525"/>
            </a:xfrm>
            <a:custGeom>
              <a:avLst/>
              <a:gdLst/>
              <a:ahLst/>
              <a:cxnLst/>
              <a:rect l="l" t="t" r="r" b="b"/>
              <a:pathLst>
                <a:path w="2711" h="357" extrusionOk="0">
                  <a:moveTo>
                    <a:pt x="2246" y="1"/>
                  </a:moveTo>
                  <a:cubicBezTo>
                    <a:pt x="1477" y="1"/>
                    <a:pt x="114" y="274"/>
                    <a:pt x="43" y="292"/>
                  </a:cubicBezTo>
                  <a:cubicBezTo>
                    <a:pt x="22" y="292"/>
                    <a:pt x="0" y="313"/>
                    <a:pt x="0" y="335"/>
                  </a:cubicBezTo>
                  <a:cubicBezTo>
                    <a:pt x="0" y="357"/>
                    <a:pt x="22" y="357"/>
                    <a:pt x="43" y="357"/>
                  </a:cubicBezTo>
                  <a:cubicBezTo>
                    <a:pt x="61" y="357"/>
                    <a:pt x="1439" y="87"/>
                    <a:pt x="2218" y="87"/>
                  </a:cubicBezTo>
                  <a:cubicBezTo>
                    <a:pt x="2403" y="87"/>
                    <a:pt x="2554" y="102"/>
                    <a:pt x="2645" y="140"/>
                  </a:cubicBezTo>
                  <a:cubicBezTo>
                    <a:pt x="2667" y="140"/>
                    <a:pt x="2689" y="140"/>
                    <a:pt x="2689" y="118"/>
                  </a:cubicBezTo>
                  <a:cubicBezTo>
                    <a:pt x="2710" y="96"/>
                    <a:pt x="2689" y="75"/>
                    <a:pt x="2667" y="53"/>
                  </a:cubicBezTo>
                  <a:cubicBezTo>
                    <a:pt x="2576" y="16"/>
                    <a:pt x="2428" y="1"/>
                    <a:pt x="2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45" name="Google Shape;3508;p66"/>
            <p:cNvSpPr/>
            <p:nvPr/>
          </p:nvSpPr>
          <p:spPr>
            <a:xfrm>
              <a:off x="3833955" y="2121848"/>
              <a:ext cx="137646" cy="27423"/>
            </a:xfrm>
            <a:custGeom>
              <a:avLst/>
              <a:gdLst/>
              <a:ahLst/>
              <a:cxnLst/>
              <a:rect l="l" t="t" r="r" b="b"/>
              <a:pathLst>
                <a:path w="3383" h="674" extrusionOk="0">
                  <a:moveTo>
                    <a:pt x="3339" y="1"/>
                  </a:moveTo>
                  <a:cubicBezTo>
                    <a:pt x="3209" y="23"/>
                    <a:pt x="499" y="283"/>
                    <a:pt x="22" y="586"/>
                  </a:cubicBezTo>
                  <a:cubicBezTo>
                    <a:pt x="0" y="608"/>
                    <a:pt x="0" y="630"/>
                    <a:pt x="22" y="651"/>
                  </a:cubicBezTo>
                  <a:cubicBezTo>
                    <a:pt x="22" y="651"/>
                    <a:pt x="44" y="673"/>
                    <a:pt x="44" y="673"/>
                  </a:cubicBezTo>
                  <a:lnTo>
                    <a:pt x="65" y="651"/>
                  </a:lnTo>
                  <a:cubicBezTo>
                    <a:pt x="521" y="348"/>
                    <a:pt x="3318" y="88"/>
                    <a:pt x="3339" y="88"/>
                  </a:cubicBezTo>
                  <a:cubicBezTo>
                    <a:pt x="3361" y="88"/>
                    <a:pt x="3383" y="66"/>
                    <a:pt x="3383" y="44"/>
                  </a:cubicBezTo>
                  <a:cubicBezTo>
                    <a:pt x="3383" y="23"/>
                    <a:pt x="3361" y="1"/>
                    <a:pt x="3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46" name="Google Shape;3509;p66"/>
            <p:cNvSpPr/>
            <p:nvPr/>
          </p:nvSpPr>
          <p:spPr>
            <a:xfrm>
              <a:off x="3837495" y="2158791"/>
              <a:ext cx="136751" cy="45163"/>
            </a:xfrm>
            <a:custGeom>
              <a:avLst/>
              <a:gdLst/>
              <a:ahLst/>
              <a:cxnLst/>
              <a:rect l="l" t="t" r="r" b="b"/>
              <a:pathLst>
                <a:path w="3361" h="1110" extrusionOk="0">
                  <a:moveTo>
                    <a:pt x="3288" y="0"/>
                  </a:moveTo>
                  <a:cubicBezTo>
                    <a:pt x="2943" y="0"/>
                    <a:pt x="524" y="834"/>
                    <a:pt x="22" y="1023"/>
                  </a:cubicBezTo>
                  <a:cubicBezTo>
                    <a:pt x="0" y="1023"/>
                    <a:pt x="0" y="1044"/>
                    <a:pt x="0" y="1066"/>
                  </a:cubicBezTo>
                  <a:cubicBezTo>
                    <a:pt x="0" y="1088"/>
                    <a:pt x="22" y="1109"/>
                    <a:pt x="44" y="1109"/>
                  </a:cubicBezTo>
                  <a:cubicBezTo>
                    <a:pt x="1197" y="690"/>
                    <a:pt x="3019" y="88"/>
                    <a:pt x="3275" y="88"/>
                  </a:cubicBezTo>
                  <a:cubicBezTo>
                    <a:pt x="3284" y="88"/>
                    <a:pt x="3291" y="89"/>
                    <a:pt x="3296" y="90"/>
                  </a:cubicBezTo>
                  <a:cubicBezTo>
                    <a:pt x="3317" y="90"/>
                    <a:pt x="3339" y="90"/>
                    <a:pt x="3361" y="69"/>
                  </a:cubicBezTo>
                  <a:cubicBezTo>
                    <a:pt x="3361" y="47"/>
                    <a:pt x="3339" y="25"/>
                    <a:pt x="3317" y="4"/>
                  </a:cubicBezTo>
                  <a:cubicBezTo>
                    <a:pt x="3310" y="1"/>
                    <a:pt x="3301" y="0"/>
                    <a:pt x="3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47" name="Google Shape;3510;p66"/>
            <p:cNvSpPr/>
            <p:nvPr/>
          </p:nvSpPr>
          <p:spPr>
            <a:xfrm>
              <a:off x="3872769" y="2189794"/>
              <a:ext cx="99725" cy="64449"/>
            </a:xfrm>
            <a:custGeom>
              <a:avLst/>
              <a:gdLst/>
              <a:ahLst/>
              <a:cxnLst/>
              <a:rect l="l" t="t" r="r" b="b"/>
              <a:pathLst>
                <a:path w="2451" h="1584" extrusionOk="0">
                  <a:moveTo>
                    <a:pt x="2407" y="0"/>
                  </a:moveTo>
                  <a:cubicBezTo>
                    <a:pt x="1822" y="217"/>
                    <a:pt x="109" y="1453"/>
                    <a:pt x="22" y="1518"/>
                  </a:cubicBezTo>
                  <a:cubicBezTo>
                    <a:pt x="0" y="1518"/>
                    <a:pt x="0" y="1561"/>
                    <a:pt x="22" y="1561"/>
                  </a:cubicBezTo>
                  <a:cubicBezTo>
                    <a:pt x="22" y="1583"/>
                    <a:pt x="44" y="1583"/>
                    <a:pt x="65" y="1583"/>
                  </a:cubicBezTo>
                  <a:cubicBezTo>
                    <a:pt x="87" y="1561"/>
                    <a:pt x="1843" y="282"/>
                    <a:pt x="2429" y="87"/>
                  </a:cubicBezTo>
                  <a:cubicBezTo>
                    <a:pt x="2450" y="87"/>
                    <a:pt x="2450" y="44"/>
                    <a:pt x="2450" y="22"/>
                  </a:cubicBezTo>
                  <a:cubicBezTo>
                    <a:pt x="2450" y="0"/>
                    <a:pt x="2429" y="0"/>
                    <a:pt x="2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48" name="Google Shape;3511;p66"/>
            <p:cNvSpPr/>
            <p:nvPr/>
          </p:nvSpPr>
          <p:spPr>
            <a:xfrm>
              <a:off x="3936280" y="2219780"/>
              <a:ext cx="37961" cy="46791"/>
            </a:xfrm>
            <a:custGeom>
              <a:avLst/>
              <a:gdLst/>
              <a:ahLst/>
              <a:cxnLst/>
              <a:rect l="l" t="t" r="r" b="b"/>
              <a:pathLst>
                <a:path w="933" h="1150" extrusionOk="0">
                  <a:moveTo>
                    <a:pt x="868" y="0"/>
                  </a:moveTo>
                  <a:cubicBezTo>
                    <a:pt x="629" y="109"/>
                    <a:pt x="65" y="998"/>
                    <a:pt x="0" y="1085"/>
                  </a:cubicBezTo>
                  <a:cubicBezTo>
                    <a:pt x="0" y="1106"/>
                    <a:pt x="0" y="1150"/>
                    <a:pt x="22" y="1150"/>
                  </a:cubicBezTo>
                  <a:lnTo>
                    <a:pt x="44" y="1150"/>
                  </a:lnTo>
                  <a:cubicBezTo>
                    <a:pt x="65" y="1150"/>
                    <a:pt x="65" y="1150"/>
                    <a:pt x="87" y="1128"/>
                  </a:cubicBezTo>
                  <a:cubicBezTo>
                    <a:pt x="239" y="868"/>
                    <a:pt x="716" y="174"/>
                    <a:pt x="889" y="87"/>
                  </a:cubicBezTo>
                  <a:cubicBezTo>
                    <a:pt x="911" y="87"/>
                    <a:pt x="933" y="44"/>
                    <a:pt x="911" y="44"/>
                  </a:cubicBezTo>
                  <a:cubicBezTo>
                    <a:pt x="911" y="22"/>
                    <a:pt x="889" y="0"/>
                    <a:pt x="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49" name="Google Shape;3512;p66"/>
            <p:cNvSpPr/>
            <p:nvPr/>
          </p:nvSpPr>
          <p:spPr>
            <a:xfrm>
              <a:off x="4097682" y="2233898"/>
              <a:ext cx="9765" cy="49435"/>
            </a:xfrm>
            <a:custGeom>
              <a:avLst/>
              <a:gdLst/>
              <a:ahLst/>
              <a:cxnLst/>
              <a:rect l="l" t="t" r="r" b="b"/>
              <a:pathLst>
                <a:path w="240" h="1215" extrusionOk="0">
                  <a:moveTo>
                    <a:pt x="44" y="0"/>
                  </a:moveTo>
                  <a:cubicBezTo>
                    <a:pt x="23" y="0"/>
                    <a:pt x="1" y="22"/>
                    <a:pt x="1" y="44"/>
                  </a:cubicBezTo>
                  <a:cubicBezTo>
                    <a:pt x="1" y="152"/>
                    <a:pt x="1" y="1019"/>
                    <a:pt x="174" y="1193"/>
                  </a:cubicBezTo>
                  <a:cubicBezTo>
                    <a:pt x="174" y="1214"/>
                    <a:pt x="174" y="1214"/>
                    <a:pt x="196" y="1214"/>
                  </a:cubicBezTo>
                  <a:cubicBezTo>
                    <a:pt x="218" y="1214"/>
                    <a:pt x="218" y="1193"/>
                    <a:pt x="218" y="1193"/>
                  </a:cubicBezTo>
                  <a:cubicBezTo>
                    <a:pt x="239" y="1171"/>
                    <a:pt x="239" y="1149"/>
                    <a:pt x="218" y="1128"/>
                  </a:cubicBezTo>
                  <a:cubicBezTo>
                    <a:pt x="109" y="998"/>
                    <a:pt x="88" y="326"/>
                    <a:pt x="88" y="44"/>
                  </a:cubicBezTo>
                  <a:cubicBezTo>
                    <a:pt x="88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50" name="Google Shape;3513;p66"/>
            <p:cNvSpPr/>
            <p:nvPr/>
          </p:nvSpPr>
          <p:spPr>
            <a:xfrm>
              <a:off x="4137391" y="2241831"/>
              <a:ext cx="19449" cy="44146"/>
            </a:xfrm>
            <a:custGeom>
              <a:avLst/>
              <a:gdLst/>
              <a:ahLst/>
              <a:cxnLst/>
              <a:rect l="l" t="t" r="r" b="b"/>
              <a:pathLst>
                <a:path w="478" h="1085" extrusionOk="0">
                  <a:moveTo>
                    <a:pt x="44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22" y="131"/>
                    <a:pt x="131" y="954"/>
                    <a:pt x="412" y="1085"/>
                  </a:cubicBezTo>
                  <a:lnTo>
                    <a:pt x="478" y="1085"/>
                  </a:lnTo>
                  <a:cubicBezTo>
                    <a:pt x="478" y="1063"/>
                    <a:pt x="478" y="1019"/>
                    <a:pt x="456" y="1019"/>
                  </a:cubicBezTo>
                  <a:cubicBezTo>
                    <a:pt x="261" y="933"/>
                    <a:pt x="131" y="282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51" name="Google Shape;3514;p66"/>
            <p:cNvSpPr/>
            <p:nvPr/>
          </p:nvSpPr>
          <p:spPr>
            <a:xfrm>
              <a:off x="4171812" y="2240082"/>
              <a:ext cx="19449" cy="32672"/>
            </a:xfrm>
            <a:custGeom>
              <a:avLst/>
              <a:gdLst/>
              <a:ahLst/>
              <a:cxnLst/>
              <a:rect l="l" t="t" r="r" b="b"/>
              <a:pathLst>
                <a:path w="478" h="803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260" y="694"/>
                    <a:pt x="412" y="802"/>
                  </a:cubicBezTo>
                  <a:lnTo>
                    <a:pt x="477" y="802"/>
                  </a:lnTo>
                  <a:cubicBezTo>
                    <a:pt x="477" y="781"/>
                    <a:pt x="477" y="759"/>
                    <a:pt x="477" y="737"/>
                  </a:cubicBezTo>
                  <a:cubicBezTo>
                    <a:pt x="304" y="520"/>
                    <a:pt x="174" y="282"/>
                    <a:pt x="87" y="22"/>
                  </a:cubicBezTo>
                  <a:cubicBezTo>
                    <a:pt x="65" y="0"/>
                    <a:pt x="43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52" name="Google Shape;3515;p66"/>
            <p:cNvSpPr/>
            <p:nvPr/>
          </p:nvSpPr>
          <p:spPr>
            <a:xfrm>
              <a:off x="4203547" y="2227713"/>
              <a:ext cx="17699" cy="22744"/>
            </a:xfrm>
            <a:custGeom>
              <a:avLst/>
              <a:gdLst/>
              <a:ahLst/>
              <a:cxnLst/>
              <a:rect l="l" t="t" r="r" b="b"/>
              <a:pathLst>
                <a:path w="435" h="559" extrusionOk="0">
                  <a:moveTo>
                    <a:pt x="1" y="1"/>
                  </a:moveTo>
                  <a:cubicBezTo>
                    <a:pt x="1" y="22"/>
                    <a:pt x="1" y="44"/>
                    <a:pt x="1" y="66"/>
                  </a:cubicBezTo>
                  <a:cubicBezTo>
                    <a:pt x="109" y="239"/>
                    <a:pt x="239" y="391"/>
                    <a:pt x="369" y="543"/>
                  </a:cubicBezTo>
                  <a:cubicBezTo>
                    <a:pt x="380" y="553"/>
                    <a:pt x="385" y="559"/>
                    <a:pt x="391" y="559"/>
                  </a:cubicBezTo>
                  <a:cubicBezTo>
                    <a:pt x="396" y="559"/>
                    <a:pt x="402" y="553"/>
                    <a:pt x="413" y="543"/>
                  </a:cubicBezTo>
                  <a:cubicBezTo>
                    <a:pt x="434" y="521"/>
                    <a:pt x="434" y="499"/>
                    <a:pt x="413" y="478"/>
                  </a:cubicBezTo>
                  <a:cubicBezTo>
                    <a:pt x="282" y="326"/>
                    <a:pt x="174" y="174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54" name="Google Shape;3516;p66"/>
            <p:cNvSpPr/>
            <p:nvPr/>
          </p:nvSpPr>
          <p:spPr>
            <a:xfrm>
              <a:off x="3954792" y="2342407"/>
              <a:ext cx="23884" cy="16804"/>
            </a:xfrm>
            <a:custGeom>
              <a:avLst/>
              <a:gdLst/>
              <a:ahLst/>
              <a:cxnLst/>
              <a:rect l="l" t="t" r="r" b="b"/>
              <a:pathLst>
                <a:path w="587" h="413" extrusionOk="0">
                  <a:moveTo>
                    <a:pt x="543" y="0"/>
                  </a:moveTo>
                  <a:cubicBezTo>
                    <a:pt x="521" y="0"/>
                    <a:pt x="66" y="108"/>
                    <a:pt x="1" y="369"/>
                  </a:cubicBezTo>
                  <a:cubicBezTo>
                    <a:pt x="1" y="390"/>
                    <a:pt x="1" y="412"/>
                    <a:pt x="44" y="412"/>
                  </a:cubicBezTo>
                  <a:cubicBezTo>
                    <a:pt x="44" y="412"/>
                    <a:pt x="66" y="412"/>
                    <a:pt x="87" y="390"/>
                  </a:cubicBezTo>
                  <a:cubicBezTo>
                    <a:pt x="131" y="174"/>
                    <a:pt x="564" y="87"/>
                    <a:pt x="564" y="87"/>
                  </a:cubicBezTo>
                  <a:cubicBezTo>
                    <a:pt x="586" y="65"/>
                    <a:pt x="586" y="43"/>
                    <a:pt x="586" y="22"/>
                  </a:cubicBezTo>
                  <a:cubicBezTo>
                    <a:pt x="586" y="0"/>
                    <a:pt x="564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55" name="Google Shape;3517;p66"/>
            <p:cNvSpPr/>
            <p:nvPr/>
          </p:nvSpPr>
          <p:spPr>
            <a:xfrm>
              <a:off x="3977739" y="2346435"/>
              <a:ext cx="25633" cy="18065"/>
            </a:xfrm>
            <a:custGeom>
              <a:avLst/>
              <a:gdLst/>
              <a:ahLst/>
              <a:cxnLst/>
              <a:rect l="l" t="t" r="r" b="b"/>
              <a:pathLst>
                <a:path w="630" h="444" extrusionOk="0">
                  <a:moveTo>
                    <a:pt x="573" y="1"/>
                  </a:moveTo>
                  <a:cubicBezTo>
                    <a:pt x="568" y="1"/>
                    <a:pt x="564" y="3"/>
                    <a:pt x="564" y="9"/>
                  </a:cubicBezTo>
                  <a:cubicBezTo>
                    <a:pt x="0" y="313"/>
                    <a:pt x="0" y="378"/>
                    <a:pt x="0" y="400"/>
                  </a:cubicBezTo>
                  <a:cubicBezTo>
                    <a:pt x="0" y="421"/>
                    <a:pt x="22" y="443"/>
                    <a:pt x="44" y="443"/>
                  </a:cubicBezTo>
                  <a:cubicBezTo>
                    <a:pt x="65" y="443"/>
                    <a:pt x="87" y="421"/>
                    <a:pt x="87" y="421"/>
                  </a:cubicBezTo>
                  <a:cubicBezTo>
                    <a:pt x="239" y="291"/>
                    <a:pt x="412" y="161"/>
                    <a:pt x="586" y="75"/>
                  </a:cubicBezTo>
                  <a:cubicBezTo>
                    <a:pt x="607" y="75"/>
                    <a:pt x="629" y="31"/>
                    <a:pt x="607" y="31"/>
                  </a:cubicBezTo>
                  <a:cubicBezTo>
                    <a:pt x="607" y="16"/>
                    <a:pt x="586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56" name="Google Shape;3518;p66"/>
            <p:cNvSpPr/>
            <p:nvPr/>
          </p:nvSpPr>
          <p:spPr>
            <a:xfrm>
              <a:off x="3923057" y="1922527"/>
              <a:ext cx="75028" cy="71488"/>
            </a:xfrm>
            <a:custGeom>
              <a:avLst/>
              <a:gdLst/>
              <a:ahLst/>
              <a:cxnLst/>
              <a:rect l="l" t="t" r="r" b="b"/>
              <a:pathLst>
                <a:path w="1844" h="1757" extrusionOk="0">
                  <a:moveTo>
                    <a:pt x="1756" y="0"/>
                  </a:moveTo>
                  <a:cubicBezTo>
                    <a:pt x="1735" y="0"/>
                    <a:pt x="1713" y="22"/>
                    <a:pt x="1735" y="44"/>
                  </a:cubicBezTo>
                  <a:cubicBezTo>
                    <a:pt x="1756" y="282"/>
                    <a:pt x="1713" y="520"/>
                    <a:pt x="1605" y="737"/>
                  </a:cubicBezTo>
                  <a:cubicBezTo>
                    <a:pt x="1366" y="1193"/>
                    <a:pt x="824" y="1518"/>
                    <a:pt x="44" y="1670"/>
                  </a:cubicBezTo>
                  <a:cubicBezTo>
                    <a:pt x="0" y="1691"/>
                    <a:pt x="0" y="1713"/>
                    <a:pt x="0" y="1735"/>
                  </a:cubicBezTo>
                  <a:cubicBezTo>
                    <a:pt x="0" y="1756"/>
                    <a:pt x="22" y="1756"/>
                    <a:pt x="44" y="1756"/>
                  </a:cubicBezTo>
                  <a:cubicBezTo>
                    <a:pt x="781" y="1626"/>
                    <a:pt x="1323" y="1323"/>
                    <a:pt x="1583" y="911"/>
                  </a:cubicBezTo>
                  <a:cubicBezTo>
                    <a:pt x="1778" y="651"/>
                    <a:pt x="1843" y="347"/>
                    <a:pt x="1800" y="44"/>
                  </a:cubicBezTo>
                  <a:cubicBezTo>
                    <a:pt x="1800" y="22"/>
                    <a:pt x="1778" y="0"/>
                    <a:pt x="1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57" name="Google Shape;3519;p66"/>
            <p:cNvSpPr/>
            <p:nvPr/>
          </p:nvSpPr>
          <p:spPr>
            <a:xfrm>
              <a:off x="4100326" y="2087469"/>
              <a:ext cx="8015" cy="12369"/>
            </a:xfrm>
            <a:custGeom>
              <a:avLst/>
              <a:gdLst/>
              <a:ahLst/>
              <a:cxnLst/>
              <a:rect l="l" t="t" r="r" b="b"/>
              <a:pathLst>
                <a:path w="197" h="304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09"/>
                    <a:pt x="109" y="196"/>
                    <a:pt x="109" y="261"/>
                  </a:cubicBezTo>
                  <a:cubicBezTo>
                    <a:pt x="109" y="282"/>
                    <a:pt x="131" y="304"/>
                    <a:pt x="153" y="304"/>
                  </a:cubicBezTo>
                  <a:cubicBezTo>
                    <a:pt x="174" y="304"/>
                    <a:pt x="196" y="304"/>
                    <a:pt x="196" y="282"/>
                  </a:cubicBezTo>
                  <a:cubicBezTo>
                    <a:pt x="196" y="174"/>
                    <a:pt x="153" y="87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58" name="Google Shape;3520;p66"/>
            <p:cNvSpPr/>
            <p:nvPr/>
          </p:nvSpPr>
          <p:spPr>
            <a:xfrm>
              <a:off x="4087103" y="2099146"/>
              <a:ext cx="7975" cy="13061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66" y="125"/>
                    <a:pt x="109" y="212"/>
                    <a:pt x="109" y="277"/>
                  </a:cubicBezTo>
                  <a:cubicBezTo>
                    <a:pt x="109" y="299"/>
                    <a:pt x="131" y="320"/>
                    <a:pt x="153" y="320"/>
                  </a:cubicBezTo>
                  <a:cubicBezTo>
                    <a:pt x="174" y="320"/>
                    <a:pt x="196" y="299"/>
                    <a:pt x="196" y="277"/>
                  </a:cubicBezTo>
                  <a:cubicBezTo>
                    <a:pt x="196" y="190"/>
                    <a:pt x="153" y="82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59" name="Google Shape;3521;p66"/>
            <p:cNvSpPr/>
            <p:nvPr/>
          </p:nvSpPr>
          <p:spPr>
            <a:xfrm>
              <a:off x="4084459" y="2078640"/>
              <a:ext cx="7975" cy="12410"/>
            </a:xfrm>
            <a:custGeom>
              <a:avLst/>
              <a:gdLst/>
              <a:ahLst/>
              <a:cxnLst/>
              <a:rect l="l" t="t" r="r" b="b"/>
              <a:pathLst>
                <a:path w="196" h="305" extrusionOk="0">
                  <a:moveTo>
                    <a:pt x="1" y="1"/>
                  </a:moveTo>
                  <a:cubicBezTo>
                    <a:pt x="1" y="22"/>
                    <a:pt x="1" y="44"/>
                    <a:pt x="1" y="66"/>
                  </a:cubicBezTo>
                  <a:cubicBezTo>
                    <a:pt x="66" y="109"/>
                    <a:pt x="87" y="196"/>
                    <a:pt x="109" y="261"/>
                  </a:cubicBezTo>
                  <a:cubicBezTo>
                    <a:pt x="109" y="282"/>
                    <a:pt x="131" y="304"/>
                    <a:pt x="152" y="304"/>
                  </a:cubicBezTo>
                  <a:cubicBezTo>
                    <a:pt x="152" y="304"/>
                    <a:pt x="174" y="304"/>
                    <a:pt x="196" y="282"/>
                  </a:cubicBezTo>
                  <a:cubicBezTo>
                    <a:pt x="174" y="174"/>
                    <a:pt x="131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0" name="Google Shape;3522;p66"/>
            <p:cNvSpPr/>
            <p:nvPr/>
          </p:nvSpPr>
          <p:spPr>
            <a:xfrm>
              <a:off x="4109155" y="2106225"/>
              <a:ext cx="7975" cy="13020"/>
            </a:xfrm>
            <a:custGeom>
              <a:avLst/>
              <a:gdLst/>
              <a:ahLst/>
              <a:cxnLst/>
              <a:rect l="l" t="t" r="r" b="b"/>
              <a:pathLst>
                <a:path w="196" h="32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1" y="16"/>
                    <a:pt x="1" y="60"/>
                    <a:pt x="22" y="60"/>
                  </a:cubicBezTo>
                  <a:cubicBezTo>
                    <a:pt x="66" y="125"/>
                    <a:pt x="109" y="190"/>
                    <a:pt x="109" y="277"/>
                  </a:cubicBezTo>
                  <a:cubicBezTo>
                    <a:pt x="109" y="298"/>
                    <a:pt x="131" y="298"/>
                    <a:pt x="153" y="320"/>
                  </a:cubicBezTo>
                  <a:cubicBezTo>
                    <a:pt x="174" y="320"/>
                    <a:pt x="196" y="298"/>
                    <a:pt x="196" y="277"/>
                  </a:cubicBezTo>
                  <a:cubicBezTo>
                    <a:pt x="174" y="168"/>
                    <a:pt x="153" y="81"/>
                    <a:pt x="87" y="16"/>
                  </a:cubicBezTo>
                  <a:cubicBezTo>
                    <a:pt x="77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1" name="Google Shape;3523;p66"/>
            <p:cNvSpPr/>
            <p:nvPr/>
          </p:nvSpPr>
          <p:spPr>
            <a:xfrm>
              <a:off x="4114444" y="2128277"/>
              <a:ext cx="6225" cy="13020"/>
            </a:xfrm>
            <a:custGeom>
              <a:avLst/>
              <a:gdLst/>
              <a:ahLst/>
              <a:cxnLst/>
              <a:rect l="l" t="t" r="r" b="b"/>
              <a:pathLst>
                <a:path w="153" h="320" extrusionOk="0">
                  <a:moveTo>
                    <a:pt x="55" y="0"/>
                  </a:moveTo>
                  <a:cubicBezTo>
                    <a:pt x="44" y="0"/>
                    <a:pt x="33" y="6"/>
                    <a:pt x="23" y="16"/>
                  </a:cubicBezTo>
                  <a:cubicBezTo>
                    <a:pt x="1" y="16"/>
                    <a:pt x="1" y="38"/>
                    <a:pt x="23" y="60"/>
                  </a:cubicBezTo>
                  <a:cubicBezTo>
                    <a:pt x="66" y="125"/>
                    <a:pt x="88" y="212"/>
                    <a:pt x="88" y="277"/>
                  </a:cubicBezTo>
                  <a:cubicBezTo>
                    <a:pt x="66" y="298"/>
                    <a:pt x="88" y="320"/>
                    <a:pt x="109" y="320"/>
                  </a:cubicBezTo>
                  <a:cubicBezTo>
                    <a:pt x="131" y="320"/>
                    <a:pt x="153" y="298"/>
                    <a:pt x="153" y="277"/>
                  </a:cubicBezTo>
                  <a:cubicBezTo>
                    <a:pt x="153" y="190"/>
                    <a:pt x="131" y="81"/>
                    <a:pt x="88" y="16"/>
                  </a:cubicBezTo>
                  <a:cubicBezTo>
                    <a:pt x="77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2" name="Google Shape;3524;p66"/>
            <p:cNvSpPr/>
            <p:nvPr/>
          </p:nvSpPr>
          <p:spPr>
            <a:xfrm>
              <a:off x="4087998" y="2123272"/>
              <a:ext cx="6225" cy="13630"/>
            </a:xfrm>
            <a:custGeom>
              <a:avLst/>
              <a:gdLst/>
              <a:ahLst/>
              <a:cxnLst/>
              <a:rect l="l" t="t" r="r" b="b"/>
              <a:pathLst>
                <a:path w="153" h="335" extrusionOk="0">
                  <a:moveTo>
                    <a:pt x="41" y="0"/>
                  </a:moveTo>
                  <a:cubicBezTo>
                    <a:pt x="35" y="0"/>
                    <a:pt x="28" y="3"/>
                    <a:pt x="22" y="9"/>
                  </a:cubicBezTo>
                  <a:cubicBezTo>
                    <a:pt x="0" y="31"/>
                    <a:pt x="0" y="53"/>
                    <a:pt x="22" y="74"/>
                  </a:cubicBezTo>
                  <a:cubicBezTo>
                    <a:pt x="65" y="118"/>
                    <a:pt x="65" y="204"/>
                    <a:pt x="65" y="269"/>
                  </a:cubicBezTo>
                  <a:cubicBezTo>
                    <a:pt x="65" y="291"/>
                    <a:pt x="87" y="313"/>
                    <a:pt x="109" y="335"/>
                  </a:cubicBezTo>
                  <a:cubicBezTo>
                    <a:pt x="131" y="335"/>
                    <a:pt x="131" y="313"/>
                    <a:pt x="152" y="291"/>
                  </a:cubicBezTo>
                  <a:cubicBezTo>
                    <a:pt x="152" y="204"/>
                    <a:pt x="131" y="96"/>
                    <a:pt x="87" y="31"/>
                  </a:cubicBezTo>
                  <a:cubicBezTo>
                    <a:pt x="72" y="16"/>
                    <a:pt x="56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3" name="Google Shape;3525;p66"/>
            <p:cNvSpPr/>
            <p:nvPr/>
          </p:nvSpPr>
          <p:spPr>
            <a:xfrm>
              <a:off x="4101221" y="2136861"/>
              <a:ext cx="7120" cy="13264"/>
            </a:xfrm>
            <a:custGeom>
              <a:avLst/>
              <a:gdLst/>
              <a:ahLst/>
              <a:cxnLst/>
              <a:rect l="l" t="t" r="r" b="b"/>
              <a:pathLst>
                <a:path w="175" h="326" extrusionOk="0">
                  <a:moveTo>
                    <a:pt x="44" y="1"/>
                  </a:moveTo>
                  <a:cubicBezTo>
                    <a:pt x="22" y="22"/>
                    <a:pt x="1" y="44"/>
                    <a:pt x="22" y="66"/>
                  </a:cubicBezTo>
                  <a:cubicBezTo>
                    <a:pt x="66" y="131"/>
                    <a:pt x="87" y="196"/>
                    <a:pt x="87" y="282"/>
                  </a:cubicBezTo>
                  <a:cubicBezTo>
                    <a:pt x="66" y="304"/>
                    <a:pt x="87" y="326"/>
                    <a:pt x="109" y="326"/>
                  </a:cubicBezTo>
                  <a:cubicBezTo>
                    <a:pt x="131" y="326"/>
                    <a:pt x="152" y="326"/>
                    <a:pt x="152" y="282"/>
                  </a:cubicBezTo>
                  <a:cubicBezTo>
                    <a:pt x="174" y="196"/>
                    <a:pt x="152" y="109"/>
                    <a:pt x="87" y="22"/>
                  </a:cubicBezTo>
                  <a:cubicBezTo>
                    <a:pt x="87" y="1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4" name="Google Shape;3526;p66"/>
            <p:cNvSpPr/>
            <p:nvPr/>
          </p:nvSpPr>
          <p:spPr>
            <a:xfrm>
              <a:off x="4099635" y="2115461"/>
              <a:ext cx="7812" cy="12613"/>
            </a:xfrm>
            <a:custGeom>
              <a:avLst/>
              <a:gdLst/>
              <a:ahLst/>
              <a:cxnLst/>
              <a:rect l="l" t="t" r="r" b="b"/>
              <a:pathLst>
                <a:path w="192" h="310" extrusionOk="0">
                  <a:moveTo>
                    <a:pt x="60" y="0"/>
                  </a:moveTo>
                  <a:cubicBezTo>
                    <a:pt x="26" y="0"/>
                    <a:pt x="0" y="36"/>
                    <a:pt x="18" y="71"/>
                  </a:cubicBezTo>
                  <a:cubicBezTo>
                    <a:pt x="61" y="115"/>
                    <a:pt x="105" y="201"/>
                    <a:pt x="105" y="266"/>
                  </a:cubicBezTo>
                  <a:cubicBezTo>
                    <a:pt x="105" y="288"/>
                    <a:pt x="126" y="310"/>
                    <a:pt x="148" y="310"/>
                  </a:cubicBezTo>
                  <a:cubicBezTo>
                    <a:pt x="170" y="310"/>
                    <a:pt x="191" y="288"/>
                    <a:pt x="191" y="266"/>
                  </a:cubicBezTo>
                  <a:cubicBezTo>
                    <a:pt x="191" y="180"/>
                    <a:pt x="148" y="93"/>
                    <a:pt x="83" y="6"/>
                  </a:cubicBezTo>
                  <a:cubicBezTo>
                    <a:pt x="75" y="2"/>
                    <a:pt x="67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5" name="Google Shape;3527;p66"/>
            <p:cNvSpPr/>
            <p:nvPr/>
          </p:nvSpPr>
          <p:spPr>
            <a:xfrm>
              <a:off x="4054473" y="2262988"/>
              <a:ext cx="4435" cy="13305"/>
            </a:xfrm>
            <a:custGeom>
              <a:avLst/>
              <a:gdLst/>
              <a:ahLst/>
              <a:cxnLst/>
              <a:rect l="l" t="t" r="r" b="b"/>
              <a:pathLst>
                <a:path w="109" h="327" extrusionOk="0">
                  <a:moveTo>
                    <a:pt x="44" y="1"/>
                  </a:moveTo>
                  <a:cubicBezTo>
                    <a:pt x="22" y="1"/>
                    <a:pt x="1" y="23"/>
                    <a:pt x="1" y="44"/>
                  </a:cubicBezTo>
                  <a:cubicBezTo>
                    <a:pt x="22" y="109"/>
                    <a:pt x="22" y="196"/>
                    <a:pt x="1" y="261"/>
                  </a:cubicBezTo>
                  <a:cubicBezTo>
                    <a:pt x="1" y="283"/>
                    <a:pt x="1" y="304"/>
                    <a:pt x="1" y="326"/>
                  </a:cubicBezTo>
                  <a:lnTo>
                    <a:pt x="22" y="326"/>
                  </a:lnTo>
                  <a:cubicBezTo>
                    <a:pt x="44" y="326"/>
                    <a:pt x="66" y="326"/>
                    <a:pt x="66" y="304"/>
                  </a:cubicBezTo>
                  <a:cubicBezTo>
                    <a:pt x="109" y="218"/>
                    <a:pt x="109" y="109"/>
                    <a:pt x="87" y="23"/>
                  </a:cubicBezTo>
                  <a:cubicBezTo>
                    <a:pt x="87" y="1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6" name="Google Shape;3528;p66"/>
            <p:cNvSpPr/>
            <p:nvPr/>
          </p:nvSpPr>
          <p:spPr>
            <a:xfrm>
              <a:off x="4035961" y="2268277"/>
              <a:ext cx="4435" cy="13305"/>
            </a:xfrm>
            <a:custGeom>
              <a:avLst/>
              <a:gdLst/>
              <a:ahLst/>
              <a:cxnLst/>
              <a:rect l="l" t="t" r="r" b="b"/>
              <a:pathLst>
                <a:path w="109" h="327" extrusionOk="0">
                  <a:moveTo>
                    <a:pt x="44" y="1"/>
                  </a:moveTo>
                  <a:cubicBezTo>
                    <a:pt x="22" y="1"/>
                    <a:pt x="0" y="23"/>
                    <a:pt x="22" y="44"/>
                  </a:cubicBezTo>
                  <a:cubicBezTo>
                    <a:pt x="44" y="131"/>
                    <a:pt x="44" y="196"/>
                    <a:pt x="22" y="261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65" y="326"/>
                    <a:pt x="65" y="304"/>
                    <a:pt x="87" y="304"/>
                  </a:cubicBezTo>
                  <a:cubicBezTo>
                    <a:pt x="109" y="218"/>
                    <a:pt x="109" y="109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7" name="Google Shape;3529;p66"/>
            <p:cNvSpPr/>
            <p:nvPr/>
          </p:nvSpPr>
          <p:spPr>
            <a:xfrm>
              <a:off x="4043366" y="2247934"/>
              <a:ext cx="4964" cy="13346"/>
            </a:xfrm>
            <a:custGeom>
              <a:avLst/>
              <a:gdLst/>
              <a:ahLst/>
              <a:cxnLst/>
              <a:rect l="l" t="t" r="r" b="b"/>
              <a:pathLst>
                <a:path w="122" h="328" extrusionOk="0">
                  <a:moveTo>
                    <a:pt x="66" y="0"/>
                  </a:moveTo>
                  <a:cubicBezTo>
                    <a:pt x="36" y="0"/>
                    <a:pt x="0" y="19"/>
                    <a:pt x="13" y="46"/>
                  </a:cubicBezTo>
                  <a:cubicBezTo>
                    <a:pt x="35" y="132"/>
                    <a:pt x="35" y="197"/>
                    <a:pt x="13" y="284"/>
                  </a:cubicBezTo>
                  <a:cubicBezTo>
                    <a:pt x="13" y="284"/>
                    <a:pt x="13" y="306"/>
                    <a:pt x="13" y="327"/>
                  </a:cubicBezTo>
                  <a:lnTo>
                    <a:pt x="35" y="327"/>
                  </a:lnTo>
                  <a:cubicBezTo>
                    <a:pt x="57" y="327"/>
                    <a:pt x="78" y="327"/>
                    <a:pt x="78" y="306"/>
                  </a:cubicBezTo>
                  <a:cubicBezTo>
                    <a:pt x="122" y="219"/>
                    <a:pt x="122" y="132"/>
                    <a:pt x="100" y="24"/>
                  </a:cubicBezTo>
                  <a:cubicBezTo>
                    <a:pt x="100" y="7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8" name="Google Shape;3530;p66"/>
            <p:cNvSpPr/>
            <p:nvPr/>
          </p:nvSpPr>
          <p:spPr>
            <a:xfrm>
              <a:off x="4051829" y="2284470"/>
              <a:ext cx="5330" cy="12979"/>
            </a:xfrm>
            <a:custGeom>
              <a:avLst/>
              <a:gdLst/>
              <a:ahLst/>
              <a:cxnLst/>
              <a:rect l="l" t="t" r="r" b="b"/>
              <a:pathLst>
                <a:path w="131" h="319" extrusionOk="0">
                  <a:moveTo>
                    <a:pt x="67" y="1"/>
                  </a:moveTo>
                  <a:cubicBezTo>
                    <a:pt x="45" y="1"/>
                    <a:pt x="22" y="11"/>
                    <a:pt x="22" y="37"/>
                  </a:cubicBezTo>
                  <a:cubicBezTo>
                    <a:pt x="44" y="123"/>
                    <a:pt x="44" y="188"/>
                    <a:pt x="22" y="275"/>
                  </a:cubicBezTo>
                  <a:cubicBezTo>
                    <a:pt x="1" y="297"/>
                    <a:pt x="22" y="318"/>
                    <a:pt x="44" y="318"/>
                  </a:cubicBezTo>
                  <a:lnTo>
                    <a:pt x="66" y="318"/>
                  </a:lnTo>
                  <a:cubicBezTo>
                    <a:pt x="66" y="318"/>
                    <a:pt x="87" y="318"/>
                    <a:pt x="87" y="297"/>
                  </a:cubicBezTo>
                  <a:cubicBezTo>
                    <a:pt x="109" y="210"/>
                    <a:pt x="131" y="123"/>
                    <a:pt x="109" y="15"/>
                  </a:cubicBezTo>
                  <a:cubicBezTo>
                    <a:pt x="100" y="6"/>
                    <a:pt x="84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9" name="Google Shape;3531;p66"/>
            <p:cNvSpPr/>
            <p:nvPr/>
          </p:nvSpPr>
          <p:spPr>
            <a:xfrm>
              <a:off x="4044790" y="2306685"/>
              <a:ext cx="6185" cy="12817"/>
            </a:xfrm>
            <a:custGeom>
              <a:avLst/>
              <a:gdLst/>
              <a:ahLst/>
              <a:cxnLst/>
              <a:rect l="l" t="t" r="r" b="b"/>
              <a:pathLst>
                <a:path w="152" h="315" extrusionOk="0">
                  <a:moveTo>
                    <a:pt x="117" y="0"/>
                  </a:moveTo>
                  <a:cubicBezTo>
                    <a:pt x="98" y="0"/>
                    <a:pt x="76" y="11"/>
                    <a:pt x="65" y="33"/>
                  </a:cubicBezTo>
                  <a:cubicBezTo>
                    <a:pt x="87" y="119"/>
                    <a:pt x="65" y="184"/>
                    <a:pt x="22" y="249"/>
                  </a:cubicBezTo>
                  <a:cubicBezTo>
                    <a:pt x="0" y="271"/>
                    <a:pt x="0" y="293"/>
                    <a:pt x="22" y="314"/>
                  </a:cubicBezTo>
                  <a:lnTo>
                    <a:pt x="87" y="314"/>
                  </a:lnTo>
                  <a:cubicBezTo>
                    <a:pt x="130" y="228"/>
                    <a:pt x="152" y="141"/>
                    <a:pt x="152" y="33"/>
                  </a:cubicBezTo>
                  <a:cubicBezTo>
                    <a:pt x="152" y="11"/>
                    <a:pt x="136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0" name="Google Shape;3532;p66"/>
            <p:cNvSpPr/>
            <p:nvPr/>
          </p:nvSpPr>
          <p:spPr>
            <a:xfrm>
              <a:off x="4023592" y="2289922"/>
              <a:ext cx="6225" cy="12817"/>
            </a:xfrm>
            <a:custGeom>
              <a:avLst/>
              <a:gdLst/>
              <a:ahLst/>
              <a:cxnLst/>
              <a:rect l="l" t="t" r="r" b="b"/>
              <a:pathLst>
                <a:path w="153" h="315" extrusionOk="0">
                  <a:moveTo>
                    <a:pt x="101" y="0"/>
                  </a:moveTo>
                  <a:cubicBezTo>
                    <a:pt x="77" y="0"/>
                    <a:pt x="55" y="11"/>
                    <a:pt x="66" y="33"/>
                  </a:cubicBezTo>
                  <a:cubicBezTo>
                    <a:pt x="66" y="119"/>
                    <a:pt x="44" y="184"/>
                    <a:pt x="22" y="249"/>
                  </a:cubicBezTo>
                  <a:cubicBezTo>
                    <a:pt x="1" y="271"/>
                    <a:pt x="1" y="293"/>
                    <a:pt x="22" y="314"/>
                  </a:cubicBezTo>
                  <a:lnTo>
                    <a:pt x="87" y="314"/>
                  </a:lnTo>
                  <a:cubicBezTo>
                    <a:pt x="131" y="228"/>
                    <a:pt x="153" y="141"/>
                    <a:pt x="153" y="33"/>
                  </a:cubicBezTo>
                  <a:cubicBezTo>
                    <a:pt x="153" y="11"/>
                    <a:pt x="125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1" name="Google Shape;3533;p66"/>
            <p:cNvSpPr/>
            <p:nvPr/>
          </p:nvSpPr>
          <p:spPr>
            <a:xfrm>
              <a:off x="4028882" y="2307987"/>
              <a:ext cx="7120" cy="13264"/>
            </a:xfrm>
            <a:custGeom>
              <a:avLst/>
              <a:gdLst/>
              <a:ahLst/>
              <a:cxnLst/>
              <a:rect l="l" t="t" r="r" b="b"/>
              <a:pathLst>
                <a:path w="175" h="326" extrusionOk="0">
                  <a:moveTo>
                    <a:pt x="109" y="1"/>
                  </a:moveTo>
                  <a:cubicBezTo>
                    <a:pt x="88" y="1"/>
                    <a:pt x="66" y="22"/>
                    <a:pt x="88" y="44"/>
                  </a:cubicBezTo>
                  <a:cubicBezTo>
                    <a:pt x="88" y="109"/>
                    <a:pt x="66" y="196"/>
                    <a:pt x="23" y="261"/>
                  </a:cubicBezTo>
                  <a:cubicBezTo>
                    <a:pt x="1" y="282"/>
                    <a:pt x="1" y="304"/>
                    <a:pt x="23" y="326"/>
                  </a:cubicBezTo>
                  <a:lnTo>
                    <a:pt x="44" y="326"/>
                  </a:lnTo>
                  <a:cubicBezTo>
                    <a:pt x="66" y="326"/>
                    <a:pt x="88" y="326"/>
                    <a:pt x="88" y="304"/>
                  </a:cubicBezTo>
                  <a:cubicBezTo>
                    <a:pt x="153" y="239"/>
                    <a:pt x="174" y="131"/>
                    <a:pt x="153" y="44"/>
                  </a:cubicBezTo>
                  <a:cubicBezTo>
                    <a:pt x="153" y="22"/>
                    <a:pt x="131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2" name="Google Shape;3534;p66"/>
            <p:cNvSpPr/>
            <p:nvPr/>
          </p:nvSpPr>
          <p:spPr>
            <a:xfrm>
              <a:off x="4038606" y="2287603"/>
              <a:ext cx="5330" cy="14037"/>
            </a:xfrm>
            <a:custGeom>
              <a:avLst/>
              <a:gdLst/>
              <a:ahLst/>
              <a:cxnLst/>
              <a:rect l="l" t="t" r="r" b="b"/>
              <a:pathLst>
                <a:path w="131" h="345" extrusionOk="0">
                  <a:moveTo>
                    <a:pt x="71" y="1"/>
                  </a:moveTo>
                  <a:cubicBezTo>
                    <a:pt x="47" y="1"/>
                    <a:pt x="22" y="19"/>
                    <a:pt x="22" y="46"/>
                  </a:cubicBezTo>
                  <a:cubicBezTo>
                    <a:pt x="44" y="111"/>
                    <a:pt x="44" y="198"/>
                    <a:pt x="22" y="263"/>
                  </a:cubicBezTo>
                  <a:cubicBezTo>
                    <a:pt x="0" y="285"/>
                    <a:pt x="22" y="328"/>
                    <a:pt x="44" y="328"/>
                  </a:cubicBezTo>
                  <a:cubicBezTo>
                    <a:pt x="44" y="339"/>
                    <a:pt x="49" y="344"/>
                    <a:pt x="55" y="344"/>
                  </a:cubicBezTo>
                  <a:cubicBezTo>
                    <a:pt x="60" y="344"/>
                    <a:pt x="65" y="339"/>
                    <a:pt x="65" y="328"/>
                  </a:cubicBezTo>
                  <a:cubicBezTo>
                    <a:pt x="87" y="328"/>
                    <a:pt x="87" y="306"/>
                    <a:pt x="87" y="285"/>
                  </a:cubicBezTo>
                  <a:cubicBezTo>
                    <a:pt x="109" y="198"/>
                    <a:pt x="130" y="111"/>
                    <a:pt x="109" y="25"/>
                  </a:cubicBezTo>
                  <a:cubicBezTo>
                    <a:pt x="100" y="8"/>
                    <a:pt x="86" y="1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3" name="Google Shape;3535;p66"/>
            <p:cNvSpPr/>
            <p:nvPr/>
          </p:nvSpPr>
          <p:spPr>
            <a:xfrm>
              <a:off x="4114444" y="1871873"/>
              <a:ext cx="67094" cy="76248"/>
            </a:xfrm>
            <a:custGeom>
              <a:avLst/>
              <a:gdLst/>
              <a:ahLst/>
              <a:cxnLst/>
              <a:rect l="l" t="t" r="r" b="b"/>
              <a:pathLst>
                <a:path w="1649" h="1874" extrusionOk="0">
                  <a:moveTo>
                    <a:pt x="714" y="0"/>
                  </a:moveTo>
                  <a:cubicBezTo>
                    <a:pt x="707" y="0"/>
                    <a:pt x="701" y="3"/>
                    <a:pt x="695" y="9"/>
                  </a:cubicBezTo>
                  <a:cubicBezTo>
                    <a:pt x="673" y="31"/>
                    <a:pt x="44" y="335"/>
                    <a:pt x="23" y="747"/>
                  </a:cubicBezTo>
                  <a:cubicBezTo>
                    <a:pt x="1" y="833"/>
                    <a:pt x="23" y="920"/>
                    <a:pt x="109" y="963"/>
                  </a:cubicBezTo>
                  <a:cubicBezTo>
                    <a:pt x="148" y="983"/>
                    <a:pt x="196" y="994"/>
                    <a:pt x="245" y="994"/>
                  </a:cubicBezTo>
                  <a:cubicBezTo>
                    <a:pt x="304" y="994"/>
                    <a:pt x="365" y="977"/>
                    <a:pt x="413" y="942"/>
                  </a:cubicBezTo>
                  <a:lnTo>
                    <a:pt x="413" y="942"/>
                  </a:lnTo>
                  <a:cubicBezTo>
                    <a:pt x="326" y="1093"/>
                    <a:pt x="196" y="1289"/>
                    <a:pt x="261" y="1375"/>
                  </a:cubicBezTo>
                  <a:cubicBezTo>
                    <a:pt x="283" y="1397"/>
                    <a:pt x="304" y="1419"/>
                    <a:pt x="391" y="1419"/>
                  </a:cubicBezTo>
                  <a:cubicBezTo>
                    <a:pt x="521" y="1397"/>
                    <a:pt x="651" y="1354"/>
                    <a:pt x="781" y="1267"/>
                  </a:cubicBezTo>
                  <a:lnTo>
                    <a:pt x="781" y="1267"/>
                  </a:lnTo>
                  <a:cubicBezTo>
                    <a:pt x="673" y="1462"/>
                    <a:pt x="565" y="1722"/>
                    <a:pt x="630" y="1809"/>
                  </a:cubicBezTo>
                  <a:cubicBezTo>
                    <a:pt x="651" y="1852"/>
                    <a:pt x="695" y="1874"/>
                    <a:pt x="738" y="1874"/>
                  </a:cubicBezTo>
                  <a:lnTo>
                    <a:pt x="781" y="1831"/>
                  </a:lnTo>
                  <a:cubicBezTo>
                    <a:pt x="1150" y="1787"/>
                    <a:pt x="1497" y="1527"/>
                    <a:pt x="1649" y="1158"/>
                  </a:cubicBezTo>
                  <a:cubicBezTo>
                    <a:pt x="1649" y="1158"/>
                    <a:pt x="1649" y="1115"/>
                    <a:pt x="1627" y="1115"/>
                  </a:cubicBezTo>
                  <a:cubicBezTo>
                    <a:pt x="1621" y="1109"/>
                    <a:pt x="1614" y="1106"/>
                    <a:pt x="1608" y="1106"/>
                  </a:cubicBezTo>
                  <a:cubicBezTo>
                    <a:pt x="1593" y="1106"/>
                    <a:pt x="1577" y="1121"/>
                    <a:pt x="1562" y="1137"/>
                  </a:cubicBezTo>
                  <a:cubicBezTo>
                    <a:pt x="1432" y="1462"/>
                    <a:pt x="1107" y="1700"/>
                    <a:pt x="760" y="1744"/>
                  </a:cubicBezTo>
                  <a:lnTo>
                    <a:pt x="695" y="1744"/>
                  </a:lnTo>
                  <a:cubicBezTo>
                    <a:pt x="651" y="1679"/>
                    <a:pt x="781" y="1375"/>
                    <a:pt x="955" y="1137"/>
                  </a:cubicBezTo>
                  <a:cubicBezTo>
                    <a:pt x="971" y="1103"/>
                    <a:pt x="937" y="1057"/>
                    <a:pt x="910" y="1057"/>
                  </a:cubicBezTo>
                  <a:cubicBezTo>
                    <a:pt x="902" y="1057"/>
                    <a:pt x="895" y="1062"/>
                    <a:pt x="890" y="1072"/>
                  </a:cubicBezTo>
                  <a:cubicBezTo>
                    <a:pt x="738" y="1202"/>
                    <a:pt x="565" y="1289"/>
                    <a:pt x="369" y="1332"/>
                  </a:cubicBezTo>
                  <a:cubicBezTo>
                    <a:pt x="355" y="1332"/>
                    <a:pt x="350" y="1351"/>
                    <a:pt x="342" y="1351"/>
                  </a:cubicBezTo>
                  <a:cubicBezTo>
                    <a:pt x="338" y="1351"/>
                    <a:pt x="333" y="1346"/>
                    <a:pt x="326" y="1332"/>
                  </a:cubicBezTo>
                  <a:cubicBezTo>
                    <a:pt x="304" y="1289"/>
                    <a:pt x="413" y="1050"/>
                    <a:pt x="586" y="833"/>
                  </a:cubicBezTo>
                  <a:cubicBezTo>
                    <a:pt x="608" y="833"/>
                    <a:pt x="608" y="790"/>
                    <a:pt x="586" y="790"/>
                  </a:cubicBezTo>
                  <a:cubicBezTo>
                    <a:pt x="586" y="779"/>
                    <a:pt x="581" y="774"/>
                    <a:pt x="573" y="774"/>
                  </a:cubicBezTo>
                  <a:cubicBezTo>
                    <a:pt x="565" y="774"/>
                    <a:pt x="554" y="779"/>
                    <a:pt x="543" y="790"/>
                  </a:cubicBezTo>
                  <a:cubicBezTo>
                    <a:pt x="455" y="843"/>
                    <a:pt x="295" y="910"/>
                    <a:pt x="192" y="910"/>
                  </a:cubicBezTo>
                  <a:cubicBezTo>
                    <a:pt x="168" y="910"/>
                    <a:pt x="147" y="906"/>
                    <a:pt x="131" y="898"/>
                  </a:cubicBezTo>
                  <a:cubicBezTo>
                    <a:pt x="88" y="877"/>
                    <a:pt x="88" y="833"/>
                    <a:pt x="88" y="768"/>
                  </a:cubicBezTo>
                  <a:cubicBezTo>
                    <a:pt x="131" y="378"/>
                    <a:pt x="738" y="74"/>
                    <a:pt x="738" y="74"/>
                  </a:cubicBezTo>
                  <a:cubicBezTo>
                    <a:pt x="760" y="74"/>
                    <a:pt x="760" y="53"/>
                    <a:pt x="760" y="31"/>
                  </a:cubicBezTo>
                  <a:cubicBezTo>
                    <a:pt x="744" y="16"/>
                    <a:pt x="729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4" name="Google Shape;3536;p66"/>
            <p:cNvSpPr/>
            <p:nvPr/>
          </p:nvSpPr>
          <p:spPr>
            <a:xfrm>
              <a:off x="4140036" y="1977209"/>
              <a:ext cx="8870" cy="12369"/>
            </a:xfrm>
            <a:custGeom>
              <a:avLst/>
              <a:gdLst/>
              <a:ahLst/>
              <a:cxnLst/>
              <a:rect l="l" t="t" r="r" b="b"/>
              <a:pathLst>
                <a:path w="218" h="304" extrusionOk="0">
                  <a:moveTo>
                    <a:pt x="196" y="0"/>
                  </a:moveTo>
                  <a:cubicBezTo>
                    <a:pt x="174" y="0"/>
                    <a:pt x="152" y="22"/>
                    <a:pt x="131" y="44"/>
                  </a:cubicBezTo>
                  <a:cubicBezTo>
                    <a:pt x="109" y="109"/>
                    <a:pt x="87" y="174"/>
                    <a:pt x="22" y="217"/>
                  </a:cubicBezTo>
                  <a:cubicBezTo>
                    <a:pt x="1" y="239"/>
                    <a:pt x="1" y="261"/>
                    <a:pt x="1" y="282"/>
                  </a:cubicBezTo>
                  <a:cubicBezTo>
                    <a:pt x="22" y="304"/>
                    <a:pt x="22" y="304"/>
                    <a:pt x="44" y="304"/>
                  </a:cubicBezTo>
                  <a:lnTo>
                    <a:pt x="66" y="304"/>
                  </a:lnTo>
                  <a:cubicBezTo>
                    <a:pt x="131" y="239"/>
                    <a:pt x="196" y="152"/>
                    <a:pt x="217" y="65"/>
                  </a:cubicBezTo>
                  <a:cubicBezTo>
                    <a:pt x="217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5" name="Google Shape;3537;p66"/>
            <p:cNvSpPr/>
            <p:nvPr/>
          </p:nvSpPr>
          <p:spPr>
            <a:xfrm>
              <a:off x="4121524" y="1973304"/>
              <a:ext cx="9724" cy="11881"/>
            </a:xfrm>
            <a:custGeom>
              <a:avLst/>
              <a:gdLst/>
              <a:ahLst/>
              <a:cxnLst/>
              <a:rect l="l" t="t" r="r" b="b"/>
              <a:pathLst>
                <a:path w="239" h="292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30" y="96"/>
                    <a:pt x="87" y="161"/>
                    <a:pt x="44" y="226"/>
                  </a:cubicBezTo>
                  <a:cubicBezTo>
                    <a:pt x="22" y="226"/>
                    <a:pt x="0" y="248"/>
                    <a:pt x="22" y="270"/>
                  </a:cubicBezTo>
                  <a:cubicBezTo>
                    <a:pt x="22" y="291"/>
                    <a:pt x="44" y="291"/>
                    <a:pt x="44" y="291"/>
                  </a:cubicBezTo>
                  <a:lnTo>
                    <a:pt x="87" y="291"/>
                  </a:lnTo>
                  <a:cubicBezTo>
                    <a:pt x="152" y="226"/>
                    <a:pt x="195" y="140"/>
                    <a:pt x="239" y="53"/>
                  </a:cubicBezTo>
                  <a:cubicBezTo>
                    <a:pt x="239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6" name="Google Shape;3538;p66"/>
            <p:cNvSpPr/>
            <p:nvPr/>
          </p:nvSpPr>
          <p:spPr>
            <a:xfrm>
              <a:off x="4138286" y="1959470"/>
              <a:ext cx="9399" cy="11596"/>
            </a:xfrm>
            <a:custGeom>
              <a:avLst/>
              <a:gdLst/>
              <a:ahLst/>
              <a:cxnLst/>
              <a:rect l="l" t="t" r="r" b="b"/>
              <a:pathLst>
                <a:path w="231" h="285" extrusionOk="0">
                  <a:moveTo>
                    <a:pt x="164" y="1"/>
                  </a:moveTo>
                  <a:cubicBezTo>
                    <a:pt x="146" y="1"/>
                    <a:pt x="130" y="8"/>
                    <a:pt x="130" y="24"/>
                  </a:cubicBezTo>
                  <a:cubicBezTo>
                    <a:pt x="109" y="89"/>
                    <a:pt x="87" y="155"/>
                    <a:pt x="22" y="220"/>
                  </a:cubicBezTo>
                  <a:cubicBezTo>
                    <a:pt x="0" y="220"/>
                    <a:pt x="0" y="241"/>
                    <a:pt x="0" y="263"/>
                  </a:cubicBezTo>
                  <a:cubicBezTo>
                    <a:pt x="0" y="285"/>
                    <a:pt x="22" y="285"/>
                    <a:pt x="44" y="285"/>
                  </a:cubicBezTo>
                  <a:lnTo>
                    <a:pt x="65" y="285"/>
                  </a:lnTo>
                  <a:cubicBezTo>
                    <a:pt x="130" y="220"/>
                    <a:pt x="195" y="133"/>
                    <a:pt x="217" y="46"/>
                  </a:cubicBezTo>
                  <a:cubicBezTo>
                    <a:pt x="230" y="19"/>
                    <a:pt x="194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7" name="Google Shape;3539;p66"/>
            <p:cNvSpPr/>
            <p:nvPr/>
          </p:nvSpPr>
          <p:spPr>
            <a:xfrm>
              <a:off x="4127708" y="1995640"/>
              <a:ext cx="9724" cy="11596"/>
            </a:xfrm>
            <a:custGeom>
              <a:avLst/>
              <a:gdLst/>
              <a:ahLst/>
              <a:cxnLst/>
              <a:rect l="l" t="t" r="r" b="b"/>
              <a:pathLst>
                <a:path w="239" h="285" extrusionOk="0">
                  <a:moveTo>
                    <a:pt x="190" y="1"/>
                  </a:moveTo>
                  <a:cubicBezTo>
                    <a:pt x="175" y="1"/>
                    <a:pt x="160" y="8"/>
                    <a:pt x="152" y="24"/>
                  </a:cubicBezTo>
                  <a:cubicBezTo>
                    <a:pt x="130" y="89"/>
                    <a:pt x="87" y="154"/>
                    <a:pt x="22" y="219"/>
                  </a:cubicBezTo>
                  <a:cubicBezTo>
                    <a:pt x="0" y="219"/>
                    <a:pt x="0" y="284"/>
                    <a:pt x="43" y="284"/>
                  </a:cubicBezTo>
                  <a:lnTo>
                    <a:pt x="65" y="284"/>
                  </a:lnTo>
                  <a:cubicBezTo>
                    <a:pt x="152" y="219"/>
                    <a:pt x="195" y="133"/>
                    <a:pt x="239" y="46"/>
                  </a:cubicBezTo>
                  <a:cubicBezTo>
                    <a:pt x="239" y="19"/>
                    <a:pt x="214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8" name="Google Shape;3540;p66"/>
            <p:cNvSpPr/>
            <p:nvPr/>
          </p:nvSpPr>
          <p:spPr>
            <a:xfrm>
              <a:off x="4110945" y="2011833"/>
              <a:ext cx="10619" cy="11270"/>
            </a:xfrm>
            <a:custGeom>
              <a:avLst/>
              <a:gdLst/>
              <a:ahLst/>
              <a:cxnLst/>
              <a:rect l="l" t="t" r="r" b="b"/>
              <a:pathLst>
                <a:path w="261" h="277" extrusionOk="0">
                  <a:moveTo>
                    <a:pt x="198" y="0"/>
                  </a:moveTo>
                  <a:cubicBezTo>
                    <a:pt x="184" y="0"/>
                    <a:pt x="174" y="6"/>
                    <a:pt x="174" y="17"/>
                  </a:cubicBezTo>
                  <a:cubicBezTo>
                    <a:pt x="152" y="103"/>
                    <a:pt x="87" y="147"/>
                    <a:pt x="22" y="190"/>
                  </a:cubicBezTo>
                  <a:cubicBezTo>
                    <a:pt x="0" y="190"/>
                    <a:pt x="0" y="212"/>
                    <a:pt x="0" y="233"/>
                  </a:cubicBezTo>
                  <a:cubicBezTo>
                    <a:pt x="0" y="255"/>
                    <a:pt x="22" y="277"/>
                    <a:pt x="43" y="277"/>
                  </a:cubicBezTo>
                  <a:lnTo>
                    <a:pt x="43" y="255"/>
                  </a:lnTo>
                  <a:cubicBezTo>
                    <a:pt x="130" y="212"/>
                    <a:pt x="217" y="147"/>
                    <a:pt x="260" y="60"/>
                  </a:cubicBezTo>
                  <a:cubicBezTo>
                    <a:pt x="260" y="38"/>
                    <a:pt x="260" y="17"/>
                    <a:pt x="239" y="17"/>
                  </a:cubicBezTo>
                  <a:cubicBezTo>
                    <a:pt x="228" y="6"/>
                    <a:pt x="212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9" name="Google Shape;3541;p66"/>
            <p:cNvSpPr/>
            <p:nvPr/>
          </p:nvSpPr>
          <p:spPr>
            <a:xfrm>
              <a:off x="4100326" y="1986242"/>
              <a:ext cx="11515" cy="11270"/>
            </a:xfrm>
            <a:custGeom>
              <a:avLst/>
              <a:gdLst/>
              <a:ahLst/>
              <a:cxnLst/>
              <a:rect l="l" t="t" r="r" b="b"/>
              <a:pathLst>
                <a:path w="283" h="277" extrusionOk="0">
                  <a:moveTo>
                    <a:pt x="210" y="1"/>
                  </a:moveTo>
                  <a:cubicBezTo>
                    <a:pt x="202" y="1"/>
                    <a:pt x="196" y="6"/>
                    <a:pt x="196" y="17"/>
                  </a:cubicBezTo>
                  <a:cubicBezTo>
                    <a:pt x="153" y="104"/>
                    <a:pt x="109" y="147"/>
                    <a:pt x="44" y="190"/>
                  </a:cubicBezTo>
                  <a:cubicBezTo>
                    <a:pt x="23" y="190"/>
                    <a:pt x="1" y="212"/>
                    <a:pt x="23" y="234"/>
                  </a:cubicBezTo>
                  <a:cubicBezTo>
                    <a:pt x="23" y="255"/>
                    <a:pt x="23" y="255"/>
                    <a:pt x="44" y="277"/>
                  </a:cubicBezTo>
                  <a:lnTo>
                    <a:pt x="66" y="255"/>
                  </a:lnTo>
                  <a:cubicBezTo>
                    <a:pt x="153" y="212"/>
                    <a:pt x="218" y="147"/>
                    <a:pt x="261" y="60"/>
                  </a:cubicBezTo>
                  <a:cubicBezTo>
                    <a:pt x="283" y="39"/>
                    <a:pt x="261" y="17"/>
                    <a:pt x="239" y="17"/>
                  </a:cubicBezTo>
                  <a:cubicBezTo>
                    <a:pt x="229" y="6"/>
                    <a:pt x="218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0" name="Google Shape;3542;p66"/>
            <p:cNvSpPr/>
            <p:nvPr/>
          </p:nvSpPr>
          <p:spPr>
            <a:xfrm>
              <a:off x="4095932" y="2005446"/>
              <a:ext cx="11515" cy="10619"/>
            </a:xfrm>
            <a:custGeom>
              <a:avLst/>
              <a:gdLst/>
              <a:ahLst/>
              <a:cxnLst/>
              <a:rect l="l" t="t" r="r" b="b"/>
              <a:pathLst>
                <a:path w="283" h="261" extrusionOk="0">
                  <a:moveTo>
                    <a:pt x="239" y="0"/>
                  </a:moveTo>
                  <a:cubicBezTo>
                    <a:pt x="217" y="0"/>
                    <a:pt x="196" y="0"/>
                    <a:pt x="196" y="22"/>
                  </a:cubicBezTo>
                  <a:cubicBezTo>
                    <a:pt x="152" y="87"/>
                    <a:pt x="109" y="152"/>
                    <a:pt x="44" y="174"/>
                  </a:cubicBezTo>
                  <a:cubicBezTo>
                    <a:pt x="22" y="195"/>
                    <a:pt x="1" y="217"/>
                    <a:pt x="22" y="239"/>
                  </a:cubicBezTo>
                  <a:cubicBezTo>
                    <a:pt x="22" y="239"/>
                    <a:pt x="44" y="260"/>
                    <a:pt x="66" y="260"/>
                  </a:cubicBezTo>
                  <a:cubicBezTo>
                    <a:pt x="196" y="217"/>
                    <a:pt x="261" y="65"/>
                    <a:pt x="261" y="65"/>
                  </a:cubicBezTo>
                  <a:cubicBezTo>
                    <a:pt x="282" y="43"/>
                    <a:pt x="26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1" name="Google Shape;3543;p66"/>
            <p:cNvSpPr/>
            <p:nvPr/>
          </p:nvSpPr>
          <p:spPr>
            <a:xfrm>
              <a:off x="4114444" y="1992182"/>
              <a:ext cx="9765" cy="12410"/>
            </a:xfrm>
            <a:custGeom>
              <a:avLst/>
              <a:gdLst/>
              <a:ahLst/>
              <a:cxnLst/>
              <a:rect l="l" t="t" r="r" b="b"/>
              <a:pathLst>
                <a:path w="240" h="305" extrusionOk="0">
                  <a:moveTo>
                    <a:pt x="196" y="1"/>
                  </a:moveTo>
                  <a:cubicBezTo>
                    <a:pt x="174" y="1"/>
                    <a:pt x="153" y="1"/>
                    <a:pt x="153" y="23"/>
                  </a:cubicBezTo>
                  <a:cubicBezTo>
                    <a:pt x="131" y="109"/>
                    <a:pt x="88" y="174"/>
                    <a:pt x="44" y="218"/>
                  </a:cubicBezTo>
                  <a:cubicBezTo>
                    <a:pt x="23" y="239"/>
                    <a:pt x="1" y="261"/>
                    <a:pt x="23" y="283"/>
                  </a:cubicBezTo>
                  <a:cubicBezTo>
                    <a:pt x="23" y="283"/>
                    <a:pt x="44" y="304"/>
                    <a:pt x="66" y="304"/>
                  </a:cubicBezTo>
                  <a:lnTo>
                    <a:pt x="66" y="283"/>
                  </a:lnTo>
                  <a:cubicBezTo>
                    <a:pt x="153" y="239"/>
                    <a:pt x="196" y="153"/>
                    <a:pt x="239" y="44"/>
                  </a:cubicBezTo>
                  <a:cubicBezTo>
                    <a:pt x="239" y="23"/>
                    <a:pt x="218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82" name="Google Shape;3605;p66"/>
          <p:cNvGrpSpPr/>
          <p:nvPr/>
        </p:nvGrpSpPr>
        <p:grpSpPr>
          <a:xfrm>
            <a:off x="522281" y="4359292"/>
            <a:ext cx="1379255" cy="637994"/>
            <a:chOff x="4492445" y="2774572"/>
            <a:chExt cx="1047093" cy="480226"/>
          </a:xfrm>
        </p:grpSpPr>
        <p:sp>
          <p:nvSpPr>
            <p:cNvPr id="83" name="Google Shape;3606;p66"/>
            <p:cNvSpPr/>
            <p:nvPr/>
          </p:nvSpPr>
          <p:spPr>
            <a:xfrm>
              <a:off x="4492445" y="3015149"/>
              <a:ext cx="1047093" cy="239649"/>
            </a:xfrm>
            <a:custGeom>
              <a:avLst/>
              <a:gdLst/>
              <a:ahLst/>
              <a:cxnLst/>
              <a:rect l="l" t="t" r="r" b="b"/>
              <a:pathLst>
                <a:path w="25735" h="5890" extrusionOk="0">
                  <a:moveTo>
                    <a:pt x="12360" y="1"/>
                  </a:moveTo>
                  <a:cubicBezTo>
                    <a:pt x="8170" y="1"/>
                    <a:pt x="2202" y="821"/>
                    <a:pt x="1192" y="2659"/>
                  </a:cubicBezTo>
                  <a:cubicBezTo>
                    <a:pt x="0" y="4849"/>
                    <a:pt x="5637" y="5868"/>
                    <a:pt x="11534" y="5889"/>
                  </a:cubicBezTo>
                  <a:cubicBezTo>
                    <a:pt x="17410" y="5889"/>
                    <a:pt x="25735" y="3873"/>
                    <a:pt x="22916" y="2030"/>
                  </a:cubicBezTo>
                  <a:cubicBezTo>
                    <a:pt x="20076" y="187"/>
                    <a:pt x="14634" y="101"/>
                    <a:pt x="14634" y="101"/>
                  </a:cubicBezTo>
                  <a:cubicBezTo>
                    <a:pt x="13987" y="35"/>
                    <a:pt x="13210" y="1"/>
                    <a:pt x="12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4" name="Google Shape;3607;p66"/>
            <p:cNvSpPr/>
            <p:nvPr/>
          </p:nvSpPr>
          <p:spPr>
            <a:xfrm>
              <a:off x="4607993" y="2817618"/>
              <a:ext cx="663369" cy="333963"/>
            </a:xfrm>
            <a:custGeom>
              <a:avLst/>
              <a:gdLst/>
              <a:ahLst/>
              <a:cxnLst/>
              <a:rect l="l" t="t" r="r" b="b"/>
              <a:pathLst>
                <a:path w="16304" h="8208" extrusionOk="0">
                  <a:moveTo>
                    <a:pt x="7024" y="1"/>
                  </a:moveTo>
                  <a:cubicBezTo>
                    <a:pt x="6796" y="1"/>
                    <a:pt x="6565" y="11"/>
                    <a:pt x="6331" y="34"/>
                  </a:cubicBezTo>
                  <a:cubicBezTo>
                    <a:pt x="976" y="576"/>
                    <a:pt x="0" y="8208"/>
                    <a:pt x="0" y="8208"/>
                  </a:cubicBezTo>
                  <a:lnTo>
                    <a:pt x="16304" y="8078"/>
                  </a:lnTo>
                  <a:cubicBezTo>
                    <a:pt x="15744" y="5299"/>
                    <a:pt x="12050" y="1"/>
                    <a:pt x="70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5" name="Google Shape;3608;p66"/>
            <p:cNvSpPr/>
            <p:nvPr/>
          </p:nvSpPr>
          <p:spPr>
            <a:xfrm>
              <a:off x="5013755" y="2774572"/>
              <a:ext cx="407974" cy="408828"/>
            </a:xfrm>
            <a:custGeom>
              <a:avLst/>
              <a:gdLst/>
              <a:ahLst/>
              <a:cxnLst/>
              <a:rect l="l" t="t" r="r" b="b"/>
              <a:pathLst>
                <a:path w="10027" h="10048" extrusionOk="0">
                  <a:moveTo>
                    <a:pt x="4555" y="0"/>
                  </a:moveTo>
                  <a:cubicBezTo>
                    <a:pt x="4539" y="0"/>
                    <a:pt x="4524" y="3"/>
                    <a:pt x="4510" y="8"/>
                  </a:cubicBezTo>
                  <a:cubicBezTo>
                    <a:pt x="3903" y="203"/>
                    <a:pt x="5204" y="1374"/>
                    <a:pt x="5204" y="1374"/>
                  </a:cubicBezTo>
                  <a:lnTo>
                    <a:pt x="1756" y="1959"/>
                  </a:lnTo>
                  <a:cubicBezTo>
                    <a:pt x="1756" y="1959"/>
                    <a:pt x="992" y="1195"/>
                    <a:pt x="541" y="1195"/>
                  </a:cubicBezTo>
                  <a:cubicBezTo>
                    <a:pt x="466" y="1195"/>
                    <a:pt x="400" y="1216"/>
                    <a:pt x="347" y="1266"/>
                  </a:cubicBezTo>
                  <a:cubicBezTo>
                    <a:pt x="0" y="1612"/>
                    <a:pt x="1258" y="2588"/>
                    <a:pt x="1258" y="2588"/>
                  </a:cubicBezTo>
                  <a:cubicBezTo>
                    <a:pt x="369" y="4149"/>
                    <a:pt x="694" y="9634"/>
                    <a:pt x="4228" y="10003"/>
                  </a:cubicBezTo>
                  <a:cubicBezTo>
                    <a:pt x="4526" y="10033"/>
                    <a:pt x="4809" y="10048"/>
                    <a:pt x="5077" y="10048"/>
                  </a:cubicBezTo>
                  <a:cubicBezTo>
                    <a:pt x="9941" y="10048"/>
                    <a:pt x="10026" y="5263"/>
                    <a:pt x="9410" y="4626"/>
                  </a:cubicBezTo>
                  <a:cubicBezTo>
                    <a:pt x="8966" y="4183"/>
                    <a:pt x="8023" y="4107"/>
                    <a:pt x="7432" y="4107"/>
                  </a:cubicBezTo>
                  <a:cubicBezTo>
                    <a:pt x="7127" y="4107"/>
                    <a:pt x="6916" y="4127"/>
                    <a:pt x="6916" y="4127"/>
                  </a:cubicBezTo>
                  <a:cubicBezTo>
                    <a:pt x="6916" y="4127"/>
                    <a:pt x="5183" y="0"/>
                    <a:pt x="4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6" name="Google Shape;3609;p66"/>
            <p:cNvSpPr/>
            <p:nvPr/>
          </p:nvSpPr>
          <p:spPr>
            <a:xfrm>
              <a:off x="5136342" y="2936950"/>
              <a:ext cx="167673" cy="73482"/>
            </a:xfrm>
            <a:custGeom>
              <a:avLst/>
              <a:gdLst/>
              <a:ahLst/>
              <a:cxnLst/>
              <a:rect l="l" t="t" r="r" b="b"/>
              <a:pathLst>
                <a:path w="4121" h="1806" extrusionOk="0">
                  <a:moveTo>
                    <a:pt x="3238" y="1"/>
                  </a:moveTo>
                  <a:cubicBezTo>
                    <a:pt x="1958" y="1"/>
                    <a:pt x="731" y="637"/>
                    <a:pt x="1" y="1741"/>
                  </a:cubicBezTo>
                  <a:cubicBezTo>
                    <a:pt x="1" y="1762"/>
                    <a:pt x="1" y="1784"/>
                    <a:pt x="23" y="1806"/>
                  </a:cubicBezTo>
                  <a:lnTo>
                    <a:pt x="44" y="1806"/>
                  </a:lnTo>
                  <a:cubicBezTo>
                    <a:pt x="66" y="1806"/>
                    <a:pt x="88" y="1784"/>
                    <a:pt x="88" y="1784"/>
                  </a:cubicBezTo>
                  <a:cubicBezTo>
                    <a:pt x="803" y="711"/>
                    <a:pt x="2006" y="95"/>
                    <a:pt x="3257" y="95"/>
                  </a:cubicBezTo>
                  <a:cubicBezTo>
                    <a:pt x="3522" y="95"/>
                    <a:pt x="3790" y="123"/>
                    <a:pt x="4055" y="180"/>
                  </a:cubicBezTo>
                  <a:cubicBezTo>
                    <a:pt x="4077" y="180"/>
                    <a:pt x="4098" y="158"/>
                    <a:pt x="4120" y="136"/>
                  </a:cubicBezTo>
                  <a:cubicBezTo>
                    <a:pt x="4120" y="115"/>
                    <a:pt x="4098" y="93"/>
                    <a:pt x="4077" y="93"/>
                  </a:cubicBezTo>
                  <a:cubicBezTo>
                    <a:pt x="3798" y="31"/>
                    <a:pt x="3517" y="1"/>
                    <a:pt x="3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7" name="Google Shape;3610;p66"/>
            <p:cNvSpPr/>
            <p:nvPr/>
          </p:nvSpPr>
          <p:spPr>
            <a:xfrm>
              <a:off x="5135487" y="2909853"/>
              <a:ext cx="34422" cy="37961"/>
            </a:xfrm>
            <a:custGeom>
              <a:avLst/>
              <a:gdLst/>
              <a:ahLst/>
              <a:cxnLst/>
              <a:rect l="l" t="t" r="r" b="b"/>
              <a:pathLst>
                <a:path w="846" h="933" extrusionOk="0">
                  <a:moveTo>
                    <a:pt x="694" y="0"/>
                  </a:moveTo>
                  <a:cubicBezTo>
                    <a:pt x="651" y="0"/>
                    <a:pt x="651" y="22"/>
                    <a:pt x="651" y="65"/>
                  </a:cubicBezTo>
                  <a:cubicBezTo>
                    <a:pt x="672" y="239"/>
                    <a:pt x="716" y="694"/>
                    <a:pt x="607" y="824"/>
                  </a:cubicBezTo>
                  <a:cubicBezTo>
                    <a:pt x="586" y="846"/>
                    <a:pt x="564" y="846"/>
                    <a:pt x="542" y="846"/>
                  </a:cubicBezTo>
                  <a:cubicBezTo>
                    <a:pt x="282" y="846"/>
                    <a:pt x="65" y="347"/>
                    <a:pt x="65" y="347"/>
                  </a:cubicBezTo>
                  <a:cubicBezTo>
                    <a:pt x="65" y="332"/>
                    <a:pt x="54" y="316"/>
                    <a:pt x="40" y="316"/>
                  </a:cubicBezTo>
                  <a:cubicBezTo>
                    <a:pt x="35" y="316"/>
                    <a:pt x="28" y="319"/>
                    <a:pt x="22" y="325"/>
                  </a:cubicBezTo>
                  <a:cubicBezTo>
                    <a:pt x="0" y="347"/>
                    <a:pt x="0" y="369"/>
                    <a:pt x="22" y="390"/>
                  </a:cubicBezTo>
                  <a:cubicBezTo>
                    <a:pt x="22" y="390"/>
                    <a:pt x="239" y="911"/>
                    <a:pt x="564" y="932"/>
                  </a:cubicBezTo>
                  <a:cubicBezTo>
                    <a:pt x="607" y="932"/>
                    <a:pt x="651" y="911"/>
                    <a:pt x="672" y="889"/>
                  </a:cubicBezTo>
                  <a:cubicBezTo>
                    <a:pt x="846" y="694"/>
                    <a:pt x="737" y="109"/>
                    <a:pt x="737" y="44"/>
                  </a:cubicBezTo>
                  <a:cubicBezTo>
                    <a:pt x="737" y="22"/>
                    <a:pt x="716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8" name="Google Shape;3611;p66"/>
            <p:cNvSpPr/>
            <p:nvPr/>
          </p:nvSpPr>
          <p:spPr>
            <a:xfrm>
              <a:off x="5204287" y="2888290"/>
              <a:ext cx="35317" cy="38368"/>
            </a:xfrm>
            <a:custGeom>
              <a:avLst/>
              <a:gdLst/>
              <a:ahLst/>
              <a:cxnLst/>
              <a:rect l="l" t="t" r="r" b="b"/>
              <a:pathLst>
                <a:path w="868" h="943" extrusionOk="0">
                  <a:moveTo>
                    <a:pt x="734" y="1"/>
                  </a:moveTo>
                  <a:cubicBezTo>
                    <a:pt x="728" y="1"/>
                    <a:pt x="722" y="3"/>
                    <a:pt x="716" y="10"/>
                  </a:cubicBezTo>
                  <a:cubicBezTo>
                    <a:pt x="694" y="10"/>
                    <a:pt x="672" y="32"/>
                    <a:pt x="672" y="53"/>
                  </a:cubicBezTo>
                  <a:cubicBezTo>
                    <a:pt x="694" y="227"/>
                    <a:pt x="737" y="704"/>
                    <a:pt x="629" y="812"/>
                  </a:cubicBezTo>
                  <a:cubicBezTo>
                    <a:pt x="607" y="834"/>
                    <a:pt x="586" y="855"/>
                    <a:pt x="564" y="855"/>
                  </a:cubicBezTo>
                  <a:cubicBezTo>
                    <a:pt x="304" y="834"/>
                    <a:pt x="109" y="335"/>
                    <a:pt x="109" y="335"/>
                  </a:cubicBezTo>
                  <a:cubicBezTo>
                    <a:pt x="87" y="313"/>
                    <a:pt x="65" y="313"/>
                    <a:pt x="44" y="313"/>
                  </a:cubicBezTo>
                  <a:cubicBezTo>
                    <a:pt x="22" y="335"/>
                    <a:pt x="0" y="357"/>
                    <a:pt x="22" y="378"/>
                  </a:cubicBezTo>
                  <a:cubicBezTo>
                    <a:pt x="22" y="400"/>
                    <a:pt x="239" y="920"/>
                    <a:pt x="564" y="942"/>
                  </a:cubicBezTo>
                  <a:cubicBezTo>
                    <a:pt x="607" y="942"/>
                    <a:pt x="651" y="920"/>
                    <a:pt x="694" y="877"/>
                  </a:cubicBezTo>
                  <a:cubicBezTo>
                    <a:pt x="867" y="704"/>
                    <a:pt x="759" y="97"/>
                    <a:pt x="759" y="32"/>
                  </a:cubicBezTo>
                  <a:cubicBezTo>
                    <a:pt x="759" y="16"/>
                    <a:pt x="748" y="1"/>
                    <a:pt x="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9" name="Google Shape;3612;p66"/>
            <p:cNvSpPr/>
            <p:nvPr/>
          </p:nvSpPr>
          <p:spPr>
            <a:xfrm>
              <a:off x="5183985" y="2999200"/>
              <a:ext cx="37961" cy="33282"/>
            </a:xfrm>
            <a:custGeom>
              <a:avLst/>
              <a:gdLst/>
              <a:ahLst/>
              <a:cxnLst/>
              <a:rect l="l" t="t" r="r" b="b"/>
              <a:pathLst>
                <a:path w="933" h="818" extrusionOk="0">
                  <a:moveTo>
                    <a:pt x="342" y="1"/>
                  </a:moveTo>
                  <a:cubicBezTo>
                    <a:pt x="314" y="1"/>
                    <a:pt x="287" y="6"/>
                    <a:pt x="261" y="16"/>
                  </a:cubicBezTo>
                  <a:cubicBezTo>
                    <a:pt x="1" y="102"/>
                    <a:pt x="1" y="688"/>
                    <a:pt x="1" y="774"/>
                  </a:cubicBezTo>
                  <a:cubicBezTo>
                    <a:pt x="1" y="796"/>
                    <a:pt x="1" y="818"/>
                    <a:pt x="44" y="818"/>
                  </a:cubicBezTo>
                  <a:cubicBezTo>
                    <a:pt x="66" y="818"/>
                    <a:pt x="87" y="796"/>
                    <a:pt x="87" y="774"/>
                  </a:cubicBezTo>
                  <a:cubicBezTo>
                    <a:pt x="87" y="601"/>
                    <a:pt x="131" y="167"/>
                    <a:pt x="304" y="102"/>
                  </a:cubicBezTo>
                  <a:cubicBezTo>
                    <a:pt x="314" y="100"/>
                    <a:pt x="324" y="99"/>
                    <a:pt x="336" y="99"/>
                  </a:cubicBezTo>
                  <a:cubicBezTo>
                    <a:pt x="430" y="99"/>
                    <a:pt x="595" y="188"/>
                    <a:pt x="846" y="536"/>
                  </a:cubicBezTo>
                  <a:cubicBezTo>
                    <a:pt x="857" y="547"/>
                    <a:pt x="868" y="552"/>
                    <a:pt x="879" y="552"/>
                  </a:cubicBezTo>
                  <a:cubicBezTo>
                    <a:pt x="890" y="552"/>
                    <a:pt x="900" y="547"/>
                    <a:pt x="911" y="536"/>
                  </a:cubicBezTo>
                  <a:cubicBezTo>
                    <a:pt x="933" y="514"/>
                    <a:pt x="933" y="493"/>
                    <a:pt x="911" y="471"/>
                  </a:cubicBezTo>
                  <a:cubicBezTo>
                    <a:pt x="690" y="158"/>
                    <a:pt x="500" y="1"/>
                    <a:pt x="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0" name="Google Shape;3613;p66"/>
            <p:cNvSpPr/>
            <p:nvPr/>
          </p:nvSpPr>
          <p:spPr>
            <a:xfrm>
              <a:off x="5274837" y="2960914"/>
              <a:ext cx="49435" cy="31004"/>
            </a:xfrm>
            <a:custGeom>
              <a:avLst/>
              <a:gdLst/>
              <a:ahLst/>
              <a:cxnLst/>
              <a:rect l="l" t="t" r="r" b="b"/>
              <a:pathLst>
                <a:path w="1215" h="762" extrusionOk="0">
                  <a:moveTo>
                    <a:pt x="562" y="1"/>
                  </a:moveTo>
                  <a:cubicBezTo>
                    <a:pt x="548" y="1"/>
                    <a:pt x="535" y="1"/>
                    <a:pt x="521" y="3"/>
                  </a:cubicBezTo>
                  <a:cubicBezTo>
                    <a:pt x="174" y="68"/>
                    <a:pt x="1" y="675"/>
                    <a:pt x="1" y="696"/>
                  </a:cubicBezTo>
                  <a:cubicBezTo>
                    <a:pt x="1" y="718"/>
                    <a:pt x="22" y="740"/>
                    <a:pt x="44" y="761"/>
                  </a:cubicBezTo>
                  <a:cubicBezTo>
                    <a:pt x="66" y="761"/>
                    <a:pt x="87" y="761"/>
                    <a:pt x="109" y="740"/>
                  </a:cubicBezTo>
                  <a:cubicBezTo>
                    <a:pt x="109" y="718"/>
                    <a:pt x="261" y="154"/>
                    <a:pt x="564" y="111"/>
                  </a:cubicBezTo>
                  <a:cubicBezTo>
                    <a:pt x="575" y="110"/>
                    <a:pt x="586" y="109"/>
                    <a:pt x="597" y="109"/>
                  </a:cubicBezTo>
                  <a:cubicBezTo>
                    <a:pt x="744" y="109"/>
                    <a:pt x="927" y="241"/>
                    <a:pt x="1128" y="523"/>
                  </a:cubicBezTo>
                  <a:cubicBezTo>
                    <a:pt x="1139" y="534"/>
                    <a:pt x="1150" y="539"/>
                    <a:pt x="1161" y="539"/>
                  </a:cubicBezTo>
                  <a:cubicBezTo>
                    <a:pt x="1171" y="539"/>
                    <a:pt x="1182" y="534"/>
                    <a:pt x="1193" y="523"/>
                  </a:cubicBezTo>
                  <a:cubicBezTo>
                    <a:pt x="1215" y="501"/>
                    <a:pt x="1215" y="480"/>
                    <a:pt x="1193" y="458"/>
                  </a:cubicBezTo>
                  <a:cubicBezTo>
                    <a:pt x="970" y="153"/>
                    <a:pt x="765" y="1"/>
                    <a:pt x="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1" name="Google Shape;3614;p66"/>
            <p:cNvSpPr/>
            <p:nvPr/>
          </p:nvSpPr>
          <p:spPr>
            <a:xfrm>
              <a:off x="5026083" y="2913596"/>
              <a:ext cx="85607" cy="236232"/>
            </a:xfrm>
            <a:custGeom>
              <a:avLst/>
              <a:gdLst/>
              <a:ahLst/>
              <a:cxnLst/>
              <a:rect l="l" t="t" r="r" b="b"/>
              <a:pathLst>
                <a:path w="2104" h="5806" extrusionOk="0">
                  <a:moveTo>
                    <a:pt x="510" y="0"/>
                  </a:moveTo>
                  <a:cubicBezTo>
                    <a:pt x="499" y="0"/>
                    <a:pt x="489" y="6"/>
                    <a:pt x="478" y="17"/>
                  </a:cubicBezTo>
                  <a:cubicBezTo>
                    <a:pt x="153" y="363"/>
                    <a:pt x="1" y="840"/>
                    <a:pt x="44" y="1296"/>
                  </a:cubicBezTo>
                  <a:cubicBezTo>
                    <a:pt x="196" y="2228"/>
                    <a:pt x="1172" y="2900"/>
                    <a:pt x="1388" y="3052"/>
                  </a:cubicBezTo>
                  <a:cubicBezTo>
                    <a:pt x="348" y="4591"/>
                    <a:pt x="2017" y="5805"/>
                    <a:pt x="2039" y="5805"/>
                  </a:cubicBezTo>
                  <a:lnTo>
                    <a:pt x="2082" y="5805"/>
                  </a:lnTo>
                  <a:cubicBezTo>
                    <a:pt x="2104" y="5784"/>
                    <a:pt x="2104" y="5740"/>
                    <a:pt x="2082" y="5740"/>
                  </a:cubicBezTo>
                  <a:cubicBezTo>
                    <a:pt x="1822" y="5523"/>
                    <a:pt x="1583" y="5263"/>
                    <a:pt x="1388" y="4960"/>
                  </a:cubicBezTo>
                  <a:cubicBezTo>
                    <a:pt x="1020" y="4374"/>
                    <a:pt x="1041" y="3594"/>
                    <a:pt x="1475" y="3052"/>
                  </a:cubicBezTo>
                  <a:cubicBezTo>
                    <a:pt x="1497" y="3052"/>
                    <a:pt x="1497" y="3030"/>
                    <a:pt x="1475" y="3030"/>
                  </a:cubicBezTo>
                  <a:cubicBezTo>
                    <a:pt x="1475" y="3008"/>
                    <a:pt x="1475" y="3008"/>
                    <a:pt x="1453" y="2987"/>
                  </a:cubicBezTo>
                  <a:cubicBezTo>
                    <a:pt x="1453" y="2987"/>
                    <a:pt x="283" y="2250"/>
                    <a:pt x="131" y="1296"/>
                  </a:cubicBezTo>
                  <a:cubicBezTo>
                    <a:pt x="88" y="840"/>
                    <a:pt x="239" y="407"/>
                    <a:pt x="543" y="82"/>
                  </a:cubicBezTo>
                  <a:cubicBezTo>
                    <a:pt x="564" y="60"/>
                    <a:pt x="564" y="38"/>
                    <a:pt x="543" y="17"/>
                  </a:cubicBezTo>
                  <a:cubicBezTo>
                    <a:pt x="532" y="6"/>
                    <a:pt x="521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2" name="Google Shape;3615;p66"/>
            <p:cNvSpPr/>
            <p:nvPr/>
          </p:nvSpPr>
          <p:spPr>
            <a:xfrm>
              <a:off x="5041991" y="3042286"/>
              <a:ext cx="40321" cy="101353"/>
            </a:xfrm>
            <a:custGeom>
              <a:avLst/>
              <a:gdLst/>
              <a:ahLst/>
              <a:cxnLst/>
              <a:rect l="l" t="t" r="r" b="b"/>
              <a:pathLst>
                <a:path w="991" h="2491" extrusionOk="0">
                  <a:moveTo>
                    <a:pt x="938" y="1"/>
                  </a:moveTo>
                  <a:cubicBezTo>
                    <a:pt x="927" y="1"/>
                    <a:pt x="917" y="6"/>
                    <a:pt x="911" y="19"/>
                  </a:cubicBezTo>
                  <a:cubicBezTo>
                    <a:pt x="304" y="691"/>
                    <a:pt x="0" y="1558"/>
                    <a:pt x="0" y="2447"/>
                  </a:cubicBezTo>
                  <a:cubicBezTo>
                    <a:pt x="0" y="2469"/>
                    <a:pt x="22" y="2491"/>
                    <a:pt x="43" y="2491"/>
                  </a:cubicBezTo>
                  <a:cubicBezTo>
                    <a:pt x="87" y="2469"/>
                    <a:pt x="87" y="2469"/>
                    <a:pt x="87" y="2425"/>
                  </a:cubicBezTo>
                  <a:cubicBezTo>
                    <a:pt x="87" y="1558"/>
                    <a:pt x="390" y="734"/>
                    <a:pt x="976" y="62"/>
                  </a:cubicBezTo>
                  <a:cubicBezTo>
                    <a:pt x="991" y="32"/>
                    <a:pt x="963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3" name="Google Shape;3616;p66"/>
            <p:cNvSpPr/>
            <p:nvPr/>
          </p:nvSpPr>
          <p:spPr>
            <a:xfrm>
              <a:off x="5042845" y="2835276"/>
              <a:ext cx="44146" cy="52568"/>
            </a:xfrm>
            <a:custGeom>
              <a:avLst/>
              <a:gdLst/>
              <a:ahLst/>
              <a:cxnLst/>
              <a:rect l="l" t="t" r="r" b="b"/>
              <a:pathLst>
                <a:path w="1085" h="1292" extrusionOk="0">
                  <a:moveTo>
                    <a:pt x="186" y="0"/>
                  </a:moveTo>
                  <a:cubicBezTo>
                    <a:pt x="167" y="0"/>
                    <a:pt x="148" y="4"/>
                    <a:pt x="131" y="12"/>
                  </a:cubicBezTo>
                  <a:cubicBezTo>
                    <a:pt x="109" y="34"/>
                    <a:pt x="87" y="77"/>
                    <a:pt x="66" y="99"/>
                  </a:cubicBezTo>
                  <a:cubicBezTo>
                    <a:pt x="1" y="381"/>
                    <a:pt x="564" y="1183"/>
                    <a:pt x="629" y="1269"/>
                  </a:cubicBezTo>
                  <a:cubicBezTo>
                    <a:pt x="629" y="1291"/>
                    <a:pt x="651" y="1291"/>
                    <a:pt x="673" y="1291"/>
                  </a:cubicBezTo>
                  <a:lnTo>
                    <a:pt x="695" y="1291"/>
                  </a:lnTo>
                  <a:cubicBezTo>
                    <a:pt x="716" y="1269"/>
                    <a:pt x="716" y="1248"/>
                    <a:pt x="695" y="1226"/>
                  </a:cubicBezTo>
                  <a:cubicBezTo>
                    <a:pt x="543" y="988"/>
                    <a:pt x="109" y="337"/>
                    <a:pt x="152" y="120"/>
                  </a:cubicBezTo>
                  <a:cubicBezTo>
                    <a:pt x="152" y="120"/>
                    <a:pt x="174" y="99"/>
                    <a:pt x="174" y="99"/>
                  </a:cubicBezTo>
                  <a:cubicBezTo>
                    <a:pt x="181" y="95"/>
                    <a:pt x="189" y="93"/>
                    <a:pt x="198" y="93"/>
                  </a:cubicBezTo>
                  <a:cubicBezTo>
                    <a:pt x="349" y="93"/>
                    <a:pt x="732" y="606"/>
                    <a:pt x="998" y="1118"/>
                  </a:cubicBezTo>
                  <a:cubicBezTo>
                    <a:pt x="998" y="1129"/>
                    <a:pt x="1009" y="1134"/>
                    <a:pt x="1022" y="1134"/>
                  </a:cubicBezTo>
                  <a:cubicBezTo>
                    <a:pt x="1036" y="1134"/>
                    <a:pt x="1052" y="1129"/>
                    <a:pt x="1063" y="1118"/>
                  </a:cubicBezTo>
                  <a:cubicBezTo>
                    <a:pt x="1085" y="1118"/>
                    <a:pt x="1085" y="1096"/>
                    <a:pt x="1085" y="1074"/>
                  </a:cubicBezTo>
                  <a:cubicBezTo>
                    <a:pt x="983" y="871"/>
                    <a:pt x="481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4" name="Google Shape;3617;p66"/>
            <p:cNvSpPr/>
            <p:nvPr/>
          </p:nvSpPr>
          <p:spPr>
            <a:xfrm>
              <a:off x="5197208" y="2794793"/>
              <a:ext cx="44146" cy="47157"/>
            </a:xfrm>
            <a:custGeom>
              <a:avLst/>
              <a:gdLst/>
              <a:ahLst/>
              <a:cxnLst/>
              <a:rect l="l" t="t" r="r" b="b"/>
              <a:pathLst>
                <a:path w="1085" h="1159" extrusionOk="0">
                  <a:moveTo>
                    <a:pt x="180" y="1"/>
                  </a:moveTo>
                  <a:cubicBezTo>
                    <a:pt x="151" y="1"/>
                    <a:pt x="125" y="16"/>
                    <a:pt x="109" y="31"/>
                  </a:cubicBezTo>
                  <a:cubicBezTo>
                    <a:pt x="1" y="205"/>
                    <a:pt x="391" y="920"/>
                    <a:pt x="521" y="1137"/>
                  </a:cubicBezTo>
                  <a:cubicBezTo>
                    <a:pt x="543" y="1159"/>
                    <a:pt x="565" y="1159"/>
                    <a:pt x="586" y="1159"/>
                  </a:cubicBezTo>
                  <a:cubicBezTo>
                    <a:pt x="608" y="1137"/>
                    <a:pt x="608" y="1115"/>
                    <a:pt x="608" y="1094"/>
                  </a:cubicBezTo>
                  <a:cubicBezTo>
                    <a:pt x="326" y="617"/>
                    <a:pt x="131" y="140"/>
                    <a:pt x="196" y="96"/>
                  </a:cubicBezTo>
                  <a:lnTo>
                    <a:pt x="196" y="96"/>
                  </a:lnTo>
                  <a:cubicBezTo>
                    <a:pt x="413" y="140"/>
                    <a:pt x="846" y="855"/>
                    <a:pt x="976" y="1137"/>
                  </a:cubicBezTo>
                  <a:cubicBezTo>
                    <a:pt x="998" y="1159"/>
                    <a:pt x="998" y="1159"/>
                    <a:pt x="1020" y="1159"/>
                  </a:cubicBezTo>
                  <a:lnTo>
                    <a:pt x="1041" y="1137"/>
                  </a:lnTo>
                  <a:cubicBezTo>
                    <a:pt x="1063" y="1137"/>
                    <a:pt x="1085" y="1115"/>
                    <a:pt x="1063" y="1094"/>
                  </a:cubicBezTo>
                  <a:cubicBezTo>
                    <a:pt x="1020" y="985"/>
                    <a:pt x="521" y="53"/>
                    <a:pt x="218" y="10"/>
                  </a:cubicBezTo>
                  <a:cubicBezTo>
                    <a:pt x="205" y="3"/>
                    <a:pt x="192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5" name="Google Shape;3618;p66"/>
            <p:cNvSpPr/>
            <p:nvPr/>
          </p:nvSpPr>
          <p:spPr>
            <a:xfrm>
              <a:off x="4587691" y="3125937"/>
              <a:ext cx="494719" cy="35357"/>
            </a:xfrm>
            <a:custGeom>
              <a:avLst/>
              <a:gdLst/>
              <a:ahLst/>
              <a:cxnLst/>
              <a:rect l="l" t="t" r="r" b="b"/>
              <a:pathLst>
                <a:path w="12159" h="869" extrusionOk="0">
                  <a:moveTo>
                    <a:pt x="4445" y="1"/>
                  </a:moveTo>
                  <a:cubicBezTo>
                    <a:pt x="4423" y="1"/>
                    <a:pt x="4402" y="23"/>
                    <a:pt x="4402" y="44"/>
                  </a:cubicBezTo>
                  <a:cubicBezTo>
                    <a:pt x="4228" y="369"/>
                    <a:pt x="4011" y="565"/>
                    <a:pt x="3773" y="586"/>
                  </a:cubicBezTo>
                  <a:cubicBezTo>
                    <a:pt x="3764" y="587"/>
                    <a:pt x="3756" y="587"/>
                    <a:pt x="3747" y="587"/>
                  </a:cubicBezTo>
                  <a:cubicBezTo>
                    <a:pt x="3301" y="587"/>
                    <a:pt x="2884" y="44"/>
                    <a:pt x="2884" y="44"/>
                  </a:cubicBezTo>
                  <a:cubicBezTo>
                    <a:pt x="2884" y="23"/>
                    <a:pt x="2862" y="23"/>
                    <a:pt x="2841" y="23"/>
                  </a:cubicBezTo>
                  <a:cubicBezTo>
                    <a:pt x="2841" y="23"/>
                    <a:pt x="2819" y="23"/>
                    <a:pt x="2819" y="44"/>
                  </a:cubicBezTo>
                  <a:cubicBezTo>
                    <a:pt x="2689" y="304"/>
                    <a:pt x="2407" y="500"/>
                    <a:pt x="2125" y="543"/>
                  </a:cubicBezTo>
                  <a:cubicBezTo>
                    <a:pt x="2105" y="545"/>
                    <a:pt x="2085" y="545"/>
                    <a:pt x="2066" y="545"/>
                  </a:cubicBezTo>
                  <a:cubicBezTo>
                    <a:pt x="1572" y="545"/>
                    <a:pt x="1171" y="44"/>
                    <a:pt x="1171" y="44"/>
                  </a:cubicBezTo>
                  <a:cubicBezTo>
                    <a:pt x="1150" y="23"/>
                    <a:pt x="1150" y="23"/>
                    <a:pt x="1128" y="23"/>
                  </a:cubicBezTo>
                  <a:cubicBezTo>
                    <a:pt x="1106" y="23"/>
                    <a:pt x="1106" y="23"/>
                    <a:pt x="1085" y="44"/>
                  </a:cubicBezTo>
                  <a:cubicBezTo>
                    <a:pt x="920" y="354"/>
                    <a:pt x="603" y="542"/>
                    <a:pt x="261" y="542"/>
                  </a:cubicBezTo>
                  <a:cubicBezTo>
                    <a:pt x="196" y="542"/>
                    <a:pt x="131" y="535"/>
                    <a:pt x="66" y="521"/>
                  </a:cubicBezTo>
                  <a:cubicBezTo>
                    <a:pt x="53" y="515"/>
                    <a:pt x="42" y="512"/>
                    <a:pt x="33" y="512"/>
                  </a:cubicBezTo>
                  <a:cubicBezTo>
                    <a:pt x="11" y="512"/>
                    <a:pt x="1" y="528"/>
                    <a:pt x="1" y="543"/>
                  </a:cubicBezTo>
                  <a:cubicBezTo>
                    <a:pt x="1" y="565"/>
                    <a:pt x="1" y="586"/>
                    <a:pt x="44" y="608"/>
                  </a:cubicBezTo>
                  <a:cubicBezTo>
                    <a:pt x="114" y="623"/>
                    <a:pt x="184" y="630"/>
                    <a:pt x="255" y="630"/>
                  </a:cubicBezTo>
                  <a:cubicBezTo>
                    <a:pt x="603" y="630"/>
                    <a:pt x="948" y="455"/>
                    <a:pt x="1128" y="131"/>
                  </a:cubicBezTo>
                  <a:cubicBezTo>
                    <a:pt x="1251" y="275"/>
                    <a:pt x="1628" y="633"/>
                    <a:pt x="2054" y="633"/>
                  </a:cubicBezTo>
                  <a:cubicBezTo>
                    <a:pt x="2078" y="633"/>
                    <a:pt x="2102" y="632"/>
                    <a:pt x="2125" y="630"/>
                  </a:cubicBezTo>
                  <a:cubicBezTo>
                    <a:pt x="2429" y="608"/>
                    <a:pt x="2711" y="413"/>
                    <a:pt x="2862" y="153"/>
                  </a:cubicBezTo>
                  <a:cubicBezTo>
                    <a:pt x="2968" y="301"/>
                    <a:pt x="3341" y="696"/>
                    <a:pt x="3741" y="696"/>
                  </a:cubicBezTo>
                  <a:cubicBezTo>
                    <a:pt x="3752" y="696"/>
                    <a:pt x="3762" y="695"/>
                    <a:pt x="3773" y="695"/>
                  </a:cubicBezTo>
                  <a:cubicBezTo>
                    <a:pt x="4076" y="630"/>
                    <a:pt x="4315" y="435"/>
                    <a:pt x="4445" y="174"/>
                  </a:cubicBezTo>
                  <a:cubicBezTo>
                    <a:pt x="4597" y="456"/>
                    <a:pt x="4879" y="673"/>
                    <a:pt x="5226" y="738"/>
                  </a:cubicBezTo>
                  <a:cubicBezTo>
                    <a:pt x="5241" y="739"/>
                    <a:pt x="5256" y="740"/>
                    <a:pt x="5271" y="740"/>
                  </a:cubicBezTo>
                  <a:cubicBezTo>
                    <a:pt x="5562" y="740"/>
                    <a:pt x="5869" y="544"/>
                    <a:pt x="6158" y="153"/>
                  </a:cubicBezTo>
                  <a:cubicBezTo>
                    <a:pt x="6266" y="326"/>
                    <a:pt x="6548" y="760"/>
                    <a:pt x="6960" y="760"/>
                  </a:cubicBezTo>
                  <a:cubicBezTo>
                    <a:pt x="7242" y="760"/>
                    <a:pt x="7502" y="565"/>
                    <a:pt x="7741" y="174"/>
                  </a:cubicBezTo>
                  <a:cubicBezTo>
                    <a:pt x="7849" y="369"/>
                    <a:pt x="8152" y="868"/>
                    <a:pt x="8499" y="868"/>
                  </a:cubicBezTo>
                  <a:lnTo>
                    <a:pt x="8521" y="825"/>
                  </a:lnTo>
                  <a:cubicBezTo>
                    <a:pt x="8738" y="825"/>
                    <a:pt x="8955" y="608"/>
                    <a:pt x="9106" y="174"/>
                  </a:cubicBezTo>
                  <a:cubicBezTo>
                    <a:pt x="9215" y="369"/>
                    <a:pt x="9432" y="760"/>
                    <a:pt x="9778" y="781"/>
                  </a:cubicBezTo>
                  <a:cubicBezTo>
                    <a:pt x="9791" y="782"/>
                    <a:pt x="9804" y="783"/>
                    <a:pt x="9817" y="783"/>
                  </a:cubicBezTo>
                  <a:cubicBezTo>
                    <a:pt x="10084" y="783"/>
                    <a:pt x="10333" y="565"/>
                    <a:pt x="10602" y="109"/>
                  </a:cubicBezTo>
                  <a:cubicBezTo>
                    <a:pt x="10766" y="236"/>
                    <a:pt x="11370" y="637"/>
                    <a:pt x="11854" y="637"/>
                  </a:cubicBezTo>
                  <a:cubicBezTo>
                    <a:pt x="11949" y="637"/>
                    <a:pt x="12039" y="622"/>
                    <a:pt x="12120" y="586"/>
                  </a:cubicBezTo>
                  <a:cubicBezTo>
                    <a:pt x="12159" y="567"/>
                    <a:pt x="12146" y="496"/>
                    <a:pt x="12096" y="496"/>
                  </a:cubicBezTo>
                  <a:cubicBezTo>
                    <a:pt x="12090" y="496"/>
                    <a:pt x="12084" y="497"/>
                    <a:pt x="12077" y="500"/>
                  </a:cubicBezTo>
                  <a:cubicBezTo>
                    <a:pt x="12008" y="528"/>
                    <a:pt x="11932" y="540"/>
                    <a:pt x="11852" y="540"/>
                  </a:cubicBezTo>
                  <a:cubicBezTo>
                    <a:pt x="11322" y="540"/>
                    <a:pt x="10602" y="1"/>
                    <a:pt x="10602" y="1"/>
                  </a:cubicBezTo>
                  <a:lnTo>
                    <a:pt x="10581" y="1"/>
                  </a:lnTo>
                  <a:cubicBezTo>
                    <a:pt x="10559" y="23"/>
                    <a:pt x="10559" y="23"/>
                    <a:pt x="10537" y="44"/>
                  </a:cubicBezTo>
                  <a:cubicBezTo>
                    <a:pt x="10310" y="479"/>
                    <a:pt x="10062" y="696"/>
                    <a:pt x="9833" y="696"/>
                  </a:cubicBezTo>
                  <a:cubicBezTo>
                    <a:pt x="9822" y="696"/>
                    <a:pt x="9811" y="696"/>
                    <a:pt x="9800" y="695"/>
                  </a:cubicBezTo>
                  <a:cubicBezTo>
                    <a:pt x="9410" y="673"/>
                    <a:pt x="9150" y="44"/>
                    <a:pt x="9150" y="44"/>
                  </a:cubicBezTo>
                  <a:cubicBezTo>
                    <a:pt x="9150" y="23"/>
                    <a:pt x="9128" y="23"/>
                    <a:pt x="9106" y="1"/>
                  </a:cubicBezTo>
                  <a:cubicBezTo>
                    <a:pt x="9085" y="23"/>
                    <a:pt x="9085" y="23"/>
                    <a:pt x="9063" y="44"/>
                  </a:cubicBezTo>
                  <a:cubicBezTo>
                    <a:pt x="8911" y="500"/>
                    <a:pt x="8716" y="760"/>
                    <a:pt x="8521" y="760"/>
                  </a:cubicBezTo>
                  <a:cubicBezTo>
                    <a:pt x="8131" y="760"/>
                    <a:pt x="7784" y="44"/>
                    <a:pt x="7784" y="44"/>
                  </a:cubicBezTo>
                  <a:cubicBezTo>
                    <a:pt x="7784" y="23"/>
                    <a:pt x="7762" y="23"/>
                    <a:pt x="7741" y="1"/>
                  </a:cubicBezTo>
                  <a:cubicBezTo>
                    <a:pt x="7741" y="1"/>
                    <a:pt x="7719" y="23"/>
                    <a:pt x="7719" y="44"/>
                  </a:cubicBezTo>
                  <a:cubicBezTo>
                    <a:pt x="7459" y="456"/>
                    <a:pt x="7220" y="651"/>
                    <a:pt x="6960" y="651"/>
                  </a:cubicBezTo>
                  <a:cubicBezTo>
                    <a:pt x="6526" y="651"/>
                    <a:pt x="6201" y="44"/>
                    <a:pt x="6201" y="44"/>
                  </a:cubicBezTo>
                  <a:cubicBezTo>
                    <a:pt x="6201" y="23"/>
                    <a:pt x="6180" y="23"/>
                    <a:pt x="6158" y="23"/>
                  </a:cubicBezTo>
                  <a:cubicBezTo>
                    <a:pt x="6158" y="15"/>
                    <a:pt x="6155" y="13"/>
                    <a:pt x="6151" y="13"/>
                  </a:cubicBezTo>
                  <a:cubicBezTo>
                    <a:pt x="6143" y="13"/>
                    <a:pt x="6129" y="23"/>
                    <a:pt x="6114" y="23"/>
                  </a:cubicBezTo>
                  <a:cubicBezTo>
                    <a:pt x="5847" y="435"/>
                    <a:pt x="5559" y="631"/>
                    <a:pt x="5271" y="631"/>
                  </a:cubicBezTo>
                  <a:cubicBezTo>
                    <a:pt x="5256" y="631"/>
                    <a:pt x="5241" y="631"/>
                    <a:pt x="5226" y="630"/>
                  </a:cubicBezTo>
                  <a:cubicBezTo>
                    <a:pt x="4770" y="608"/>
                    <a:pt x="4488" y="44"/>
                    <a:pt x="4488" y="44"/>
                  </a:cubicBezTo>
                  <a:cubicBezTo>
                    <a:pt x="4467" y="23"/>
                    <a:pt x="4467" y="23"/>
                    <a:pt x="4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6" name="Google Shape;3619;p66"/>
            <p:cNvSpPr/>
            <p:nvPr/>
          </p:nvSpPr>
          <p:spPr>
            <a:xfrm>
              <a:off x="4651486" y="3177120"/>
              <a:ext cx="494638" cy="34422"/>
            </a:xfrm>
            <a:custGeom>
              <a:avLst/>
              <a:gdLst/>
              <a:ahLst/>
              <a:cxnLst/>
              <a:rect l="l" t="t" r="r" b="b"/>
              <a:pathLst>
                <a:path w="12157" h="846" extrusionOk="0">
                  <a:moveTo>
                    <a:pt x="1143" y="0"/>
                  </a:moveTo>
                  <a:cubicBezTo>
                    <a:pt x="1121" y="0"/>
                    <a:pt x="1121" y="22"/>
                    <a:pt x="1099" y="22"/>
                  </a:cubicBezTo>
                  <a:cubicBezTo>
                    <a:pt x="937" y="346"/>
                    <a:pt x="625" y="521"/>
                    <a:pt x="288" y="521"/>
                  </a:cubicBezTo>
                  <a:cubicBezTo>
                    <a:pt x="220" y="521"/>
                    <a:pt x="150" y="514"/>
                    <a:pt x="80" y="499"/>
                  </a:cubicBezTo>
                  <a:cubicBezTo>
                    <a:pt x="73" y="497"/>
                    <a:pt x="67" y="496"/>
                    <a:pt x="61" y="496"/>
                  </a:cubicBezTo>
                  <a:cubicBezTo>
                    <a:pt x="12" y="496"/>
                    <a:pt x="1" y="566"/>
                    <a:pt x="59" y="586"/>
                  </a:cubicBezTo>
                  <a:cubicBezTo>
                    <a:pt x="129" y="601"/>
                    <a:pt x="200" y="608"/>
                    <a:pt x="272" y="608"/>
                  </a:cubicBezTo>
                  <a:cubicBezTo>
                    <a:pt x="619" y="608"/>
                    <a:pt x="966" y="436"/>
                    <a:pt x="1164" y="130"/>
                  </a:cubicBezTo>
                  <a:cubicBezTo>
                    <a:pt x="1270" y="257"/>
                    <a:pt x="1663" y="630"/>
                    <a:pt x="2103" y="630"/>
                  </a:cubicBezTo>
                  <a:cubicBezTo>
                    <a:pt x="2115" y="630"/>
                    <a:pt x="2128" y="630"/>
                    <a:pt x="2140" y="629"/>
                  </a:cubicBezTo>
                  <a:cubicBezTo>
                    <a:pt x="2443" y="586"/>
                    <a:pt x="2725" y="412"/>
                    <a:pt x="2877" y="130"/>
                  </a:cubicBezTo>
                  <a:cubicBezTo>
                    <a:pt x="3004" y="278"/>
                    <a:pt x="3357" y="673"/>
                    <a:pt x="3756" y="673"/>
                  </a:cubicBezTo>
                  <a:cubicBezTo>
                    <a:pt x="3767" y="673"/>
                    <a:pt x="3777" y="673"/>
                    <a:pt x="3788" y="672"/>
                  </a:cubicBezTo>
                  <a:cubicBezTo>
                    <a:pt x="4091" y="629"/>
                    <a:pt x="4330" y="434"/>
                    <a:pt x="4460" y="152"/>
                  </a:cubicBezTo>
                  <a:cubicBezTo>
                    <a:pt x="4612" y="456"/>
                    <a:pt x="4915" y="672"/>
                    <a:pt x="5240" y="716"/>
                  </a:cubicBezTo>
                  <a:cubicBezTo>
                    <a:pt x="5270" y="720"/>
                    <a:pt x="5299" y="722"/>
                    <a:pt x="5328" y="722"/>
                  </a:cubicBezTo>
                  <a:cubicBezTo>
                    <a:pt x="5621" y="722"/>
                    <a:pt x="5897" y="525"/>
                    <a:pt x="6173" y="130"/>
                  </a:cubicBezTo>
                  <a:cubicBezTo>
                    <a:pt x="6281" y="304"/>
                    <a:pt x="6563" y="759"/>
                    <a:pt x="6975" y="759"/>
                  </a:cubicBezTo>
                  <a:cubicBezTo>
                    <a:pt x="7257" y="759"/>
                    <a:pt x="7517" y="564"/>
                    <a:pt x="7755" y="152"/>
                  </a:cubicBezTo>
                  <a:cubicBezTo>
                    <a:pt x="7864" y="347"/>
                    <a:pt x="8167" y="846"/>
                    <a:pt x="8514" y="846"/>
                  </a:cubicBezTo>
                  <a:lnTo>
                    <a:pt x="8514" y="824"/>
                  </a:lnTo>
                  <a:cubicBezTo>
                    <a:pt x="8753" y="803"/>
                    <a:pt x="8948" y="586"/>
                    <a:pt x="9121" y="152"/>
                  </a:cubicBezTo>
                  <a:cubicBezTo>
                    <a:pt x="9208" y="347"/>
                    <a:pt x="9446" y="738"/>
                    <a:pt x="9793" y="759"/>
                  </a:cubicBezTo>
                  <a:cubicBezTo>
                    <a:pt x="9805" y="760"/>
                    <a:pt x="9817" y="761"/>
                    <a:pt x="9829" y="761"/>
                  </a:cubicBezTo>
                  <a:cubicBezTo>
                    <a:pt x="10079" y="761"/>
                    <a:pt x="10347" y="543"/>
                    <a:pt x="10595" y="109"/>
                  </a:cubicBezTo>
                  <a:cubicBezTo>
                    <a:pt x="10759" y="218"/>
                    <a:pt x="11362" y="615"/>
                    <a:pt x="11847" y="615"/>
                  </a:cubicBezTo>
                  <a:cubicBezTo>
                    <a:pt x="11941" y="615"/>
                    <a:pt x="12031" y="600"/>
                    <a:pt x="12113" y="564"/>
                  </a:cubicBezTo>
                  <a:cubicBezTo>
                    <a:pt x="12156" y="564"/>
                    <a:pt x="12156" y="542"/>
                    <a:pt x="12135" y="499"/>
                  </a:cubicBezTo>
                  <a:cubicBezTo>
                    <a:pt x="12135" y="477"/>
                    <a:pt x="12113" y="477"/>
                    <a:pt x="12091" y="477"/>
                  </a:cubicBezTo>
                  <a:cubicBezTo>
                    <a:pt x="12017" y="511"/>
                    <a:pt x="11934" y="526"/>
                    <a:pt x="11846" y="526"/>
                  </a:cubicBezTo>
                  <a:cubicBezTo>
                    <a:pt x="11318" y="526"/>
                    <a:pt x="10617" y="0"/>
                    <a:pt x="10617" y="0"/>
                  </a:cubicBezTo>
                  <a:lnTo>
                    <a:pt x="10574" y="0"/>
                  </a:lnTo>
                  <a:cubicBezTo>
                    <a:pt x="10574" y="0"/>
                    <a:pt x="10552" y="0"/>
                    <a:pt x="10552" y="22"/>
                  </a:cubicBezTo>
                  <a:cubicBezTo>
                    <a:pt x="10292" y="477"/>
                    <a:pt x="10032" y="694"/>
                    <a:pt x="9793" y="694"/>
                  </a:cubicBezTo>
                  <a:cubicBezTo>
                    <a:pt x="9403" y="651"/>
                    <a:pt x="9164" y="22"/>
                    <a:pt x="9164" y="22"/>
                  </a:cubicBezTo>
                  <a:cubicBezTo>
                    <a:pt x="9143" y="0"/>
                    <a:pt x="9143" y="0"/>
                    <a:pt x="9121" y="0"/>
                  </a:cubicBezTo>
                  <a:cubicBezTo>
                    <a:pt x="9099" y="0"/>
                    <a:pt x="9078" y="0"/>
                    <a:pt x="9078" y="22"/>
                  </a:cubicBezTo>
                  <a:cubicBezTo>
                    <a:pt x="8926" y="477"/>
                    <a:pt x="8731" y="738"/>
                    <a:pt x="8536" y="738"/>
                  </a:cubicBezTo>
                  <a:cubicBezTo>
                    <a:pt x="8530" y="738"/>
                    <a:pt x="8525" y="738"/>
                    <a:pt x="8520" y="738"/>
                  </a:cubicBezTo>
                  <a:cubicBezTo>
                    <a:pt x="8157" y="738"/>
                    <a:pt x="7799" y="22"/>
                    <a:pt x="7799" y="22"/>
                  </a:cubicBezTo>
                  <a:cubicBezTo>
                    <a:pt x="7799" y="0"/>
                    <a:pt x="7777" y="0"/>
                    <a:pt x="7777" y="0"/>
                  </a:cubicBezTo>
                  <a:cubicBezTo>
                    <a:pt x="7755" y="0"/>
                    <a:pt x="7734" y="0"/>
                    <a:pt x="7734" y="22"/>
                  </a:cubicBezTo>
                  <a:cubicBezTo>
                    <a:pt x="7495" y="434"/>
                    <a:pt x="7235" y="651"/>
                    <a:pt x="6975" y="651"/>
                  </a:cubicBezTo>
                  <a:cubicBezTo>
                    <a:pt x="6541" y="629"/>
                    <a:pt x="6216" y="22"/>
                    <a:pt x="6216" y="22"/>
                  </a:cubicBezTo>
                  <a:cubicBezTo>
                    <a:pt x="6216" y="0"/>
                    <a:pt x="6194" y="0"/>
                    <a:pt x="6173" y="0"/>
                  </a:cubicBezTo>
                  <a:cubicBezTo>
                    <a:pt x="6173" y="0"/>
                    <a:pt x="6151" y="0"/>
                    <a:pt x="6151" y="22"/>
                  </a:cubicBezTo>
                  <a:cubicBezTo>
                    <a:pt x="5861" y="415"/>
                    <a:pt x="5571" y="631"/>
                    <a:pt x="5282" y="631"/>
                  </a:cubicBezTo>
                  <a:cubicBezTo>
                    <a:pt x="5268" y="631"/>
                    <a:pt x="5254" y="630"/>
                    <a:pt x="5240" y="629"/>
                  </a:cubicBezTo>
                  <a:cubicBezTo>
                    <a:pt x="4785" y="586"/>
                    <a:pt x="4503" y="22"/>
                    <a:pt x="4503" y="22"/>
                  </a:cubicBezTo>
                  <a:cubicBezTo>
                    <a:pt x="4481" y="0"/>
                    <a:pt x="4481" y="0"/>
                    <a:pt x="4460" y="0"/>
                  </a:cubicBezTo>
                  <a:cubicBezTo>
                    <a:pt x="4438" y="0"/>
                    <a:pt x="4416" y="0"/>
                    <a:pt x="4416" y="22"/>
                  </a:cubicBezTo>
                  <a:cubicBezTo>
                    <a:pt x="4243" y="369"/>
                    <a:pt x="4026" y="542"/>
                    <a:pt x="3788" y="564"/>
                  </a:cubicBezTo>
                  <a:cubicBezTo>
                    <a:pt x="3771" y="566"/>
                    <a:pt x="3755" y="566"/>
                    <a:pt x="3739" y="566"/>
                  </a:cubicBezTo>
                  <a:cubicBezTo>
                    <a:pt x="3302" y="566"/>
                    <a:pt x="2899" y="22"/>
                    <a:pt x="2899" y="22"/>
                  </a:cubicBezTo>
                  <a:cubicBezTo>
                    <a:pt x="2899" y="0"/>
                    <a:pt x="2877" y="0"/>
                    <a:pt x="2877" y="0"/>
                  </a:cubicBezTo>
                  <a:cubicBezTo>
                    <a:pt x="2855" y="0"/>
                    <a:pt x="2834" y="22"/>
                    <a:pt x="2834" y="22"/>
                  </a:cubicBezTo>
                  <a:cubicBezTo>
                    <a:pt x="2704" y="304"/>
                    <a:pt x="2443" y="499"/>
                    <a:pt x="2140" y="542"/>
                  </a:cubicBezTo>
                  <a:cubicBezTo>
                    <a:pt x="2130" y="543"/>
                    <a:pt x="2120" y="543"/>
                    <a:pt x="2111" y="543"/>
                  </a:cubicBezTo>
                  <a:cubicBezTo>
                    <a:pt x="1624" y="543"/>
                    <a:pt x="1186" y="22"/>
                    <a:pt x="1186" y="22"/>
                  </a:cubicBezTo>
                  <a:cubicBezTo>
                    <a:pt x="1164" y="0"/>
                    <a:pt x="1164" y="0"/>
                    <a:pt x="1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7" name="Google Shape;3620;p66"/>
            <p:cNvSpPr/>
            <p:nvPr/>
          </p:nvSpPr>
          <p:spPr>
            <a:xfrm>
              <a:off x="4690016" y="2989069"/>
              <a:ext cx="12166" cy="16438"/>
            </a:xfrm>
            <a:custGeom>
              <a:avLst/>
              <a:gdLst/>
              <a:ahLst/>
              <a:cxnLst/>
              <a:rect l="l" t="t" r="r" b="b"/>
              <a:pathLst>
                <a:path w="299" h="404" extrusionOk="0">
                  <a:moveTo>
                    <a:pt x="235" y="0"/>
                  </a:moveTo>
                  <a:cubicBezTo>
                    <a:pt x="229" y="0"/>
                    <a:pt x="223" y="1"/>
                    <a:pt x="217" y="4"/>
                  </a:cubicBezTo>
                  <a:cubicBezTo>
                    <a:pt x="109" y="91"/>
                    <a:pt x="22" y="221"/>
                    <a:pt x="0" y="351"/>
                  </a:cubicBezTo>
                  <a:cubicBezTo>
                    <a:pt x="0" y="373"/>
                    <a:pt x="22" y="395"/>
                    <a:pt x="44" y="395"/>
                  </a:cubicBezTo>
                  <a:cubicBezTo>
                    <a:pt x="50" y="400"/>
                    <a:pt x="57" y="403"/>
                    <a:pt x="65" y="403"/>
                  </a:cubicBezTo>
                  <a:cubicBezTo>
                    <a:pt x="86" y="403"/>
                    <a:pt x="109" y="383"/>
                    <a:pt x="109" y="351"/>
                  </a:cubicBezTo>
                  <a:cubicBezTo>
                    <a:pt x="109" y="243"/>
                    <a:pt x="174" y="156"/>
                    <a:pt x="261" y="91"/>
                  </a:cubicBezTo>
                  <a:cubicBezTo>
                    <a:pt x="298" y="54"/>
                    <a:pt x="271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8" name="Google Shape;3621;p66"/>
            <p:cNvSpPr/>
            <p:nvPr/>
          </p:nvSpPr>
          <p:spPr>
            <a:xfrm>
              <a:off x="4684727" y="2965430"/>
              <a:ext cx="11515" cy="16763"/>
            </a:xfrm>
            <a:custGeom>
              <a:avLst/>
              <a:gdLst/>
              <a:ahLst/>
              <a:cxnLst/>
              <a:rect l="l" t="t" r="r" b="b"/>
              <a:pathLst>
                <a:path w="283" h="412" extrusionOk="0">
                  <a:moveTo>
                    <a:pt x="217" y="0"/>
                  </a:moveTo>
                  <a:cubicBezTo>
                    <a:pt x="109" y="87"/>
                    <a:pt x="22" y="217"/>
                    <a:pt x="0" y="347"/>
                  </a:cubicBezTo>
                  <a:cubicBezTo>
                    <a:pt x="0" y="369"/>
                    <a:pt x="22" y="390"/>
                    <a:pt x="44" y="412"/>
                  </a:cubicBezTo>
                  <a:cubicBezTo>
                    <a:pt x="87" y="412"/>
                    <a:pt x="130" y="390"/>
                    <a:pt x="109" y="347"/>
                  </a:cubicBezTo>
                  <a:cubicBezTo>
                    <a:pt x="130" y="239"/>
                    <a:pt x="196" y="130"/>
                    <a:pt x="282" y="65"/>
                  </a:cubicBezTo>
                  <a:cubicBezTo>
                    <a:pt x="282" y="43"/>
                    <a:pt x="282" y="22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9" name="Google Shape;3622;p66"/>
            <p:cNvSpPr/>
            <p:nvPr/>
          </p:nvSpPr>
          <p:spPr>
            <a:xfrm>
              <a:off x="4688267" y="3015311"/>
              <a:ext cx="12369" cy="16316"/>
            </a:xfrm>
            <a:custGeom>
              <a:avLst/>
              <a:gdLst/>
              <a:ahLst/>
              <a:cxnLst/>
              <a:rect l="l" t="t" r="r" b="b"/>
              <a:pathLst>
                <a:path w="304" h="401" extrusionOk="0">
                  <a:moveTo>
                    <a:pt x="236" y="1"/>
                  </a:moveTo>
                  <a:cubicBezTo>
                    <a:pt x="230" y="1"/>
                    <a:pt x="223" y="3"/>
                    <a:pt x="217" y="10"/>
                  </a:cubicBezTo>
                  <a:cubicBezTo>
                    <a:pt x="109" y="97"/>
                    <a:pt x="43" y="205"/>
                    <a:pt x="22" y="357"/>
                  </a:cubicBezTo>
                  <a:cubicBezTo>
                    <a:pt x="0" y="378"/>
                    <a:pt x="22" y="400"/>
                    <a:pt x="43" y="400"/>
                  </a:cubicBezTo>
                  <a:cubicBezTo>
                    <a:pt x="65" y="400"/>
                    <a:pt x="109" y="378"/>
                    <a:pt x="109" y="357"/>
                  </a:cubicBezTo>
                  <a:cubicBezTo>
                    <a:pt x="130" y="248"/>
                    <a:pt x="174" y="140"/>
                    <a:pt x="260" y="75"/>
                  </a:cubicBezTo>
                  <a:cubicBezTo>
                    <a:pt x="282" y="75"/>
                    <a:pt x="304" y="32"/>
                    <a:pt x="282" y="32"/>
                  </a:cubicBezTo>
                  <a:cubicBezTo>
                    <a:pt x="267" y="16"/>
                    <a:pt x="251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0" name="Google Shape;3623;p66"/>
            <p:cNvSpPr/>
            <p:nvPr/>
          </p:nvSpPr>
          <p:spPr>
            <a:xfrm>
              <a:off x="4704134" y="2965430"/>
              <a:ext cx="11515" cy="16763"/>
            </a:xfrm>
            <a:custGeom>
              <a:avLst/>
              <a:gdLst/>
              <a:ahLst/>
              <a:cxnLst/>
              <a:rect l="l" t="t" r="r" b="b"/>
              <a:pathLst>
                <a:path w="283" h="412" extrusionOk="0">
                  <a:moveTo>
                    <a:pt x="217" y="0"/>
                  </a:moveTo>
                  <a:cubicBezTo>
                    <a:pt x="109" y="87"/>
                    <a:pt x="22" y="217"/>
                    <a:pt x="0" y="347"/>
                  </a:cubicBezTo>
                  <a:cubicBezTo>
                    <a:pt x="0" y="369"/>
                    <a:pt x="22" y="390"/>
                    <a:pt x="44" y="412"/>
                  </a:cubicBezTo>
                  <a:cubicBezTo>
                    <a:pt x="87" y="412"/>
                    <a:pt x="109" y="369"/>
                    <a:pt x="87" y="347"/>
                  </a:cubicBezTo>
                  <a:cubicBezTo>
                    <a:pt x="109" y="239"/>
                    <a:pt x="174" y="130"/>
                    <a:pt x="261" y="65"/>
                  </a:cubicBezTo>
                  <a:cubicBezTo>
                    <a:pt x="282" y="65"/>
                    <a:pt x="282" y="22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1" name="Google Shape;3624;p66"/>
            <p:cNvSpPr/>
            <p:nvPr/>
          </p:nvSpPr>
          <p:spPr>
            <a:xfrm>
              <a:off x="4692661" y="2944477"/>
              <a:ext cx="11515" cy="16560"/>
            </a:xfrm>
            <a:custGeom>
              <a:avLst/>
              <a:gdLst/>
              <a:ahLst/>
              <a:cxnLst/>
              <a:rect l="l" t="t" r="r" b="b"/>
              <a:pathLst>
                <a:path w="283" h="407" extrusionOk="0">
                  <a:moveTo>
                    <a:pt x="228" y="0"/>
                  </a:moveTo>
                  <a:cubicBezTo>
                    <a:pt x="217" y="0"/>
                    <a:pt x="206" y="6"/>
                    <a:pt x="196" y="16"/>
                  </a:cubicBezTo>
                  <a:cubicBezTo>
                    <a:pt x="87" y="81"/>
                    <a:pt x="22" y="212"/>
                    <a:pt x="1" y="342"/>
                  </a:cubicBezTo>
                  <a:cubicBezTo>
                    <a:pt x="1" y="363"/>
                    <a:pt x="1" y="407"/>
                    <a:pt x="44" y="407"/>
                  </a:cubicBezTo>
                  <a:cubicBezTo>
                    <a:pt x="66" y="407"/>
                    <a:pt x="87" y="385"/>
                    <a:pt x="87" y="363"/>
                  </a:cubicBezTo>
                  <a:cubicBezTo>
                    <a:pt x="109" y="255"/>
                    <a:pt x="174" y="146"/>
                    <a:pt x="261" y="81"/>
                  </a:cubicBezTo>
                  <a:cubicBezTo>
                    <a:pt x="282" y="60"/>
                    <a:pt x="282" y="38"/>
                    <a:pt x="261" y="16"/>
                  </a:cubicBezTo>
                  <a:cubicBezTo>
                    <a:pt x="250" y="6"/>
                    <a:pt x="239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2" name="Google Shape;3625;p66"/>
            <p:cNvSpPr/>
            <p:nvPr/>
          </p:nvSpPr>
          <p:spPr>
            <a:xfrm>
              <a:off x="4911429" y="2839873"/>
              <a:ext cx="19449" cy="6510"/>
            </a:xfrm>
            <a:custGeom>
              <a:avLst/>
              <a:gdLst/>
              <a:ahLst/>
              <a:cxnLst/>
              <a:rect l="l" t="t" r="r" b="b"/>
              <a:pathLst>
                <a:path w="478" h="160" extrusionOk="0">
                  <a:moveTo>
                    <a:pt x="213" y="1"/>
                  </a:moveTo>
                  <a:cubicBezTo>
                    <a:pt x="155" y="1"/>
                    <a:pt x="98" y="11"/>
                    <a:pt x="44" y="29"/>
                  </a:cubicBezTo>
                  <a:cubicBezTo>
                    <a:pt x="22" y="29"/>
                    <a:pt x="0" y="72"/>
                    <a:pt x="22" y="94"/>
                  </a:cubicBezTo>
                  <a:cubicBezTo>
                    <a:pt x="22" y="116"/>
                    <a:pt x="44" y="116"/>
                    <a:pt x="65" y="116"/>
                  </a:cubicBezTo>
                  <a:cubicBezTo>
                    <a:pt x="104" y="100"/>
                    <a:pt x="145" y="93"/>
                    <a:pt x="186" y="93"/>
                  </a:cubicBezTo>
                  <a:cubicBezTo>
                    <a:pt x="260" y="93"/>
                    <a:pt x="335" y="117"/>
                    <a:pt x="391" y="159"/>
                  </a:cubicBezTo>
                  <a:lnTo>
                    <a:pt x="412" y="159"/>
                  </a:lnTo>
                  <a:cubicBezTo>
                    <a:pt x="434" y="159"/>
                    <a:pt x="434" y="137"/>
                    <a:pt x="456" y="137"/>
                  </a:cubicBezTo>
                  <a:cubicBezTo>
                    <a:pt x="477" y="116"/>
                    <a:pt x="477" y="94"/>
                    <a:pt x="456" y="72"/>
                  </a:cubicBezTo>
                  <a:cubicBezTo>
                    <a:pt x="379" y="22"/>
                    <a:pt x="296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3" name="Google Shape;3626;p66"/>
            <p:cNvSpPr/>
            <p:nvPr/>
          </p:nvSpPr>
          <p:spPr>
            <a:xfrm>
              <a:off x="4893772" y="2859565"/>
              <a:ext cx="18554" cy="6225"/>
            </a:xfrm>
            <a:custGeom>
              <a:avLst/>
              <a:gdLst/>
              <a:ahLst/>
              <a:cxnLst/>
              <a:rect l="l" t="t" r="r" b="b"/>
              <a:pathLst>
                <a:path w="456" h="153" extrusionOk="0">
                  <a:moveTo>
                    <a:pt x="179" y="0"/>
                  </a:moveTo>
                  <a:cubicBezTo>
                    <a:pt x="133" y="0"/>
                    <a:pt x="87" y="8"/>
                    <a:pt x="44" y="22"/>
                  </a:cubicBezTo>
                  <a:cubicBezTo>
                    <a:pt x="1" y="44"/>
                    <a:pt x="1" y="65"/>
                    <a:pt x="1" y="87"/>
                  </a:cubicBezTo>
                  <a:cubicBezTo>
                    <a:pt x="16" y="102"/>
                    <a:pt x="31" y="118"/>
                    <a:pt x="47" y="118"/>
                  </a:cubicBezTo>
                  <a:cubicBezTo>
                    <a:pt x="53" y="118"/>
                    <a:pt x="59" y="115"/>
                    <a:pt x="66" y="109"/>
                  </a:cubicBezTo>
                  <a:cubicBezTo>
                    <a:pt x="104" y="93"/>
                    <a:pt x="143" y="86"/>
                    <a:pt x="181" y="86"/>
                  </a:cubicBezTo>
                  <a:cubicBezTo>
                    <a:pt x="251" y="86"/>
                    <a:pt x="321" y="110"/>
                    <a:pt x="391" y="152"/>
                  </a:cubicBezTo>
                  <a:lnTo>
                    <a:pt x="413" y="152"/>
                  </a:lnTo>
                  <a:cubicBezTo>
                    <a:pt x="413" y="152"/>
                    <a:pt x="434" y="152"/>
                    <a:pt x="434" y="130"/>
                  </a:cubicBezTo>
                  <a:cubicBezTo>
                    <a:pt x="456" y="130"/>
                    <a:pt x="456" y="87"/>
                    <a:pt x="434" y="87"/>
                  </a:cubicBezTo>
                  <a:cubicBezTo>
                    <a:pt x="362" y="29"/>
                    <a:pt x="271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4" name="Google Shape;3627;p66"/>
            <p:cNvSpPr/>
            <p:nvPr/>
          </p:nvSpPr>
          <p:spPr>
            <a:xfrm>
              <a:off x="4882298" y="2838612"/>
              <a:ext cx="18594" cy="5981"/>
            </a:xfrm>
            <a:custGeom>
              <a:avLst/>
              <a:gdLst/>
              <a:ahLst/>
              <a:cxnLst/>
              <a:rect l="l" t="t" r="r" b="b"/>
              <a:pathLst>
                <a:path w="457" h="147" extrusionOk="0">
                  <a:moveTo>
                    <a:pt x="206" y="1"/>
                  </a:moveTo>
                  <a:cubicBezTo>
                    <a:pt x="150" y="1"/>
                    <a:pt x="96" y="13"/>
                    <a:pt x="44" y="38"/>
                  </a:cubicBezTo>
                  <a:cubicBezTo>
                    <a:pt x="23" y="38"/>
                    <a:pt x="1" y="60"/>
                    <a:pt x="23" y="82"/>
                  </a:cubicBezTo>
                  <a:cubicBezTo>
                    <a:pt x="23" y="103"/>
                    <a:pt x="44" y="125"/>
                    <a:pt x="88" y="125"/>
                  </a:cubicBezTo>
                  <a:cubicBezTo>
                    <a:pt x="127" y="106"/>
                    <a:pt x="174" y="95"/>
                    <a:pt x="223" y="95"/>
                  </a:cubicBezTo>
                  <a:cubicBezTo>
                    <a:pt x="282" y="95"/>
                    <a:pt x="343" y="111"/>
                    <a:pt x="391" y="147"/>
                  </a:cubicBezTo>
                  <a:lnTo>
                    <a:pt x="456" y="147"/>
                  </a:lnTo>
                  <a:cubicBezTo>
                    <a:pt x="456" y="125"/>
                    <a:pt x="456" y="103"/>
                    <a:pt x="456" y="82"/>
                  </a:cubicBezTo>
                  <a:cubicBezTo>
                    <a:pt x="377" y="29"/>
                    <a:pt x="291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5" name="Google Shape;3628;p66"/>
            <p:cNvSpPr/>
            <p:nvPr/>
          </p:nvSpPr>
          <p:spPr>
            <a:xfrm>
              <a:off x="4921276" y="2865953"/>
              <a:ext cx="19286" cy="6673"/>
            </a:xfrm>
            <a:custGeom>
              <a:avLst/>
              <a:gdLst/>
              <a:ahLst/>
              <a:cxnLst/>
              <a:rect l="l" t="t" r="r" b="b"/>
              <a:pathLst>
                <a:path w="474" h="164" extrusionOk="0">
                  <a:moveTo>
                    <a:pt x="202" y="1"/>
                  </a:moveTo>
                  <a:cubicBezTo>
                    <a:pt x="146" y="1"/>
                    <a:pt x="91" y="13"/>
                    <a:pt x="40" y="39"/>
                  </a:cubicBezTo>
                  <a:cubicBezTo>
                    <a:pt x="1" y="39"/>
                    <a:pt x="33" y="128"/>
                    <a:pt x="72" y="128"/>
                  </a:cubicBezTo>
                  <a:cubicBezTo>
                    <a:pt x="76" y="128"/>
                    <a:pt x="80" y="127"/>
                    <a:pt x="84" y="125"/>
                  </a:cubicBezTo>
                  <a:cubicBezTo>
                    <a:pt x="123" y="106"/>
                    <a:pt x="170" y="95"/>
                    <a:pt x="219" y="95"/>
                  </a:cubicBezTo>
                  <a:cubicBezTo>
                    <a:pt x="278" y="95"/>
                    <a:pt x="339" y="111"/>
                    <a:pt x="387" y="147"/>
                  </a:cubicBezTo>
                  <a:cubicBezTo>
                    <a:pt x="398" y="158"/>
                    <a:pt x="403" y="163"/>
                    <a:pt x="409" y="163"/>
                  </a:cubicBezTo>
                  <a:cubicBezTo>
                    <a:pt x="414" y="163"/>
                    <a:pt x="420" y="158"/>
                    <a:pt x="430" y="147"/>
                  </a:cubicBezTo>
                  <a:lnTo>
                    <a:pt x="452" y="147"/>
                  </a:lnTo>
                  <a:cubicBezTo>
                    <a:pt x="474" y="125"/>
                    <a:pt x="474" y="104"/>
                    <a:pt x="452" y="82"/>
                  </a:cubicBezTo>
                  <a:cubicBezTo>
                    <a:pt x="373" y="29"/>
                    <a:pt x="287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6" name="Google Shape;3629;p66"/>
            <p:cNvSpPr/>
            <p:nvPr/>
          </p:nvSpPr>
          <p:spPr>
            <a:xfrm>
              <a:off x="4940520" y="2846302"/>
              <a:ext cx="18594" cy="6225"/>
            </a:xfrm>
            <a:custGeom>
              <a:avLst/>
              <a:gdLst/>
              <a:ahLst/>
              <a:cxnLst/>
              <a:rect l="l" t="t" r="r" b="b"/>
              <a:pathLst>
                <a:path w="457" h="153" extrusionOk="0">
                  <a:moveTo>
                    <a:pt x="188" y="0"/>
                  </a:moveTo>
                  <a:cubicBezTo>
                    <a:pt x="139" y="0"/>
                    <a:pt x="90" y="7"/>
                    <a:pt x="44" y="23"/>
                  </a:cubicBezTo>
                  <a:cubicBezTo>
                    <a:pt x="22" y="45"/>
                    <a:pt x="1" y="66"/>
                    <a:pt x="1" y="88"/>
                  </a:cubicBezTo>
                  <a:cubicBezTo>
                    <a:pt x="22" y="110"/>
                    <a:pt x="44" y="110"/>
                    <a:pt x="66" y="110"/>
                  </a:cubicBezTo>
                  <a:cubicBezTo>
                    <a:pt x="104" y="94"/>
                    <a:pt x="143" y="87"/>
                    <a:pt x="181" y="87"/>
                  </a:cubicBezTo>
                  <a:cubicBezTo>
                    <a:pt x="251" y="87"/>
                    <a:pt x="321" y="111"/>
                    <a:pt x="391" y="153"/>
                  </a:cubicBezTo>
                  <a:lnTo>
                    <a:pt x="413" y="153"/>
                  </a:lnTo>
                  <a:cubicBezTo>
                    <a:pt x="434" y="153"/>
                    <a:pt x="434" y="153"/>
                    <a:pt x="434" y="131"/>
                  </a:cubicBezTo>
                  <a:cubicBezTo>
                    <a:pt x="456" y="110"/>
                    <a:pt x="456" y="88"/>
                    <a:pt x="434" y="66"/>
                  </a:cubicBezTo>
                  <a:cubicBezTo>
                    <a:pt x="364" y="24"/>
                    <a:pt x="276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7" name="Google Shape;3630;p66"/>
            <p:cNvSpPr/>
            <p:nvPr/>
          </p:nvSpPr>
          <p:spPr>
            <a:xfrm>
              <a:off x="4897311" y="2878973"/>
              <a:ext cx="18554" cy="6225"/>
            </a:xfrm>
            <a:custGeom>
              <a:avLst/>
              <a:gdLst/>
              <a:ahLst/>
              <a:cxnLst/>
              <a:rect l="l" t="t" r="r" b="b"/>
              <a:pathLst>
                <a:path w="456" h="153" extrusionOk="0">
                  <a:moveTo>
                    <a:pt x="179" y="0"/>
                  </a:moveTo>
                  <a:cubicBezTo>
                    <a:pt x="133" y="0"/>
                    <a:pt x="87" y="8"/>
                    <a:pt x="44" y="22"/>
                  </a:cubicBezTo>
                  <a:cubicBezTo>
                    <a:pt x="22" y="44"/>
                    <a:pt x="0" y="65"/>
                    <a:pt x="22" y="87"/>
                  </a:cubicBezTo>
                  <a:cubicBezTo>
                    <a:pt x="22" y="102"/>
                    <a:pt x="33" y="118"/>
                    <a:pt x="47" y="118"/>
                  </a:cubicBezTo>
                  <a:cubicBezTo>
                    <a:pt x="53" y="118"/>
                    <a:pt x="59" y="115"/>
                    <a:pt x="65" y="109"/>
                  </a:cubicBezTo>
                  <a:cubicBezTo>
                    <a:pt x="104" y="93"/>
                    <a:pt x="142" y="86"/>
                    <a:pt x="181" y="86"/>
                  </a:cubicBezTo>
                  <a:cubicBezTo>
                    <a:pt x="251" y="86"/>
                    <a:pt x="321" y="110"/>
                    <a:pt x="391" y="152"/>
                  </a:cubicBezTo>
                  <a:lnTo>
                    <a:pt x="434" y="152"/>
                  </a:lnTo>
                  <a:cubicBezTo>
                    <a:pt x="456" y="130"/>
                    <a:pt x="456" y="87"/>
                    <a:pt x="434" y="87"/>
                  </a:cubicBezTo>
                  <a:cubicBezTo>
                    <a:pt x="362" y="29"/>
                    <a:pt x="270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" name="Google Shape;3631;p66"/>
            <p:cNvSpPr/>
            <p:nvPr/>
          </p:nvSpPr>
          <p:spPr>
            <a:xfrm>
              <a:off x="4948454" y="2868598"/>
              <a:ext cx="19449" cy="6876"/>
            </a:xfrm>
            <a:custGeom>
              <a:avLst/>
              <a:gdLst/>
              <a:ahLst/>
              <a:cxnLst/>
              <a:rect l="l" t="t" r="r" b="b"/>
              <a:pathLst>
                <a:path w="478" h="169" extrusionOk="0">
                  <a:moveTo>
                    <a:pt x="206" y="1"/>
                  </a:moveTo>
                  <a:cubicBezTo>
                    <a:pt x="150" y="1"/>
                    <a:pt x="96" y="13"/>
                    <a:pt x="44" y="39"/>
                  </a:cubicBezTo>
                  <a:cubicBezTo>
                    <a:pt x="23" y="39"/>
                    <a:pt x="1" y="82"/>
                    <a:pt x="23" y="104"/>
                  </a:cubicBezTo>
                  <a:cubicBezTo>
                    <a:pt x="23" y="125"/>
                    <a:pt x="66" y="125"/>
                    <a:pt x="88" y="125"/>
                  </a:cubicBezTo>
                  <a:cubicBezTo>
                    <a:pt x="124" y="107"/>
                    <a:pt x="167" y="97"/>
                    <a:pt x="212" y="97"/>
                  </a:cubicBezTo>
                  <a:cubicBezTo>
                    <a:pt x="275" y="97"/>
                    <a:pt x="340" y="118"/>
                    <a:pt x="391" y="169"/>
                  </a:cubicBezTo>
                  <a:lnTo>
                    <a:pt x="435" y="169"/>
                  </a:lnTo>
                  <a:cubicBezTo>
                    <a:pt x="435" y="169"/>
                    <a:pt x="435" y="147"/>
                    <a:pt x="456" y="147"/>
                  </a:cubicBezTo>
                  <a:cubicBezTo>
                    <a:pt x="478" y="125"/>
                    <a:pt x="478" y="104"/>
                    <a:pt x="456" y="82"/>
                  </a:cubicBezTo>
                  <a:cubicBezTo>
                    <a:pt x="377" y="29"/>
                    <a:pt x="291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" name="Google Shape;3632;p66"/>
            <p:cNvSpPr/>
            <p:nvPr/>
          </p:nvSpPr>
          <p:spPr>
            <a:xfrm>
              <a:off x="4962572" y="2843006"/>
              <a:ext cx="18594" cy="6022"/>
            </a:xfrm>
            <a:custGeom>
              <a:avLst/>
              <a:gdLst/>
              <a:ahLst/>
              <a:cxnLst/>
              <a:rect l="l" t="t" r="r" b="b"/>
              <a:pathLst>
                <a:path w="457" h="148" extrusionOk="0">
                  <a:moveTo>
                    <a:pt x="206" y="1"/>
                  </a:moveTo>
                  <a:cubicBezTo>
                    <a:pt x="150" y="1"/>
                    <a:pt x="95" y="13"/>
                    <a:pt x="44" y="39"/>
                  </a:cubicBezTo>
                  <a:cubicBezTo>
                    <a:pt x="22" y="39"/>
                    <a:pt x="1" y="60"/>
                    <a:pt x="22" y="82"/>
                  </a:cubicBezTo>
                  <a:cubicBezTo>
                    <a:pt x="22" y="104"/>
                    <a:pt x="44" y="126"/>
                    <a:pt x="66" y="126"/>
                  </a:cubicBezTo>
                  <a:cubicBezTo>
                    <a:pt x="111" y="98"/>
                    <a:pt x="160" y="86"/>
                    <a:pt x="209" y="86"/>
                  </a:cubicBezTo>
                  <a:cubicBezTo>
                    <a:pt x="276" y="86"/>
                    <a:pt x="341" y="109"/>
                    <a:pt x="391" y="147"/>
                  </a:cubicBezTo>
                  <a:lnTo>
                    <a:pt x="456" y="147"/>
                  </a:lnTo>
                  <a:cubicBezTo>
                    <a:pt x="456" y="126"/>
                    <a:pt x="456" y="104"/>
                    <a:pt x="456" y="82"/>
                  </a:cubicBezTo>
                  <a:cubicBezTo>
                    <a:pt x="377" y="30"/>
                    <a:pt x="291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" name="Google Shape;3633;p66"/>
            <p:cNvSpPr/>
            <p:nvPr/>
          </p:nvSpPr>
          <p:spPr>
            <a:xfrm>
              <a:off x="4868180" y="2873887"/>
              <a:ext cx="18594" cy="6022"/>
            </a:xfrm>
            <a:custGeom>
              <a:avLst/>
              <a:gdLst/>
              <a:ahLst/>
              <a:cxnLst/>
              <a:rect l="l" t="t" r="r" b="b"/>
              <a:pathLst>
                <a:path w="457" h="148" extrusionOk="0">
                  <a:moveTo>
                    <a:pt x="184" y="1"/>
                  </a:moveTo>
                  <a:cubicBezTo>
                    <a:pt x="129" y="1"/>
                    <a:pt x="74" y="13"/>
                    <a:pt x="23" y="39"/>
                  </a:cubicBezTo>
                  <a:cubicBezTo>
                    <a:pt x="1" y="39"/>
                    <a:pt x="1" y="60"/>
                    <a:pt x="1" y="104"/>
                  </a:cubicBezTo>
                  <a:cubicBezTo>
                    <a:pt x="1" y="125"/>
                    <a:pt x="44" y="125"/>
                    <a:pt x="66" y="125"/>
                  </a:cubicBezTo>
                  <a:cubicBezTo>
                    <a:pt x="115" y="106"/>
                    <a:pt x="163" y="95"/>
                    <a:pt x="210" y="95"/>
                  </a:cubicBezTo>
                  <a:cubicBezTo>
                    <a:pt x="267" y="95"/>
                    <a:pt x="322" y="111"/>
                    <a:pt x="370" y="147"/>
                  </a:cubicBezTo>
                  <a:lnTo>
                    <a:pt x="435" y="147"/>
                  </a:lnTo>
                  <a:cubicBezTo>
                    <a:pt x="456" y="125"/>
                    <a:pt x="456" y="104"/>
                    <a:pt x="435" y="82"/>
                  </a:cubicBezTo>
                  <a:cubicBezTo>
                    <a:pt x="356" y="29"/>
                    <a:pt x="269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" name="Google Shape;3634;p66"/>
            <p:cNvSpPr/>
            <p:nvPr/>
          </p:nvSpPr>
          <p:spPr>
            <a:xfrm>
              <a:off x="4826721" y="2850981"/>
              <a:ext cx="18594" cy="6876"/>
            </a:xfrm>
            <a:custGeom>
              <a:avLst/>
              <a:gdLst/>
              <a:ahLst/>
              <a:cxnLst/>
              <a:rect l="l" t="t" r="r" b="b"/>
              <a:pathLst>
                <a:path w="457" h="169" extrusionOk="0">
                  <a:moveTo>
                    <a:pt x="273" y="0"/>
                  </a:moveTo>
                  <a:cubicBezTo>
                    <a:pt x="188" y="0"/>
                    <a:pt x="101" y="29"/>
                    <a:pt x="23" y="81"/>
                  </a:cubicBezTo>
                  <a:cubicBezTo>
                    <a:pt x="1" y="103"/>
                    <a:pt x="1" y="125"/>
                    <a:pt x="23" y="146"/>
                  </a:cubicBezTo>
                  <a:cubicBezTo>
                    <a:pt x="23" y="168"/>
                    <a:pt x="23" y="168"/>
                    <a:pt x="44" y="168"/>
                  </a:cubicBezTo>
                  <a:lnTo>
                    <a:pt x="66" y="168"/>
                  </a:lnTo>
                  <a:cubicBezTo>
                    <a:pt x="136" y="126"/>
                    <a:pt x="206" y="102"/>
                    <a:pt x="276" y="102"/>
                  </a:cubicBezTo>
                  <a:cubicBezTo>
                    <a:pt x="314" y="102"/>
                    <a:pt x="353" y="109"/>
                    <a:pt x="391" y="125"/>
                  </a:cubicBezTo>
                  <a:cubicBezTo>
                    <a:pt x="413" y="125"/>
                    <a:pt x="435" y="125"/>
                    <a:pt x="456" y="103"/>
                  </a:cubicBezTo>
                  <a:cubicBezTo>
                    <a:pt x="456" y="81"/>
                    <a:pt x="456" y="60"/>
                    <a:pt x="435" y="38"/>
                  </a:cubicBezTo>
                  <a:cubicBezTo>
                    <a:pt x="383" y="12"/>
                    <a:pt x="329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" name="Google Shape;3635;p66"/>
            <p:cNvSpPr/>
            <p:nvPr/>
          </p:nvSpPr>
          <p:spPr>
            <a:xfrm>
              <a:off x="4855161" y="2846058"/>
              <a:ext cx="18391" cy="6469"/>
            </a:xfrm>
            <a:custGeom>
              <a:avLst/>
              <a:gdLst/>
              <a:ahLst/>
              <a:cxnLst/>
              <a:rect l="l" t="t" r="r" b="b"/>
              <a:pathLst>
                <a:path w="452" h="159" extrusionOk="0">
                  <a:moveTo>
                    <a:pt x="209" y="0"/>
                  </a:moveTo>
                  <a:cubicBezTo>
                    <a:pt x="151" y="0"/>
                    <a:pt x="93" y="11"/>
                    <a:pt x="39" y="29"/>
                  </a:cubicBezTo>
                  <a:cubicBezTo>
                    <a:pt x="1" y="48"/>
                    <a:pt x="13" y="119"/>
                    <a:pt x="47" y="119"/>
                  </a:cubicBezTo>
                  <a:cubicBezTo>
                    <a:pt x="52" y="119"/>
                    <a:pt x="56" y="118"/>
                    <a:pt x="61" y="116"/>
                  </a:cubicBezTo>
                  <a:cubicBezTo>
                    <a:pt x="99" y="100"/>
                    <a:pt x="140" y="93"/>
                    <a:pt x="181" y="93"/>
                  </a:cubicBezTo>
                  <a:cubicBezTo>
                    <a:pt x="256" y="93"/>
                    <a:pt x="330" y="117"/>
                    <a:pt x="386" y="159"/>
                  </a:cubicBezTo>
                  <a:lnTo>
                    <a:pt x="408" y="159"/>
                  </a:lnTo>
                  <a:cubicBezTo>
                    <a:pt x="429" y="159"/>
                    <a:pt x="429" y="159"/>
                    <a:pt x="451" y="137"/>
                  </a:cubicBezTo>
                  <a:cubicBezTo>
                    <a:pt x="451" y="137"/>
                    <a:pt x="451" y="94"/>
                    <a:pt x="451" y="72"/>
                  </a:cubicBezTo>
                  <a:cubicBezTo>
                    <a:pt x="375" y="21"/>
                    <a:pt x="291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" name="Google Shape;3636;p66"/>
            <p:cNvSpPr/>
            <p:nvPr/>
          </p:nvSpPr>
          <p:spPr>
            <a:xfrm>
              <a:off x="4844379" y="2867743"/>
              <a:ext cx="18554" cy="6835"/>
            </a:xfrm>
            <a:custGeom>
              <a:avLst/>
              <a:gdLst/>
              <a:ahLst/>
              <a:cxnLst/>
              <a:rect l="l" t="t" r="r" b="b"/>
              <a:pathLst>
                <a:path w="456" h="168" extrusionOk="0">
                  <a:moveTo>
                    <a:pt x="257" y="0"/>
                  </a:moveTo>
                  <a:cubicBezTo>
                    <a:pt x="169" y="0"/>
                    <a:pt x="88" y="29"/>
                    <a:pt x="22" y="81"/>
                  </a:cubicBezTo>
                  <a:cubicBezTo>
                    <a:pt x="1" y="103"/>
                    <a:pt x="1" y="125"/>
                    <a:pt x="22" y="146"/>
                  </a:cubicBezTo>
                  <a:cubicBezTo>
                    <a:pt x="22" y="146"/>
                    <a:pt x="44" y="168"/>
                    <a:pt x="66" y="168"/>
                  </a:cubicBezTo>
                  <a:cubicBezTo>
                    <a:pt x="116" y="117"/>
                    <a:pt x="182" y="96"/>
                    <a:pt x="250" y="96"/>
                  </a:cubicBezTo>
                  <a:cubicBezTo>
                    <a:pt x="297" y="96"/>
                    <a:pt x="346" y="107"/>
                    <a:pt x="391" y="125"/>
                  </a:cubicBezTo>
                  <a:cubicBezTo>
                    <a:pt x="413" y="125"/>
                    <a:pt x="434" y="125"/>
                    <a:pt x="456" y="103"/>
                  </a:cubicBezTo>
                  <a:cubicBezTo>
                    <a:pt x="456" y="60"/>
                    <a:pt x="456" y="38"/>
                    <a:pt x="434" y="38"/>
                  </a:cubicBezTo>
                  <a:cubicBezTo>
                    <a:pt x="374" y="12"/>
                    <a:pt x="314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" name="Google Shape;3637;p66"/>
            <p:cNvSpPr/>
            <p:nvPr/>
          </p:nvSpPr>
          <p:spPr>
            <a:xfrm>
              <a:off x="5160184" y="3083827"/>
              <a:ext cx="232895" cy="95982"/>
            </a:xfrm>
            <a:custGeom>
              <a:avLst/>
              <a:gdLst/>
              <a:ahLst/>
              <a:cxnLst/>
              <a:rect l="l" t="t" r="r" b="b"/>
              <a:pathLst>
                <a:path w="5724" h="2359" extrusionOk="0">
                  <a:moveTo>
                    <a:pt x="5662" y="1"/>
                  </a:moveTo>
                  <a:cubicBezTo>
                    <a:pt x="5648" y="1"/>
                    <a:pt x="5637" y="6"/>
                    <a:pt x="5637" y="17"/>
                  </a:cubicBezTo>
                  <a:cubicBezTo>
                    <a:pt x="4987" y="1058"/>
                    <a:pt x="3838" y="2272"/>
                    <a:pt x="1995" y="2272"/>
                  </a:cubicBezTo>
                  <a:cubicBezTo>
                    <a:pt x="1323" y="2272"/>
                    <a:pt x="672" y="2120"/>
                    <a:pt x="65" y="1816"/>
                  </a:cubicBezTo>
                  <a:cubicBezTo>
                    <a:pt x="54" y="1806"/>
                    <a:pt x="44" y="1800"/>
                    <a:pt x="33" y="1800"/>
                  </a:cubicBezTo>
                  <a:cubicBezTo>
                    <a:pt x="22" y="1800"/>
                    <a:pt x="11" y="1806"/>
                    <a:pt x="0" y="1816"/>
                  </a:cubicBezTo>
                  <a:cubicBezTo>
                    <a:pt x="0" y="1838"/>
                    <a:pt x="0" y="1881"/>
                    <a:pt x="22" y="1881"/>
                  </a:cubicBezTo>
                  <a:cubicBezTo>
                    <a:pt x="651" y="2185"/>
                    <a:pt x="1323" y="2358"/>
                    <a:pt x="2038" y="2358"/>
                  </a:cubicBezTo>
                  <a:cubicBezTo>
                    <a:pt x="3166" y="2358"/>
                    <a:pt x="4575" y="1903"/>
                    <a:pt x="5702" y="82"/>
                  </a:cubicBezTo>
                  <a:cubicBezTo>
                    <a:pt x="5724" y="60"/>
                    <a:pt x="5702" y="39"/>
                    <a:pt x="5702" y="17"/>
                  </a:cubicBezTo>
                  <a:cubicBezTo>
                    <a:pt x="5691" y="6"/>
                    <a:pt x="5675" y="1"/>
                    <a:pt x="5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115" name="Oval Callout 114"/>
          <p:cNvSpPr/>
          <p:nvPr/>
        </p:nvSpPr>
        <p:spPr>
          <a:xfrm>
            <a:off x="4509885" y="2543415"/>
            <a:ext cx="4407071" cy="1426249"/>
          </a:xfrm>
          <a:prstGeom prst="wedgeEllipse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306" y="1476642"/>
            <a:ext cx="8567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238329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115" grpId="0" animBg="1"/>
      <p:bldP spid="115" grpId="1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144668" y="2436496"/>
            <a:ext cx="4418420" cy="5816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Rounded Rectangle 34"/>
          <p:cNvSpPr/>
          <p:nvPr/>
        </p:nvSpPr>
        <p:spPr>
          <a:xfrm>
            <a:off x="4138155" y="3177501"/>
            <a:ext cx="3960242" cy="5816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722" name="Google Shape;1722;p43"/>
          <p:cNvGrpSpPr/>
          <p:nvPr/>
        </p:nvGrpSpPr>
        <p:grpSpPr>
          <a:xfrm rot="1253449">
            <a:off x="2278802" y="353539"/>
            <a:ext cx="1024641" cy="1333069"/>
            <a:chOff x="4318023" y="4113296"/>
            <a:chExt cx="716422" cy="932073"/>
          </a:xfrm>
        </p:grpSpPr>
        <p:sp>
          <p:nvSpPr>
            <p:cNvPr id="1723" name="Google Shape;1723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24" name="Google Shape;1724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25" name="Google Shape;1725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26" name="Google Shape;1726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59" name="Round Single Corner Rectangle 58"/>
          <p:cNvSpPr/>
          <p:nvPr/>
        </p:nvSpPr>
        <p:spPr>
          <a:xfrm>
            <a:off x="-1315" y="1747066"/>
            <a:ext cx="3349128" cy="3382178"/>
          </a:xfrm>
          <a:prstGeom prst="round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01933" y="2205666"/>
                <a:ext cx="27559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3.</m:t>
                      </m:r>
                      <m:r>
                        <a:rPr lang="en-US" sz="240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(−</m:t>
                      </m:r>
                      <m:r>
                        <a:rPr lang="en-US" sz="24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240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).</m:t>
                      </m:r>
                      <m:r>
                        <a:rPr lang="en-US" sz="240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=…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33" y="2205666"/>
                <a:ext cx="2755900" cy="461665"/>
              </a:xfrm>
              <a:prstGeom prst="rect">
                <a:avLst/>
              </a:prstGeom>
              <a:blipFill>
                <a:blip r:embed="rId5"/>
                <a:stretch>
                  <a:fillRect l="-44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512094" y="2667331"/>
                <a:ext cx="27559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2.</m:t>
                      </m:r>
                      <m:r>
                        <a:rPr lang="en-US" sz="240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(−</m:t>
                      </m:r>
                      <m:r>
                        <a:rPr lang="en-US" sz="24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240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). </m:t>
                      </m:r>
                      <m:r>
                        <a:rPr lang="en-US" sz="240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=…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94" y="2667331"/>
                <a:ext cx="2755900" cy="461665"/>
              </a:xfrm>
              <a:prstGeom prst="rect">
                <a:avLst/>
              </a:prstGeom>
              <a:blipFill>
                <a:blip r:embed="rId6"/>
                <a:stretch>
                  <a:fillRect l="-44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12094" y="3128996"/>
                <a:ext cx="27559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1.</m:t>
                      </m:r>
                      <m:r>
                        <a:rPr lang="en-US" sz="240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(−</m:t>
                      </m:r>
                      <m:r>
                        <a:rPr lang="en-US" sz="24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240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)=…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94" y="3128996"/>
                <a:ext cx="2755900" cy="461665"/>
              </a:xfrm>
              <a:prstGeom prst="rect">
                <a:avLst/>
              </a:prstGeom>
              <a:blipFill>
                <a:blip r:embed="rId7"/>
                <a:stretch>
                  <a:fillRect l="-44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53424" y="4066835"/>
                <a:ext cx="27559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4" y="4066835"/>
                <a:ext cx="275590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868009" y="2205665"/>
                <a:ext cx="81915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15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009" y="2205665"/>
                <a:ext cx="81915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1851681" y="2667330"/>
                <a:ext cx="81915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681" y="2667330"/>
                <a:ext cx="81915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868009" y="3128995"/>
                <a:ext cx="81915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−5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009" y="3128995"/>
                <a:ext cx="819150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1868009" y="4046780"/>
                <a:ext cx="81915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009" y="4046780"/>
                <a:ext cx="819150" cy="461665"/>
              </a:xfrm>
              <a:prstGeom prst="rect">
                <a:avLst/>
              </a:prstGeom>
              <a:blipFill>
                <a:blip r:embed="rId12"/>
                <a:stretch>
                  <a:fillRect l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Picture 6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5749" y="2518369"/>
            <a:ext cx="491739" cy="4318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2623506" y="2507351"/>
                <a:ext cx="7491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506" y="2507351"/>
                <a:ext cx="749147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" name="Picture 69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0238" y="3018166"/>
            <a:ext cx="491739" cy="4318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2617996" y="3007149"/>
                <a:ext cx="7491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996" y="3007149"/>
                <a:ext cx="749147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617995" y="3438154"/>
                <a:ext cx="7491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995" y="3438154"/>
                <a:ext cx="749147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2617995" y="3919875"/>
                <a:ext cx="7491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995" y="3919875"/>
                <a:ext cx="749147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502742" y="3604929"/>
                <a:ext cx="21152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0.</m:t>
                      </m:r>
                      <m:d>
                        <m:dPr>
                          <m:ctrlPr>
                            <a:rPr lang="en-US" sz="240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42" y="3604929"/>
                <a:ext cx="2115253" cy="461665"/>
              </a:xfrm>
              <a:prstGeom prst="rect">
                <a:avLst/>
              </a:prstGeom>
              <a:blipFill>
                <a:blip r:embed="rId18"/>
                <a:stretch>
                  <a:fillRect l="-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1868009" y="3577448"/>
                <a:ext cx="81915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009" y="3577448"/>
                <a:ext cx="819150" cy="461665"/>
              </a:xfrm>
              <a:prstGeom prst="rect">
                <a:avLst/>
              </a:prstGeom>
              <a:blipFill>
                <a:blip r:embed="rId19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276549" y="-16320"/>
                <a:ext cx="8621561" cy="181588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lvl="1"/>
                <a:r>
                  <a:rPr lang="en-US" sz="2800" b="1" dirty="0" smtClean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sz="2800" b="1" dirty="0" err="1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2800" b="1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b="1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</a:p>
              <a:p>
                <a:pPr marL="514337" lvl="1" indent="-514337">
                  <a:buClr>
                    <a:srgbClr val="002060"/>
                  </a:buClr>
                  <a:buAutoNum type="alphaLcParenR"/>
                </a:pP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chấm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cuối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37" lvl="1" indent="-514337">
                  <a:buClr>
                    <a:srgbClr val="002060"/>
                  </a:buClr>
                  <a:buAutoNum type="alphaLcParenR"/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d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.2</m:t>
                    </m:r>
                  </m:oMath>
                </a14:m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9" y="-16320"/>
                <a:ext cx="8621561" cy="1815882"/>
              </a:xfrm>
              <a:prstGeom prst="rect">
                <a:avLst/>
              </a:prstGeom>
              <a:blipFill>
                <a:blip r:embed="rId20"/>
                <a:stretch>
                  <a:fillRect l="-1268" t="-2649"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0238" y="3460332"/>
            <a:ext cx="491739" cy="43182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5445" y="3899821"/>
            <a:ext cx="491739" cy="4318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44669" y="2513937"/>
                <a:ext cx="32004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d>
                    <m:r>
                      <a:rPr lang="en-US" sz="24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4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en-US" sz="24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669" y="2513937"/>
                <a:ext cx="3200492" cy="461665"/>
              </a:xfrm>
              <a:prstGeom prst="rect">
                <a:avLst/>
              </a:prstGeom>
              <a:blipFill>
                <a:blip r:embed="rId21"/>
                <a:stretch>
                  <a:fillRect l="-304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18519" y="3207205"/>
                <a:ext cx="5357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519" y="3207205"/>
                <a:ext cx="535724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666201" y="3207205"/>
                <a:ext cx="16926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201" y="3207205"/>
                <a:ext cx="1692643" cy="46166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118276" y="3207205"/>
                <a:ext cx="195701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2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.2 (=</m:t>
                      </m:r>
                      <m:r>
                        <a:rPr lang="en-US" sz="2400" b="0" i="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en-US" sz="2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276" y="3207205"/>
                <a:ext cx="1957011" cy="461665"/>
              </a:xfrm>
              <a:prstGeom prst="rect">
                <a:avLst/>
              </a:prstGeom>
              <a:blipFill>
                <a:blip r:embed="rId24"/>
                <a:stretch>
                  <a:fillRect r="-31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7163350" y="2499856"/>
                <a:ext cx="9786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2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.2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350" y="2499856"/>
                <a:ext cx="978666" cy="46166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099167" y="4115731"/>
            <a:ext cx="468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8" name="Picture 2" descr="Kết quả hình ảnh cho hỏi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363" y="4235896"/>
            <a:ext cx="530699" cy="5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956075" y="1032071"/>
            <a:ext cx="1615302" cy="9999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315" y="859262"/>
            <a:ext cx="1083772" cy="992721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5119968" y="1201914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/>
              <p:cNvSpPr txBox="1"/>
              <p:nvPr/>
            </p:nvSpPr>
            <p:spPr>
              <a:xfrm>
                <a:off x="53424" y="4553350"/>
                <a:ext cx="27559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2" name="TextBox 1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4" y="4553350"/>
                <a:ext cx="2755900" cy="46166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/>
              <p:cNvSpPr txBox="1"/>
              <p:nvPr/>
            </p:nvSpPr>
            <p:spPr>
              <a:xfrm>
                <a:off x="1868009" y="4476786"/>
                <a:ext cx="81915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3" name="TextBox 1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009" y="4476786"/>
                <a:ext cx="819150" cy="461665"/>
              </a:xfrm>
              <a:prstGeom prst="rect">
                <a:avLst/>
              </a:prstGeom>
              <a:blipFill>
                <a:blip r:embed="rId30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/>
              <p:cNvSpPr txBox="1"/>
              <p:nvPr/>
            </p:nvSpPr>
            <p:spPr>
              <a:xfrm>
                <a:off x="2617995" y="4349881"/>
                <a:ext cx="7491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4" name="TextBox 1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995" y="4349881"/>
                <a:ext cx="749147" cy="4001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5" name="Picture 184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5445" y="4329827"/>
            <a:ext cx="491739" cy="4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7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8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000"/>
                            </p:stCondLst>
                            <p:childTnLst>
                              <p:par>
                                <p:cTn id="5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59" grpId="0" animBg="1"/>
      <p:bldP spid="60" grpId="0"/>
      <p:bldP spid="61" grpId="0"/>
      <p:bldP spid="62" grpId="0"/>
      <p:bldP spid="63" grpId="0"/>
      <p:bldP spid="64" grpId="0" animBg="1"/>
      <p:bldP spid="65" grpId="0" animBg="1"/>
      <p:bldP spid="66" grpId="0" animBg="1"/>
      <p:bldP spid="67" grpId="0" animBg="1"/>
      <p:bldP spid="69" grpId="0"/>
      <p:bldP spid="71" grpId="0"/>
      <p:bldP spid="73" grpId="0"/>
      <p:bldP spid="75" grpId="0"/>
      <p:bldP spid="81" grpId="0"/>
      <p:bldP spid="82" grpId="0" animBg="1"/>
      <p:bldP spid="83" grpId="0" animBg="1"/>
      <p:bldP spid="2" grpId="0"/>
      <p:bldP spid="3" grpId="0"/>
      <p:bldP spid="4" grpId="0"/>
      <p:bldP spid="5" grpId="0"/>
      <p:bldP spid="36" grpId="0"/>
      <p:bldP spid="7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/>
      <p:bldP spid="183" grpId="0" animBg="1"/>
      <p:bldP spid="1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p60"/>
          <p:cNvSpPr txBox="1">
            <a:spLocks noGrp="1"/>
          </p:cNvSpPr>
          <p:nvPr>
            <p:ph type="title"/>
          </p:nvPr>
        </p:nvSpPr>
        <p:spPr>
          <a:xfrm>
            <a:off x="47903" y="1053064"/>
            <a:ext cx="1915438" cy="646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28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</a:t>
            </a:r>
            <a:r>
              <a:rPr lang="en" sz="28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tắc:</a:t>
            </a:r>
            <a:endParaRPr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1" name="Google Shape;2521;p60"/>
          <p:cNvSpPr/>
          <p:nvPr/>
        </p:nvSpPr>
        <p:spPr>
          <a:xfrm>
            <a:off x="1703839" y="1273681"/>
            <a:ext cx="6093054" cy="1833116"/>
          </a:xfrm>
          <a:prstGeom prst="roundRect">
            <a:avLst>
              <a:gd name="adj" fmla="val 632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Muốn nhân hai số nguyên cùng dương, ta nhân chúng như nhân hai số tự nhiên.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Khi nhân hai số nguyên cùng âm, ta nhân hai số đối của chúng</a:t>
            </a:r>
            <a:r>
              <a:rPr lang="en-US" altLang="en-US" sz="280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22" name="Google Shape;2522;p60"/>
          <p:cNvSpPr/>
          <p:nvPr/>
        </p:nvSpPr>
        <p:spPr>
          <a:xfrm>
            <a:off x="1584379" y="1347324"/>
            <a:ext cx="6077963" cy="1872596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2519;p60"/>
          <p:cNvSpPr txBox="1">
            <a:spLocks/>
          </p:cNvSpPr>
          <p:nvPr/>
        </p:nvSpPr>
        <p:spPr>
          <a:xfrm>
            <a:off x="1419653" y="77367"/>
            <a:ext cx="6058833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dấu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1"/>
              <p:cNvSpPr>
                <a:spLocks noChangeArrowheads="1"/>
              </p:cNvSpPr>
              <p:nvPr/>
            </p:nvSpPr>
            <p:spPr bwMode="auto">
              <a:xfrm>
                <a:off x="426865" y="2992293"/>
                <a:ext cx="7668852" cy="138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i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Lưu ý:</a:t>
                </a: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21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Cho hai số nguyên dương a và b, ta có: </a:t>
                </a: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21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alt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(−</m:t>
                    </m:r>
                    <m:r>
                      <a:rPr lang="en-US" alt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alt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).(−</m:t>
                    </m:r>
                    <m:r>
                      <a:rPr lang="en-US" alt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alt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= (+</m:t>
                    </m:r>
                    <m:r>
                      <a:rPr lang="en-US" alt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alt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).(+</m:t>
                    </m:r>
                    <m:r>
                      <a:rPr lang="en-US" alt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alt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= </m:t>
                    </m:r>
                    <m:r>
                      <a:rPr lang="en-US" alt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alt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altLang="en-US" sz="2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21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Tích của hai số nguyên cùng dấu luôn luôn là số nguyên cùng dấu</a:t>
                </a:r>
              </a:p>
            </p:txBody>
          </p:sp>
        </mc:Choice>
        <mc:Fallback xmlns="">
          <p:sp>
            <p:nvSpPr>
              <p:cNvPr id="9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865" y="2992293"/>
                <a:ext cx="7668852" cy="1384995"/>
              </a:xfrm>
              <a:prstGeom prst="rect">
                <a:avLst/>
              </a:prstGeom>
              <a:blipFill>
                <a:blip r:embed="rId4"/>
                <a:stretch>
                  <a:fillRect l="-954" t="-2643" b="-79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/>
              <p:cNvSpPr>
                <a:spLocks noChangeArrowheads="1"/>
              </p:cNvSpPr>
              <p:nvPr/>
            </p:nvSpPr>
            <p:spPr bwMode="auto">
              <a:xfrm>
                <a:off x="766194" y="4312792"/>
                <a:ext cx="3429000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vi-VN" altLang="en-US" sz="21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pt-BR" altLang="en-US" sz="21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</a:t>
                </a:r>
                <a:r>
                  <a:rPr lang="pt-BR" altLang="en-US" sz="21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altLang="en-US" sz="2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(−</m:t>
                      </m:r>
                      <m:r>
                        <a:rPr lang="en-US" altLang="en-US" sz="21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pt-BR" alt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altLang="en-US" sz="21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vi-VN" alt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pt-BR" alt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=</m:t>
                      </m:r>
                      <m:r>
                        <a:rPr lang="en-US" altLang="en-US" sz="21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pt-BR" alt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en-US" sz="21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vi-VN" alt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pt-BR" alt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1</m:t>
                      </m:r>
                      <m:r>
                        <a:rPr lang="en-US" altLang="en-US" sz="21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pt-BR" alt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altLang="en-US" sz="2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6194" y="4312792"/>
                <a:ext cx="3429000" cy="738664"/>
              </a:xfrm>
              <a:prstGeom prst="rect">
                <a:avLst/>
              </a:prstGeom>
              <a:blipFill>
                <a:blip r:embed="rId5"/>
                <a:stretch>
                  <a:fillRect l="-2135" t="-4918" b="-98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831570" y="588021"/>
            <a:ext cx="4969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1527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" grpId="0"/>
      <p:bldP spid="2521" grpId="0" animBg="1"/>
      <p:bldP spid="2522" grpId="0" animBg="1"/>
      <p:bldP spid="5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23116" y="1912974"/>
            <a:ext cx="610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2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 các tích sau: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141437" y="3889553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180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18364" y="2559304"/>
                <a:ext cx="24633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.(−3)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364" y="2559304"/>
                <a:ext cx="2463367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457686" y="2525807"/>
                <a:ext cx="6656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686" y="2525807"/>
                <a:ext cx="66563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52094" y="3073540"/>
            <a:ext cx="2327672" cy="1669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44387" y="1309267"/>
            <a:ext cx="4969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18364" y="3018249"/>
                <a:ext cx="262527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.(−6)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364" y="3018249"/>
                <a:ext cx="2625270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18363" y="3477194"/>
                <a:ext cx="238802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.(+2)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363" y="3477194"/>
                <a:ext cx="2388026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18364" y="3908081"/>
                <a:ext cx="282564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.(−20)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364" y="3908081"/>
                <a:ext cx="2825645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475224" y="3046307"/>
                <a:ext cx="86440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=90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224" y="3046307"/>
                <a:ext cx="864404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457686" y="3477193"/>
                <a:ext cx="6656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686" y="3477193"/>
                <a:ext cx="665631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534880" y="3908080"/>
                <a:ext cx="106317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=200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880" y="3908080"/>
                <a:ext cx="1063176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638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30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55501" y="1715950"/>
            <a:ext cx="4650922" cy="914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707317" y="1896151"/>
                <a:ext cx="2073645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00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00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r>
                        <a:rPr lang="en-US" sz="300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00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00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317" y="1896151"/>
                <a:ext cx="2073645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575952" y="1896151"/>
                <a:ext cx="197849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=3.2 =6</m:t>
                      </m:r>
                    </m:oMath>
                  </m:oMathPara>
                </a14:m>
                <a:endPara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952" y="1896151"/>
                <a:ext cx="1978490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2707317" y="1639412"/>
            <a:ext cx="1964645" cy="1067477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5672052" y="1787748"/>
            <a:ext cx="1167624" cy="842603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16607" y="2980856"/>
            <a:ext cx="85107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dirty="0" err="1">
                <a:solidFill>
                  <a:srgbClr val="FF0000"/>
                </a:solidFill>
              </a:rPr>
              <a:t>Nhận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xét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 d</a:t>
            </a:r>
            <a:r>
              <a:rPr lang="vi-VN" sz="2400"/>
              <a:t>ươ</a:t>
            </a:r>
            <a:r>
              <a:rPr lang="en-US" sz="2400" smtClean="0"/>
              <a:t>ng.</a:t>
            </a:r>
            <a:endParaRPr lang="en-US" sz="2400" dirty="0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0" y="3699261"/>
            <a:ext cx="9144000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ý: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Tích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nguyên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cùng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dấu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nguyên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dương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3" name="Oval 12"/>
          <p:cNvSpPr/>
          <p:nvPr/>
        </p:nvSpPr>
        <p:spPr>
          <a:xfrm>
            <a:off x="4506702" y="1783790"/>
            <a:ext cx="1167624" cy="842603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Box 13"/>
          <p:cNvSpPr txBox="1"/>
          <p:nvPr/>
        </p:nvSpPr>
        <p:spPr>
          <a:xfrm>
            <a:off x="1460666" y="1035824"/>
            <a:ext cx="4969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0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9" grpId="0" animBg="1"/>
      <p:bldP spid="9" grpId="1" animBg="1"/>
      <p:bldP spid="9" grpId="2" animBg="1"/>
      <p:bldP spid="10" grpId="0" animBg="1"/>
      <p:bldP spid="10" grpId="1" animBg="1"/>
      <p:bldP spid="12" grpId="0"/>
      <p:bldP spid="18" grpId="0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7242" y="522925"/>
            <a:ext cx="6858000" cy="56186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/>
            </p:nvGraphicFramePr>
            <p:xfrm>
              <a:off x="1823827" y="1959301"/>
              <a:ext cx="5658909" cy="24765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8223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6497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18683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953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Dấu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oMath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Dấu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oMath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Dấu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oMath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53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53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95300">
                    <a:tc>
                      <a:txBody>
                        <a:bodyPr/>
                        <a:lstStyle/>
                        <a:p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953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823827" y="1959301"/>
              <a:ext cx="5658909" cy="24765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8223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6497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18683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953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334" t="-14815" r="-211371" b="-404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110701" t="-14815" r="-133210" b="-404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159053" t="-14815" r="-557" b="-4049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53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334" t="-113415" r="-21137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110701" t="-113415" r="-13321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53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334" t="-216049" r="-211371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159053" t="-216049" r="-557" b="-20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95300">
                    <a:tc>
                      <a:txBody>
                        <a:bodyPr/>
                        <a:lstStyle/>
                        <a:p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110701" t="-312195" r="-133210" b="-10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159053" t="-312195" r="-557" b="-1012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953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334" t="-417284" r="-211371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110701" t="-417284" r="-133210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/>
          <p:cNvSpPr txBox="1"/>
          <p:nvPr/>
        </p:nvSpPr>
        <p:spPr>
          <a:xfrm>
            <a:off x="2645938" y="1321984"/>
            <a:ext cx="4499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117370" y="2433698"/>
                <a:ext cx="5421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370" y="2433698"/>
                <a:ext cx="54213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117370" y="3912581"/>
                <a:ext cx="5421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370" y="3912581"/>
                <a:ext cx="54213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243330" y="2935941"/>
                <a:ext cx="5421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330" y="2935941"/>
                <a:ext cx="54213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172634" y="1163834"/>
            <a:ext cx="2327672" cy="1766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46" y="3131716"/>
            <a:ext cx="1561730" cy="15617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6123" y="441673"/>
            <a:ext cx="6830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510571" y="3411701"/>
                <a:ext cx="5421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571" y="3411701"/>
                <a:ext cx="542136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Đồng hồ đếm ngược 6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80" y="3359165"/>
            <a:ext cx="1622437" cy="9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9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4" grpId="0" animBg="1"/>
      <p:bldP spid="7" grpId="0"/>
      <p:bldP spid="2" grpId="0"/>
      <p:bldP spid="11" grpId="0"/>
      <p:bldP spid="12" grpId="0"/>
      <p:bldP spid="15" grpId="0"/>
      <p:bldP spid="15" grpId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0944" y="628141"/>
            <a:ext cx="7320117" cy="25181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50385" y="104921"/>
            <a:ext cx="6064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“TIẾP SỨC ĐỒNG ĐỘI”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7769242"/>
                  </p:ext>
                </p:extLst>
              </p:nvPr>
            </p:nvGraphicFramePr>
            <p:xfrm>
              <a:off x="2345062" y="3352800"/>
              <a:ext cx="6095999" cy="1554480"/>
            </p:xfrm>
            <a:graphic>
              <a:graphicData uri="http://schemas.openxmlformats.org/drawingml/2006/table">
                <a:tbl>
                  <a:tblPr firstRow="1" bandRow="1">
                    <a:tableStyleId>{5CFFDD5D-3949-44A9-B6EC-52ADF83248BC}</a:tableStyleId>
                  </a:tblPr>
                  <a:tblGrid>
                    <a:gridCol w="870857">
                      <a:extLst>
                        <a:ext uri="{9D8B030D-6E8A-4147-A177-3AD203B41FA5}">
                          <a16:colId xmlns:a16="http://schemas.microsoft.com/office/drawing/2014/main" val="4223518043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912830878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3785008998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507951893"/>
                        </a:ext>
                      </a:extLst>
                    </a:gridCol>
                    <a:gridCol w="974449">
                      <a:extLst>
                        <a:ext uri="{9D8B030D-6E8A-4147-A177-3AD203B41FA5}">
                          <a16:colId xmlns:a16="http://schemas.microsoft.com/office/drawing/2014/main" val="3932591764"/>
                        </a:ext>
                      </a:extLst>
                    </a:gridCol>
                    <a:gridCol w="767265">
                      <a:extLst>
                        <a:ext uri="{9D8B030D-6E8A-4147-A177-3AD203B41FA5}">
                          <a16:colId xmlns:a16="http://schemas.microsoft.com/office/drawing/2014/main" val="940412623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498082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−9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32373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−23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−125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44955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a.b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−21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72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6676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7769242"/>
                  </p:ext>
                </p:extLst>
              </p:nvPr>
            </p:nvGraphicFramePr>
            <p:xfrm>
              <a:off x="2345062" y="3352800"/>
              <a:ext cx="6095999" cy="1554480"/>
            </p:xfrm>
            <a:graphic>
              <a:graphicData uri="http://schemas.openxmlformats.org/drawingml/2006/table">
                <a:tbl>
                  <a:tblPr firstRow="1" bandRow="1">
                    <a:tableStyleId>{5CFFDD5D-3949-44A9-B6EC-52ADF83248BC}</a:tableStyleId>
                  </a:tblPr>
                  <a:tblGrid>
                    <a:gridCol w="870857">
                      <a:extLst>
                        <a:ext uri="{9D8B030D-6E8A-4147-A177-3AD203B41FA5}">
                          <a16:colId xmlns:a16="http://schemas.microsoft.com/office/drawing/2014/main" val="4223518043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912830878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3785008998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507951893"/>
                        </a:ext>
                      </a:extLst>
                    </a:gridCol>
                    <a:gridCol w="974449">
                      <a:extLst>
                        <a:ext uri="{9D8B030D-6E8A-4147-A177-3AD203B41FA5}">
                          <a16:colId xmlns:a16="http://schemas.microsoft.com/office/drawing/2014/main" val="3932591764"/>
                        </a:ext>
                      </a:extLst>
                    </a:gridCol>
                    <a:gridCol w="767265">
                      <a:extLst>
                        <a:ext uri="{9D8B030D-6E8A-4147-A177-3AD203B41FA5}">
                          <a16:colId xmlns:a16="http://schemas.microsoft.com/office/drawing/2014/main" val="940412623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498082237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699" t="-11765" r="-501399" b="-2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0699" t="-11765" r="-401399" b="-2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00699" t="-11765" r="-301399" b="-2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58125" t="-11765" r="-169375" b="-2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81746" t="-11765" r="-115079" b="-2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00699" t="-11765" r="-1399" b="-23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23739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699" t="-111765" r="-501399" b="-1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0699" t="-111765" r="-401399" b="-1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00699" t="-111765" r="-301399" b="-1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58125" t="-111765" r="-169375" b="-1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81746" t="-111765" r="-115079" b="-1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00699" t="-111765" r="-1399" b="-13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449559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a.b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699" t="-211765" r="-501399" b="-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0699" t="-211765" r="-401399" b="-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00699" t="-211765" r="-301399" b="-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58125" t="-211765" r="-169375" b="-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81746" t="-211765" r="-115079" b="-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00699" t="-211765" r="-1399" b="-3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66764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/>
          <p:cNvSpPr txBox="1"/>
          <p:nvPr/>
        </p:nvSpPr>
        <p:spPr>
          <a:xfrm>
            <a:off x="1204519" y="676932"/>
            <a:ext cx="69103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9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38644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 rot="18607719">
            <a:off x="-404258" y="575261"/>
            <a:ext cx="2368018" cy="5386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92" y="2955814"/>
            <a:ext cx="2327672" cy="1936103"/>
          </a:xfrm>
          <a:prstGeom prst="rect">
            <a:avLst/>
          </a:prstGeom>
        </p:spPr>
      </p:pic>
      <p:pic>
        <p:nvPicPr>
          <p:cNvPr id="6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77938" y="628141"/>
            <a:ext cx="2846698" cy="151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8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/>
      <p:bldP spid="49" grpId="0" animBg="1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38644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8607719">
            <a:off x="-404258" y="575261"/>
            <a:ext cx="2368018" cy="5386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44094" y="352122"/>
            <a:ext cx="5140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1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SGK/66):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84085" y="1640144"/>
            <a:ext cx="2327672" cy="1766647"/>
          </a:xfrm>
          <a:prstGeom prst="rect">
            <a:avLst/>
          </a:prstGeom>
        </p:spPr>
      </p:pic>
      <p:pic>
        <p:nvPicPr>
          <p:cNvPr id="8" name="Đồng hồ đếm ngược 6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5104" y="3730364"/>
            <a:ext cx="1622437" cy="912621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581150" y="840687"/>
            <a:ext cx="7818438" cy="250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en-US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tắt:</a:t>
            </a:r>
            <a:endParaRPr lang="en-US" alt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sản phẩm tốt thưởng: + 50000đ</a:t>
            </a:r>
          </a:p>
          <a:p>
            <a:r>
              <a:rPr lang="en-US" alt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sản phầm lỗi : -40000đ</a:t>
            </a:r>
          </a:p>
          <a:p>
            <a:r>
              <a:rPr lang="en-US" alt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 Mai làm: 20 sản phẩm tốt và 4 sản phẩm lỗi. Tính số tiền chị Mai nhận được?</a:t>
            </a:r>
          </a:p>
        </p:txBody>
      </p:sp>
    </p:spTree>
    <p:extLst>
      <p:ext uri="{BB962C8B-B14F-4D97-AF65-F5344CB8AC3E}">
        <p14:creationId xmlns:p14="http://schemas.microsoft.com/office/powerpoint/2010/main" val="202923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 animBg="1"/>
      <p:bldP spid="11" grpId="0"/>
      <p:bldP spid="1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4094" y="352122"/>
            <a:ext cx="5140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1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SGK/66):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38644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8607719">
            <a:off x="-404258" y="575261"/>
            <a:ext cx="2368018" cy="5386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"/>
              <p:cNvSpPr>
                <a:spLocks noChangeArrowheads="1"/>
              </p:cNvSpPr>
              <p:nvPr/>
            </p:nvSpPr>
            <p:spPr bwMode="auto">
              <a:xfrm>
                <a:off x="1242333" y="844565"/>
                <a:ext cx="7561263" cy="4401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1:</a:t>
                </a:r>
                <a:endPara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một sản phẩm sai quy cách bị trừ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40000</m:t>
                    </m:r>
                  </m:oMath>
                </a14:m>
                <a:r>
                  <a:rPr lang="en-US" alt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đồng tức là được thêm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−40000 </m:t>
                    </m:r>
                  </m:oMath>
                </a14:m>
                <a:r>
                  <a:rPr lang="en-US" alt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đồng. </a:t>
                </a: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Chị Mai nhận được: </a:t>
                </a: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20.50000 + 4. (−40000)</m:t>
                      </m:r>
                    </m:oMath>
                  </m:oMathPara>
                </a14:m>
                <a:endPara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=1 000 000 + (− 160 000) = 840 000</m:t>
                    </m:r>
                  </m:oMath>
                </a14:m>
                <a:r>
                  <a:rPr lang="en-US" alt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(đồng)</a:t>
                </a: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2: </a:t>
                </a:r>
                <a:r>
                  <a:rPr lang="en-US" alt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</a:t>
                </a:r>
                <a:r>
                  <a:rPr lang="en-US" altLang="en-US" sz="28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(tổng </a:t>
                </a:r>
                <a:r>
                  <a:rPr lang="en-US" alt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tiền được nhận trừ đi tổng số tiền bị phạt):</a:t>
                </a: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20.50 000−4.40 000 </m:t>
                      </m:r>
                    </m:oMath>
                  </m:oMathPara>
                </a14:m>
                <a:endPara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1 000 000 − 160 000 = 840 000</m:t>
                    </m:r>
                  </m:oMath>
                </a14:m>
                <a:r>
                  <a:rPr lang="en-US" alt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(đồng)</a:t>
                </a:r>
              </a:p>
            </p:txBody>
          </p:sp>
        </mc:Choice>
        <mc:Fallback xmlns="">
          <p:sp>
            <p:nvSpPr>
              <p:cNvPr id="5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2333" y="844565"/>
                <a:ext cx="7561263" cy="4401205"/>
              </a:xfrm>
              <a:prstGeom prst="rect">
                <a:avLst/>
              </a:prstGeom>
              <a:blipFill>
                <a:blip r:embed="rId2"/>
                <a:stretch>
                  <a:fillRect l="-1694" t="-1524" r="-1613" b="-290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406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5794" y="1528618"/>
            <a:ext cx="7467600" cy="306545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Đọc lại toàn bộ nội dung bài đã học.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Học thuộc: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2, 3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SGK/71)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793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0349" r="20345" b="-4"/>
          <a:stretch/>
        </p:blipFill>
        <p:spPr>
          <a:xfrm>
            <a:off x="865221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17382" r="20120" b="2"/>
          <a:stretch/>
        </p:blipFill>
        <p:spPr>
          <a:xfrm>
            <a:off x="2593601" y="1428752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5" y="1531858"/>
            <a:ext cx="2327672" cy="2327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1" y="2237556"/>
            <a:ext cx="1561730" cy="156173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08621" y="138644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4364" y="626477"/>
            <a:ext cx="2025572" cy="138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5974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6501" y="381975"/>
            <a:ext cx="2176461" cy="13854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8693249">
            <a:off x="-424462" y="643886"/>
            <a:ext cx="25611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CHÚ THÍCH</a:t>
            </a:r>
            <a:endParaRPr lang="en-US" sz="3200" b="1" cap="none" spc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622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6974" y="1919016"/>
            <a:ext cx="4097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9970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" y="3209428"/>
            <a:ext cx="1037229" cy="16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ABE8D0B-29EA-465A-B95E-DCF48706D0EE}"/>
              </a:ext>
            </a:extLst>
          </p:cNvPr>
          <p:cNvGrpSpPr/>
          <p:nvPr/>
        </p:nvGrpSpPr>
        <p:grpSpPr>
          <a:xfrm>
            <a:off x="2731050" y="1570978"/>
            <a:ext cx="5204146" cy="1710179"/>
            <a:chOff x="3524814" y="2681346"/>
            <a:chExt cx="5988669" cy="2280239"/>
          </a:xfrm>
        </p:grpSpPr>
        <p:pic>
          <p:nvPicPr>
            <p:cNvPr id="18" name="Picture 6" descr="Cover">
              <a:extLst>
                <a:ext uri="{FF2B5EF4-FFF2-40B4-BE49-F238E27FC236}">
                  <a16:creationId xmlns:a16="http://schemas.microsoft.com/office/drawing/2014/main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: Rounded Corners 14">
              <a:extLst>
                <a:ext uri="{FF2B5EF4-FFF2-40B4-BE49-F238E27FC236}">
                  <a16:creationId xmlns:a16="http://schemas.microsoft.com/office/drawing/2014/main" id="{479184A6-4EF3-434A-8F67-BE933F8941DC}"/>
                </a:ext>
              </a:extLst>
            </p:cNvPr>
            <p:cNvSpPr/>
            <p:nvPr/>
          </p:nvSpPr>
          <p:spPr>
            <a:xfrm>
              <a:off x="4643791" y="2681346"/>
              <a:ext cx="4869692" cy="159326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1904846" y="240906"/>
            <a:ext cx="4825438" cy="1853045"/>
            <a:chOff x="2368169" y="743375"/>
            <a:chExt cx="6433916" cy="2470726"/>
          </a:xfrm>
        </p:grpSpPr>
        <p:sp>
          <p:nvSpPr>
            <p:cNvPr id="21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5" y="743375"/>
              <a:ext cx="3950730" cy="134227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22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2459530" y="2198637"/>
            <a:ext cx="5475665" cy="2159220"/>
            <a:chOff x="2930158" y="3772875"/>
            <a:chExt cx="7300887" cy="2878959"/>
          </a:xfrm>
        </p:grpSpPr>
        <p:pic>
          <p:nvPicPr>
            <p:cNvPr id="24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4783375" y="5277649"/>
              <a:ext cx="5447670" cy="1374185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</p:grpSp>
      <p:pic>
        <p:nvPicPr>
          <p:cNvPr id="26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8" y="1532660"/>
            <a:ext cx="2482678" cy="17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0167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46"/>
          <p:cNvSpPr/>
          <p:nvPr/>
        </p:nvSpPr>
        <p:spPr>
          <a:xfrm>
            <a:off x="7109771" y="1993996"/>
            <a:ext cx="1909552" cy="1979998"/>
          </a:xfrm>
          <a:prstGeom prst="roundRect">
            <a:avLst>
              <a:gd name="adj" fmla="val 1083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7" name="Google Shape;1997;p46"/>
          <p:cNvSpPr/>
          <p:nvPr/>
        </p:nvSpPr>
        <p:spPr>
          <a:xfrm>
            <a:off x="4431136" y="2007568"/>
            <a:ext cx="2198815" cy="1936957"/>
          </a:xfrm>
          <a:prstGeom prst="roundRect">
            <a:avLst>
              <a:gd name="adj" fmla="val 1083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8" name="Google Shape;1998;p46"/>
          <p:cNvSpPr/>
          <p:nvPr/>
        </p:nvSpPr>
        <p:spPr>
          <a:xfrm>
            <a:off x="2329137" y="2046368"/>
            <a:ext cx="1877482" cy="1917485"/>
          </a:xfrm>
          <a:prstGeom prst="roundRect">
            <a:avLst>
              <a:gd name="adj" fmla="val 108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1" name="Google Shape;2001;p46"/>
          <p:cNvSpPr/>
          <p:nvPr/>
        </p:nvSpPr>
        <p:spPr>
          <a:xfrm>
            <a:off x="7022283" y="2050547"/>
            <a:ext cx="1849642" cy="1979998"/>
          </a:xfrm>
          <a:prstGeom prst="roundRect">
            <a:avLst>
              <a:gd name="adj" fmla="val 1083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2" name="Google Shape;2002;p46"/>
          <p:cNvSpPr/>
          <p:nvPr/>
        </p:nvSpPr>
        <p:spPr>
          <a:xfrm>
            <a:off x="4369805" y="2092768"/>
            <a:ext cx="2164372" cy="1936957"/>
          </a:xfrm>
          <a:prstGeom prst="roundRect">
            <a:avLst>
              <a:gd name="adj" fmla="val 1083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3" name="Google Shape;2003;p46"/>
          <p:cNvSpPr/>
          <p:nvPr/>
        </p:nvSpPr>
        <p:spPr>
          <a:xfrm>
            <a:off x="2233362" y="2131568"/>
            <a:ext cx="1877482" cy="1917485"/>
          </a:xfrm>
          <a:prstGeom prst="roundRect">
            <a:avLst>
              <a:gd name="adj" fmla="val 1083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06" name="Google Shape;2006;p46"/>
          <p:cNvCxnSpPr/>
          <p:nvPr/>
        </p:nvCxnSpPr>
        <p:spPr>
          <a:xfrm>
            <a:off x="7042783" y="2465064"/>
            <a:ext cx="184792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7" name="Google Shape;2007;p46"/>
          <p:cNvCxnSpPr/>
          <p:nvPr/>
        </p:nvCxnSpPr>
        <p:spPr>
          <a:xfrm>
            <a:off x="4431136" y="2529964"/>
            <a:ext cx="2103683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8" name="Google Shape;2008;p46"/>
          <p:cNvCxnSpPr/>
          <p:nvPr/>
        </p:nvCxnSpPr>
        <p:spPr>
          <a:xfrm>
            <a:off x="2233362" y="2499525"/>
            <a:ext cx="1877482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1" name="Google Shape;2011;p46"/>
          <p:cNvSpPr txBox="1">
            <a:spLocks noGrp="1"/>
          </p:cNvSpPr>
          <p:nvPr>
            <p:ph type="subTitle" idx="4294967295"/>
          </p:nvPr>
        </p:nvSpPr>
        <p:spPr>
          <a:xfrm>
            <a:off x="2320687" y="3202025"/>
            <a:ext cx="1756876" cy="742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 algn="ctr">
              <a:buNone/>
            </a:pP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Mua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đồ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ăn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sáng</a:t>
            </a:r>
            <a:endParaRPr sz="2800" dirty="0">
              <a:solidFill>
                <a:schemeClr val="dk1"/>
              </a:solidFill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2012" name="Google Shape;2012;p46"/>
          <p:cNvSpPr txBox="1">
            <a:spLocks noGrp="1"/>
          </p:cNvSpPr>
          <p:nvPr>
            <p:ph type="subTitle" idx="4294967295"/>
          </p:nvPr>
        </p:nvSpPr>
        <p:spPr>
          <a:xfrm>
            <a:off x="4310410" y="3225483"/>
            <a:ext cx="2402212" cy="742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 algn="ctr">
              <a:buNone/>
            </a:pP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Mua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đồ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dùng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học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tập</a:t>
            </a:r>
            <a:endParaRPr sz="2800" dirty="0">
              <a:solidFill>
                <a:schemeClr val="dk1"/>
              </a:solidFill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2013" name="Google Shape;2013;p46"/>
          <p:cNvSpPr txBox="1">
            <a:spLocks noGrp="1"/>
          </p:cNvSpPr>
          <p:nvPr>
            <p:ph type="subTitle" idx="4294967295"/>
          </p:nvPr>
        </p:nvSpPr>
        <p:spPr>
          <a:xfrm>
            <a:off x="7408623" y="3231494"/>
            <a:ext cx="1350000" cy="742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In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ảnh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endParaRPr sz="2800" dirty="0">
              <a:solidFill>
                <a:schemeClr val="dk1"/>
              </a:solidFill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2018" name="Google Shape;2018;p46"/>
          <p:cNvSpPr txBox="1">
            <a:spLocks noGrp="1"/>
          </p:cNvSpPr>
          <p:nvPr>
            <p:ph type="title" idx="4294967295"/>
          </p:nvPr>
        </p:nvSpPr>
        <p:spPr>
          <a:xfrm>
            <a:off x="2033796" y="2004842"/>
            <a:ext cx="2096073" cy="48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- 15 000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5" name="Google Shape;2025;p46"/>
          <p:cNvSpPr/>
          <p:nvPr/>
        </p:nvSpPr>
        <p:spPr>
          <a:xfrm>
            <a:off x="2975599" y="2616429"/>
            <a:ext cx="489816" cy="473881"/>
          </a:xfrm>
          <a:custGeom>
            <a:avLst/>
            <a:gdLst/>
            <a:ahLst/>
            <a:cxnLst/>
            <a:rect l="l" t="t" r="r" b="b"/>
            <a:pathLst>
              <a:path w="12603" h="12193" extrusionOk="0">
                <a:moveTo>
                  <a:pt x="9547" y="5986"/>
                </a:moveTo>
                <a:cubicBezTo>
                  <a:pt x="9767" y="6364"/>
                  <a:pt x="9925" y="6742"/>
                  <a:pt x="10019" y="7152"/>
                </a:cubicBezTo>
                <a:lnTo>
                  <a:pt x="8381" y="7152"/>
                </a:lnTo>
                <a:lnTo>
                  <a:pt x="9547" y="5986"/>
                </a:lnTo>
                <a:close/>
                <a:moveTo>
                  <a:pt x="9988" y="7845"/>
                </a:moveTo>
                <a:cubicBezTo>
                  <a:pt x="9925" y="8255"/>
                  <a:pt x="9767" y="8633"/>
                  <a:pt x="9515" y="8979"/>
                </a:cubicBezTo>
                <a:lnTo>
                  <a:pt x="8381" y="7845"/>
                </a:lnTo>
                <a:close/>
                <a:moveTo>
                  <a:pt x="7152" y="8349"/>
                </a:moveTo>
                <a:lnTo>
                  <a:pt x="7152" y="9987"/>
                </a:lnTo>
                <a:cubicBezTo>
                  <a:pt x="6774" y="9924"/>
                  <a:pt x="6365" y="9767"/>
                  <a:pt x="6018" y="9515"/>
                </a:cubicBezTo>
                <a:lnTo>
                  <a:pt x="7152" y="8349"/>
                </a:lnTo>
                <a:close/>
                <a:moveTo>
                  <a:pt x="7877" y="8349"/>
                </a:moveTo>
                <a:lnTo>
                  <a:pt x="9011" y="9515"/>
                </a:lnTo>
                <a:cubicBezTo>
                  <a:pt x="8665" y="9735"/>
                  <a:pt x="8255" y="9893"/>
                  <a:pt x="7877" y="9987"/>
                </a:cubicBezTo>
                <a:lnTo>
                  <a:pt x="7877" y="8349"/>
                </a:lnTo>
                <a:close/>
                <a:moveTo>
                  <a:pt x="10555" y="4947"/>
                </a:moveTo>
                <a:cubicBezTo>
                  <a:pt x="11815" y="6522"/>
                  <a:pt x="11721" y="8790"/>
                  <a:pt x="10271" y="10240"/>
                </a:cubicBezTo>
                <a:cubicBezTo>
                  <a:pt x="9506" y="11022"/>
                  <a:pt x="8502" y="11409"/>
                  <a:pt x="7503" y="11409"/>
                </a:cubicBezTo>
                <a:cubicBezTo>
                  <a:pt x="6611" y="11409"/>
                  <a:pt x="5723" y="11101"/>
                  <a:pt x="5010" y="10492"/>
                </a:cubicBezTo>
                <a:lnTo>
                  <a:pt x="5514" y="9987"/>
                </a:lnTo>
                <a:cubicBezTo>
                  <a:pt x="6089" y="10447"/>
                  <a:pt x="6788" y="10671"/>
                  <a:pt x="7489" y="10671"/>
                </a:cubicBezTo>
                <a:cubicBezTo>
                  <a:pt x="8325" y="10671"/>
                  <a:pt x="9165" y="10352"/>
                  <a:pt x="9799" y="9735"/>
                </a:cubicBezTo>
                <a:cubicBezTo>
                  <a:pt x="10996" y="8570"/>
                  <a:pt x="11059" y="6711"/>
                  <a:pt x="10051" y="5451"/>
                </a:cubicBezTo>
                <a:lnTo>
                  <a:pt x="10555" y="4947"/>
                </a:lnTo>
                <a:close/>
                <a:moveTo>
                  <a:pt x="5703" y="2143"/>
                </a:moveTo>
                <a:cubicBezTo>
                  <a:pt x="7404" y="2269"/>
                  <a:pt x="8948" y="3371"/>
                  <a:pt x="9641" y="4947"/>
                </a:cubicBezTo>
                <a:lnTo>
                  <a:pt x="4254" y="10334"/>
                </a:lnTo>
                <a:cubicBezTo>
                  <a:pt x="4096" y="10492"/>
                  <a:pt x="4096" y="10681"/>
                  <a:pt x="4254" y="10838"/>
                </a:cubicBezTo>
                <a:cubicBezTo>
                  <a:pt x="4506" y="11090"/>
                  <a:pt x="4758" y="11279"/>
                  <a:pt x="5042" y="11468"/>
                </a:cubicBezTo>
                <a:cubicBezTo>
                  <a:pt x="2584" y="11185"/>
                  <a:pt x="694" y="9137"/>
                  <a:pt x="694" y="6742"/>
                </a:cubicBezTo>
                <a:cubicBezTo>
                  <a:pt x="694" y="4317"/>
                  <a:pt x="2584" y="2300"/>
                  <a:pt x="5010" y="2143"/>
                </a:cubicBezTo>
                <a:lnTo>
                  <a:pt x="5010" y="3056"/>
                </a:lnTo>
                <a:cubicBezTo>
                  <a:pt x="4979" y="2993"/>
                  <a:pt x="4915" y="2993"/>
                  <a:pt x="4884" y="2962"/>
                </a:cubicBezTo>
                <a:cubicBezTo>
                  <a:pt x="4805" y="2883"/>
                  <a:pt x="4719" y="2844"/>
                  <a:pt x="4632" y="2844"/>
                </a:cubicBezTo>
                <a:cubicBezTo>
                  <a:pt x="4545" y="2844"/>
                  <a:pt x="4459" y="2883"/>
                  <a:pt x="4380" y="2962"/>
                </a:cubicBezTo>
                <a:cubicBezTo>
                  <a:pt x="4222" y="3119"/>
                  <a:pt x="4222" y="3308"/>
                  <a:pt x="4380" y="3466"/>
                </a:cubicBezTo>
                <a:cubicBezTo>
                  <a:pt x="4663" y="3750"/>
                  <a:pt x="4979" y="3876"/>
                  <a:pt x="5357" y="3876"/>
                </a:cubicBezTo>
                <a:cubicBezTo>
                  <a:pt x="5766" y="3876"/>
                  <a:pt x="6081" y="3718"/>
                  <a:pt x="6333" y="3466"/>
                </a:cubicBezTo>
                <a:cubicBezTo>
                  <a:pt x="6491" y="3308"/>
                  <a:pt x="6491" y="3119"/>
                  <a:pt x="6333" y="2962"/>
                </a:cubicBezTo>
                <a:cubicBezTo>
                  <a:pt x="6254" y="2883"/>
                  <a:pt x="6168" y="2844"/>
                  <a:pt x="6081" y="2844"/>
                </a:cubicBezTo>
                <a:cubicBezTo>
                  <a:pt x="5995" y="2844"/>
                  <a:pt x="5908" y="2883"/>
                  <a:pt x="5829" y="2962"/>
                </a:cubicBezTo>
                <a:cubicBezTo>
                  <a:pt x="5798" y="2993"/>
                  <a:pt x="5766" y="3056"/>
                  <a:pt x="5703" y="3056"/>
                </a:cubicBezTo>
                <a:lnTo>
                  <a:pt x="5703" y="2143"/>
                </a:lnTo>
                <a:close/>
                <a:moveTo>
                  <a:pt x="3907" y="0"/>
                </a:moveTo>
                <a:cubicBezTo>
                  <a:pt x="3687" y="0"/>
                  <a:pt x="3529" y="158"/>
                  <a:pt x="3529" y="379"/>
                </a:cubicBezTo>
                <a:cubicBezTo>
                  <a:pt x="3529" y="568"/>
                  <a:pt x="3687" y="725"/>
                  <a:pt x="3907" y="725"/>
                </a:cubicBezTo>
                <a:cubicBezTo>
                  <a:pt x="4380" y="725"/>
                  <a:pt x="4758" y="1040"/>
                  <a:pt x="4915" y="1481"/>
                </a:cubicBezTo>
                <a:cubicBezTo>
                  <a:pt x="2175" y="1670"/>
                  <a:pt x="1" y="4002"/>
                  <a:pt x="1" y="6774"/>
                </a:cubicBezTo>
                <a:cubicBezTo>
                  <a:pt x="1" y="9735"/>
                  <a:pt x="2427" y="12193"/>
                  <a:pt x="5420" y="12193"/>
                </a:cubicBezTo>
                <a:cubicBezTo>
                  <a:pt x="5798" y="12193"/>
                  <a:pt x="6144" y="12130"/>
                  <a:pt x="6522" y="12067"/>
                </a:cubicBezTo>
                <a:cubicBezTo>
                  <a:pt x="6858" y="12144"/>
                  <a:pt x="7200" y="12182"/>
                  <a:pt x="7541" y="12182"/>
                </a:cubicBezTo>
                <a:cubicBezTo>
                  <a:pt x="8738" y="12182"/>
                  <a:pt x="9931" y="11714"/>
                  <a:pt x="10838" y="10807"/>
                </a:cubicBezTo>
                <a:cubicBezTo>
                  <a:pt x="12603" y="8948"/>
                  <a:pt x="12603" y="6049"/>
                  <a:pt x="10775" y="4222"/>
                </a:cubicBezTo>
                <a:cubicBezTo>
                  <a:pt x="10697" y="4143"/>
                  <a:pt x="10610" y="4104"/>
                  <a:pt x="10523" y="4104"/>
                </a:cubicBezTo>
                <a:cubicBezTo>
                  <a:pt x="10437" y="4104"/>
                  <a:pt x="10350" y="4143"/>
                  <a:pt x="10271" y="4222"/>
                </a:cubicBezTo>
                <a:lnTo>
                  <a:pt x="10114" y="4380"/>
                </a:lnTo>
                <a:cubicBezTo>
                  <a:pt x="9295" y="2741"/>
                  <a:pt x="7593" y="1544"/>
                  <a:pt x="5640" y="1418"/>
                </a:cubicBezTo>
                <a:cubicBezTo>
                  <a:pt x="5483" y="599"/>
                  <a:pt x="4758" y="0"/>
                  <a:pt x="39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6" name="Google Shape;2026;p46"/>
          <p:cNvSpPr/>
          <p:nvPr/>
        </p:nvSpPr>
        <p:spPr>
          <a:xfrm>
            <a:off x="5195269" y="2623490"/>
            <a:ext cx="489825" cy="48645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36" name="Google Shape;2036;p46"/>
          <p:cNvGrpSpPr/>
          <p:nvPr/>
        </p:nvGrpSpPr>
        <p:grpSpPr>
          <a:xfrm>
            <a:off x="7839988" y="2662338"/>
            <a:ext cx="489835" cy="429576"/>
            <a:chOff x="-46033225" y="1982825"/>
            <a:chExt cx="300900" cy="263900"/>
          </a:xfrm>
        </p:grpSpPr>
        <p:sp>
          <p:nvSpPr>
            <p:cNvPr id="2037" name="Google Shape;2037;p46"/>
            <p:cNvSpPr/>
            <p:nvPr/>
          </p:nvSpPr>
          <p:spPr>
            <a:xfrm>
              <a:off x="-45962325" y="2053725"/>
              <a:ext cx="157525" cy="157550"/>
            </a:xfrm>
            <a:custGeom>
              <a:avLst/>
              <a:gdLst/>
              <a:ahLst/>
              <a:cxnLst/>
              <a:rect l="l" t="t" r="r" b="b"/>
              <a:pathLst>
                <a:path w="6301" h="6302" extrusionOk="0">
                  <a:moveTo>
                    <a:pt x="3151" y="725"/>
                  </a:moveTo>
                  <a:cubicBezTo>
                    <a:pt x="4505" y="725"/>
                    <a:pt x="5608" y="1828"/>
                    <a:pt x="5608" y="3151"/>
                  </a:cubicBezTo>
                  <a:cubicBezTo>
                    <a:pt x="5608" y="4506"/>
                    <a:pt x="4505" y="5608"/>
                    <a:pt x="3151" y="5608"/>
                  </a:cubicBezTo>
                  <a:cubicBezTo>
                    <a:pt x="1827" y="5608"/>
                    <a:pt x="725" y="4474"/>
                    <a:pt x="725" y="3151"/>
                  </a:cubicBezTo>
                  <a:cubicBezTo>
                    <a:pt x="725" y="1828"/>
                    <a:pt x="1827" y="725"/>
                    <a:pt x="3151" y="725"/>
                  </a:cubicBezTo>
                  <a:close/>
                  <a:moveTo>
                    <a:pt x="3151" y="0"/>
                  </a:moveTo>
                  <a:cubicBezTo>
                    <a:pt x="1418" y="0"/>
                    <a:pt x="0" y="1418"/>
                    <a:pt x="0" y="3151"/>
                  </a:cubicBezTo>
                  <a:cubicBezTo>
                    <a:pt x="0" y="4884"/>
                    <a:pt x="1418" y="6301"/>
                    <a:pt x="3151" y="6301"/>
                  </a:cubicBezTo>
                  <a:cubicBezTo>
                    <a:pt x="4883" y="6301"/>
                    <a:pt x="6301" y="4884"/>
                    <a:pt x="6301" y="3151"/>
                  </a:cubicBezTo>
                  <a:cubicBezTo>
                    <a:pt x="6301" y="1418"/>
                    <a:pt x="4883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38" name="Google Shape;2038;p46"/>
            <p:cNvSpPr/>
            <p:nvPr/>
          </p:nvSpPr>
          <p:spPr>
            <a:xfrm>
              <a:off x="-45927675" y="2088375"/>
              <a:ext cx="89025" cy="88250"/>
            </a:xfrm>
            <a:custGeom>
              <a:avLst/>
              <a:gdLst/>
              <a:ahLst/>
              <a:cxnLst/>
              <a:rect l="l" t="t" r="r" b="b"/>
              <a:pathLst>
                <a:path w="3561" h="3530" extrusionOk="0">
                  <a:moveTo>
                    <a:pt x="1765" y="694"/>
                  </a:moveTo>
                  <a:cubicBezTo>
                    <a:pt x="2363" y="694"/>
                    <a:pt x="2836" y="1166"/>
                    <a:pt x="2836" y="1765"/>
                  </a:cubicBezTo>
                  <a:cubicBezTo>
                    <a:pt x="2804" y="2363"/>
                    <a:pt x="2332" y="2836"/>
                    <a:pt x="1765" y="2836"/>
                  </a:cubicBezTo>
                  <a:cubicBezTo>
                    <a:pt x="1197" y="2836"/>
                    <a:pt x="725" y="2363"/>
                    <a:pt x="725" y="1765"/>
                  </a:cubicBezTo>
                  <a:cubicBezTo>
                    <a:pt x="725" y="1166"/>
                    <a:pt x="1197" y="694"/>
                    <a:pt x="1765" y="694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8"/>
                    <a:pt x="0" y="1765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5"/>
                  </a:cubicBezTo>
                  <a:cubicBezTo>
                    <a:pt x="3497" y="788"/>
                    <a:pt x="2710" y="1"/>
                    <a:pt x="1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39" name="Google Shape;2039;p46"/>
            <p:cNvSpPr/>
            <p:nvPr/>
          </p:nvSpPr>
          <p:spPr>
            <a:xfrm>
              <a:off x="-46033225" y="1982825"/>
              <a:ext cx="300900" cy="263900"/>
            </a:xfrm>
            <a:custGeom>
              <a:avLst/>
              <a:gdLst/>
              <a:ahLst/>
              <a:cxnLst/>
              <a:rect l="l" t="t" r="r" b="b"/>
              <a:pathLst>
                <a:path w="12036" h="10556" extrusionOk="0">
                  <a:moveTo>
                    <a:pt x="7184" y="726"/>
                  </a:moveTo>
                  <a:lnTo>
                    <a:pt x="7530" y="1419"/>
                  </a:lnTo>
                  <a:lnTo>
                    <a:pt x="4474" y="1419"/>
                  </a:lnTo>
                  <a:lnTo>
                    <a:pt x="4821" y="726"/>
                  </a:lnTo>
                  <a:close/>
                  <a:moveTo>
                    <a:pt x="694" y="3750"/>
                  </a:moveTo>
                  <a:lnTo>
                    <a:pt x="1387" y="4097"/>
                  </a:lnTo>
                  <a:lnTo>
                    <a:pt x="1387" y="7877"/>
                  </a:lnTo>
                  <a:lnTo>
                    <a:pt x="694" y="8224"/>
                  </a:lnTo>
                  <a:lnTo>
                    <a:pt x="694" y="3750"/>
                  </a:lnTo>
                  <a:close/>
                  <a:moveTo>
                    <a:pt x="11279" y="3750"/>
                  </a:moveTo>
                  <a:lnTo>
                    <a:pt x="11279" y="8224"/>
                  </a:lnTo>
                  <a:lnTo>
                    <a:pt x="10555" y="7877"/>
                  </a:lnTo>
                  <a:lnTo>
                    <a:pt x="10555" y="4097"/>
                  </a:lnTo>
                  <a:lnTo>
                    <a:pt x="11279" y="3750"/>
                  </a:lnTo>
                  <a:close/>
                  <a:moveTo>
                    <a:pt x="10933" y="2175"/>
                  </a:moveTo>
                  <a:cubicBezTo>
                    <a:pt x="11122" y="2175"/>
                    <a:pt x="11279" y="2332"/>
                    <a:pt x="11279" y="2521"/>
                  </a:cubicBezTo>
                  <a:lnTo>
                    <a:pt x="11279" y="2994"/>
                  </a:lnTo>
                  <a:lnTo>
                    <a:pt x="10051" y="3592"/>
                  </a:lnTo>
                  <a:cubicBezTo>
                    <a:pt x="9925" y="3655"/>
                    <a:pt x="9862" y="3781"/>
                    <a:pt x="9862" y="3908"/>
                  </a:cubicBezTo>
                  <a:lnTo>
                    <a:pt x="9862" y="8098"/>
                  </a:lnTo>
                  <a:cubicBezTo>
                    <a:pt x="9862" y="8224"/>
                    <a:pt x="9925" y="8350"/>
                    <a:pt x="10051" y="8444"/>
                  </a:cubicBezTo>
                  <a:lnTo>
                    <a:pt x="11279" y="9011"/>
                  </a:lnTo>
                  <a:lnTo>
                    <a:pt x="11279" y="9484"/>
                  </a:lnTo>
                  <a:cubicBezTo>
                    <a:pt x="11279" y="9704"/>
                    <a:pt x="11122" y="9830"/>
                    <a:pt x="10933" y="9830"/>
                  </a:cubicBezTo>
                  <a:lnTo>
                    <a:pt x="1040" y="9830"/>
                  </a:lnTo>
                  <a:cubicBezTo>
                    <a:pt x="851" y="9830"/>
                    <a:pt x="694" y="9673"/>
                    <a:pt x="694" y="9484"/>
                  </a:cubicBezTo>
                  <a:lnTo>
                    <a:pt x="694" y="9011"/>
                  </a:lnTo>
                  <a:lnTo>
                    <a:pt x="1891" y="8444"/>
                  </a:lnTo>
                  <a:cubicBezTo>
                    <a:pt x="2017" y="8350"/>
                    <a:pt x="2111" y="8224"/>
                    <a:pt x="2111" y="8098"/>
                  </a:cubicBezTo>
                  <a:lnTo>
                    <a:pt x="2111" y="3908"/>
                  </a:lnTo>
                  <a:cubicBezTo>
                    <a:pt x="2111" y="3781"/>
                    <a:pt x="2017" y="3655"/>
                    <a:pt x="1891" y="3592"/>
                  </a:cubicBezTo>
                  <a:lnTo>
                    <a:pt x="694" y="2994"/>
                  </a:lnTo>
                  <a:lnTo>
                    <a:pt x="694" y="2521"/>
                  </a:lnTo>
                  <a:cubicBezTo>
                    <a:pt x="694" y="2332"/>
                    <a:pt x="851" y="2175"/>
                    <a:pt x="1040" y="2175"/>
                  </a:cubicBezTo>
                  <a:close/>
                  <a:moveTo>
                    <a:pt x="4632" y="1"/>
                  </a:moveTo>
                  <a:cubicBezTo>
                    <a:pt x="4506" y="1"/>
                    <a:pt x="4380" y="95"/>
                    <a:pt x="4317" y="190"/>
                  </a:cubicBezTo>
                  <a:lnTo>
                    <a:pt x="3718" y="1419"/>
                  </a:lnTo>
                  <a:lnTo>
                    <a:pt x="2143" y="1419"/>
                  </a:lnTo>
                  <a:lnTo>
                    <a:pt x="2143" y="1072"/>
                  </a:lnTo>
                  <a:cubicBezTo>
                    <a:pt x="2143" y="883"/>
                    <a:pt x="1985" y="694"/>
                    <a:pt x="1796" y="694"/>
                  </a:cubicBezTo>
                  <a:cubicBezTo>
                    <a:pt x="1576" y="694"/>
                    <a:pt x="1418" y="883"/>
                    <a:pt x="1418" y="1072"/>
                  </a:cubicBezTo>
                  <a:lnTo>
                    <a:pt x="1418" y="1419"/>
                  </a:lnTo>
                  <a:lnTo>
                    <a:pt x="1072" y="1419"/>
                  </a:lnTo>
                  <a:cubicBezTo>
                    <a:pt x="473" y="1419"/>
                    <a:pt x="1" y="1891"/>
                    <a:pt x="1" y="2490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lnTo>
                    <a:pt x="10964" y="10555"/>
                  </a:lnTo>
                  <a:cubicBezTo>
                    <a:pt x="11563" y="10555"/>
                    <a:pt x="12035" y="10082"/>
                    <a:pt x="12035" y="9484"/>
                  </a:cubicBezTo>
                  <a:lnTo>
                    <a:pt x="12035" y="2490"/>
                  </a:lnTo>
                  <a:cubicBezTo>
                    <a:pt x="12004" y="1891"/>
                    <a:pt x="11500" y="1419"/>
                    <a:pt x="10933" y="1419"/>
                  </a:cubicBezTo>
                  <a:lnTo>
                    <a:pt x="8318" y="1419"/>
                  </a:lnTo>
                  <a:lnTo>
                    <a:pt x="7719" y="190"/>
                  </a:lnTo>
                  <a:cubicBezTo>
                    <a:pt x="7656" y="95"/>
                    <a:pt x="7530" y="1"/>
                    <a:pt x="7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70616" y="84228"/>
            <a:ext cx="7466224" cy="1815882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 lý chi tiêu 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 nhân, bạn Cao dùng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nguyên âm 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vào </a:t>
            </a:r>
            <a:r>
              <a:rPr lang="vi-VN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sổ 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khoản chi 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mình. </a:t>
            </a:r>
            <a:r>
              <a:rPr lang="vi-VN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tháng, bạn Cao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sổ có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lần ghi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15 000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đồng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944995" y="1920446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Google Shape;2018;p46"/>
          <p:cNvSpPr txBox="1">
            <a:spLocks noGrp="1"/>
          </p:cNvSpPr>
          <p:nvPr>
            <p:ph type="title" idx="4294967295"/>
          </p:nvPr>
        </p:nvSpPr>
        <p:spPr>
          <a:xfrm>
            <a:off x="4500611" y="2004926"/>
            <a:ext cx="1952957" cy="48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- 15 000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Google Shape;2018;p46"/>
          <p:cNvSpPr txBox="1">
            <a:spLocks noGrp="1"/>
          </p:cNvSpPr>
          <p:nvPr>
            <p:ph type="title" idx="4294967295"/>
          </p:nvPr>
        </p:nvSpPr>
        <p:spPr>
          <a:xfrm>
            <a:off x="7008550" y="1928202"/>
            <a:ext cx="1952957" cy="48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- 15 000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02648"/>
            <a:ext cx="9179378" cy="8925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en-US" sz="2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3 lần ấy, bạn Cao đã chi tất cả bao nhiêu tiền?</a:t>
            </a:r>
            <a:r>
              <a:rPr lang="en-US" altLang="en-US" sz="2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altLang="en-US" sz="2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thể giải bài toán trên mà không dùng phép cộng các số </a:t>
            </a:r>
            <a:r>
              <a:rPr lang="en-US" altLang="en-US" sz="26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vi-VN" altLang="en-US" sz="2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không?</a:t>
            </a:r>
            <a:endParaRPr lang="vi-VN" altLang="en-US" sz="2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8" y="2165311"/>
            <a:ext cx="1793437" cy="1746433"/>
          </a:xfrm>
          <a:prstGeom prst="rect">
            <a:avLst/>
          </a:prstGeom>
        </p:spPr>
      </p:pic>
      <p:sp>
        <p:nvSpPr>
          <p:cNvPr id="27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69739" y="159912"/>
            <a:ext cx="2126199" cy="1786721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 rot="18607719">
            <a:off x="-462073" y="565634"/>
            <a:ext cx="2368018" cy="5386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208471" y="1864168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42500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1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2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3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5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7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9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41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2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3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4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45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6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7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8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9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1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2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3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4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5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6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7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8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9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60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61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2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63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64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65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6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7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69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70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1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72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73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74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75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6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77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8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79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81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82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83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84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85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86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87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88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89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90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91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92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93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94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95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96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97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98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99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06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07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08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09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11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12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13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14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15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16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17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96" grpId="0" animBg="1"/>
      <p:bldP spid="1997" grpId="0" animBg="1"/>
      <p:bldP spid="1998" grpId="0" animBg="1"/>
      <p:bldP spid="2001" grpId="0" animBg="1"/>
      <p:bldP spid="2002" grpId="0" animBg="1"/>
      <p:bldP spid="2003" grpId="0" animBg="1"/>
      <p:bldP spid="2011" grpId="0" build="p"/>
      <p:bldP spid="2012" grpId="0" build="p"/>
      <p:bldP spid="2013" grpId="0" build="p"/>
      <p:bldP spid="2018" grpId="0"/>
      <p:bldP spid="2025" grpId="0" animBg="1"/>
      <p:bldP spid="2026" grpId="0" animBg="1"/>
      <p:bldP spid="3" grpId="0" animBg="1"/>
      <p:bldP spid="53" grpId="0"/>
      <p:bldP spid="54" grpId="0"/>
      <p:bldP spid="7" grpId="0" animBg="1"/>
      <p:bldP spid="27" grpId="0" animBg="1"/>
      <p:bldP spid="28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37"/>
          <p:cNvSpPr txBox="1">
            <a:spLocks noGrp="1"/>
          </p:cNvSpPr>
          <p:nvPr>
            <p:ph type="title"/>
          </p:nvPr>
        </p:nvSpPr>
        <p:spPr>
          <a:xfrm>
            <a:off x="1245579" y="1143868"/>
            <a:ext cx="6937324" cy="2370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§4.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NHÂN 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PHÉP CHIA HẾT HAI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</a:t>
            </a:r>
            <a:b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1" grpId="0"/>
      <p:bldP spid="15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4" name="Google Shape;1624;p42"/>
          <p:cNvGrpSpPr/>
          <p:nvPr/>
        </p:nvGrpSpPr>
        <p:grpSpPr>
          <a:xfrm>
            <a:off x="19497" y="3451886"/>
            <a:ext cx="2105976" cy="1746575"/>
            <a:chOff x="727286" y="3003368"/>
            <a:chExt cx="2378064" cy="2071023"/>
          </a:xfrm>
        </p:grpSpPr>
        <p:sp>
          <p:nvSpPr>
            <p:cNvPr id="1625" name="Google Shape;1625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6" name="Google Shape;1626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7" name="Google Shape;1627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8" name="Google Shape;1628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9" name="Google Shape;1629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0" name="Google Shape;163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1" name="Google Shape;1631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2" name="Google Shape;1632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3" name="Google Shape;1633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4" name="Google Shape;1634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5" name="Google Shape;1635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6" name="Google Shape;1636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7" name="Google Shape;1637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8" name="Google Shape;1638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9" name="Google Shape;1639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0" name="Google Shape;1640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1" name="Google Shape;1641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2" name="Google Shape;1642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3" name="Google Shape;1643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4" name="Google Shape;1644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2" name="Google Shape;1662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3" name="Google Shape;1663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00127" y="1384411"/>
            <a:ext cx="48360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indent="-342892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728648" y="3272380"/>
            <a:ext cx="6096000" cy="1137145"/>
          </a:xfrm>
          <a:prstGeom prst="cloudCallout">
            <a:avLst>
              <a:gd name="adj1" fmla="val -46639"/>
              <a:gd name="adj2" fmla="val 555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83527" y="621126"/>
            <a:ext cx="7009776" cy="627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smtClean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sz="2800" b="1" dirty="0">
              <a:solidFill>
                <a:schemeClr val="accent6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3247" y="985299"/>
            <a:ext cx="2331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6965" y="2260976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986305" y="2641811"/>
            <a:ext cx="109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279907" y="3686899"/>
            <a:ext cx="1580016" cy="1471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41501" y="1875160"/>
                <a:ext cx="533120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.3=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01" y="1875160"/>
                <a:ext cx="5331203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63191" y="2275951"/>
                <a:ext cx="11962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.3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191" y="2275951"/>
                <a:ext cx="1196225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3949865" y="2284392"/>
                <a:ext cx="11365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−(4.3)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865" y="2284392"/>
                <a:ext cx="1136530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57171" y="2693456"/>
                <a:ext cx="383310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.3=−12=−(4.3)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171" y="2693456"/>
                <a:ext cx="3833101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732029" y="1876552"/>
                <a:ext cx="594393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.3=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29" y="1876552"/>
                <a:ext cx="5943935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5856279" y="2682071"/>
                <a:ext cx="31113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.3=−(4.3)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279" y="2682071"/>
                <a:ext cx="3111365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ounded Rectangle 70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6082374" y="1076100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6778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1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2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3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7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9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0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1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3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4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5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6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7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8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9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1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2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3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4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5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6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7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8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9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0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1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2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3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64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65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6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7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69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0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1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2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3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4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75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76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77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78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79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0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1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2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3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84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85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86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87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8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89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1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2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3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4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95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96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97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98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99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3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4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16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17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51" grpId="0"/>
      <p:bldP spid="13" grpId="0"/>
      <p:bldP spid="19" grpId="0"/>
      <p:bldP spid="108" grpId="0"/>
      <p:bldP spid="2" grpId="0"/>
      <p:bldP spid="2" grpId="1"/>
      <p:bldP spid="9" grpId="0"/>
      <p:bldP spid="61" grpId="0"/>
      <p:bldP spid="10" grpId="0"/>
      <p:bldP spid="63" grpId="0"/>
      <p:bldP spid="64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p60"/>
          <p:cNvSpPr txBox="1">
            <a:spLocks noGrp="1"/>
          </p:cNvSpPr>
          <p:nvPr>
            <p:ph type="title"/>
          </p:nvPr>
        </p:nvSpPr>
        <p:spPr>
          <a:xfrm>
            <a:off x="427712" y="642585"/>
            <a:ext cx="1915438" cy="646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28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</a:t>
            </a:r>
            <a:r>
              <a:rPr lang="en" sz="28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tắc:</a:t>
            </a:r>
            <a:endParaRPr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21" name="Google Shape;2521;p60"/>
              <p:cNvSpPr/>
              <p:nvPr/>
            </p:nvSpPr>
            <p:spPr>
              <a:xfrm>
                <a:off x="1385431" y="1205174"/>
                <a:ext cx="6566583" cy="2689189"/>
              </a:xfrm>
              <a:prstGeom prst="roundRect">
                <a:avLst>
                  <a:gd name="adj" fmla="val 6328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8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-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dấu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luôn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âm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  -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dấu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dương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đối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âm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rồi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thêm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dấu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</m:oMath>
                </a14:m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”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trước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nhận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alt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21" name="Google Shape;2521;p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431" y="1205174"/>
                <a:ext cx="6566583" cy="2689189"/>
              </a:xfrm>
              <a:prstGeom prst="roundRect">
                <a:avLst>
                  <a:gd name="adj" fmla="val 6328"/>
                </a:avLst>
              </a:prstGeom>
              <a:blipFill>
                <a:blip r:embed="rId4"/>
                <a:stretch>
                  <a:fillRect l="-1114" r="-93" b="-56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22" name="Google Shape;2522;p60"/>
          <p:cNvSpPr/>
          <p:nvPr/>
        </p:nvSpPr>
        <p:spPr>
          <a:xfrm>
            <a:off x="1265972" y="1278818"/>
            <a:ext cx="6539085" cy="2721682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2519;p60"/>
          <p:cNvSpPr txBox="1">
            <a:spLocks/>
          </p:cNvSpPr>
          <p:nvPr/>
        </p:nvSpPr>
        <p:spPr>
          <a:xfrm>
            <a:off x="1403011" y="122302"/>
            <a:ext cx="614864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dấu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5"/>
              <p:cNvSpPr txBox="1">
                <a:spLocks noChangeArrowheads="1"/>
              </p:cNvSpPr>
              <p:nvPr/>
            </p:nvSpPr>
            <p:spPr bwMode="auto">
              <a:xfrm>
                <a:off x="1265972" y="4221235"/>
                <a:ext cx="53721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vi-V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 ý</a:t>
                </a:r>
                <a14:m>
                  <m:oMath xmlns:m="http://schemas.openxmlformats.org/officeDocument/2006/math">
                    <m:r>
                      <a:rPr lang="en-US" alt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vi-VN" alt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vi-VN" alt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vi-VN" alt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vi-VN" alt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alt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vi-VN" alt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alt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vi-VN" alt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vi-VN" alt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vi-VN" alt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5972" y="4221235"/>
                <a:ext cx="5372100" cy="523220"/>
              </a:xfrm>
              <a:prstGeom prst="rect">
                <a:avLst/>
              </a:prstGeom>
              <a:blipFill>
                <a:blip r:embed="rId6"/>
                <a:stretch>
                  <a:fillRect l="-2384" t="-11628" b="-313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5498960"/>
              </p:ext>
            </p:extLst>
          </p:nvPr>
        </p:nvGraphicFramePr>
        <p:xfrm>
          <a:off x="5706325" y="4330735"/>
          <a:ext cx="991434" cy="305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7" imgW="1028520" imgH="317160" progId="Equation.DSMT4">
                  <p:embed/>
                </p:oleObj>
              </mc:Choice>
              <mc:Fallback>
                <p:oleObj name="Equation" r:id="rId7" imgW="1028520" imgH="31716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6325" y="4330735"/>
                        <a:ext cx="991434" cy="3059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5999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" grpId="0"/>
      <p:bldP spid="2521" grpId="0" animBg="1"/>
      <p:bldP spid="2522" grpId="0" animBg="1"/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46"/>
          <p:cNvSpPr/>
          <p:nvPr/>
        </p:nvSpPr>
        <p:spPr>
          <a:xfrm>
            <a:off x="5460058" y="1935217"/>
            <a:ext cx="1345200" cy="2134500"/>
          </a:xfrm>
          <a:prstGeom prst="roundRect">
            <a:avLst>
              <a:gd name="adj" fmla="val 1083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7" name="Google Shape;1997;p46"/>
          <p:cNvSpPr/>
          <p:nvPr/>
        </p:nvSpPr>
        <p:spPr>
          <a:xfrm>
            <a:off x="3635241" y="1904929"/>
            <a:ext cx="1345200" cy="2134500"/>
          </a:xfrm>
          <a:prstGeom prst="roundRect">
            <a:avLst>
              <a:gd name="adj" fmla="val 1083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8" name="Google Shape;1998;p46"/>
          <p:cNvSpPr/>
          <p:nvPr/>
        </p:nvSpPr>
        <p:spPr>
          <a:xfrm>
            <a:off x="1819057" y="1880638"/>
            <a:ext cx="1345200" cy="2134500"/>
          </a:xfrm>
          <a:prstGeom prst="roundRect">
            <a:avLst>
              <a:gd name="adj" fmla="val 108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1" name="Google Shape;2001;p46"/>
          <p:cNvSpPr/>
          <p:nvPr/>
        </p:nvSpPr>
        <p:spPr>
          <a:xfrm>
            <a:off x="5377972" y="2008006"/>
            <a:ext cx="1345200" cy="2134500"/>
          </a:xfrm>
          <a:prstGeom prst="roundRect">
            <a:avLst>
              <a:gd name="adj" fmla="val 1083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2" name="Google Shape;2002;p46"/>
          <p:cNvSpPr/>
          <p:nvPr/>
        </p:nvSpPr>
        <p:spPr>
          <a:xfrm>
            <a:off x="3557002" y="2015360"/>
            <a:ext cx="1345200" cy="2134500"/>
          </a:xfrm>
          <a:prstGeom prst="roundRect">
            <a:avLst>
              <a:gd name="adj" fmla="val 1083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3" name="Google Shape;2003;p46"/>
          <p:cNvSpPr/>
          <p:nvPr/>
        </p:nvSpPr>
        <p:spPr>
          <a:xfrm>
            <a:off x="1723282" y="1965838"/>
            <a:ext cx="1345200" cy="2134500"/>
          </a:xfrm>
          <a:prstGeom prst="roundRect">
            <a:avLst>
              <a:gd name="adj" fmla="val 1083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06" name="Google Shape;2006;p46"/>
          <p:cNvCxnSpPr/>
          <p:nvPr/>
        </p:nvCxnSpPr>
        <p:spPr>
          <a:xfrm>
            <a:off x="5379729" y="2403034"/>
            <a:ext cx="134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7" name="Google Shape;2007;p46"/>
          <p:cNvCxnSpPr/>
          <p:nvPr/>
        </p:nvCxnSpPr>
        <p:spPr>
          <a:xfrm>
            <a:off x="3540109" y="2427325"/>
            <a:ext cx="134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8" name="Google Shape;2008;p46"/>
          <p:cNvCxnSpPr/>
          <p:nvPr/>
        </p:nvCxnSpPr>
        <p:spPr>
          <a:xfrm>
            <a:off x="1721248" y="2403034"/>
            <a:ext cx="134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1" name="Google Shape;2011;p46"/>
          <p:cNvSpPr txBox="1">
            <a:spLocks noGrp="1"/>
          </p:cNvSpPr>
          <p:nvPr>
            <p:ph type="subTitle" idx="4294967295"/>
          </p:nvPr>
        </p:nvSpPr>
        <p:spPr>
          <a:xfrm>
            <a:off x="1747643" y="3106025"/>
            <a:ext cx="1350000" cy="742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 algn="ctr">
              <a:buNone/>
            </a:pP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Mua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đồ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ăn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sáng</a:t>
            </a:r>
            <a:endParaRPr sz="2800" dirty="0">
              <a:solidFill>
                <a:schemeClr val="dk1"/>
              </a:solidFill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2012" name="Google Shape;2012;p46"/>
          <p:cNvSpPr txBox="1">
            <a:spLocks noGrp="1"/>
          </p:cNvSpPr>
          <p:nvPr>
            <p:ph type="subTitle" idx="4294967295"/>
          </p:nvPr>
        </p:nvSpPr>
        <p:spPr>
          <a:xfrm>
            <a:off x="3541988" y="3130316"/>
            <a:ext cx="1350000" cy="742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 algn="ctr">
              <a:buNone/>
            </a:pP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Mua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đồ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dùng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học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tập</a:t>
            </a:r>
            <a:endParaRPr sz="2800" dirty="0">
              <a:solidFill>
                <a:schemeClr val="dk1"/>
              </a:solidFill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2013" name="Google Shape;2013;p46"/>
          <p:cNvSpPr txBox="1">
            <a:spLocks noGrp="1"/>
          </p:cNvSpPr>
          <p:nvPr>
            <p:ph type="subTitle" idx="4294967295"/>
          </p:nvPr>
        </p:nvSpPr>
        <p:spPr>
          <a:xfrm>
            <a:off x="5391850" y="3106025"/>
            <a:ext cx="1350000" cy="742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In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ảnh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</a:t>
            </a:r>
            <a:endParaRPr sz="2800" dirty="0">
              <a:solidFill>
                <a:schemeClr val="dk1"/>
              </a:solidFill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2018" name="Google Shape;2018;p46"/>
          <p:cNvSpPr txBox="1">
            <a:spLocks noGrp="1"/>
          </p:cNvSpPr>
          <p:nvPr>
            <p:ph type="title" idx="4294967295"/>
          </p:nvPr>
        </p:nvSpPr>
        <p:spPr>
          <a:xfrm>
            <a:off x="1496485" y="1875334"/>
            <a:ext cx="1794725" cy="48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- 15 000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5" name="Google Shape;2025;p46"/>
          <p:cNvSpPr/>
          <p:nvPr/>
        </p:nvSpPr>
        <p:spPr>
          <a:xfrm>
            <a:off x="2174079" y="2578152"/>
            <a:ext cx="489816" cy="473881"/>
          </a:xfrm>
          <a:custGeom>
            <a:avLst/>
            <a:gdLst/>
            <a:ahLst/>
            <a:cxnLst/>
            <a:rect l="l" t="t" r="r" b="b"/>
            <a:pathLst>
              <a:path w="12603" h="12193" extrusionOk="0">
                <a:moveTo>
                  <a:pt x="9547" y="5986"/>
                </a:moveTo>
                <a:cubicBezTo>
                  <a:pt x="9767" y="6364"/>
                  <a:pt x="9925" y="6742"/>
                  <a:pt x="10019" y="7152"/>
                </a:cubicBezTo>
                <a:lnTo>
                  <a:pt x="8381" y="7152"/>
                </a:lnTo>
                <a:lnTo>
                  <a:pt x="9547" y="5986"/>
                </a:lnTo>
                <a:close/>
                <a:moveTo>
                  <a:pt x="9988" y="7845"/>
                </a:moveTo>
                <a:cubicBezTo>
                  <a:pt x="9925" y="8255"/>
                  <a:pt x="9767" y="8633"/>
                  <a:pt x="9515" y="8979"/>
                </a:cubicBezTo>
                <a:lnTo>
                  <a:pt x="8381" y="7845"/>
                </a:lnTo>
                <a:close/>
                <a:moveTo>
                  <a:pt x="7152" y="8349"/>
                </a:moveTo>
                <a:lnTo>
                  <a:pt x="7152" y="9987"/>
                </a:lnTo>
                <a:cubicBezTo>
                  <a:pt x="6774" y="9924"/>
                  <a:pt x="6365" y="9767"/>
                  <a:pt x="6018" y="9515"/>
                </a:cubicBezTo>
                <a:lnTo>
                  <a:pt x="7152" y="8349"/>
                </a:lnTo>
                <a:close/>
                <a:moveTo>
                  <a:pt x="7877" y="8349"/>
                </a:moveTo>
                <a:lnTo>
                  <a:pt x="9011" y="9515"/>
                </a:lnTo>
                <a:cubicBezTo>
                  <a:pt x="8665" y="9735"/>
                  <a:pt x="8255" y="9893"/>
                  <a:pt x="7877" y="9987"/>
                </a:cubicBezTo>
                <a:lnTo>
                  <a:pt x="7877" y="8349"/>
                </a:lnTo>
                <a:close/>
                <a:moveTo>
                  <a:pt x="10555" y="4947"/>
                </a:moveTo>
                <a:cubicBezTo>
                  <a:pt x="11815" y="6522"/>
                  <a:pt x="11721" y="8790"/>
                  <a:pt x="10271" y="10240"/>
                </a:cubicBezTo>
                <a:cubicBezTo>
                  <a:pt x="9506" y="11022"/>
                  <a:pt x="8502" y="11409"/>
                  <a:pt x="7503" y="11409"/>
                </a:cubicBezTo>
                <a:cubicBezTo>
                  <a:pt x="6611" y="11409"/>
                  <a:pt x="5723" y="11101"/>
                  <a:pt x="5010" y="10492"/>
                </a:cubicBezTo>
                <a:lnTo>
                  <a:pt x="5514" y="9987"/>
                </a:lnTo>
                <a:cubicBezTo>
                  <a:pt x="6089" y="10447"/>
                  <a:pt x="6788" y="10671"/>
                  <a:pt x="7489" y="10671"/>
                </a:cubicBezTo>
                <a:cubicBezTo>
                  <a:pt x="8325" y="10671"/>
                  <a:pt x="9165" y="10352"/>
                  <a:pt x="9799" y="9735"/>
                </a:cubicBezTo>
                <a:cubicBezTo>
                  <a:pt x="10996" y="8570"/>
                  <a:pt x="11059" y="6711"/>
                  <a:pt x="10051" y="5451"/>
                </a:cubicBezTo>
                <a:lnTo>
                  <a:pt x="10555" y="4947"/>
                </a:lnTo>
                <a:close/>
                <a:moveTo>
                  <a:pt x="5703" y="2143"/>
                </a:moveTo>
                <a:cubicBezTo>
                  <a:pt x="7404" y="2269"/>
                  <a:pt x="8948" y="3371"/>
                  <a:pt x="9641" y="4947"/>
                </a:cubicBezTo>
                <a:lnTo>
                  <a:pt x="4254" y="10334"/>
                </a:lnTo>
                <a:cubicBezTo>
                  <a:pt x="4096" y="10492"/>
                  <a:pt x="4096" y="10681"/>
                  <a:pt x="4254" y="10838"/>
                </a:cubicBezTo>
                <a:cubicBezTo>
                  <a:pt x="4506" y="11090"/>
                  <a:pt x="4758" y="11279"/>
                  <a:pt x="5042" y="11468"/>
                </a:cubicBezTo>
                <a:cubicBezTo>
                  <a:pt x="2584" y="11185"/>
                  <a:pt x="694" y="9137"/>
                  <a:pt x="694" y="6742"/>
                </a:cubicBezTo>
                <a:cubicBezTo>
                  <a:pt x="694" y="4317"/>
                  <a:pt x="2584" y="2300"/>
                  <a:pt x="5010" y="2143"/>
                </a:cubicBezTo>
                <a:lnTo>
                  <a:pt x="5010" y="3056"/>
                </a:lnTo>
                <a:cubicBezTo>
                  <a:pt x="4979" y="2993"/>
                  <a:pt x="4915" y="2993"/>
                  <a:pt x="4884" y="2962"/>
                </a:cubicBezTo>
                <a:cubicBezTo>
                  <a:pt x="4805" y="2883"/>
                  <a:pt x="4719" y="2844"/>
                  <a:pt x="4632" y="2844"/>
                </a:cubicBezTo>
                <a:cubicBezTo>
                  <a:pt x="4545" y="2844"/>
                  <a:pt x="4459" y="2883"/>
                  <a:pt x="4380" y="2962"/>
                </a:cubicBezTo>
                <a:cubicBezTo>
                  <a:pt x="4222" y="3119"/>
                  <a:pt x="4222" y="3308"/>
                  <a:pt x="4380" y="3466"/>
                </a:cubicBezTo>
                <a:cubicBezTo>
                  <a:pt x="4663" y="3750"/>
                  <a:pt x="4979" y="3876"/>
                  <a:pt x="5357" y="3876"/>
                </a:cubicBezTo>
                <a:cubicBezTo>
                  <a:pt x="5766" y="3876"/>
                  <a:pt x="6081" y="3718"/>
                  <a:pt x="6333" y="3466"/>
                </a:cubicBezTo>
                <a:cubicBezTo>
                  <a:pt x="6491" y="3308"/>
                  <a:pt x="6491" y="3119"/>
                  <a:pt x="6333" y="2962"/>
                </a:cubicBezTo>
                <a:cubicBezTo>
                  <a:pt x="6254" y="2883"/>
                  <a:pt x="6168" y="2844"/>
                  <a:pt x="6081" y="2844"/>
                </a:cubicBezTo>
                <a:cubicBezTo>
                  <a:pt x="5995" y="2844"/>
                  <a:pt x="5908" y="2883"/>
                  <a:pt x="5829" y="2962"/>
                </a:cubicBezTo>
                <a:cubicBezTo>
                  <a:pt x="5798" y="2993"/>
                  <a:pt x="5766" y="3056"/>
                  <a:pt x="5703" y="3056"/>
                </a:cubicBezTo>
                <a:lnTo>
                  <a:pt x="5703" y="2143"/>
                </a:lnTo>
                <a:close/>
                <a:moveTo>
                  <a:pt x="3907" y="0"/>
                </a:moveTo>
                <a:cubicBezTo>
                  <a:pt x="3687" y="0"/>
                  <a:pt x="3529" y="158"/>
                  <a:pt x="3529" y="379"/>
                </a:cubicBezTo>
                <a:cubicBezTo>
                  <a:pt x="3529" y="568"/>
                  <a:pt x="3687" y="725"/>
                  <a:pt x="3907" y="725"/>
                </a:cubicBezTo>
                <a:cubicBezTo>
                  <a:pt x="4380" y="725"/>
                  <a:pt x="4758" y="1040"/>
                  <a:pt x="4915" y="1481"/>
                </a:cubicBezTo>
                <a:cubicBezTo>
                  <a:pt x="2175" y="1670"/>
                  <a:pt x="1" y="4002"/>
                  <a:pt x="1" y="6774"/>
                </a:cubicBezTo>
                <a:cubicBezTo>
                  <a:pt x="1" y="9735"/>
                  <a:pt x="2427" y="12193"/>
                  <a:pt x="5420" y="12193"/>
                </a:cubicBezTo>
                <a:cubicBezTo>
                  <a:pt x="5798" y="12193"/>
                  <a:pt x="6144" y="12130"/>
                  <a:pt x="6522" y="12067"/>
                </a:cubicBezTo>
                <a:cubicBezTo>
                  <a:pt x="6858" y="12144"/>
                  <a:pt x="7200" y="12182"/>
                  <a:pt x="7541" y="12182"/>
                </a:cubicBezTo>
                <a:cubicBezTo>
                  <a:pt x="8738" y="12182"/>
                  <a:pt x="9931" y="11714"/>
                  <a:pt x="10838" y="10807"/>
                </a:cubicBezTo>
                <a:cubicBezTo>
                  <a:pt x="12603" y="8948"/>
                  <a:pt x="12603" y="6049"/>
                  <a:pt x="10775" y="4222"/>
                </a:cubicBezTo>
                <a:cubicBezTo>
                  <a:pt x="10697" y="4143"/>
                  <a:pt x="10610" y="4104"/>
                  <a:pt x="10523" y="4104"/>
                </a:cubicBezTo>
                <a:cubicBezTo>
                  <a:pt x="10437" y="4104"/>
                  <a:pt x="10350" y="4143"/>
                  <a:pt x="10271" y="4222"/>
                </a:cubicBezTo>
                <a:lnTo>
                  <a:pt x="10114" y="4380"/>
                </a:lnTo>
                <a:cubicBezTo>
                  <a:pt x="9295" y="2741"/>
                  <a:pt x="7593" y="1544"/>
                  <a:pt x="5640" y="1418"/>
                </a:cubicBezTo>
                <a:cubicBezTo>
                  <a:pt x="5483" y="599"/>
                  <a:pt x="4758" y="0"/>
                  <a:pt x="39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6" name="Google Shape;2026;p46"/>
          <p:cNvSpPr/>
          <p:nvPr/>
        </p:nvSpPr>
        <p:spPr>
          <a:xfrm>
            <a:off x="4059996" y="2468141"/>
            <a:ext cx="426934" cy="417405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36" name="Google Shape;2036;p46"/>
          <p:cNvGrpSpPr/>
          <p:nvPr/>
        </p:nvGrpSpPr>
        <p:grpSpPr>
          <a:xfrm>
            <a:off x="5821928" y="2600308"/>
            <a:ext cx="489835" cy="429576"/>
            <a:chOff x="-46033225" y="1982825"/>
            <a:chExt cx="300900" cy="263900"/>
          </a:xfrm>
        </p:grpSpPr>
        <p:sp>
          <p:nvSpPr>
            <p:cNvPr id="2037" name="Google Shape;2037;p46"/>
            <p:cNvSpPr/>
            <p:nvPr/>
          </p:nvSpPr>
          <p:spPr>
            <a:xfrm>
              <a:off x="-45962325" y="2053725"/>
              <a:ext cx="157525" cy="157550"/>
            </a:xfrm>
            <a:custGeom>
              <a:avLst/>
              <a:gdLst/>
              <a:ahLst/>
              <a:cxnLst/>
              <a:rect l="l" t="t" r="r" b="b"/>
              <a:pathLst>
                <a:path w="6301" h="6302" extrusionOk="0">
                  <a:moveTo>
                    <a:pt x="3151" y="725"/>
                  </a:moveTo>
                  <a:cubicBezTo>
                    <a:pt x="4505" y="725"/>
                    <a:pt x="5608" y="1828"/>
                    <a:pt x="5608" y="3151"/>
                  </a:cubicBezTo>
                  <a:cubicBezTo>
                    <a:pt x="5608" y="4506"/>
                    <a:pt x="4505" y="5608"/>
                    <a:pt x="3151" y="5608"/>
                  </a:cubicBezTo>
                  <a:cubicBezTo>
                    <a:pt x="1827" y="5608"/>
                    <a:pt x="725" y="4474"/>
                    <a:pt x="725" y="3151"/>
                  </a:cubicBezTo>
                  <a:cubicBezTo>
                    <a:pt x="725" y="1828"/>
                    <a:pt x="1827" y="725"/>
                    <a:pt x="3151" y="725"/>
                  </a:cubicBezTo>
                  <a:close/>
                  <a:moveTo>
                    <a:pt x="3151" y="0"/>
                  </a:moveTo>
                  <a:cubicBezTo>
                    <a:pt x="1418" y="0"/>
                    <a:pt x="0" y="1418"/>
                    <a:pt x="0" y="3151"/>
                  </a:cubicBezTo>
                  <a:cubicBezTo>
                    <a:pt x="0" y="4884"/>
                    <a:pt x="1418" y="6301"/>
                    <a:pt x="3151" y="6301"/>
                  </a:cubicBezTo>
                  <a:cubicBezTo>
                    <a:pt x="4883" y="6301"/>
                    <a:pt x="6301" y="4884"/>
                    <a:pt x="6301" y="3151"/>
                  </a:cubicBezTo>
                  <a:cubicBezTo>
                    <a:pt x="6301" y="1418"/>
                    <a:pt x="4883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38" name="Google Shape;2038;p46"/>
            <p:cNvSpPr/>
            <p:nvPr/>
          </p:nvSpPr>
          <p:spPr>
            <a:xfrm>
              <a:off x="-45927675" y="2088375"/>
              <a:ext cx="89025" cy="88250"/>
            </a:xfrm>
            <a:custGeom>
              <a:avLst/>
              <a:gdLst/>
              <a:ahLst/>
              <a:cxnLst/>
              <a:rect l="l" t="t" r="r" b="b"/>
              <a:pathLst>
                <a:path w="3561" h="3530" extrusionOk="0">
                  <a:moveTo>
                    <a:pt x="1765" y="694"/>
                  </a:moveTo>
                  <a:cubicBezTo>
                    <a:pt x="2363" y="694"/>
                    <a:pt x="2836" y="1166"/>
                    <a:pt x="2836" y="1765"/>
                  </a:cubicBezTo>
                  <a:cubicBezTo>
                    <a:pt x="2804" y="2363"/>
                    <a:pt x="2332" y="2836"/>
                    <a:pt x="1765" y="2836"/>
                  </a:cubicBezTo>
                  <a:cubicBezTo>
                    <a:pt x="1197" y="2836"/>
                    <a:pt x="725" y="2363"/>
                    <a:pt x="725" y="1765"/>
                  </a:cubicBezTo>
                  <a:cubicBezTo>
                    <a:pt x="725" y="1166"/>
                    <a:pt x="1197" y="694"/>
                    <a:pt x="1765" y="694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8"/>
                    <a:pt x="0" y="1765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5"/>
                  </a:cubicBezTo>
                  <a:cubicBezTo>
                    <a:pt x="3497" y="788"/>
                    <a:pt x="2710" y="1"/>
                    <a:pt x="1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39" name="Google Shape;2039;p46"/>
            <p:cNvSpPr/>
            <p:nvPr/>
          </p:nvSpPr>
          <p:spPr>
            <a:xfrm>
              <a:off x="-46033225" y="1982825"/>
              <a:ext cx="300900" cy="263900"/>
            </a:xfrm>
            <a:custGeom>
              <a:avLst/>
              <a:gdLst/>
              <a:ahLst/>
              <a:cxnLst/>
              <a:rect l="l" t="t" r="r" b="b"/>
              <a:pathLst>
                <a:path w="12036" h="10556" extrusionOk="0">
                  <a:moveTo>
                    <a:pt x="7184" y="726"/>
                  </a:moveTo>
                  <a:lnTo>
                    <a:pt x="7530" y="1419"/>
                  </a:lnTo>
                  <a:lnTo>
                    <a:pt x="4474" y="1419"/>
                  </a:lnTo>
                  <a:lnTo>
                    <a:pt x="4821" y="726"/>
                  </a:lnTo>
                  <a:close/>
                  <a:moveTo>
                    <a:pt x="694" y="3750"/>
                  </a:moveTo>
                  <a:lnTo>
                    <a:pt x="1387" y="4097"/>
                  </a:lnTo>
                  <a:lnTo>
                    <a:pt x="1387" y="7877"/>
                  </a:lnTo>
                  <a:lnTo>
                    <a:pt x="694" y="8224"/>
                  </a:lnTo>
                  <a:lnTo>
                    <a:pt x="694" y="3750"/>
                  </a:lnTo>
                  <a:close/>
                  <a:moveTo>
                    <a:pt x="11279" y="3750"/>
                  </a:moveTo>
                  <a:lnTo>
                    <a:pt x="11279" y="8224"/>
                  </a:lnTo>
                  <a:lnTo>
                    <a:pt x="10555" y="7877"/>
                  </a:lnTo>
                  <a:lnTo>
                    <a:pt x="10555" y="4097"/>
                  </a:lnTo>
                  <a:lnTo>
                    <a:pt x="11279" y="3750"/>
                  </a:lnTo>
                  <a:close/>
                  <a:moveTo>
                    <a:pt x="10933" y="2175"/>
                  </a:moveTo>
                  <a:cubicBezTo>
                    <a:pt x="11122" y="2175"/>
                    <a:pt x="11279" y="2332"/>
                    <a:pt x="11279" y="2521"/>
                  </a:cubicBezTo>
                  <a:lnTo>
                    <a:pt x="11279" y="2994"/>
                  </a:lnTo>
                  <a:lnTo>
                    <a:pt x="10051" y="3592"/>
                  </a:lnTo>
                  <a:cubicBezTo>
                    <a:pt x="9925" y="3655"/>
                    <a:pt x="9862" y="3781"/>
                    <a:pt x="9862" y="3908"/>
                  </a:cubicBezTo>
                  <a:lnTo>
                    <a:pt x="9862" y="8098"/>
                  </a:lnTo>
                  <a:cubicBezTo>
                    <a:pt x="9862" y="8224"/>
                    <a:pt x="9925" y="8350"/>
                    <a:pt x="10051" y="8444"/>
                  </a:cubicBezTo>
                  <a:lnTo>
                    <a:pt x="11279" y="9011"/>
                  </a:lnTo>
                  <a:lnTo>
                    <a:pt x="11279" y="9484"/>
                  </a:lnTo>
                  <a:cubicBezTo>
                    <a:pt x="11279" y="9704"/>
                    <a:pt x="11122" y="9830"/>
                    <a:pt x="10933" y="9830"/>
                  </a:cubicBezTo>
                  <a:lnTo>
                    <a:pt x="1040" y="9830"/>
                  </a:lnTo>
                  <a:cubicBezTo>
                    <a:pt x="851" y="9830"/>
                    <a:pt x="694" y="9673"/>
                    <a:pt x="694" y="9484"/>
                  </a:cubicBezTo>
                  <a:lnTo>
                    <a:pt x="694" y="9011"/>
                  </a:lnTo>
                  <a:lnTo>
                    <a:pt x="1891" y="8444"/>
                  </a:lnTo>
                  <a:cubicBezTo>
                    <a:pt x="2017" y="8350"/>
                    <a:pt x="2111" y="8224"/>
                    <a:pt x="2111" y="8098"/>
                  </a:cubicBezTo>
                  <a:lnTo>
                    <a:pt x="2111" y="3908"/>
                  </a:lnTo>
                  <a:cubicBezTo>
                    <a:pt x="2111" y="3781"/>
                    <a:pt x="2017" y="3655"/>
                    <a:pt x="1891" y="3592"/>
                  </a:cubicBezTo>
                  <a:lnTo>
                    <a:pt x="694" y="2994"/>
                  </a:lnTo>
                  <a:lnTo>
                    <a:pt x="694" y="2521"/>
                  </a:lnTo>
                  <a:cubicBezTo>
                    <a:pt x="694" y="2332"/>
                    <a:pt x="851" y="2175"/>
                    <a:pt x="1040" y="2175"/>
                  </a:cubicBezTo>
                  <a:close/>
                  <a:moveTo>
                    <a:pt x="4632" y="1"/>
                  </a:moveTo>
                  <a:cubicBezTo>
                    <a:pt x="4506" y="1"/>
                    <a:pt x="4380" y="95"/>
                    <a:pt x="4317" y="190"/>
                  </a:cubicBezTo>
                  <a:lnTo>
                    <a:pt x="3718" y="1419"/>
                  </a:lnTo>
                  <a:lnTo>
                    <a:pt x="2143" y="1419"/>
                  </a:lnTo>
                  <a:lnTo>
                    <a:pt x="2143" y="1072"/>
                  </a:lnTo>
                  <a:cubicBezTo>
                    <a:pt x="2143" y="883"/>
                    <a:pt x="1985" y="694"/>
                    <a:pt x="1796" y="694"/>
                  </a:cubicBezTo>
                  <a:cubicBezTo>
                    <a:pt x="1576" y="694"/>
                    <a:pt x="1418" y="883"/>
                    <a:pt x="1418" y="1072"/>
                  </a:cubicBezTo>
                  <a:lnTo>
                    <a:pt x="1418" y="1419"/>
                  </a:lnTo>
                  <a:lnTo>
                    <a:pt x="1072" y="1419"/>
                  </a:lnTo>
                  <a:cubicBezTo>
                    <a:pt x="473" y="1419"/>
                    <a:pt x="1" y="1891"/>
                    <a:pt x="1" y="2490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lnTo>
                    <a:pt x="10964" y="10555"/>
                  </a:lnTo>
                  <a:cubicBezTo>
                    <a:pt x="11563" y="10555"/>
                    <a:pt x="12035" y="10082"/>
                    <a:pt x="12035" y="9484"/>
                  </a:cubicBezTo>
                  <a:lnTo>
                    <a:pt x="12035" y="2490"/>
                  </a:lnTo>
                  <a:cubicBezTo>
                    <a:pt x="12004" y="1891"/>
                    <a:pt x="11500" y="1419"/>
                    <a:pt x="10933" y="1419"/>
                  </a:cubicBezTo>
                  <a:lnTo>
                    <a:pt x="8318" y="1419"/>
                  </a:lnTo>
                  <a:lnTo>
                    <a:pt x="7719" y="190"/>
                  </a:lnTo>
                  <a:cubicBezTo>
                    <a:pt x="7656" y="95"/>
                    <a:pt x="7530" y="1"/>
                    <a:pt x="7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850642" y="1762866"/>
            <a:ext cx="2744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Google Shape;2018;p46"/>
          <p:cNvSpPr txBox="1">
            <a:spLocks noGrp="1"/>
          </p:cNvSpPr>
          <p:nvPr>
            <p:ph type="title" idx="4294967295"/>
          </p:nvPr>
        </p:nvSpPr>
        <p:spPr>
          <a:xfrm>
            <a:off x="3539466" y="1924446"/>
            <a:ext cx="1504282" cy="48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- 15 000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Google Shape;2018;p46"/>
          <p:cNvSpPr txBox="1">
            <a:spLocks noGrp="1"/>
          </p:cNvSpPr>
          <p:nvPr>
            <p:ph type="title" idx="4294967295"/>
          </p:nvPr>
        </p:nvSpPr>
        <p:spPr>
          <a:xfrm>
            <a:off x="5176822" y="1930943"/>
            <a:ext cx="1848787" cy="48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- 15 000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1235" y="733260"/>
                <a:ext cx="806763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vi-VN" altLang="en-US" sz="28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3 l</a:t>
                </a:r>
                <a:r>
                  <a:rPr lang="en-US" altLang="en-US" sz="28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ầ</a:t>
                </a:r>
                <a:r>
                  <a:rPr lang="vi-VN" altLang="en-US" sz="28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 ấy, bạn Cao đã chi tất </a:t>
                </a:r>
                <a:r>
                  <a:rPr lang="en-US" altLang="en-US" sz="2800" dirty="0" err="1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altLang="en-US" sz="28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2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−15000</m:t>
                        </m:r>
                      </m:e>
                    </m:d>
                    <m:r>
                      <a:rPr lang="en-US" altLang="en-US" sz="2800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.3=−45000</m:t>
                    </m:r>
                  </m:oMath>
                </a14:m>
                <a:r>
                  <a:rPr lang="en-US" altLang="en-US" sz="28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en-US" sz="2800" dirty="0" err="1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altLang="en-US" sz="28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35" y="733260"/>
                <a:ext cx="8067636" cy="954107"/>
              </a:xfrm>
              <a:prstGeom prst="rect">
                <a:avLst/>
              </a:prstGeom>
              <a:blipFill>
                <a:blip r:embed="rId3"/>
                <a:stretch>
                  <a:fillRect l="-151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270113" y="143869"/>
            <a:ext cx="4506051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VẤN ĐỀ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689" y="4443510"/>
            <a:ext cx="945058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20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8"/>
              <p:cNvSpPr>
                <a:spLocks noChangeArrowheads="1"/>
              </p:cNvSpPr>
              <p:nvPr/>
            </p:nvSpPr>
            <p:spPr bwMode="auto">
              <a:xfrm>
                <a:off x="4818385" y="2610797"/>
                <a:ext cx="1797287" cy="11339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378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altLang="en-US" sz="240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−14</m:t>
                        </m:r>
                      </m:e>
                    </m:d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.20</m:t>
                    </m:r>
                  </m:oMath>
                </a14:m>
                <a:endParaRPr lang="en-US" alt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378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en-US" sz="24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51.(−24)</m:t>
                    </m:r>
                  </m:oMath>
                </a14:m>
                <a:endParaRPr lang="vi-V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8385" y="2610797"/>
                <a:ext cx="1797287" cy="1133965"/>
              </a:xfrm>
              <a:prstGeom prst="rect">
                <a:avLst/>
              </a:prstGeom>
              <a:blipFill>
                <a:blip r:embed="rId5"/>
                <a:stretch>
                  <a:fillRect l="-5085" r="-2373" b="-967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3"/>
              <p:cNvSpPr>
                <a:spLocks noChangeArrowheads="1"/>
              </p:cNvSpPr>
              <p:nvPr/>
            </p:nvSpPr>
            <p:spPr bwMode="auto">
              <a:xfrm>
                <a:off x="1212923" y="1980117"/>
                <a:ext cx="2763898" cy="1687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378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b="1" i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 hành</a:t>
                </a:r>
                <a:r>
                  <a:rPr lang="vi-VN" altLang="en-US" sz="2400" b="1" i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b="1" i="1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en-US" sz="2400" b="1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alt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378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240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vi-VN" altLang="en-US" sz="240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.4</m:t>
                    </m:r>
                  </m:oMath>
                </a14:m>
                <a:endParaRPr lang="en-US" altLang="en-US" sz="24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378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altLang="en-US" sz="24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6.</m:t>
                    </m:r>
                    <m:d>
                      <m:d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</m:e>
                    </m:d>
                  </m:oMath>
                </a14:m>
                <a:endParaRPr lang="vi-VN" alt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2923" y="1980117"/>
                <a:ext cx="2763898" cy="1687963"/>
              </a:xfrm>
              <a:prstGeom prst="rect">
                <a:avLst/>
              </a:prstGeom>
              <a:blipFill>
                <a:blip r:embed="rId6"/>
                <a:stretch>
                  <a:fillRect l="-3532" r="-2428" b="-613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06" y="109079"/>
            <a:ext cx="1561730" cy="1561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646980" y="109079"/>
            <a:ext cx="1766454" cy="1404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720584" y="2616831"/>
                <a:ext cx="12127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−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584" y="2616831"/>
                <a:ext cx="121270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720584" y="3229830"/>
                <a:ext cx="12127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42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584" y="3229830"/>
                <a:ext cx="121270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653861" y="2652685"/>
                <a:ext cx="13152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280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861" y="2652685"/>
                <a:ext cx="1315296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653861" y="3295877"/>
                <a:ext cx="14852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1224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861" y="3295877"/>
                <a:ext cx="1485214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3896286" y="462326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82616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3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6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7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8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241053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3004</TotalTime>
  <Words>1590</Words>
  <Application>Microsoft Office PowerPoint</Application>
  <PresentationFormat>On-screen Show (16:9)</PresentationFormat>
  <Paragraphs>671</Paragraphs>
  <Slides>20</Slides>
  <Notes>12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Times New Roman</vt:lpstr>
      <vt:lpstr>Arial</vt:lpstr>
      <vt:lpstr>Comfortaa</vt:lpstr>
      <vt:lpstr>Calibri</vt:lpstr>
      <vt:lpstr>Cambria</vt:lpstr>
      <vt:lpstr>Vibur</vt:lpstr>
      <vt:lpstr>Roboto Slab Regular</vt:lpstr>
      <vt:lpstr>Catamaran</vt:lpstr>
      <vt:lpstr>Cambria Math</vt:lpstr>
      <vt:lpstr>Learning the Days of the Week by Slidesgo </vt:lpstr>
      <vt:lpstr>Equation</vt:lpstr>
      <vt:lpstr>PowerPoint Presentation</vt:lpstr>
      <vt:lpstr>PowerPoint Presentation</vt:lpstr>
      <vt:lpstr>PowerPoint Presentation</vt:lpstr>
      <vt:lpstr>- 15 000</vt:lpstr>
      <vt:lpstr>§4. PHÉP NHÂN  VÀ PHÉP CHIA HẾT HAI SỐ NGUYÊN (Tiết 1)</vt:lpstr>
      <vt:lpstr>PowerPoint Presentation</vt:lpstr>
      <vt:lpstr>Quy tắc:</vt:lpstr>
      <vt:lpstr>- 15 000</vt:lpstr>
      <vt:lpstr>PowerPoint Presentation</vt:lpstr>
      <vt:lpstr>2. Phép nhân hai số nguyên cùng dấu</vt:lpstr>
      <vt:lpstr>PowerPoint Presentation</vt:lpstr>
      <vt:lpstr>Quy tắc: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PHÉP NHÂN  CÁC SỐ NGUYÊN</dc:title>
  <dc:creator>Lê Ngọc Bảo Trân</dc:creator>
  <cp:lastModifiedBy>Windows User</cp:lastModifiedBy>
  <cp:revision>167</cp:revision>
  <dcterms:modified xsi:type="dcterms:W3CDTF">2022-12-01T14:58:48Z</dcterms:modified>
</cp:coreProperties>
</file>